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8"/>
  </p:notesMasterIdLst>
  <p:sldIdLst>
    <p:sldId id="256" r:id="rId2"/>
    <p:sldId id="257" r:id="rId3"/>
    <p:sldId id="258" r:id="rId4"/>
    <p:sldId id="259" r:id="rId5"/>
    <p:sldId id="265" r:id="rId6"/>
    <p:sldId id="274" r:id="rId7"/>
    <p:sldId id="275" r:id="rId8"/>
    <p:sldId id="277" r:id="rId9"/>
    <p:sldId id="276" r:id="rId10"/>
    <p:sldId id="278" r:id="rId11"/>
    <p:sldId id="268" r:id="rId12"/>
    <p:sldId id="269" r:id="rId13"/>
    <p:sldId id="260" r:id="rId14"/>
    <p:sldId id="266" r:id="rId15"/>
    <p:sldId id="281" r:id="rId16"/>
    <p:sldId id="279" r:id="rId17"/>
    <p:sldId id="282" r:id="rId18"/>
    <p:sldId id="280" r:id="rId19"/>
    <p:sldId id="261" r:id="rId20"/>
    <p:sldId id="287" r:id="rId21"/>
    <p:sldId id="286" r:id="rId22"/>
    <p:sldId id="288" r:id="rId23"/>
    <p:sldId id="290" r:id="rId24"/>
    <p:sldId id="291" r:id="rId25"/>
    <p:sldId id="292" r:id="rId26"/>
    <p:sldId id="293" r:id="rId27"/>
    <p:sldId id="294" r:id="rId28"/>
    <p:sldId id="262" r:id="rId29"/>
    <p:sldId id="283" r:id="rId30"/>
    <p:sldId id="285" r:id="rId31"/>
    <p:sldId id="289" r:id="rId32"/>
    <p:sldId id="295" r:id="rId33"/>
    <p:sldId id="296" r:id="rId34"/>
    <p:sldId id="301" r:id="rId35"/>
    <p:sldId id="263" r:id="rId36"/>
    <p:sldId id="270" r:id="rId37"/>
    <p:sldId id="271" r:id="rId38"/>
    <p:sldId id="272" r:id="rId39"/>
    <p:sldId id="299" r:id="rId40"/>
    <p:sldId id="300" r:id="rId41"/>
    <p:sldId id="264" r:id="rId42"/>
    <p:sldId id="273" r:id="rId43"/>
    <p:sldId id="297" r:id="rId44"/>
    <p:sldId id="298" r:id="rId45"/>
    <p:sldId id="267" r:id="rId46"/>
    <p:sldId id="302" r:id="rId47"/>
  </p:sldIdLst>
  <p:sldSz cx="12192000" cy="6858000"/>
  <p:notesSz cx="6858000" cy="9144000"/>
  <p:embeddedFontLst>
    <p:embeddedFont>
      <p:font typeface="微软雅黑" panose="020B0503020204020204" pitchFamily="34" charset="-122"/>
      <p:regular r:id="rId49"/>
      <p:bold r:id="rId50"/>
    </p:embeddedFont>
    <p:embeddedFont>
      <p:font typeface="造字工房悦黑体验版纤细体" pitchFamily="50" charset="-122"/>
      <p:regular r:id="rId51"/>
    </p:embeddedFont>
    <p:embeddedFont>
      <p:font typeface="造字工房悦圆（非商用）常规体" pitchFamily="50" charset="-122"/>
      <p:regular r:id="rId52"/>
    </p:embeddedFont>
    <p:embeddedFont>
      <p:font typeface="Calibri" panose="020F0502020204030204" pitchFamily="34" charset="0"/>
      <p:regular r:id="rId53"/>
      <p:bold r:id="rId54"/>
      <p:italic r:id="rId55"/>
      <p:boldItalic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C8B4"/>
    <a:srgbClr val="82AAD2"/>
    <a:srgbClr val="3C4146"/>
    <a:srgbClr val="FFFFFF"/>
    <a:srgbClr val="FCFCFC"/>
    <a:srgbClr val="78828C"/>
    <a:srgbClr val="000000"/>
    <a:srgbClr val="44546A"/>
    <a:srgbClr val="727C85"/>
    <a:srgbClr val="666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2" d="100"/>
          <a:sy n="112" d="100"/>
        </p:scale>
        <p:origin x="6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AB4D69-1EC8-4259-BBBE-36F0CFF5CC02}" type="datetimeFigureOut">
              <a:rPr lang="zh-CN" altLang="en-US" smtClean="0"/>
              <a:t>2016/3/19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32CAF-49F6-421F-9490-E47DD0DF80AB}" type="slidenum">
              <a:rPr lang="zh-CN" altLang="en-US" smtClean="0"/>
              <a:t>‹#›</a:t>
            </a:fld>
            <a:endParaRPr lang="zh-CN" altLang="en-US"/>
          </a:p>
        </p:txBody>
      </p:sp>
    </p:spTree>
    <p:extLst>
      <p:ext uri="{BB962C8B-B14F-4D97-AF65-F5344CB8AC3E}">
        <p14:creationId xmlns:p14="http://schemas.microsoft.com/office/powerpoint/2010/main" val="3809541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a:t>
            </a:fld>
            <a:endParaRPr lang="zh-CN" altLang="en-US"/>
          </a:p>
        </p:txBody>
      </p:sp>
    </p:spTree>
    <p:extLst>
      <p:ext uri="{BB962C8B-B14F-4D97-AF65-F5344CB8AC3E}">
        <p14:creationId xmlns:p14="http://schemas.microsoft.com/office/powerpoint/2010/main" val="157624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10</a:t>
            </a:fld>
            <a:endParaRPr lang="zh-CN" altLang="en-US"/>
          </a:p>
        </p:txBody>
      </p:sp>
    </p:spTree>
    <p:extLst>
      <p:ext uri="{BB962C8B-B14F-4D97-AF65-F5344CB8AC3E}">
        <p14:creationId xmlns:p14="http://schemas.microsoft.com/office/powerpoint/2010/main" val="3215790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11</a:t>
            </a:fld>
            <a:endParaRPr lang="zh-CN" altLang="en-US"/>
          </a:p>
        </p:txBody>
      </p:sp>
    </p:spTree>
    <p:extLst>
      <p:ext uri="{BB962C8B-B14F-4D97-AF65-F5344CB8AC3E}">
        <p14:creationId xmlns:p14="http://schemas.microsoft.com/office/powerpoint/2010/main" val="388202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12</a:t>
            </a:fld>
            <a:endParaRPr lang="zh-CN" altLang="en-US"/>
          </a:p>
        </p:txBody>
      </p:sp>
    </p:spTree>
    <p:extLst>
      <p:ext uri="{BB962C8B-B14F-4D97-AF65-F5344CB8AC3E}">
        <p14:creationId xmlns:p14="http://schemas.microsoft.com/office/powerpoint/2010/main" val="3227885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13</a:t>
            </a:fld>
            <a:endParaRPr lang="zh-CN" altLang="en-US"/>
          </a:p>
        </p:txBody>
      </p:sp>
    </p:spTree>
    <p:extLst>
      <p:ext uri="{BB962C8B-B14F-4D97-AF65-F5344CB8AC3E}">
        <p14:creationId xmlns:p14="http://schemas.microsoft.com/office/powerpoint/2010/main" val="1893559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14</a:t>
            </a:fld>
            <a:endParaRPr lang="zh-CN" altLang="en-US"/>
          </a:p>
        </p:txBody>
      </p:sp>
    </p:spTree>
    <p:extLst>
      <p:ext uri="{BB962C8B-B14F-4D97-AF65-F5344CB8AC3E}">
        <p14:creationId xmlns:p14="http://schemas.microsoft.com/office/powerpoint/2010/main" val="2247775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15</a:t>
            </a:fld>
            <a:endParaRPr lang="zh-CN" altLang="en-US"/>
          </a:p>
        </p:txBody>
      </p:sp>
    </p:spTree>
    <p:extLst>
      <p:ext uri="{BB962C8B-B14F-4D97-AF65-F5344CB8AC3E}">
        <p14:creationId xmlns:p14="http://schemas.microsoft.com/office/powerpoint/2010/main" val="4004520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16</a:t>
            </a:fld>
            <a:endParaRPr lang="zh-CN" altLang="en-US"/>
          </a:p>
        </p:txBody>
      </p:sp>
    </p:spTree>
    <p:extLst>
      <p:ext uri="{BB962C8B-B14F-4D97-AF65-F5344CB8AC3E}">
        <p14:creationId xmlns:p14="http://schemas.microsoft.com/office/powerpoint/2010/main" val="216689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17</a:t>
            </a:fld>
            <a:endParaRPr lang="zh-CN" altLang="en-US"/>
          </a:p>
        </p:txBody>
      </p:sp>
    </p:spTree>
    <p:extLst>
      <p:ext uri="{BB962C8B-B14F-4D97-AF65-F5344CB8AC3E}">
        <p14:creationId xmlns:p14="http://schemas.microsoft.com/office/powerpoint/2010/main" val="2290972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18</a:t>
            </a:fld>
            <a:endParaRPr lang="zh-CN" altLang="en-US"/>
          </a:p>
        </p:txBody>
      </p:sp>
    </p:spTree>
    <p:extLst>
      <p:ext uri="{BB962C8B-B14F-4D97-AF65-F5344CB8AC3E}">
        <p14:creationId xmlns:p14="http://schemas.microsoft.com/office/powerpoint/2010/main" val="70111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19</a:t>
            </a:fld>
            <a:endParaRPr lang="zh-CN" altLang="en-US"/>
          </a:p>
        </p:txBody>
      </p:sp>
    </p:spTree>
    <p:extLst>
      <p:ext uri="{BB962C8B-B14F-4D97-AF65-F5344CB8AC3E}">
        <p14:creationId xmlns:p14="http://schemas.microsoft.com/office/powerpoint/2010/main" val="4002822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a:t>
            </a:fld>
            <a:endParaRPr lang="zh-CN" altLang="en-US"/>
          </a:p>
        </p:txBody>
      </p:sp>
    </p:spTree>
    <p:extLst>
      <p:ext uri="{BB962C8B-B14F-4D97-AF65-F5344CB8AC3E}">
        <p14:creationId xmlns:p14="http://schemas.microsoft.com/office/powerpoint/2010/main" val="1123953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20</a:t>
            </a:fld>
            <a:endParaRPr lang="zh-CN" altLang="en-US"/>
          </a:p>
        </p:txBody>
      </p:sp>
    </p:spTree>
    <p:extLst>
      <p:ext uri="{BB962C8B-B14F-4D97-AF65-F5344CB8AC3E}">
        <p14:creationId xmlns:p14="http://schemas.microsoft.com/office/powerpoint/2010/main" val="3543047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21</a:t>
            </a:fld>
            <a:endParaRPr lang="zh-CN" altLang="en-US"/>
          </a:p>
        </p:txBody>
      </p:sp>
    </p:spTree>
    <p:extLst>
      <p:ext uri="{BB962C8B-B14F-4D97-AF65-F5344CB8AC3E}">
        <p14:creationId xmlns:p14="http://schemas.microsoft.com/office/powerpoint/2010/main" val="295478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22</a:t>
            </a:fld>
            <a:endParaRPr lang="zh-CN" altLang="en-US"/>
          </a:p>
        </p:txBody>
      </p:sp>
    </p:spTree>
    <p:extLst>
      <p:ext uri="{BB962C8B-B14F-4D97-AF65-F5344CB8AC3E}">
        <p14:creationId xmlns:p14="http://schemas.microsoft.com/office/powerpoint/2010/main" val="2292286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23</a:t>
            </a:fld>
            <a:endParaRPr lang="zh-CN" altLang="en-US"/>
          </a:p>
        </p:txBody>
      </p:sp>
    </p:spTree>
    <p:extLst>
      <p:ext uri="{BB962C8B-B14F-4D97-AF65-F5344CB8AC3E}">
        <p14:creationId xmlns:p14="http://schemas.microsoft.com/office/powerpoint/2010/main" val="1024200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24</a:t>
            </a:fld>
            <a:endParaRPr lang="zh-CN" altLang="en-US"/>
          </a:p>
        </p:txBody>
      </p:sp>
    </p:spTree>
    <p:extLst>
      <p:ext uri="{BB962C8B-B14F-4D97-AF65-F5344CB8AC3E}">
        <p14:creationId xmlns:p14="http://schemas.microsoft.com/office/powerpoint/2010/main" val="365400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25</a:t>
            </a:fld>
            <a:endParaRPr lang="zh-CN" altLang="en-US"/>
          </a:p>
        </p:txBody>
      </p:sp>
    </p:spTree>
    <p:extLst>
      <p:ext uri="{BB962C8B-B14F-4D97-AF65-F5344CB8AC3E}">
        <p14:creationId xmlns:p14="http://schemas.microsoft.com/office/powerpoint/2010/main" val="266276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26</a:t>
            </a:fld>
            <a:endParaRPr lang="zh-CN" altLang="en-US"/>
          </a:p>
        </p:txBody>
      </p:sp>
    </p:spTree>
    <p:extLst>
      <p:ext uri="{BB962C8B-B14F-4D97-AF65-F5344CB8AC3E}">
        <p14:creationId xmlns:p14="http://schemas.microsoft.com/office/powerpoint/2010/main" val="3238783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27</a:t>
            </a:fld>
            <a:endParaRPr lang="zh-CN" altLang="en-US"/>
          </a:p>
        </p:txBody>
      </p:sp>
    </p:spTree>
    <p:extLst>
      <p:ext uri="{BB962C8B-B14F-4D97-AF65-F5344CB8AC3E}">
        <p14:creationId xmlns:p14="http://schemas.microsoft.com/office/powerpoint/2010/main" val="27031849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28</a:t>
            </a:fld>
            <a:endParaRPr lang="zh-CN" altLang="en-US"/>
          </a:p>
        </p:txBody>
      </p:sp>
    </p:spTree>
    <p:extLst>
      <p:ext uri="{BB962C8B-B14F-4D97-AF65-F5344CB8AC3E}">
        <p14:creationId xmlns:p14="http://schemas.microsoft.com/office/powerpoint/2010/main" val="7169870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29</a:t>
            </a:fld>
            <a:endParaRPr lang="zh-CN" altLang="en-US"/>
          </a:p>
        </p:txBody>
      </p:sp>
    </p:spTree>
    <p:extLst>
      <p:ext uri="{BB962C8B-B14F-4D97-AF65-F5344CB8AC3E}">
        <p14:creationId xmlns:p14="http://schemas.microsoft.com/office/powerpoint/2010/main" val="315486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a:t>
            </a:fld>
            <a:endParaRPr lang="zh-CN" altLang="en-US"/>
          </a:p>
        </p:txBody>
      </p:sp>
    </p:spTree>
    <p:extLst>
      <p:ext uri="{BB962C8B-B14F-4D97-AF65-F5344CB8AC3E}">
        <p14:creationId xmlns:p14="http://schemas.microsoft.com/office/powerpoint/2010/main" val="11091144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30</a:t>
            </a:fld>
            <a:endParaRPr lang="zh-CN" altLang="en-US"/>
          </a:p>
        </p:txBody>
      </p:sp>
    </p:spTree>
    <p:extLst>
      <p:ext uri="{BB962C8B-B14F-4D97-AF65-F5344CB8AC3E}">
        <p14:creationId xmlns:p14="http://schemas.microsoft.com/office/powerpoint/2010/main" val="26091520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31</a:t>
            </a:fld>
            <a:endParaRPr lang="zh-CN" altLang="en-US"/>
          </a:p>
        </p:txBody>
      </p:sp>
    </p:spTree>
    <p:extLst>
      <p:ext uri="{BB962C8B-B14F-4D97-AF65-F5344CB8AC3E}">
        <p14:creationId xmlns:p14="http://schemas.microsoft.com/office/powerpoint/2010/main" val="1197696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32</a:t>
            </a:fld>
            <a:endParaRPr lang="zh-CN" altLang="en-US"/>
          </a:p>
        </p:txBody>
      </p:sp>
    </p:spTree>
    <p:extLst>
      <p:ext uri="{BB962C8B-B14F-4D97-AF65-F5344CB8AC3E}">
        <p14:creationId xmlns:p14="http://schemas.microsoft.com/office/powerpoint/2010/main" val="38426689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33</a:t>
            </a:fld>
            <a:endParaRPr lang="zh-CN" altLang="en-US"/>
          </a:p>
        </p:txBody>
      </p:sp>
    </p:spTree>
    <p:extLst>
      <p:ext uri="{BB962C8B-B14F-4D97-AF65-F5344CB8AC3E}">
        <p14:creationId xmlns:p14="http://schemas.microsoft.com/office/powerpoint/2010/main" val="21140940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34</a:t>
            </a:fld>
            <a:endParaRPr lang="zh-CN" altLang="en-US"/>
          </a:p>
        </p:txBody>
      </p:sp>
    </p:spTree>
    <p:extLst>
      <p:ext uri="{BB962C8B-B14F-4D97-AF65-F5344CB8AC3E}">
        <p14:creationId xmlns:p14="http://schemas.microsoft.com/office/powerpoint/2010/main" val="62802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35</a:t>
            </a:fld>
            <a:endParaRPr lang="zh-CN" altLang="en-US"/>
          </a:p>
        </p:txBody>
      </p:sp>
    </p:spTree>
    <p:extLst>
      <p:ext uri="{BB962C8B-B14F-4D97-AF65-F5344CB8AC3E}">
        <p14:creationId xmlns:p14="http://schemas.microsoft.com/office/powerpoint/2010/main" val="25463017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36</a:t>
            </a:fld>
            <a:endParaRPr lang="zh-CN" altLang="en-US"/>
          </a:p>
        </p:txBody>
      </p:sp>
    </p:spTree>
    <p:extLst>
      <p:ext uri="{BB962C8B-B14F-4D97-AF65-F5344CB8AC3E}">
        <p14:creationId xmlns:p14="http://schemas.microsoft.com/office/powerpoint/2010/main" val="2394273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37</a:t>
            </a:fld>
            <a:endParaRPr lang="zh-CN" altLang="en-US"/>
          </a:p>
        </p:txBody>
      </p:sp>
    </p:spTree>
    <p:extLst>
      <p:ext uri="{BB962C8B-B14F-4D97-AF65-F5344CB8AC3E}">
        <p14:creationId xmlns:p14="http://schemas.microsoft.com/office/powerpoint/2010/main" val="2719759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38</a:t>
            </a:fld>
            <a:endParaRPr lang="zh-CN" altLang="en-US"/>
          </a:p>
        </p:txBody>
      </p:sp>
    </p:spTree>
    <p:extLst>
      <p:ext uri="{BB962C8B-B14F-4D97-AF65-F5344CB8AC3E}">
        <p14:creationId xmlns:p14="http://schemas.microsoft.com/office/powerpoint/2010/main" val="37900613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39</a:t>
            </a:fld>
            <a:endParaRPr lang="zh-CN" altLang="en-US"/>
          </a:p>
        </p:txBody>
      </p:sp>
    </p:spTree>
    <p:extLst>
      <p:ext uri="{BB962C8B-B14F-4D97-AF65-F5344CB8AC3E}">
        <p14:creationId xmlns:p14="http://schemas.microsoft.com/office/powerpoint/2010/main" val="752445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a:t>
            </a:fld>
            <a:endParaRPr lang="zh-CN" altLang="en-US"/>
          </a:p>
        </p:txBody>
      </p:sp>
    </p:spTree>
    <p:extLst>
      <p:ext uri="{BB962C8B-B14F-4D97-AF65-F5344CB8AC3E}">
        <p14:creationId xmlns:p14="http://schemas.microsoft.com/office/powerpoint/2010/main" val="2960887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40</a:t>
            </a:fld>
            <a:endParaRPr lang="zh-CN" altLang="en-US"/>
          </a:p>
        </p:txBody>
      </p:sp>
    </p:spTree>
    <p:extLst>
      <p:ext uri="{BB962C8B-B14F-4D97-AF65-F5344CB8AC3E}">
        <p14:creationId xmlns:p14="http://schemas.microsoft.com/office/powerpoint/2010/main" val="8127381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41</a:t>
            </a:fld>
            <a:endParaRPr lang="zh-CN" altLang="en-US"/>
          </a:p>
        </p:txBody>
      </p:sp>
    </p:spTree>
    <p:extLst>
      <p:ext uri="{BB962C8B-B14F-4D97-AF65-F5344CB8AC3E}">
        <p14:creationId xmlns:p14="http://schemas.microsoft.com/office/powerpoint/2010/main" val="12240802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42</a:t>
            </a:fld>
            <a:endParaRPr lang="zh-CN" altLang="en-US"/>
          </a:p>
        </p:txBody>
      </p:sp>
    </p:spTree>
    <p:extLst>
      <p:ext uri="{BB962C8B-B14F-4D97-AF65-F5344CB8AC3E}">
        <p14:creationId xmlns:p14="http://schemas.microsoft.com/office/powerpoint/2010/main" val="34553601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43</a:t>
            </a:fld>
            <a:endParaRPr lang="zh-CN" altLang="en-US"/>
          </a:p>
        </p:txBody>
      </p:sp>
    </p:spTree>
    <p:extLst>
      <p:ext uri="{BB962C8B-B14F-4D97-AF65-F5344CB8AC3E}">
        <p14:creationId xmlns:p14="http://schemas.microsoft.com/office/powerpoint/2010/main" val="42682546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44</a:t>
            </a:fld>
            <a:endParaRPr lang="zh-CN" altLang="en-US"/>
          </a:p>
        </p:txBody>
      </p:sp>
    </p:spTree>
    <p:extLst>
      <p:ext uri="{BB962C8B-B14F-4D97-AF65-F5344CB8AC3E}">
        <p14:creationId xmlns:p14="http://schemas.microsoft.com/office/powerpoint/2010/main" val="15894089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45</a:t>
            </a:fld>
            <a:endParaRPr lang="zh-CN" altLang="en-US"/>
          </a:p>
        </p:txBody>
      </p:sp>
    </p:spTree>
    <p:extLst>
      <p:ext uri="{BB962C8B-B14F-4D97-AF65-F5344CB8AC3E}">
        <p14:creationId xmlns:p14="http://schemas.microsoft.com/office/powerpoint/2010/main" val="22825418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46</a:t>
            </a:fld>
            <a:endParaRPr lang="zh-CN" altLang="en-US"/>
          </a:p>
        </p:txBody>
      </p:sp>
    </p:spTree>
    <p:extLst>
      <p:ext uri="{BB962C8B-B14F-4D97-AF65-F5344CB8AC3E}">
        <p14:creationId xmlns:p14="http://schemas.microsoft.com/office/powerpoint/2010/main" val="4070795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5</a:t>
            </a:fld>
            <a:endParaRPr lang="zh-CN" altLang="en-US"/>
          </a:p>
        </p:txBody>
      </p:sp>
    </p:spTree>
    <p:extLst>
      <p:ext uri="{BB962C8B-B14F-4D97-AF65-F5344CB8AC3E}">
        <p14:creationId xmlns:p14="http://schemas.microsoft.com/office/powerpoint/2010/main" val="1436956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6</a:t>
            </a:fld>
            <a:endParaRPr lang="zh-CN" altLang="en-US"/>
          </a:p>
        </p:txBody>
      </p:sp>
    </p:spTree>
    <p:extLst>
      <p:ext uri="{BB962C8B-B14F-4D97-AF65-F5344CB8AC3E}">
        <p14:creationId xmlns:p14="http://schemas.microsoft.com/office/powerpoint/2010/main" val="3362435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7</a:t>
            </a:fld>
            <a:endParaRPr lang="zh-CN" altLang="en-US"/>
          </a:p>
        </p:txBody>
      </p:sp>
    </p:spTree>
    <p:extLst>
      <p:ext uri="{BB962C8B-B14F-4D97-AF65-F5344CB8AC3E}">
        <p14:creationId xmlns:p14="http://schemas.microsoft.com/office/powerpoint/2010/main" val="3705551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8</a:t>
            </a:fld>
            <a:endParaRPr lang="zh-CN" altLang="en-US"/>
          </a:p>
        </p:txBody>
      </p:sp>
    </p:spTree>
    <p:extLst>
      <p:ext uri="{BB962C8B-B14F-4D97-AF65-F5344CB8AC3E}">
        <p14:creationId xmlns:p14="http://schemas.microsoft.com/office/powerpoint/2010/main" val="215864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9</a:t>
            </a:fld>
            <a:endParaRPr lang="zh-CN" altLang="en-US"/>
          </a:p>
        </p:txBody>
      </p:sp>
    </p:spTree>
    <p:extLst>
      <p:ext uri="{BB962C8B-B14F-4D97-AF65-F5344CB8AC3E}">
        <p14:creationId xmlns:p14="http://schemas.microsoft.com/office/powerpoint/2010/main" val="160150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5255244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userDrawn="1"/>
        </p:nvSpPr>
        <p:spPr>
          <a:xfrm rot="5400000">
            <a:off x="-33693" y="476804"/>
            <a:ext cx="488554" cy="421167"/>
          </a:xfrm>
          <a:prstGeom prst="triangl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230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81347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6884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35548824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6" name="矩形 75"/>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516000" y="365125"/>
            <a:ext cx="11160000" cy="64452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16000" y="1209675"/>
            <a:ext cx="11160000" cy="496728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11201867" y="6356350"/>
            <a:ext cx="47413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414940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5" r:id="rId5"/>
  </p:sldLayoutIdLst>
  <p:timing>
    <p:tnLst>
      <p:par>
        <p:cTn id="1" dur="indefinite" restart="never" nodeType="tmRoot"/>
      </p:par>
    </p:tnLst>
  </p:timing>
  <p:hf hdr="0" ftr="0" dt="0"/>
  <p:txStyles>
    <p:titleStyle>
      <a:lvl1pPr algn="l" defTabSz="914400" rtl="0" eaLnBrk="1" latinLnBrk="0" hangingPunct="1">
        <a:lnSpc>
          <a:spcPct val="100000"/>
        </a:lnSpc>
        <a:spcBef>
          <a:spcPct val="0"/>
        </a:spcBef>
        <a:buNone/>
        <a:defRPr sz="2800" kern="1200">
          <a:solidFill>
            <a:schemeClr val="tx1"/>
          </a:solidFill>
          <a:latin typeface="造字工房悦圆（非商用）常规体" pitchFamily="50" charset="-122"/>
          <a:ea typeface="造字工房悦圆（非商用）常规体" pitchFamily="5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audio" Target="../media/media1.mp3"/><Relationship Id="rId7" Type="http://schemas.openxmlformats.org/officeDocument/2006/relationships/image" Target="../media/image2.jpe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7.xml"/><Relationship Id="rId4" Type="http://schemas.openxmlformats.org/officeDocument/2006/relationships/image" Target="../media/image15.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47.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7" cstate="print">
              <a:extLst>
                <a:ext uri="{28A0092B-C50C-407E-A947-70E740481C1C}">
                  <a14:useLocalDpi xmlns:a14="http://schemas.microsoft.com/office/drawing/2010/main" val="0"/>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8" cstate="print">
              <a:extLst>
                <a:ext uri="{28A0092B-C50C-407E-A947-70E740481C1C}">
                  <a14:useLocalDpi xmlns:a14="http://schemas.microsoft.com/office/drawing/2010/main" val="0"/>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581729" y="4536125"/>
            <a:ext cx="6318171" cy="307777"/>
          </a:xfrm>
          <a:prstGeom prst="rect">
            <a:avLst/>
          </a:prstGeom>
        </p:spPr>
        <p:txBody>
          <a:bodyPr wrap="square">
            <a:spAutoFit/>
          </a:bodyPr>
          <a:lstStyle/>
          <a:p>
            <a:r>
              <a:rPr lang="zh-CN" altLang="en-US" sz="1400" spc="100" dirty="0" smtClean="0">
                <a:solidFill>
                  <a:schemeClr val="accent3"/>
                </a:solidFill>
                <a:latin typeface="+mj-ea"/>
                <a:ea typeface="+mj-ea"/>
              </a:rPr>
              <a:t>工作计划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销售报告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季度总结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年终总结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项目提案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公司介绍</a:t>
            </a:r>
            <a:endParaRPr lang="zh-CN" altLang="en-US" sz="1400" spc="100" dirty="0">
              <a:solidFill>
                <a:schemeClr val="accent3"/>
              </a:solidFill>
              <a:latin typeface="+mj-ea"/>
              <a:ea typeface="+mj-ea"/>
            </a:endParaRPr>
          </a:p>
        </p:txBody>
      </p:sp>
      <p:sp>
        <p:nvSpPr>
          <p:cNvPr id="41" name="矩形 40"/>
          <p:cNvSpPr/>
          <p:nvPr/>
        </p:nvSpPr>
        <p:spPr>
          <a:xfrm>
            <a:off x="5581729" y="3824220"/>
            <a:ext cx="4006771" cy="461665"/>
          </a:xfrm>
          <a:prstGeom prst="rect">
            <a:avLst/>
          </a:prstGeom>
        </p:spPr>
        <p:txBody>
          <a:bodyPr wrap="square">
            <a:spAutoFit/>
          </a:bodyPr>
          <a:lstStyle/>
          <a:p>
            <a:r>
              <a:rPr lang="zh-CN" altLang="en-US" sz="2400" dirty="0" smtClean="0">
                <a:solidFill>
                  <a:schemeClr val="accent3"/>
                </a:solidFill>
                <a:latin typeface="+mj-ea"/>
                <a:ea typeface="+mj-ea"/>
              </a:rPr>
              <a:t>PRESENTATION SUB TITLE</a:t>
            </a:r>
            <a:endParaRPr lang="zh-CN" altLang="en-US" sz="2400" dirty="0">
              <a:solidFill>
                <a:schemeClr val="accent3"/>
              </a:solidFill>
              <a:latin typeface="+mj-ea"/>
              <a:ea typeface="+mj-ea"/>
            </a:endParaRPr>
          </a:p>
        </p:txBody>
      </p:sp>
      <p:sp>
        <p:nvSpPr>
          <p:cNvPr id="42" name="矩形 41"/>
          <p:cNvSpPr/>
          <p:nvPr/>
        </p:nvSpPr>
        <p:spPr>
          <a:xfrm>
            <a:off x="5581728" y="2504800"/>
            <a:ext cx="5793577" cy="1384995"/>
          </a:xfrm>
          <a:prstGeom prst="rect">
            <a:avLst/>
          </a:prstGeom>
        </p:spPr>
        <p:txBody>
          <a:bodyPr wrap="square">
            <a:spAutoFit/>
          </a:bodyPr>
          <a:lstStyle/>
          <a:p>
            <a:r>
              <a:rPr lang="zh-CN" altLang="en-US" sz="4800" dirty="0" smtClean="0">
                <a:solidFill>
                  <a:schemeClr val="accent2"/>
                </a:solidFill>
                <a:latin typeface="+mj-ea"/>
                <a:ea typeface="+mj-ea"/>
              </a:rPr>
              <a:t>简洁大气公司介绍</a:t>
            </a:r>
            <a:r>
              <a:rPr lang="en-US" altLang="zh-CN" sz="4400" dirty="0">
                <a:solidFill>
                  <a:schemeClr val="accent2"/>
                </a:solidFill>
                <a:latin typeface="+mj-ea"/>
                <a:ea typeface="+mj-ea"/>
              </a:rPr>
              <a:t/>
            </a:r>
            <a:br>
              <a:rPr lang="en-US" altLang="zh-CN" sz="4400" dirty="0">
                <a:solidFill>
                  <a:schemeClr val="accent2"/>
                </a:solidFill>
                <a:latin typeface="+mj-ea"/>
                <a:ea typeface="+mj-ea"/>
              </a:rPr>
            </a:br>
            <a:r>
              <a:rPr lang="en-US" altLang="zh-CN" sz="3600" dirty="0">
                <a:solidFill>
                  <a:schemeClr val="accent2"/>
                </a:solidFill>
                <a:latin typeface="+mj-ea"/>
                <a:ea typeface="+mj-ea"/>
              </a:rPr>
              <a:t>PPT </a:t>
            </a:r>
            <a:r>
              <a:rPr lang="zh-CN" altLang="en-US" sz="3600" dirty="0">
                <a:solidFill>
                  <a:schemeClr val="accent2"/>
                </a:solidFill>
                <a:latin typeface="+mj-ea"/>
                <a:ea typeface="+mj-ea"/>
              </a:rPr>
              <a:t>TEMPLATES</a:t>
            </a:r>
            <a:endParaRPr lang="zh-CN" altLang="en-US" sz="4400" dirty="0">
              <a:solidFill>
                <a:schemeClr val="accent2"/>
              </a:solidFill>
              <a:latin typeface="+mj-ea"/>
              <a:ea typeface="+mj-ea"/>
            </a:endParaRPr>
          </a:p>
        </p:txBody>
      </p:sp>
      <p:sp>
        <p:nvSpPr>
          <p:cNvPr id="45" name="任意多边形 44"/>
          <p:cNvSpPr>
            <a:spLocks/>
          </p:cNvSpPr>
          <p:nvPr/>
        </p:nvSpPr>
        <p:spPr bwMode="auto">
          <a:xfrm>
            <a:off x="5741897" y="1755603"/>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媒体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5861798" y="6983004"/>
            <a:ext cx="609600" cy="609600"/>
          </a:xfrm>
          <a:prstGeom prst="rect">
            <a:avLst/>
          </a:prstGeom>
        </p:spPr>
      </p:pic>
    </p:spTree>
    <p:custDataLst>
      <p:tags r:id="rId1"/>
    </p:custDataLst>
    <p:extLst>
      <p:ext uri="{BB962C8B-B14F-4D97-AF65-F5344CB8AC3E}">
        <p14:creationId xmlns:p14="http://schemas.microsoft.com/office/powerpoint/2010/main" val="328596946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
                                  </p:stCondLst>
                                  <p:childTnLst>
                                    <p:set>
                                      <p:cBhvr>
                                        <p:cTn id="13" dur="1" fill="hold">
                                          <p:stCondLst>
                                            <p:cond delay="0"/>
                                          </p:stCondLst>
                                        </p:cTn>
                                        <p:tgtEl>
                                          <p:spTgt spid="47"/>
                                        </p:tgtEl>
                                        <p:attrNameLst>
                                          <p:attrName>style.visibility</p:attrName>
                                        </p:attrNameLst>
                                      </p:cBhvr>
                                      <p:to>
                                        <p:strVal val="visible"/>
                                      </p:to>
                                    </p:set>
                                  </p:childTnLst>
                                </p:cTn>
                              </p:par>
                            </p:childTnLst>
                          </p:cTn>
                        </p:par>
                        <p:par>
                          <p:cTn id="14" fill="hold">
                            <p:stCondLst>
                              <p:cond delay="50"/>
                            </p:stCondLst>
                            <p:childTnLst>
                              <p:par>
                                <p:cTn id="15" presetID="1" presetClass="entr" presetSubtype="0" fill="hold" grpId="0" nodeType="afterEffect">
                                  <p:stCondLst>
                                    <p:cond delay="50"/>
                                  </p:stCondLst>
                                  <p:childTnLst>
                                    <p:set>
                                      <p:cBhvr>
                                        <p:cTn id="16" dur="1" fill="hold">
                                          <p:stCondLst>
                                            <p:cond delay="0"/>
                                          </p:stCondLst>
                                        </p:cTn>
                                        <p:tgtEl>
                                          <p:spTgt spid="48"/>
                                        </p:tgtEl>
                                        <p:attrNameLst>
                                          <p:attrName>style.visibility</p:attrName>
                                        </p:attrNameLst>
                                      </p:cBhvr>
                                      <p:to>
                                        <p:strVal val="visible"/>
                                      </p:to>
                                    </p:set>
                                  </p:childTnLst>
                                </p:cTn>
                              </p:par>
                            </p:childTnLst>
                          </p:cTn>
                        </p:par>
                        <p:par>
                          <p:cTn id="17" fill="hold">
                            <p:stCondLst>
                              <p:cond delay="100"/>
                            </p:stCondLst>
                            <p:childTnLst>
                              <p:par>
                                <p:cTn id="18" presetID="1" presetClass="entr" presetSubtype="0" fill="hold" grpId="0" nodeType="afterEffect">
                                  <p:stCondLst>
                                    <p:cond delay="50"/>
                                  </p:stCondLst>
                                  <p:childTnLst>
                                    <p:set>
                                      <p:cBhvr>
                                        <p:cTn id="19" dur="1" fill="hold">
                                          <p:stCondLst>
                                            <p:cond delay="0"/>
                                          </p:stCondLst>
                                        </p:cTn>
                                        <p:tgtEl>
                                          <p:spTgt spid="53"/>
                                        </p:tgtEl>
                                        <p:attrNameLst>
                                          <p:attrName>style.visibility</p:attrName>
                                        </p:attrNameLst>
                                      </p:cBhvr>
                                      <p:to>
                                        <p:strVal val="visible"/>
                                      </p:to>
                                    </p:set>
                                  </p:childTnLst>
                                </p:cTn>
                              </p:par>
                            </p:childTnLst>
                          </p:cTn>
                        </p:par>
                        <p:par>
                          <p:cTn id="20" fill="hold">
                            <p:stCondLst>
                              <p:cond delay="150"/>
                            </p:stCondLst>
                            <p:childTnLst>
                              <p:par>
                                <p:cTn id="21" presetID="1" presetClass="entr" presetSubtype="0" fill="hold" grpId="0" nodeType="afterEffect">
                                  <p:stCondLst>
                                    <p:cond delay="50"/>
                                  </p:stCondLst>
                                  <p:childTnLst>
                                    <p:set>
                                      <p:cBhvr>
                                        <p:cTn id="22" dur="1" fill="hold">
                                          <p:stCondLst>
                                            <p:cond delay="0"/>
                                          </p:stCondLst>
                                        </p:cTn>
                                        <p:tgtEl>
                                          <p:spTgt spid="54"/>
                                        </p:tgtEl>
                                        <p:attrNameLst>
                                          <p:attrName>style.visibility</p:attrName>
                                        </p:attrNameLst>
                                      </p:cBhvr>
                                      <p:to>
                                        <p:strVal val="visible"/>
                                      </p:to>
                                    </p:set>
                                  </p:childTnLst>
                                </p:cTn>
                              </p:par>
                            </p:childTnLst>
                          </p:cTn>
                        </p:par>
                        <p:par>
                          <p:cTn id="23" fill="hold">
                            <p:stCondLst>
                              <p:cond delay="200"/>
                            </p:stCondLst>
                            <p:childTnLst>
                              <p:par>
                                <p:cTn id="24" presetID="1" presetClass="entr" presetSubtype="0" fill="hold" grpId="0" nodeType="afterEffect">
                                  <p:stCondLst>
                                    <p:cond delay="50"/>
                                  </p:stCondLst>
                                  <p:childTnLst>
                                    <p:set>
                                      <p:cBhvr>
                                        <p:cTn id="25" dur="1" fill="hold">
                                          <p:stCondLst>
                                            <p:cond delay="0"/>
                                          </p:stCondLst>
                                        </p:cTn>
                                        <p:tgtEl>
                                          <p:spTgt spid="55"/>
                                        </p:tgtEl>
                                        <p:attrNameLst>
                                          <p:attrName>style.visibility</p:attrName>
                                        </p:attrNameLst>
                                      </p:cBhvr>
                                      <p:to>
                                        <p:strVal val="visible"/>
                                      </p:to>
                                    </p:set>
                                  </p:childTnLst>
                                </p:cTn>
                              </p:par>
                            </p:childTnLst>
                          </p:cTn>
                        </p:par>
                        <p:par>
                          <p:cTn id="26" fill="hold">
                            <p:stCondLst>
                              <p:cond delay="250"/>
                            </p:stCondLst>
                            <p:childTnLst>
                              <p:par>
                                <p:cTn id="27" presetID="1" presetClass="entr" presetSubtype="0" fill="hold" grpId="0" nodeType="afterEffect">
                                  <p:stCondLst>
                                    <p:cond delay="50"/>
                                  </p:stCondLst>
                                  <p:childTnLst>
                                    <p:set>
                                      <p:cBhvr>
                                        <p:cTn id="28" dur="1" fill="hold">
                                          <p:stCondLst>
                                            <p:cond delay="0"/>
                                          </p:stCondLst>
                                        </p:cTn>
                                        <p:tgtEl>
                                          <p:spTgt spid="56"/>
                                        </p:tgtEl>
                                        <p:attrNameLst>
                                          <p:attrName>style.visibility</p:attrName>
                                        </p:attrNameLst>
                                      </p:cBhvr>
                                      <p:to>
                                        <p:strVal val="visible"/>
                                      </p:to>
                                    </p:set>
                                  </p:childTnLst>
                                </p:cTn>
                              </p:par>
                            </p:childTnLst>
                          </p:cTn>
                        </p:par>
                        <p:par>
                          <p:cTn id="29" fill="hold">
                            <p:stCondLst>
                              <p:cond delay="300"/>
                            </p:stCondLst>
                            <p:childTnLst>
                              <p:par>
                                <p:cTn id="30" presetID="1" presetClass="entr" presetSubtype="0" fill="hold" grpId="0" nodeType="afterEffect">
                                  <p:stCondLst>
                                    <p:cond delay="50"/>
                                  </p:stCondLst>
                                  <p:childTnLst>
                                    <p:set>
                                      <p:cBhvr>
                                        <p:cTn id="31" dur="1" fill="hold">
                                          <p:stCondLst>
                                            <p:cond delay="0"/>
                                          </p:stCondLst>
                                        </p:cTn>
                                        <p:tgtEl>
                                          <p:spTgt spid="57"/>
                                        </p:tgtEl>
                                        <p:attrNameLst>
                                          <p:attrName>style.visibility</p:attrName>
                                        </p:attrNameLst>
                                      </p:cBhvr>
                                      <p:to>
                                        <p:strVal val="visible"/>
                                      </p:to>
                                    </p:set>
                                  </p:childTnLst>
                                </p:cTn>
                              </p:par>
                            </p:childTnLst>
                          </p:cTn>
                        </p:par>
                        <p:par>
                          <p:cTn id="32" fill="hold">
                            <p:stCondLst>
                              <p:cond delay="350"/>
                            </p:stCondLst>
                            <p:childTnLst>
                              <p:par>
                                <p:cTn id="33" presetID="1" presetClass="entr" presetSubtype="0" fill="hold" grpId="0" nodeType="afterEffect">
                                  <p:stCondLst>
                                    <p:cond delay="50"/>
                                  </p:stCondLst>
                                  <p:childTnLst>
                                    <p:set>
                                      <p:cBhvr>
                                        <p:cTn id="34" dur="1" fill="hold">
                                          <p:stCondLst>
                                            <p:cond delay="0"/>
                                          </p:stCondLst>
                                        </p:cTn>
                                        <p:tgtEl>
                                          <p:spTgt spid="58"/>
                                        </p:tgtEl>
                                        <p:attrNameLst>
                                          <p:attrName>style.visibility</p:attrName>
                                        </p:attrNameLst>
                                      </p:cBhvr>
                                      <p:to>
                                        <p:strVal val="visible"/>
                                      </p:to>
                                    </p:set>
                                  </p:childTnLst>
                                </p:cTn>
                              </p:par>
                            </p:childTnLst>
                          </p:cTn>
                        </p:par>
                        <p:par>
                          <p:cTn id="35" fill="hold">
                            <p:stCondLst>
                              <p:cond delay="400"/>
                            </p:stCondLst>
                            <p:childTnLst>
                              <p:par>
                                <p:cTn id="36" presetID="1" presetClass="entr" presetSubtype="0" fill="hold" grpId="0" nodeType="afterEffect">
                                  <p:stCondLst>
                                    <p:cond delay="50"/>
                                  </p:stCondLst>
                                  <p:childTnLst>
                                    <p:set>
                                      <p:cBhvr>
                                        <p:cTn id="37" dur="1" fill="hold">
                                          <p:stCondLst>
                                            <p:cond delay="0"/>
                                          </p:stCondLst>
                                        </p:cTn>
                                        <p:tgtEl>
                                          <p:spTgt spid="59"/>
                                        </p:tgtEl>
                                        <p:attrNameLst>
                                          <p:attrName>style.visibility</p:attrName>
                                        </p:attrNameLst>
                                      </p:cBhvr>
                                      <p:to>
                                        <p:strVal val="visible"/>
                                      </p:to>
                                    </p:set>
                                  </p:childTnLst>
                                </p:cTn>
                              </p:par>
                            </p:childTnLst>
                          </p:cTn>
                        </p:par>
                        <p:par>
                          <p:cTn id="38" fill="hold">
                            <p:stCondLst>
                              <p:cond delay="450"/>
                            </p:stCondLst>
                            <p:childTnLst>
                              <p:par>
                                <p:cTn id="39" presetID="1" presetClass="entr" presetSubtype="0" fill="hold" grpId="0" nodeType="afterEffect">
                                  <p:stCondLst>
                                    <p:cond delay="50"/>
                                  </p:stCondLst>
                                  <p:childTnLst>
                                    <p:set>
                                      <p:cBhvr>
                                        <p:cTn id="40" dur="1" fill="hold">
                                          <p:stCondLst>
                                            <p:cond delay="0"/>
                                          </p:stCondLst>
                                        </p:cTn>
                                        <p:tgtEl>
                                          <p:spTgt spid="60"/>
                                        </p:tgtEl>
                                        <p:attrNameLst>
                                          <p:attrName>style.visibility</p:attrName>
                                        </p:attrNameLst>
                                      </p:cBhvr>
                                      <p:to>
                                        <p:strVal val="visible"/>
                                      </p:to>
                                    </p:set>
                                  </p:childTnLst>
                                </p:cTn>
                              </p:par>
                            </p:childTnLst>
                          </p:cTn>
                        </p:par>
                        <p:par>
                          <p:cTn id="41" fill="hold">
                            <p:stCondLst>
                              <p:cond delay="500"/>
                            </p:stCondLst>
                            <p:childTnLst>
                              <p:par>
                                <p:cTn id="42" presetID="1" presetClass="entr" presetSubtype="0" fill="hold" grpId="0" nodeType="afterEffect">
                                  <p:stCondLst>
                                    <p:cond delay="50"/>
                                  </p:stCondLst>
                                  <p:childTnLst>
                                    <p:set>
                                      <p:cBhvr>
                                        <p:cTn id="43" dur="1" fill="hold">
                                          <p:stCondLst>
                                            <p:cond delay="0"/>
                                          </p:stCondLst>
                                        </p:cTn>
                                        <p:tgtEl>
                                          <p:spTgt spid="61"/>
                                        </p:tgtEl>
                                        <p:attrNameLst>
                                          <p:attrName>style.visibility</p:attrName>
                                        </p:attrNameLst>
                                      </p:cBhvr>
                                      <p:to>
                                        <p:strVal val="visible"/>
                                      </p:to>
                                    </p:set>
                                  </p:childTnLst>
                                </p:cTn>
                              </p:par>
                            </p:childTnLst>
                          </p:cTn>
                        </p:par>
                        <p:par>
                          <p:cTn id="44" fill="hold">
                            <p:stCondLst>
                              <p:cond delay="550"/>
                            </p:stCondLst>
                            <p:childTnLst>
                              <p:par>
                                <p:cTn id="45" presetID="1" presetClass="entr" presetSubtype="0" fill="hold" grpId="0" nodeType="afterEffect">
                                  <p:stCondLst>
                                    <p:cond delay="50"/>
                                  </p:stCondLst>
                                  <p:childTnLst>
                                    <p:set>
                                      <p:cBhvr>
                                        <p:cTn id="46" dur="1" fill="hold">
                                          <p:stCondLst>
                                            <p:cond delay="0"/>
                                          </p:stCondLst>
                                        </p:cTn>
                                        <p:tgtEl>
                                          <p:spTgt spid="63"/>
                                        </p:tgtEl>
                                        <p:attrNameLst>
                                          <p:attrName>style.visibility</p:attrName>
                                        </p:attrNameLst>
                                      </p:cBhvr>
                                      <p:to>
                                        <p:strVal val="visible"/>
                                      </p:to>
                                    </p:set>
                                  </p:childTnLst>
                                </p:cTn>
                              </p:par>
                            </p:childTnLst>
                          </p:cTn>
                        </p:par>
                        <p:par>
                          <p:cTn id="47" fill="hold">
                            <p:stCondLst>
                              <p:cond delay="600"/>
                            </p:stCondLst>
                            <p:childTnLst>
                              <p:par>
                                <p:cTn id="48" presetID="1" presetClass="entr" presetSubtype="0" fill="hold" grpId="0" nodeType="afterEffect">
                                  <p:stCondLst>
                                    <p:cond delay="50"/>
                                  </p:stCondLst>
                                  <p:childTnLst>
                                    <p:set>
                                      <p:cBhvr>
                                        <p:cTn id="49" dur="1" fill="hold">
                                          <p:stCondLst>
                                            <p:cond delay="0"/>
                                          </p:stCondLst>
                                        </p:cTn>
                                        <p:tgtEl>
                                          <p:spTgt spid="64"/>
                                        </p:tgtEl>
                                        <p:attrNameLst>
                                          <p:attrName>style.visibility</p:attrName>
                                        </p:attrNameLst>
                                      </p:cBhvr>
                                      <p:to>
                                        <p:strVal val="visible"/>
                                      </p:to>
                                    </p:set>
                                  </p:childTnLst>
                                </p:cTn>
                              </p:par>
                            </p:childTnLst>
                          </p:cTn>
                        </p:par>
                        <p:par>
                          <p:cTn id="50" fill="hold">
                            <p:stCondLst>
                              <p:cond delay="650"/>
                            </p:stCondLst>
                            <p:childTnLst>
                              <p:par>
                                <p:cTn id="51" presetID="1" presetClass="entr" presetSubtype="0" fill="hold" grpId="0" nodeType="afterEffect">
                                  <p:stCondLst>
                                    <p:cond delay="50"/>
                                  </p:stCondLst>
                                  <p:childTnLst>
                                    <p:set>
                                      <p:cBhvr>
                                        <p:cTn id="52" dur="1" fill="hold">
                                          <p:stCondLst>
                                            <p:cond delay="0"/>
                                          </p:stCondLst>
                                        </p:cTn>
                                        <p:tgtEl>
                                          <p:spTgt spid="65"/>
                                        </p:tgtEl>
                                        <p:attrNameLst>
                                          <p:attrName>style.visibility</p:attrName>
                                        </p:attrNameLst>
                                      </p:cBhvr>
                                      <p:to>
                                        <p:strVal val="visible"/>
                                      </p:to>
                                    </p:set>
                                  </p:childTnLst>
                                </p:cTn>
                              </p:par>
                            </p:childTnLst>
                          </p:cTn>
                        </p:par>
                        <p:par>
                          <p:cTn id="53" fill="hold">
                            <p:stCondLst>
                              <p:cond delay="700"/>
                            </p:stCondLst>
                            <p:childTnLst>
                              <p:par>
                                <p:cTn id="54" presetID="1" presetClass="entr" presetSubtype="0" fill="hold" grpId="0" nodeType="afterEffect">
                                  <p:stCondLst>
                                    <p:cond delay="50"/>
                                  </p:stCondLst>
                                  <p:childTnLst>
                                    <p:set>
                                      <p:cBhvr>
                                        <p:cTn id="55" dur="1" fill="hold">
                                          <p:stCondLst>
                                            <p:cond delay="0"/>
                                          </p:stCondLst>
                                        </p:cTn>
                                        <p:tgtEl>
                                          <p:spTgt spid="66"/>
                                        </p:tgtEl>
                                        <p:attrNameLst>
                                          <p:attrName>style.visibility</p:attrName>
                                        </p:attrNameLst>
                                      </p:cBhvr>
                                      <p:to>
                                        <p:strVal val="visible"/>
                                      </p:to>
                                    </p:set>
                                  </p:childTnLst>
                                </p:cTn>
                              </p:par>
                            </p:childTnLst>
                          </p:cTn>
                        </p:par>
                        <p:par>
                          <p:cTn id="56" fill="hold">
                            <p:stCondLst>
                              <p:cond delay="750"/>
                            </p:stCondLst>
                            <p:childTnLst>
                              <p:par>
                                <p:cTn id="57" presetID="1" presetClass="entr" presetSubtype="0" fill="hold" grpId="0" nodeType="afterEffect">
                                  <p:stCondLst>
                                    <p:cond delay="50"/>
                                  </p:stCondLst>
                                  <p:childTnLst>
                                    <p:set>
                                      <p:cBhvr>
                                        <p:cTn id="58" dur="1" fill="hold">
                                          <p:stCondLst>
                                            <p:cond delay="0"/>
                                          </p:stCondLst>
                                        </p:cTn>
                                        <p:tgtEl>
                                          <p:spTgt spid="68"/>
                                        </p:tgtEl>
                                        <p:attrNameLst>
                                          <p:attrName>style.visibility</p:attrName>
                                        </p:attrNameLst>
                                      </p:cBhvr>
                                      <p:to>
                                        <p:strVal val="visible"/>
                                      </p:to>
                                    </p:set>
                                  </p:childTnLst>
                                </p:cTn>
                              </p:par>
                            </p:childTnLst>
                          </p:cTn>
                        </p:par>
                        <p:par>
                          <p:cTn id="59" fill="hold">
                            <p:stCondLst>
                              <p:cond delay="800"/>
                            </p:stCondLst>
                            <p:childTnLst>
                              <p:par>
                                <p:cTn id="60" presetID="1" presetClass="entr" presetSubtype="0" fill="hold" grpId="0" nodeType="afterEffect">
                                  <p:stCondLst>
                                    <p:cond delay="50"/>
                                  </p:stCondLst>
                                  <p:childTnLst>
                                    <p:set>
                                      <p:cBhvr>
                                        <p:cTn id="61" dur="1" fill="hold">
                                          <p:stCondLst>
                                            <p:cond delay="0"/>
                                          </p:stCondLst>
                                        </p:cTn>
                                        <p:tgtEl>
                                          <p:spTgt spid="22"/>
                                        </p:tgtEl>
                                        <p:attrNameLst>
                                          <p:attrName>style.visibility</p:attrName>
                                        </p:attrNameLst>
                                      </p:cBhvr>
                                      <p:to>
                                        <p:strVal val="visible"/>
                                      </p:to>
                                    </p:set>
                                  </p:childTnLst>
                                </p:cTn>
                              </p:par>
                            </p:childTnLst>
                          </p:cTn>
                        </p:par>
                        <p:par>
                          <p:cTn id="62" fill="hold">
                            <p:stCondLst>
                              <p:cond delay="850"/>
                            </p:stCondLst>
                            <p:childTnLst>
                              <p:par>
                                <p:cTn id="63" presetID="1" presetClass="entr" presetSubtype="0" fill="hold" grpId="0" nodeType="afterEffect">
                                  <p:stCondLst>
                                    <p:cond delay="50"/>
                                  </p:stCondLst>
                                  <p:childTnLst>
                                    <p:set>
                                      <p:cBhvr>
                                        <p:cTn id="64" dur="1" fill="hold">
                                          <p:stCondLst>
                                            <p:cond delay="0"/>
                                          </p:stCondLst>
                                        </p:cTn>
                                        <p:tgtEl>
                                          <p:spTgt spid="27"/>
                                        </p:tgtEl>
                                        <p:attrNameLst>
                                          <p:attrName>style.visibility</p:attrName>
                                        </p:attrNameLst>
                                      </p:cBhvr>
                                      <p:to>
                                        <p:strVal val="visible"/>
                                      </p:to>
                                    </p:set>
                                  </p:childTnLst>
                                </p:cTn>
                              </p:par>
                            </p:childTnLst>
                          </p:cTn>
                        </p:par>
                        <p:par>
                          <p:cTn id="65" fill="hold">
                            <p:stCondLst>
                              <p:cond delay="900"/>
                            </p:stCondLst>
                            <p:childTnLst>
                              <p:par>
                                <p:cTn id="66" presetID="1" presetClass="entr" presetSubtype="0" fill="hold" grpId="0" nodeType="afterEffect">
                                  <p:stCondLst>
                                    <p:cond delay="50"/>
                                  </p:stCondLst>
                                  <p:childTnLst>
                                    <p:set>
                                      <p:cBhvr>
                                        <p:cTn id="67" dur="1" fill="hold">
                                          <p:stCondLst>
                                            <p:cond delay="0"/>
                                          </p:stCondLst>
                                        </p:cTn>
                                        <p:tgtEl>
                                          <p:spTgt spid="30"/>
                                        </p:tgtEl>
                                        <p:attrNameLst>
                                          <p:attrName>style.visibility</p:attrName>
                                        </p:attrNameLst>
                                      </p:cBhvr>
                                      <p:to>
                                        <p:strVal val="visible"/>
                                      </p:to>
                                    </p:set>
                                  </p:childTnLst>
                                </p:cTn>
                              </p:par>
                            </p:childTnLst>
                          </p:cTn>
                        </p:par>
                        <p:par>
                          <p:cTn id="68" fill="hold">
                            <p:stCondLst>
                              <p:cond delay="950"/>
                            </p:stCondLst>
                            <p:childTnLst>
                              <p:par>
                                <p:cTn id="69" presetID="1" presetClass="entr" presetSubtype="0" fill="hold" grpId="0" nodeType="afterEffect">
                                  <p:stCondLst>
                                    <p:cond delay="50"/>
                                  </p:stCondLst>
                                  <p:childTnLst>
                                    <p:set>
                                      <p:cBhvr>
                                        <p:cTn id="70" dur="1" fill="hold">
                                          <p:stCondLst>
                                            <p:cond delay="0"/>
                                          </p:stCondLst>
                                        </p:cTn>
                                        <p:tgtEl>
                                          <p:spTgt spid="62"/>
                                        </p:tgtEl>
                                        <p:attrNameLst>
                                          <p:attrName>style.visibility</p:attrName>
                                        </p:attrNameLst>
                                      </p:cBhvr>
                                      <p:to>
                                        <p:strVal val="visible"/>
                                      </p:to>
                                    </p:set>
                                  </p:childTnLst>
                                </p:cTn>
                              </p:par>
                            </p:childTnLst>
                          </p:cTn>
                        </p:par>
                        <p:par>
                          <p:cTn id="71" fill="hold">
                            <p:stCondLst>
                              <p:cond delay="1000"/>
                            </p:stCondLst>
                            <p:childTnLst>
                              <p:par>
                                <p:cTn id="72" presetID="1" presetClass="entr" presetSubtype="0" fill="hold" grpId="0" nodeType="afterEffect">
                                  <p:stCondLst>
                                    <p:cond delay="50"/>
                                  </p:stCondLst>
                                  <p:childTnLst>
                                    <p:set>
                                      <p:cBhvr>
                                        <p:cTn id="73" dur="1" fill="hold">
                                          <p:stCondLst>
                                            <p:cond delay="0"/>
                                          </p:stCondLst>
                                        </p:cTn>
                                        <p:tgtEl>
                                          <p:spTgt spid="52"/>
                                        </p:tgtEl>
                                        <p:attrNameLst>
                                          <p:attrName>style.visibility</p:attrName>
                                        </p:attrNameLst>
                                      </p:cBhvr>
                                      <p:to>
                                        <p:strVal val="visible"/>
                                      </p:to>
                                    </p:set>
                                  </p:childTnLst>
                                </p:cTn>
                              </p:par>
                            </p:childTnLst>
                          </p:cTn>
                        </p:par>
                        <p:par>
                          <p:cTn id="74" fill="hold">
                            <p:stCondLst>
                              <p:cond delay="1050"/>
                            </p:stCondLst>
                            <p:childTnLst>
                              <p:par>
                                <p:cTn id="75" presetID="1" presetClass="entr" presetSubtype="0" fill="hold" grpId="0" nodeType="afterEffect">
                                  <p:stCondLst>
                                    <p:cond delay="50"/>
                                  </p:stCondLst>
                                  <p:childTnLst>
                                    <p:set>
                                      <p:cBhvr>
                                        <p:cTn id="76" dur="1" fill="hold">
                                          <p:stCondLst>
                                            <p:cond delay="0"/>
                                          </p:stCondLst>
                                        </p:cTn>
                                        <p:tgtEl>
                                          <p:spTgt spid="49"/>
                                        </p:tgtEl>
                                        <p:attrNameLst>
                                          <p:attrName>style.visibility</p:attrName>
                                        </p:attrNameLst>
                                      </p:cBhvr>
                                      <p:to>
                                        <p:strVal val="visible"/>
                                      </p:to>
                                    </p:set>
                                  </p:childTnLst>
                                </p:cTn>
                              </p:par>
                            </p:childTnLst>
                          </p:cTn>
                        </p:par>
                        <p:par>
                          <p:cTn id="77" fill="hold">
                            <p:stCondLst>
                              <p:cond delay="1100"/>
                            </p:stCondLst>
                            <p:childTnLst>
                              <p:par>
                                <p:cTn id="78" presetID="1" presetClass="entr" presetSubtype="0" fill="hold" grpId="0" nodeType="afterEffect">
                                  <p:stCondLst>
                                    <p:cond delay="50"/>
                                  </p:stCondLst>
                                  <p:childTnLst>
                                    <p:set>
                                      <p:cBhvr>
                                        <p:cTn id="79" dur="1" fill="hold">
                                          <p:stCondLst>
                                            <p:cond delay="0"/>
                                          </p:stCondLst>
                                        </p:cTn>
                                        <p:tgtEl>
                                          <p:spTgt spid="50"/>
                                        </p:tgtEl>
                                        <p:attrNameLst>
                                          <p:attrName>style.visibility</p:attrName>
                                        </p:attrNameLst>
                                      </p:cBhvr>
                                      <p:to>
                                        <p:strVal val="visible"/>
                                      </p:to>
                                    </p:set>
                                  </p:childTnLst>
                                </p:cTn>
                              </p:par>
                            </p:childTnLst>
                          </p:cTn>
                        </p:par>
                        <p:par>
                          <p:cTn id="80" fill="hold">
                            <p:stCondLst>
                              <p:cond delay="1150"/>
                            </p:stCondLst>
                            <p:childTnLst>
                              <p:par>
                                <p:cTn id="81" presetID="1" presetClass="entr" presetSubtype="0" fill="hold" grpId="0" nodeType="afterEffect">
                                  <p:stCondLst>
                                    <p:cond delay="50"/>
                                  </p:stCondLst>
                                  <p:childTnLst>
                                    <p:set>
                                      <p:cBhvr>
                                        <p:cTn id="82" dur="1" fill="hold">
                                          <p:stCondLst>
                                            <p:cond delay="0"/>
                                          </p:stCondLst>
                                        </p:cTn>
                                        <p:tgtEl>
                                          <p:spTgt spid="94"/>
                                        </p:tgtEl>
                                        <p:attrNameLst>
                                          <p:attrName>style.visibility</p:attrName>
                                        </p:attrNameLst>
                                      </p:cBhvr>
                                      <p:to>
                                        <p:strVal val="visible"/>
                                      </p:to>
                                    </p:set>
                                  </p:childTnLst>
                                </p:cTn>
                              </p:par>
                            </p:childTnLst>
                          </p:cTn>
                        </p:par>
                        <p:par>
                          <p:cTn id="83" fill="hold">
                            <p:stCondLst>
                              <p:cond delay="1200"/>
                            </p:stCondLst>
                            <p:childTnLst>
                              <p:par>
                                <p:cTn id="84" presetID="1" presetClass="entr" presetSubtype="0" fill="hold" grpId="0" nodeType="afterEffect">
                                  <p:stCondLst>
                                    <p:cond delay="50"/>
                                  </p:stCondLst>
                                  <p:childTnLst>
                                    <p:set>
                                      <p:cBhvr>
                                        <p:cTn id="85" dur="1" fill="hold">
                                          <p:stCondLst>
                                            <p:cond delay="0"/>
                                          </p:stCondLst>
                                        </p:cTn>
                                        <p:tgtEl>
                                          <p:spTgt spid="92"/>
                                        </p:tgtEl>
                                        <p:attrNameLst>
                                          <p:attrName>style.visibility</p:attrName>
                                        </p:attrNameLst>
                                      </p:cBhvr>
                                      <p:to>
                                        <p:strVal val="visible"/>
                                      </p:to>
                                    </p:set>
                                  </p:childTnLst>
                                </p:cTn>
                              </p:par>
                            </p:childTnLst>
                          </p:cTn>
                        </p:par>
                        <p:par>
                          <p:cTn id="86" fill="hold">
                            <p:stCondLst>
                              <p:cond delay="1250"/>
                            </p:stCondLst>
                            <p:childTnLst>
                              <p:par>
                                <p:cTn id="87" presetID="1" presetClass="entr" presetSubtype="0" fill="hold" grpId="0" nodeType="afterEffect">
                                  <p:stCondLst>
                                    <p:cond delay="50"/>
                                  </p:stCondLst>
                                  <p:childTnLst>
                                    <p:set>
                                      <p:cBhvr>
                                        <p:cTn id="88" dur="1" fill="hold">
                                          <p:stCondLst>
                                            <p:cond delay="0"/>
                                          </p:stCondLst>
                                        </p:cTn>
                                        <p:tgtEl>
                                          <p:spTgt spid="90"/>
                                        </p:tgtEl>
                                        <p:attrNameLst>
                                          <p:attrName>style.visibility</p:attrName>
                                        </p:attrNameLst>
                                      </p:cBhvr>
                                      <p:to>
                                        <p:strVal val="visible"/>
                                      </p:to>
                                    </p:set>
                                  </p:childTnLst>
                                </p:cTn>
                              </p:par>
                            </p:childTnLst>
                          </p:cTn>
                        </p:par>
                        <p:par>
                          <p:cTn id="89" fill="hold">
                            <p:stCondLst>
                              <p:cond delay="1300"/>
                            </p:stCondLst>
                            <p:childTnLst>
                              <p:par>
                                <p:cTn id="90" presetID="1" presetClass="entr" presetSubtype="0" fill="hold" grpId="0" nodeType="afterEffect">
                                  <p:stCondLst>
                                    <p:cond delay="50"/>
                                  </p:stCondLst>
                                  <p:childTnLst>
                                    <p:set>
                                      <p:cBhvr>
                                        <p:cTn id="91" dur="1" fill="hold">
                                          <p:stCondLst>
                                            <p:cond delay="0"/>
                                          </p:stCondLst>
                                        </p:cTn>
                                        <p:tgtEl>
                                          <p:spTgt spid="88"/>
                                        </p:tgtEl>
                                        <p:attrNameLst>
                                          <p:attrName>style.visibility</p:attrName>
                                        </p:attrNameLst>
                                      </p:cBhvr>
                                      <p:to>
                                        <p:strVal val="visible"/>
                                      </p:to>
                                    </p:set>
                                  </p:childTnLst>
                                </p:cTn>
                              </p:par>
                            </p:childTnLst>
                          </p:cTn>
                        </p:par>
                        <p:par>
                          <p:cTn id="92" fill="hold">
                            <p:stCondLst>
                              <p:cond delay="1350"/>
                            </p:stCondLst>
                            <p:childTnLst>
                              <p:par>
                                <p:cTn id="93" presetID="1" presetClass="entr" presetSubtype="0" fill="hold" grpId="0" nodeType="afterEffect">
                                  <p:stCondLst>
                                    <p:cond delay="50"/>
                                  </p:stCondLst>
                                  <p:childTnLst>
                                    <p:set>
                                      <p:cBhvr>
                                        <p:cTn id="94" dur="1" fill="hold">
                                          <p:stCondLst>
                                            <p:cond delay="0"/>
                                          </p:stCondLst>
                                        </p:cTn>
                                        <p:tgtEl>
                                          <p:spTgt spid="82"/>
                                        </p:tgtEl>
                                        <p:attrNameLst>
                                          <p:attrName>style.visibility</p:attrName>
                                        </p:attrNameLst>
                                      </p:cBhvr>
                                      <p:to>
                                        <p:strVal val="visible"/>
                                      </p:to>
                                    </p:set>
                                  </p:childTnLst>
                                </p:cTn>
                              </p:par>
                            </p:childTnLst>
                          </p:cTn>
                        </p:par>
                        <p:par>
                          <p:cTn id="95" fill="hold">
                            <p:stCondLst>
                              <p:cond delay="1400"/>
                            </p:stCondLst>
                            <p:childTnLst>
                              <p:par>
                                <p:cTn id="96" presetID="1" presetClass="entr" presetSubtype="0" fill="hold" grpId="0" nodeType="afterEffect">
                                  <p:stCondLst>
                                    <p:cond delay="50"/>
                                  </p:stCondLst>
                                  <p:childTnLst>
                                    <p:set>
                                      <p:cBhvr>
                                        <p:cTn id="97" dur="1" fill="hold">
                                          <p:stCondLst>
                                            <p:cond delay="0"/>
                                          </p:stCondLst>
                                        </p:cTn>
                                        <p:tgtEl>
                                          <p:spTgt spid="77"/>
                                        </p:tgtEl>
                                        <p:attrNameLst>
                                          <p:attrName>style.visibility</p:attrName>
                                        </p:attrNameLst>
                                      </p:cBhvr>
                                      <p:to>
                                        <p:strVal val="visible"/>
                                      </p:to>
                                    </p:set>
                                  </p:childTnLst>
                                </p:cTn>
                              </p:par>
                            </p:childTnLst>
                          </p:cTn>
                        </p:par>
                        <p:par>
                          <p:cTn id="98" fill="hold">
                            <p:stCondLst>
                              <p:cond delay="1450"/>
                            </p:stCondLst>
                            <p:childTnLst>
                              <p:par>
                                <p:cTn id="99" presetID="1" presetClass="entr" presetSubtype="0" fill="hold" grpId="0" nodeType="afterEffect">
                                  <p:stCondLst>
                                    <p:cond delay="50"/>
                                  </p:stCondLst>
                                  <p:childTnLst>
                                    <p:set>
                                      <p:cBhvr>
                                        <p:cTn id="100" dur="1" fill="hold">
                                          <p:stCondLst>
                                            <p:cond delay="0"/>
                                          </p:stCondLst>
                                        </p:cTn>
                                        <p:tgtEl>
                                          <p:spTgt spid="78"/>
                                        </p:tgtEl>
                                        <p:attrNameLst>
                                          <p:attrName>style.visibility</p:attrName>
                                        </p:attrNameLst>
                                      </p:cBhvr>
                                      <p:to>
                                        <p:strVal val="visible"/>
                                      </p:to>
                                    </p:set>
                                  </p:childTnLst>
                                </p:cTn>
                              </p:par>
                            </p:childTnLst>
                          </p:cTn>
                        </p:par>
                        <p:par>
                          <p:cTn id="101" fill="hold">
                            <p:stCondLst>
                              <p:cond delay="1500"/>
                            </p:stCondLst>
                            <p:childTnLst>
                              <p:par>
                                <p:cTn id="102" presetID="1" presetClass="entr" presetSubtype="0" fill="hold" grpId="0" nodeType="afterEffect">
                                  <p:stCondLst>
                                    <p:cond delay="50"/>
                                  </p:stCondLst>
                                  <p:childTnLst>
                                    <p:set>
                                      <p:cBhvr>
                                        <p:cTn id="103" dur="1" fill="hold">
                                          <p:stCondLst>
                                            <p:cond delay="0"/>
                                          </p:stCondLst>
                                        </p:cTn>
                                        <p:tgtEl>
                                          <p:spTgt spid="76"/>
                                        </p:tgtEl>
                                        <p:attrNameLst>
                                          <p:attrName>style.visibility</p:attrName>
                                        </p:attrNameLst>
                                      </p:cBhvr>
                                      <p:to>
                                        <p:strVal val="visible"/>
                                      </p:to>
                                    </p:set>
                                  </p:childTnLst>
                                </p:cTn>
                              </p:par>
                            </p:childTnLst>
                          </p:cTn>
                        </p:par>
                        <p:par>
                          <p:cTn id="104" fill="hold">
                            <p:stCondLst>
                              <p:cond delay="1550"/>
                            </p:stCondLst>
                            <p:childTnLst>
                              <p:par>
                                <p:cTn id="105" presetID="1" presetClass="entr" presetSubtype="0" fill="hold" grpId="0" nodeType="afterEffect">
                                  <p:stCondLst>
                                    <p:cond delay="50"/>
                                  </p:stCondLst>
                                  <p:childTnLst>
                                    <p:set>
                                      <p:cBhvr>
                                        <p:cTn id="106" dur="1" fill="hold">
                                          <p:stCondLst>
                                            <p:cond delay="0"/>
                                          </p:stCondLst>
                                        </p:cTn>
                                        <p:tgtEl>
                                          <p:spTgt spid="124"/>
                                        </p:tgtEl>
                                        <p:attrNameLst>
                                          <p:attrName>style.visibility</p:attrName>
                                        </p:attrNameLst>
                                      </p:cBhvr>
                                      <p:to>
                                        <p:strVal val="visible"/>
                                      </p:to>
                                    </p:set>
                                  </p:childTnLst>
                                </p:cTn>
                              </p:par>
                            </p:childTnLst>
                          </p:cTn>
                        </p:par>
                        <p:par>
                          <p:cTn id="107" fill="hold">
                            <p:stCondLst>
                              <p:cond delay="1600"/>
                            </p:stCondLst>
                            <p:childTnLst>
                              <p:par>
                                <p:cTn id="108" presetID="1" presetClass="entr" presetSubtype="0" fill="hold" grpId="0" nodeType="afterEffect">
                                  <p:stCondLst>
                                    <p:cond delay="50"/>
                                  </p:stCondLst>
                                  <p:childTnLst>
                                    <p:set>
                                      <p:cBhvr>
                                        <p:cTn id="109" dur="1" fill="hold">
                                          <p:stCondLst>
                                            <p:cond delay="0"/>
                                          </p:stCondLst>
                                        </p:cTn>
                                        <p:tgtEl>
                                          <p:spTgt spid="120"/>
                                        </p:tgtEl>
                                        <p:attrNameLst>
                                          <p:attrName>style.visibility</p:attrName>
                                        </p:attrNameLst>
                                      </p:cBhvr>
                                      <p:to>
                                        <p:strVal val="visible"/>
                                      </p:to>
                                    </p:set>
                                  </p:childTnLst>
                                </p:cTn>
                              </p:par>
                            </p:childTnLst>
                          </p:cTn>
                        </p:par>
                        <p:par>
                          <p:cTn id="110" fill="hold">
                            <p:stCondLst>
                              <p:cond delay="1650"/>
                            </p:stCondLst>
                            <p:childTnLst>
                              <p:par>
                                <p:cTn id="111" presetID="1" presetClass="entr" presetSubtype="0" fill="hold" grpId="0" nodeType="afterEffect">
                                  <p:stCondLst>
                                    <p:cond delay="50"/>
                                  </p:stCondLst>
                                  <p:childTnLst>
                                    <p:set>
                                      <p:cBhvr>
                                        <p:cTn id="112" dur="1" fill="hold">
                                          <p:stCondLst>
                                            <p:cond delay="0"/>
                                          </p:stCondLst>
                                        </p:cTn>
                                        <p:tgtEl>
                                          <p:spTgt spid="121"/>
                                        </p:tgtEl>
                                        <p:attrNameLst>
                                          <p:attrName>style.visibility</p:attrName>
                                        </p:attrNameLst>
                                      </p:cBhvr>
                                      <p:to>
                                        <p:strVal val="visible"/>
                                      </p:to>
                                    </p:set>
                                  </p:childTnLst>
                                </p:cTn>
                              </p:par>
                            </p:childTnLst>
                          </p:cTn>
                        </p:par>
                        <p:par>
                          <p:cTn id="113" fill="hold">
                            <p:stCondLst>
                              <p:cond delay="1700"/>
                            </p:stCondLst>
                            <p:childTnLst>
                              <p:par>
                                <p:cTn id="114" presetID="1" presetClass="entr" presetSubtype="0" fill="hold" grpId="0" nodeType="afterEffect">
                                  <p:stCondLst>
                                    <p:cond delay="50"/>
                                  </p:stCondLst>
                                  <p:childTnLst>
                                    <p:set>
                                      <p:cBhvr>
                                        <p:cTn id="115" dur="1" fill="hold">
                                          <p:stCondLst>
                                            <p:cond delay="0"/>
                                          </p:stCondLst>
                                        </p:cTn>
                                        <p:tgtEl>
                                          <p:spTgt spid="112"/>
                                        </p:tgtEl>
                                        <p:attrNameLst>
                                          <p:attrName>style.visibility</p:attrName>
                                        </p:attrNameLst>
                                      </p:cBhvr>
                                      <p:to>
                                        <p:strVal val="visible"/>
                                      </p:to>
                                    </p:set>
                                  </p:childTnLst>
                                </p:cTn>
                              </p:par>
                            </p:childTnLst>
                          </p:cTn>
                        </p:par>
                        <p:par>
                          <p:cTn id="116" fill="hold">
                            <p:stCondLst>
                              <p:cond delay="1750"/>
                            </p:stCondLst>
                            <p:childTnLst>
                              <p:par>
                                <p:cTn id="117" presetID="1" presetClass="entr" presetSubtype="0" fill="hold" grpId="0" nodeType="afterEffect">
                                  <p:stCondLst>
                                    <p:cond delay="50"/>
                                  </p:stCondLst>
                                  <p:childTnLst>
                                    <p:set>
                                      <p:cBhvr>
                                        <p:cTn id="118" dur="1" fill="hold">
                                          <p:stCondLst>
                                            <p:cond delay="0"/>
                                          </p:stCondLst>
                                        </p:cTn>
                                        <p:tgtEl>
                                          <p:spTgt spid="107"/>
                                        </p:tgtEl>
                                        <p:attrNameLst>
                                          <p:attrName>style.visibility</p:attrName>
                                        </p:attrNameLst>
                                      </p:cBhvr>
                                      <p:to>
                                        <p:strVal val="visible"/>
                                      </p:to>
                                    </p:set>
                                  </p:childTnLst>
                                </p:cTn>
                              </p:par>
                            </p:childTnLst>
                          </p:cTn>
                        </p:par>
                        <p:par>
                          <p:cTn id="119" fill="hold">
                            <p:stCondLst>
                              <p:cond delay="1800"/>
                            </p:stCondLst>
                            <p:childTnLst>
                              <p:par>
                                <p:cTn id="120" presetID="1" presetClass="entr" presetSubtype="0" fill="hold" grpId="0" nodeType="afterEffect">
                                  <p:stCondLst>
                                    <p:cond delay="50"/>
                                  </p:stCondLst>
                                  <p:childTnLst>
                                    <p:set>
                                      <p:cBhvr>
                                        <p:cTn id="121" dur="1" fill="hold">
                                          <p:stCondLst>
                                            <p:cond delay="0"/>
                                          </p:stCondLst>
                                        </p:cTn>
                                        <p:tgtEl>
                                          <p:spTgt spid="106"/>
                                        </p:tgtEl>
                                        <p:attrNameLst>
                                          <p:attrName>style.visibility</p:attrName>
                                        </p:attrNameLst>
                                      </p:cBhvr>
                                      <p:to>
                                        <p:strVal val="visible"/>
                                      </p:to>
                                    </p:set>
                                  </p:childTnLst>
                                </p:cTn>
                              </p:par>
                            </p:childTnLst>
                          </p:cTn>
                        </p:par>
                        <p:par>
                          <p:cTn id="122" fill="hold">
                            <p:stCondLst>
                              <p:cond delay="1850"/>
                            </p:stCondLst>
                            <p:childTnLst>
                              <p:par>
                                <p:cTn id="123" presetID="1" presetClass="entr" presetSubtype="0" fill="hold" grpId="0" nodeType="afterEffect">
                                  <p:stCondLst>
                                    <p:cond delay="50"/>
                                  </p:stCondLst>
                                  <p:childTnLst>
                                    <p:set>
                                      <p:cBhvr>
                                        <p:cTn id="124" dur="1" fill="hold">
                                          <p:stCondLst>
                                            <p:cond delay="0"/>
                                          </p:stCondLst>
                                        </p:cTn>
                                        <p:tgtEl>
                                          <p:spTgt spid="154"/>
                                        </p:tgtEl>
                                        <p:attrNameLst>
                                          <p:attrName>style.visibility</p:attrName>
                                        </p:attrNameLst>
                                      </p:cBhvr>
                                      <p:to>
                                        <p:strVal val="visible"/>
                                      </p:to>
                                    </p:set>
                                  </p:childTnLst>
                                </p:cTn>
                              </p:par>
                            </p:childTnLst>
                          </p:cTn>
                        </p:par>
                        <p:par>
                          <p:cTn id="125" fill="hold">
                            <p:stCondLst>
                              <p:cond delay="1900"/>
                            </p:stCondLst>
                            <p:childTnLst>
                              <p:par>
                                <p:cTn id="126" presetID="1" presetClass="entr" presetSubtype="0" fill="hold" grpId="0" nodeType="afterEffect">
                                  <p:stCondLst>
                                    <p:cond delay="50"/>
                                  </p:stCondLst>
                                  <p:childTnLst>
                                    <p:set>
                                      <p:cBhvr>
                                        <p:cTn id="127" dur="1" fill="hold">
                                          <p:stCondLst>
                                            <p:cond delay="0"/>
                                          </p:stCondLst>
                                        </p:cTn>
                                        <p:tgtEl>
                                          <p:spTgt spid="152"/>
                                        </p:tgtEl>
                                        <p:attrNameLst>
                                          <p:attrName>style.visibility</p:attrName>
                                        </p:attrNameLst>
                                      </p:cBhvr>
                                      <p:to>
                                        <p:strVal val="visible"/>
                                      </p:to>
                                    </p:set>
                                  </p:childTnLst>
                                </p:cTn>
                              </p:par>
                            </p:childTnLst>
                          </p:cTn>
                        </p:par>
                        <p:par>
                          <p:cTn id="128" fill="hold">
                            <p:stCondLst>
                              <p:cond delay="1950"/>
                            </p:stCondLst>
                            <p:childTnLst>
                              <p:par>
                                <p:cTn id="129" presetID="1" presetClass="entr" presetSubtype="0" fill="hold" grpId="0" nodeType="afterEffect">
                                  <p:stCondLst>
                                    <p:cond delay="50"/>
                                  </p:stCondLst>
                                  <p:childTnLst>
                                    <p:set>
                                      <p:cBhvr>
                                        <p:cTn id="130" dur="1" fill="hold">
                                          <p:stCondLst>
                                            <p:cond delay="0"/>
                                          </p:stCondLst>
                                        </p:cTn>
                                        <p:tgtEl>
                                          <p:spTgt spid="142"/>
                                        </p:tgtEl>
                                        <p:attrNameLst>
                                          <p:attrName>style.visibility</p:attrName>
                                        </p:attrNameLst>
                                      </p:cBhvr>
                                      <p:to>
                                        <p:strVal val="visible"/>
                                      </p:to>
                                    </p:set>
                                  </p:childTnLst>
                                </p:cTn>
                              </p:par>
                            </p:childTnLst>
                          </p:cTn>
                        </p:par>
                        <p:par>
                          <p:cTn id="131" fill="hold">
                            <p:stCondLst>
                              <p:cond delay="2000"/>
                            </p:stCondLst>
                            <p:childTnLst>
                              <p:par>
                                <p:cTn id="132" presetID="1" presetClass="entr" presetSubtype="0" fill="hold" grpId="0" nodeType="afterEffect">
                                  <p:stCondLst>
                                    <p:cond delay="50"/>
                                  </p:stCondLst>
                                  <p:childTnLst>
                                    <p:set>
                                      <p:cBhvr>
                                        <p:cTn id="133" dur="1" fill="hold">
                                          <p:stCondLst>
                                            <p:cond delay="0"/>
                                          </p:stCondLst>
                                        </p:cTn>
                                        <p:tgtEl>
                                          <p:spTgt spid="139"/>
                                        </p:tgtEl>
                                        <p:attrNameLst>
                                          <p:attrName>style.visibility</p:attrName>
                                        </p:attrNameLst>
                                      </p:cBhvr>
                                      <p:to>
                                        <p:strVal val="visible"/>
                                      </p:to>
                                    </p:set>
                                  </p:childTnLst>
                                </p:cTn>
                              </p:par>
                            </p:childTnLst>
                          </p:cTn>
                        </p:par>
                        <p:par>
                          <p:cTn id="134" fill="hold">
                            <p:stCondLst>
                              <p:cond delay="2050"/>
                            </p:stCondLst>
                            <p:childTnLst>
                              <p:par>
                                <p:cTn id="135" presetID="1" presetClass="entr" presetSubtype="0" fill="hold" grpId="0" nodeType="afterEffect">
                                  <p:stCondLst>
                                    <p:cond delay="50"/>
                                  </p:stCondLst>
                                  <p:childTnLst>
                                    <p:set>
                                      <p:cBhvr>
                                        <p:cTn id="136" dur="1" fill="hold">
                                          <p:stCondLst>
                                            <p:cond delay="0"/>
                                          </p:stCondLst>
                                        </p:cTn>
                                        <p:tgtEl>
                                          <p:spTgt spid="140"/>
                                        </p:tgtEl>
                                        <p:attrNameLst>
                                          <p:attrName>style.visibility</p:attrName>
                                        </p:attrNameLst>
                                      </p:cBhvr>
                                      <p:to>
                                        <p:strVal val="visible"/>
                                      </p:to>
                                    </p:set>
                                  </p:childTnLst>
                                </p:cTn>
                              </p:par>
                            </p:childTnLst>
                          </p:cTn>
                        </p:par>
                        <p:par>
                          <p:cTn id="137" fill="hold">
                            <p:stCondLst>
                              <p:cond delay="2100"/>
                            </p:stCondLst>
                            <p:childTnLst>
                              <p:par>
                                <p:cTn id="138" presetID="1" presetClass="entr" presetSubtype="0" fill="hold" grpId="0" nodeType="afterEffect">
                                  <p:stCondLst>
                                    <p:cond delay="50"/>
                                  </p:stCondLst>
                                  <p:childTnLst>
                                    <p:set>
                                      <p:cBhvr>
                                        <p:cTn id="139" dur="1" fill="hold">
                                          <p:stCondLst>
                                            <p:cond delay="0"/>
                                          </p:stCondLst>
                                        </p:cTn>
                                        <p:tgtEl>
                                          <p:spTgt spid="169"/>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53" presetClass="entr" presetSubtype="16" fill="hold" grpId="0" nodeType="clickEffect">
                                  <p:stCondLst>
                                    <p:cond delay="0"/>
                                  </p:stCondLst>
                                  <p:childTnLst>
                                    <p:set>
                                      <p:cBhvr>
                                        <p:cTn id="143" dur="1" fill="hold">
                                          <p:stCondLst>
                                            <p:cond delay="0"/>
                                          </p:stCondLst>
                                        </p:cTn>
                                        <p:tgtEl>
                                          <p:spTgt spid="203"/>
                                        </p:tgtEl>
                                        <p:attrNameLst>
                                          <p:attrName>style.visibility</p:attrName>
                                        </p:attrNameLst>
                                      </p:cBhvr>
                                      <p:to>
                                        <p:strVal val="visible"/>
                                      </p:to>
                                    </p:set>
                                    <p:anim calcmode="lin" valueType="num">
                                      <p:cBhvr>
                                        <p:cTn id="144" dur="500" fill="hold"/>
                                        <p:tgtEl>
                                          <p:spTgt spid="203"/>
                                        </p:tgtEl>
                                        <p:attrNameLst>
                                          <p:attrName>ppt_w</p:attrName>
                                        </p:attrNameLst>
                                      </p:cBhvr>
                                      <p:tavLst>
                                        <p:tav tm="0">
                                          <p:val>
                                            <p:fltVal val="0"/>
                                          </p:val>
                                        </p:tav>
                                        <p:tav tm="100000">
                                          <p:val>
                                            <p:strVal val="#ppt_w"/>
                                          </p:val>
                                        </p:tav>
                                      </p:tavLst>
                                    </p:anim>
                                    <p:anim calcmode="lin" valueType="num">
                                      <p:cBhvr>
                                        <p:cTn id="145" dur="500" fill="hold"/>
                                        <p:tgtEl>
                                          <p:spTgt spid="203"/>
                                        </p:tgtEl>
                                        <p:attrNameLst>
                                          <p:attrName>ppt_h</p:attrName>
                                        </p:attrNameLst>
                                      </p:cBhvr>
                                      <p:tavLst>
                                        <p:tav tm="0">
                                          <p:val>
                                            <p:fltVal val="0"/>
                                          </p:val>
                                        </p:tav>
                                        <p:tav tm="100000">
                                          <p:val>
                                            <p:strVal val="#ppt_h"/>
                                          </p:val>
                                        </p:tav>
                                      </p:tavLst>
                                    </p:anim>
                                    <p:animEffect transition="in" filter="fade">
                                      <p:cBhvr>
                                        <p:cTn id="146" dur="500"/>
                                        <p:tgtEl>
                                          <p:spTgt spid="203"/>
                                        </p:tgtEl>
                                      </p:cBhvr>
                                    </p:animEffect>
                                  </p:childTnLst>
                                </p:cTn>
                              </p:par>
                            </p:childTnLst>
                          </p:cTn>
                        </p:par>
                        <p:par>
                          <p:cTn id="147" fill="hold">
                            <p:stCondLst>
                              <p:cond delay="500"/>
                            </p:stCondLst>
                            <p:childTnLst>
                              <p:par>
                                <p:cTn id="148" presetID="53" presetClass="entr" presetSubtype="16" fill="hold" grpId="0" nodeType="afterEffect">
                                  <p:stCondLst>
                                    <p:cond delay="0"/>
                                  </p:stCondLst>
                                  <p:childTnLst>
                                    <p:set>
                                      <p:cBhvr>
                                        <p:cTn id="149" dur="1" fill="hold">
                                          <p:stCondLst>
                                            <p:cond delay="0"/>
                                          </p:stCondLst>
                                        </p:cTn>
                                        <p:tgtEl>
                                          <p:spTgt spid="204"/>
                                        </p:tgtEl>
                                        <p:attrNameLst>
                                          <p:attrName>style.visibility</p:attrName>
                                        </p:attrNameLst>
                                      </p:cBhvr>
                                      <p:to>
                                        <p:strVal val="visible"/>
                                      </p:to>
                                    </p:set>
                                    <p:anim calcmode="lin" valueType="num">
                                      <p:cBhvr>
                                        <p:cTn id="150" dur="500" fill="hold"/>
                                        <p:tgtEl>
                                          <p:spTgt spid="204"/>
                                        </p:tgtEl>
                                        <p:attrNameLst>
                                          <p:attrName>ppt_w</p:attrName>
                                        </p:attrNameLst>
                                      </p:cBhvr>
                                      <p:tavLst>
                                        <p:tav tm="0">
                                          <p:val>
                                            <p:fltVal val="0"/>
                                          </p:val>
                                        </p:tav>
                                        <p:tav tm="100000">
                                          <p:val>
                                            <p:strVal val="#ppt_w"/>
                                          </p:val>
                                        </p:tav>
                                      </p:tavLst>
                                    </p:anim>
                                    <p:anim calcmode="lin" valueType="num">
                                      <p:cBhvr>
                                        <p:cTn id="151" dur="500" fill="hold"/>
                                        <p:tgtEl>
                                          <p:spTgt spid="204"/>
                                        </p:tgtEl>
                                        <p:attrNameLst>
                                          <p:attrName>ppt_h</p:attrName>
                                        </p:attrNameLst>
                                      </p:cBhvr>
                                      <p:tavLst>
                                        <p:tav tm="0">
                                          <p:val>
                                            <p:fltVal val="0"/>
                                          </p:val>
                                        </p:tav>
                                        <p:tav tm="100000">
                                          <p:val>
                                            <p:strVal val="#ppt_h"/>
                                          </p:val>
                                        </p:tav>
                                      </p:tavLst>
                                    </p:anim>
                                    <p:animEffect transition="in" filter="fade">
                                      <p:cBhvr>
                                        <p:cTn id="152" dur="500"/>
                                        <p:tgtEl>
                                          <p:spTgt spid="204"/>
                                        </p:tgtEl>
                                      </p:cBhvr>
                                    </p:animEffect>
                                  </p:childTnLst>
                                </p:cTn>
                              </p:par>
                            </p:childTnLst>
                          </p:cTn>
                        </p:par>
                        <p:par>
                          <p:cTn id="153" fill="hold">
                            <p:stCondLst>
                              <p:cond delay="1000"/>
                            </p:stCondLst>
                            <p:childTnLst>
                              <p:par>
                                <p:cTn id="154" presetID="53" presetClass="entr" presetSubtype="16" fill="hold" grpId="0" nodeType="afterEffect">
                                  <p:stCondLst>
                                    <p:cond delay="0"/>
                                  </p:stCondLst>
                                  <p:childTnLst>
                                    <p:set>
                                      <p:cBhvr>
                                        <p:cTn id="155" dur="1" fill="hold">
                                          <p:stCondLst>
                                            <p:cond delay="0"/>
                                          </p:stCondLst>
                                        </p:cTn>
                                        <p:tgtEl>
                                          <p:spTgt spid="202"/>
                                        </p:tgtEl>
                                        <p:attrNameLst>
                                          <p:attrName>style.visibility</p:attrName>
                                        </p:attrNameLst>
                                      </p:cBhvr>
                                      <p:to>
                                        <p:strVal val="visible"/>
                                      </p:to>
                                    </p:set>
                                    <p:anim calcmode="lin" valueType="num">
                                      <p:cBhvr>
                                        <p:cTn id="156" dur="500" fill="hold"/>
                                        <p:tgtEl>
                                          <p:spTgt spid="202"/>
                                        </p:tgtEl>
                                        <p:attrNameLst>
                                          <p:attrName>ppt_w</p:attrName>
                                        </p:attrNameLst>
                                      </p:cBhvr>
                                      <p:tavLst>
                                        <p:tav tm="0">
                                          <p:val>
                                            <p:fltVal val="0"/>
                                          </p:val>
                                        </p:tav>
                                        <p:tav tm="100000">
                                          <p:val>
                                            <p:strVal val="#ppt_w"/>
                                          </p:val>
                                        </p:tav>
                                      </p:tavLst>
                                    </p:anim>
                                    <p:anim calcmode="lin" valueType="num">
                                      <p:cBhvr>
                                        <p:cTn id="157" dur="500" fill="hold"/>
                                        <p:tgtEl>
                                          <p:spTgt spid="202"/>
                                        </p:tgtEl>
                                        <p:attrNameLst>
                                          <p:attrName>ppt_h</p:attrName>
                                        </p:attrNameLst>
                                      </p:cBhvr>
                                      <p:tavLst>
                                        <p:tav tm="0">
                                          <p:val>
                                            <p:fltVal val="0"/>
                                          </p:val>
                                        </p:tav>
                                        <p:tav tm="100000">
                                          <p:val>
                                            <p:strVal val="#ppt_h"/>
                                          </p:val>
                                        </p:tav>
                                      </p:tavLst>
                                    </p:anim>
                                    <p:animEffect transition="in" filter="fade">
                                      <p:cBhvr>
                                        <p:cTn id="158" dur="500"/>
                                        <p:tgtEl>
                                          <p:spTgt spid="202"/>
                                        </p:tgtEl>
                                      </p:cBhvr>
                                    </p:animEffect>
                                  </p:childTnLst>
                                </p:cTn>
                              </p:par>
                            </p:childTnLst>
                          </p:cTn>
                        </p:par>
                      </p:childTnLst>
                    </p:cTn>
                  </p:par>
                  <p:par>
                    <p:cTn id="159" fill="hold">
                      <p:stCondLst>
                        <p:cond delay="indefinite"/>
                      </p:stCondLst>
                      <p:childTnLst>
                        <p:par>
                          <p:cTn id="160" fill="hold">
                            <p:stCondLst>
                              <p:cond delay="0"/>
                            </p:stCondLst>
                            <p:childTnLst>
                              <p:par>
                                <p:cTn id="161" presetID="53" presetClass="entr" presetSubtype="16" fill="hold" grpId="0" nodeType="clickEffect">
                                  <p:stCondLst>
                                    <p:cond delay="0"/>
                                  </p:stCondLst>
                                  <p:childTnLst>
                                    <p:set>
                                      <p:cBhvr>
                                        <p:cTn id="162" dur="1" fill="hold">
                                          <p:stCondLst>
                                            <p:cond delay="0"/>
                                          </p:stCondLst>
                                        </p:cTn>
                                        <p:tgtEl>
                                          <p:spTgt spid="45"/>
                                        </p:tgtEl>
                                        <p:attrNameLst>
                                          <p:attrName>style.visibility</p:attrName>
                                        </p:attrNameLst>
                                      </p:cBhvr>
                                      <p:to>
                                        <p:strVal val="visible"/>
                                      </p:to>
                                    </p:set>
                                    <p:anim calcmode="lin" valueType="num">
                                      <p:cBhvr>
                                        <p:cTn id="163" dur="500" fill="hold"/>
                                        <p:tgtEl>
                                          <p:spTgt spid="45"/>
                                        </p:tgtEl>
                                        <p:attrNameLst>
                                          <p:attrName>ppt_w</p:attrName>
                                        </p:attrNameLst>
                                      </p:cBhvr>
                                      <p:tavLst>
                                        <p:tav tm="0">
                                          <p:val>
                                            <p:fltVal val="0"/>
                                          </p:val>
                                        </p:tav>
                                        <p:tav tm="100000">
                                          <p:val>
                                            <p:strVal val="#ppt_w"/>
                                          </p:val>
                                        </p:tav>
                                      </p:tavLst>
                                    </p:anim>
                                    <p:anim calcmode="lin" valueType="num">
                                      <p:cBhvr>
                                        <p:cTn id="164" dur="500" fill="hold"/>
                                        <p:tgtEl>
                                          <p:spTgt spid="45"/>
                                        </p:tgtEl>
                                        <p:attrNameLst>
                                          <p:attrName>ppt_h</p:attrName>
                                        </p:attrNameLst>
                                      </p:cBhvr>
                                      <p:tavLst>
                                        <p:tav tm="0">
                                          <p:val>
                                            <p:fltVal val="0"/>
                                          </p:val>
                                        </p:tav>
                                        <p:tav tm="100000">
                                          <p:val>
                                            <p:strVal val="#ppt_h"/>
                                          </p:val>
                                        </p:tav>
                                      </p:tavLst>
                                    </p:anim>
                                    <p:animEffect transition="in" filter="fade">
                                      <p:cBhvr>
                                        <p:cTn id="165" dur="500"/>
                                        <p:tgtEl>
                                          <p:spTgt spid="45"/>
                                        </p:tgtEl>
                                      </p:cBhvr>
                                    </p:animEffect>
                                  </p:childTnLst>
                                </p:cTn>
                              </p:par>
                              <p:par>
                                <p:cTn id="166" presetID="41" presetClass="entr" presetSubtype="0" fill="hold" grpId="0" nodeType="withEffect">
                                  <p:stCondLst>
                                    <p:cond delay="0"/>
                                  </p:stCondLst>
                                  <p:iterate type="lt">
                                    <p:tmPct val="10000"/>
                                  </p:iterate>
                                  <p:childTnLst>
                                    <p:set>
                                      <p:cBhvr>
                                        <p:cTn id="167" dur="1" fill="hold">
                                          <p:stCondLst>
                                            <p:cond delay="0"/>
                                          </p:stCondLst>
                                        </p:cTn>
                                        <p:tgtEl>
                                          <p:spTgt spid="42"/>
                                        </p:tgtEl>
                                        <p:attrNameLst>
                                          <p:attrName>style.visibility</p:attrName>
                                        </p:attrNameLst>
                                      </p:cBhvr>
                                      <p:to>
                                        <p:strVal val="visible"/>
                                      </p:to>
                                    </p:set>
                                    <p:anim calcmode="lin" valueType="num">
                                      <p:cBhvr>
                                        <p:cTn id="168"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9" dur="400" fill="hold"/>
                                        <p:tgtEl>
                                          <p:spTgt spid="42"/>
                                        </p:tgtEl>
                                        <p:attrNameLst>
                                          <p:attrName>ppt_y</p:attrName>
                                        </p:attrNameLst>
                                      </p:cBhvr>
                                      <p:tavLst>
                                        <p:tav tm="0">
                                          <p:val>
                                            <p:strVal val="#ppt_y"/>
                                          </p:val>
                                        </p:tav>
                                        <p:tav tm="100000">
                                          <p:val>
                                            <p:strVal val="#ppt_y"/>
                                          </p:val>
                                        </p:tav>
                                      </p:tavLst>
                                    </p:anim>
                                    <p:anim calcmode="lin" valueType="num">
                                      <p:cBhvr>
                                        <p:cTn id="170"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71"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72" dur="400" tmFilter="0,0; .5, 1; 1, 1"/>
                                        <p:tgtEl>
                                          <p:spTgt spid="42"/>
                                        </p:tgtEl>
                                      </p:cBhvr>
                                    </p:animEffect>
                                  </p:childTnLst>
                                </p:cTn>
                              </p:par>
                              <p:par>
                                <p:cTn id="173" presetID="42" presetClass="entr" presetSubtype="0" fill="hold" grpId="0" nodeType="withEffect">
                                  <p:stCondLst>
                                    <p:cond delay="50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2" presetClass="entr" presetSubtype="4" fill="hold" grpId="0" nodeType="clickEffect">
                                  <p:stCondLst>
                                    <p:cond delay="0"/>
                                  </p:stCondLst>
                                  <p:childTnLst>
                                    <p:set>
                                      <p:cBhvr>
                                        <p:cTn id="181" dur="1" fill="hold">
                                          <p:stCondLst>
                                            <p:cond delay="0"/>
                                          </p:stCondLst>
                                        </p:cTn>
                                        <p:tgtEl>
                                          <p:spTgt spid="40"/>
                                        </p:tgtEl>
                                        <p:attrNameLst>
                                          <p:attrName>style.visibility</p:attrName>
                                        </p:attrNameLst>
                                      </p:cBhvr>
                                      <p:to>
                                        <p:strVal val="visible"/>
                                      </p:to>
                                    </p:set>
                                    <p:anim calcmode="lin" valueType="num">
                                      <p:cBhvr additive="base">
                                        <p:cTn id="182" dur="500" fill="hold"/>
                                        <p:tgtEl>
                                          <p:spTgt spid="40"/>
                                        </p:tgtEl>
                                        <p:attrNameLst>
                                          <p:attrName>ppt_x</p:attrName>
                                        </p:attrNameLst>
                                      </p:cBhvr>
                                      <p:tavLst>
                                        <p:tav tm="0">
                                          <p:val>
                                            <p:strVal val="#ppt_x"/>
                                          </p:val>
                                        </p:tav>
                                        <p:tav tm="100000">
                                          <p:val>
                                            <p:strVal val="#ppt_x"/>
                                          </p:val>
                                        </p:tav>
                                      </p:tavLst>
                                    </p:anim>
                                    <p:anim calcmode="lin" valueType="num">
                                      <p:cBhvr additive="base">
                                        <p:cTn id="18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4" repeatCount="indefinite" fill="hold" display="0">
                  <p:stCondLst>
                    <p:cond delay="indefinite"/>
                  </p:stCondLst>
                  <p:endCondLst>
                    <p:cond evt="onStopAudio" delay="0">
                      <p:tgtEl>
                        <p:sldTgt/>
                      </p:tgtEl>
                    </p:cond>
                  </p:endCondLst>
                </p:cTn>
                <p:tgtEl>
                  <p:spTgt spid="2"/>
                </p:tgtEl>
              </p:cMediaNode>
            </p:audio>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0" grpId="0"/>
      <p:bldP spid="41" grpId="0"/>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b="1" dirty="0" smtClean="0"/>
              <a:t>制定我们的目标</a:t>
            </a:r>
            <a:endParaRPr lang="zh-CN" altLang="en-US" b="1" dirty="0"/>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10</a:t>
            </a:fld>
            <a:endParaRPr lang="zh-CN" altLang="en-US"/>
          </a:p>
        </p:txBody>
      </p:sp>
      <p:sp>
        <p:nvSpPr>
          <p:cNvPr id="60" name="燕尾形 59"/>
          <p:cNvSpPr/>
          <p:nvPr/>
        </p:nvSpPr>
        <p:spPr>
          <a:xfrm>
            <a:off x="9660525" y="3394076"/>
            <a:ext cx="1480916" cy="654724"/>
          </a:xfrm>
          <a:prstGeom prst="chevron">
            <a:avLst>
              <a:gd name="adj" fmla="val 2051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第七步</a:t>
            </a:r>
            <a:endParaRPr lang="zh-CN" altLang="en-US" sz="1400" dirty="0">
              <a:solidFill>
                <a:schemeClr val="bg1"/>
              </a:solidFill>
              <a:latin typeface="+mj-ea"/>
              <a:ea typeface="+mj-ea"/>
            </a:endParaRPr>
          </a:p>
        </p:txBody>
      </p:sp>
      <p:sp>
        <p:nvSpPr>
          <p:cNvPr id="61" name="矩形 60"/>
          <p:cNvSpPr/>
          <p:nvPr/>
        </p:nvSpPr>
        <p:spPr>
          <a:xfrm>
            <a:off x="690294" y="4257889"/>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理解公司的整体目标</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2" name="矩形 61"/>
          <p:cNvSpPr/>
          <p:nvPr/>
        </p:nvSpPr>
        <p:spPr>
          <a:xfrm>
            <a:off x="2121948"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目标符合SMART原则</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3" name="矩形 62"/>
          <p:cNvSpPr/>
          <p:nvPr/>
        </p:nvSpPr>
        <p:spPr>
          <a:xfrm>
            <a:off x="3560282"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上下级目标统一</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4" name="矩形 63"/>
          <p:cNvSpPr/>
          <p:nvPr/>
        </p:nvSpPr>
        <p:spPr>
          <a:xfrm>
            <a:off x="5018238" y="2000047"/>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检测问题，整备资源</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5" name="矩形 64"/>
          <p:cNvSpPr/>
          <p:nvPr/>
        </p:nvSpPr>
        <p:spPr>
          <a:xfrm>
            <a:off x="6430270"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完备技能和授权</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7865265"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与目标相关部门沟通</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7" name="矩形 66"/>
          <p:cNvSpPr/>
          <p:nvPr/>
        </p:nvSpPr>
        <p:spPr>
          <a:xfrm>
            <a:off x="9300259"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督促目标的执行</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9" name="燕尾形 58"/>
          <p:cNvSpPr/>
          <p:nvPr/>
        </p:nvSpPr>
        <p:spPr>
          <a:xfrm>
            <a:off x="8225530" y="3394076"/>
            <a:ext cx="1480916" cy="654724"/>
          </a:xfrm>
          <a:prstGeom prst="chevron">
            <a:avLst>
              <a:gd name="adj" fmla="val 2051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第六步</a:t>
            </a:r>
            <a:endParaRPr lang="zh-CN" altLang="en-US" sz="1400" dirty="0">
              <a:solidFill>
                <a:schemeClr val="bg1"/>
              </a:solidFill>
              <a:latin typeface="+mj-ea"/>
              <a:ea typeface="+mj-ea"/>
            </a:endParaRPr>
          </a:p>
        </p:txBody>
      </p:sp>
      <p:sp>
        <p:nvSpPr>
          <p:cNvPr id="58" name="燕尾形 57"/>
          <p:cNvSpPr/>
          <p:nvPr/>
        </p:nvSpPr>
        <p:spPr>
          <a:xfrm>
            <a:off x="6790536" y="3394076"/>
            <a:ext cx="1480916" cy="654724"/>
          </a:xfrm>
          <a:prstGeom prst="chevron">
            <a:avLst>
              <a:gd name="adj" fmla="val 205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第五步</a:t>
            </a:r>
            <a:endParaRPr lang="zh-CN" altLang="en-US" sz="1400" dirty="0">
              <a:solidFill>
                <a:schemeClr val="bg1"/>
              </a:solidFill>
              <a:latin typeface="+mj-ea"/>
              <a:ea typeface="+mj-ea"/>
            </a:endParaRPr>
          </a:p>
        </p:txBody>
      </p:sp>
      <p:sp>
        <p:nvSpPr>
          <p:cNvPr id="57" name="燕尾形 56"/>
          <p:cNvSpPr/>
          <p:nvPr/>
        </p:nvSpPr>
        <p:spPr>
          <a:xfrm>
            <a:off x="5355542" y="3394076"/>
            <a:ext cx="1480916" cy="654724"/>
          </a:xfrm>
          <a:prstGeom prst="chevron">
            <a:avLst>
              <a:gd name="adj" fmla="val 205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第四步</a:t>
            </a:r>
            <a:endParaRPr lang="zh-CN" altLang="en-US" sz="1400" dirty="0">
              <a:solidFill>
                <a:schemeClr val="bg1"/>
              </a:solidFill>
              <a:latin typeface="+mj-ea"/>
              <a:ea typeface="+mj-ea"/>
            </a:endParaRPr>
          </a:p>
        </p:txBody>
      </p:sp>
      <p:sp>
        <p:nvSpPr>
          <p:cNvPr id="56" name="燕尾形 55"/>
          <p:cNvSpPr/>
          <p:nvPr/>
        </p:nvSpPr>
        <p:spPr>
          <a:xfrm>
            <a:off x="3920548" y="3394076"/>
            <a:ext cx="1480916" cy="654724"/>
          </a:xfrm>
          <a:prstGeom prst="chevron">
            <a:avLst>
              <a:gd name="adj" fmla="val 20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第三步</a:t>
            </a:r>
            <a:endParaRPr lang="zh-CN" altLang="en-US" sz="1400" dirty="0">
              <a:solidFill>
                <a:schemeClr val="bg1"/>
              </a:solidFill>
              <a:latin typeface="+mj-ea"/>
              <a:ea typeface="+mj-ea"/>
            </a:endParaRPr>
          </a:p>
        </p:txBody>
      </p:sp>
      <p:sp>
        <p:nvSpPr>
          <p:cNvPr id="55" name="燕尾形 54"/>
          <p:cNvSpPr/>
          <p:nvPr/>
        </p:nvSpPr>
        <p:spPr>
          <a:xfrm>
            <a:off x="2485554" y="3394076"/>
            <a:ext cx="1480916" cy="654724"/>
          </a:xfrm>
          <a:prstGeom prst="chevron">
            <a:avLst>
              <a:gd name="adj" fmla="val 20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第二步</a:t>
            </a:r>
            <a:endParaRPr lang="zh-CN" altLang="en-US" sz="1400" dirty="0">
              <a:solidFill>
                <a:schemeClr val="bg1"/>
              </a:solidFill>
              <a:latin typeface="+mj-ea"/>
              <a:ea typeface="+mj-ea"/>
            </a:endParaRPr>
          </a:p>
        </p:txBody>
      </p:sp>
      <p:sp>
        <p:nvSpPr>
          <p:cNvPr id="10" name="燕尾形 9"/>
          <p:cNvSpPr/>
          <p:nvPr/>
        </p:nvSpPr>
        <p:spPr>
          <a:xfrm>
            <a:off x="1050560" y="3394076"/>
            <a:ext cx="1480916" cy="654724"/>
          </a:xfrm>
          <a:prstGeom prst="chevron">
            <a:avLst>
              <a:gd name="adj" fmla="val 20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1400" dirty="0" smtClean="0">
                <a:solidFill>
                  <a:schemeClr val="bg1"/>
                </a:solidFill>
                <a:latin typeface="+mj-ea"/>
                <a:ea typeface="+mj-ea"/>
              </a:rPr>
              <a:t>第一步</a:t>
            </a:r>
            <a:endParaRPr lang="zh-CN" altLang="en-US" sz="1400" dirty="0">
              <a:solidFill>
                <a:schemeClr val="bg1"/>
              </a:solidFill>
              <a:latin typeface="+mj-ea"/>
              <a:ea typeface="+mj-ea"/>
            </a:endParaRPr>
          </a:p>
        </p:txBody>
      </p:sp>
    </p:spTree>
    <p:custDataLst>
      <p:tags r:id="rId1"/>
    </p:custDataLst>
    <p:extLst>
      <p:ext uri="{BB962C8B-B14F-4D97-AF65-F5344CB8AC3E}">
        <p14:creationId xmlns:p14="http://schemas.microsoft.com/office/powerpoint/2010/main" val="32042149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750"/>
                                        <p:tgtEl>
                                          <p:spTgt spid="61"/>
                                        </p:tgtEl>
                                      </p:cBhvr>
                                    </p:animEffect>
                                    <p:anim calcmode="lin" valueType="num">
                                      <p:cBhvr>
                                        <p:cTn id="12" dur="750" fill="hold"/>
                                        <p:tgtEl>
                                          <p:spTgt spid="61"/>
                                        </p:tgtEl>
                                        <p:attrNameLst>
                                          <p:attrName>ppt_x</p:attrName>
                                        </p:attrNameLst>
                                      </p:cBhvr>
                                      <p:tavLst>
                                        <p:tav tm="0">
                                          <p:val>
                                            <p:strVal val="#ppt_x"/>
                                          </p:val>
                                        </p:tav>
                                        <p:tav tm="100000">
                                          <p:val>
                                            <p:strVal val="#ppt_x"/>
                                          </p:val>
                                        </p:tav>
                                      </p:tavLst>
                                    </p:anim>
                                    <p:anim calcmode="lin" valueType="num">
                                      <p:cBhvr>
                                        <p:cTn id="13"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right)">
                                      <p:cBhvr>
                                        <p:cTn id="19" dur="500"/>
                                        <p:tgtEl>
                                          <p:spTgt spid="55"/>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750"/>
                                        <p:tgtEl>
                                          <p:spTgt spid="62"/>
                                        </p:tgtEl>
                                      </p:cBhvr>
                                    </p:animEffect>
                                    <p:anim calcmode="lin" valueType="num">
                                      <p:cBhvr>
                                        <p:cTn id="23" dur="750" fill="hold"/>
                                        <p:tgtEl>
                                          <p:spTgt spid="62"/>
                                        </p:tgtEl>
                                        <p:attrNameLst>
                                          <p:attrName>ppt_x</p:attrName>
                                        </p:attrNameLst>
                                      </p:cBhvr>
                                      <p:tavLst>
                                        <p:tav tm="0">
                                          <p:val>
                                            <p:strVal val="#ppt_x"/>
                                          </p:val>
                                        </p:tav>
                                        <p:tav tm="100000">
                                          <p:val>
                                            <p:strVal val="#ppt_x"/>
                                          </p:val>
                                        </p:tav>
                                      </p:tavLst>
                                    </p:anim>
                                    <p:anim calcmode="lin" valueType="num">
                                      <p:cBhvr>
                                        <p:cTn id="24" dur="75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p:tgtEl>
                                          <p:spTgt spid="56"/>
                                        </p:tgtEl>
                                        <p:attrNameLst>
                                          <p:attrName>ppt_x</p:attrName>
                                        </p:attrNameLst>
                                      </p:cBhvr>
                                      <p:tavLst>
                                        <p:tav tm="0">
                                          <p:val>
                                            <p:strVal val="#ppt_x-#ppt_w*1.125000"/>
                                          </p:val>
                                        </p:tav>
                                        <p:tav tm="100000">
                                          <p:val>
                                            <p:strVal val="#ppt_x"/>
                                          </p:val>
                                        </p:tav>
                                      </p:tavLst>
                                    </p:anim>
                                    <p:animEffect transition="in" filter="wipe(right)">
                                      <p:cBhvr>
                                        <p:cTn id="30" dur="500"/>
                                        <p:tgtEl>
                                          <p:spTgt spid="56"/>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750"/>
                                        <p:tgtEl>
                                          <p:spTgt spid="63"/>
                                        </p:tgtEl>
                                      </p:cBhvr>
                                    </p:animEffect>
                                    <p:anim calcmode="lin" valueType="num">
                                      <p:cBhvr>
                                        <p:cTn id="34" dur="750" fill="hold"/>
                                        <p:tgtEl>
                                          <p:spTgt spid="63"/>
                                        </p:tgtEl>
                                        <p:attrNameLst>
                                          <p:attrName>ppt_x</p:attrName>
                                        </p:attrNameLst>
                                      </p:cBhvr>
                                      <p:tavLst>
                                        <p:tav tm="0">
                                          <p:val>
                                            <p:strVal val="#ppt_x"/>
                                          </p:val>
                                        </p:tav>
                                        <p:tav tm="100000">
                                          <p:val>
                                            <p:strVal val="#ppt_x"/>
                                          </p:val>
                                        </p:tav>
                                      </p:tavLst>
                                    </p:anim>
                                    <p:anim calcmode="lin" valueType="num">
                                      <p:cBhvr>
                                        <p:cTn id="35" dur="75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p:tgtEl>
                                          <p:spTgt spid="57"/>
                                        </p:tgtEl>
                                        <p:attrNameLst>
                                          <p:attrName>ppt_x</p:attrName>
                                        </p:attrNameLst>
                                      </p:cBhvr>
                                      <p:tavLst>
                                        <p:tav tm="0">
                                          <p:val>
                                            <p:strVal val="#ppt_x-#ppt_w*1.125000"/>
                                          </p:val>
                                        </p:tav>
                                        <p:tav tm="100000">
                                          <p:val>
                                            <p:strVal val="#ppt_x"/>
                                          </p:val>
                                        </p:tav>
                                      </p:tavLst>
                                    </p:anim>
                                    <p:animEffect transition="in" filter="wipe(right)">
                                      <p:cBhvr>
                                        <p:cTn id="41" dur="500"/>
                                        <p:tgtEl>
                                          <p:spTgt spid="57"/>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750"/>
                                        <p:tgtEl>
                                          <p:spTgt spid="64"/>
                                        </p:tgtEl>
                                      </p:cBhvr>
                                    </p:animEffect>
                                    <p:anim calcmode="lin" valueType="num">
                                      <p:cBhvr>
                                        <p:cTn id="45" dur="750" fill="hold"/>
                                        <p:tgtEl>
                                          <p:spTgt spid="64"/>
                                        </p:tgtEl>
                                        <p:attrNameLst>
                                          <p:attrName>ppt_x</p:attrName>
                                        </p:attrNameLst>
                                      </p:cBhvr>
                                      <p:tavLst>
                                        <p:tav tm="0">
                                          <p:val>
                                            <p:strVal val="#ppt_x"/>
                                          </p:val>
                                        </p:tav>
                                        <p:tav tm="100000">
                                          <p:val>
                                            <p:strVal val="#ppt_x"/>
                                          </p:val>
                                        </p:tav>
                                      </p:tavLst>
                                    </p:anim>
                                    <p:anim calcmode="lin" valueType="num">
                                      <p:cBhvr>
                                        <p:cTn id="46" dur="75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ppt_x</p:attrName>
                                        </p:attrNameLst>
                                      </p:cBhvr>
                                      <p:tavLst>
                                        <p:tav tm="0">
                                          <p:val>
                                            <p:strVal val="#ppt_x-#ppt_w*1.125000"/>
                                          </p:val>
                                        </p:tav>
                                        <p:tav tm="100000">
                                          <p:val>
                                            <p:strVal val="#ppt_x"/>
                                          </p:val>
                                        </p:tav>
                                      </p:tavLst>
                                    </p:anim>
                                    <p:animEffect transition="in" filter="wipe(right)">
                                      <p:cBhvr>
                                        <p:cTn id="52" dur="500"/>
                                        <p:tgtEl>
                                          <p:spTgt spid="5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750"/>
                                        <p:tgtEl>
                                          <p:spTgt spid="65"/>
                                        </p:tgtEl>
                                      </p:cBhvr>
                                    </p:animEffect>
                                    <p:anim calcmode="lin" valueType="num">
                                      <p:cBhvr>
                                        <p:cTn id="56" dur="750" fill="hold"/>
                                        <p:tgtEl>
                                          <p:spTgt spid="65"/>
                                        </p:tgtEl>
                                        <p:attrNameLst>
                                          <p:attrName>ppt_x</p:attrName>
                                        </p:attrNameLst>
                                      </p:cBhvr>
                                      <p:tavLst>
                                        <p:tav tm="0">
                                          <p:val>
                                            <p:strVal val="#ppt_x"/>
                                          </p:val>
                                        </p:tav>
                                        <p:tav tm="100000">
                                          <p:val>
                                            <p:strVal val="#ppt_x"/>
                                          </p:val>
                                        </p:tav>
                                      </p:tavLst>
                                    </p:anim>
                                    <p:anim calcmode="lin" valueType="num">
                                      <p:cBhvr>
                                        <p:cTn id="57" dur="7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ppt_x</p:attrName>
                                        </p:attrNameLst>
                                      </p:cBhvr>
                                      <p:tavLst>
                                        <p:tav tm="0">
                                          <p:val>
                                            <p:strVal val="#ppt_x-#ppt_w*1.125000"/>
                                          </p:val>
                                        </p:tav>
                                        <p:tav tm="100000">
                                          <p:val>
                                            <p:strVal val="#ppt_x"/>
                                          </p:val>
                                        </p:tav>
                                      </p:tavLst>
                                    </p:anim>
                                    <p:animEffect transition="in" filter="wipe(right)">
                                      <p:cBhvr>
                                        <p:cTn id="63" dur="500"/>
                                        <p:tgtEl>
                                          <p:spTgt spid="59"/>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50"/>
                                        <p:tgtEl>
                                          <p:spTgt spid="66"/>
                                        </p:tgtEl>
                                      </p:cBhvr>
                                    </p:animEffect>
                                    <p:anim calcmode="lin" valueType="num">
                                      <p:cBhvr>
                                        <p:cTn id="67" dur="750" fill="hold"/>
                                        <p:tgtEl>
                                          <p:spTgt spid="66"/>
                                        </p:tgtEl>
                                        <p:attrNameLst>
                                          <p:attrName>ppt_x</p:attrName>
                                        </p:attrNameLst>
                                      </p:cBhvr>
                                      <p:tavLst>
                                        <p:tav tm="0">
                                          <p:val>
                                            <p:strVal val="#ppt_x"/>
                                          </p:val>
                                        </p:tav>
                                        <p:tav tm="100000">
                                          <p:val>
                                            <p:strVal val="#ppt_x"/>
                                          </p:val>
                                        </p:tav>
                                      </p:tavLst>
                                    </p:anim>
                                    <p:anim calcmode="lin" valueType="num">
                                      <p:cBhvr>
                                        <p:cTn id="68" dur="75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grpId="0" nodeType="click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p:tgtEl>
                                          <p:spTgt spid="60"/>
                                        </p:tgtEl>
                                        <p:attrNameLst>
                                          <p:attrName>ppt_x</p:attrName>
                                        </p:attrNameLst>
                                      </p:cBhvr>
                                      <p:tavLst>
                                        <p:tav tm="0">
                                          <p:val>
                                            <p:strVal val="#ppt_x-#ppt_w*1.125000"/>
                                          </p:val>
                                        </p:tav>
                                        <p:tav tm="100000">
                                          <p:val>
                                            <p:strVal val="#ppt_x"/>
                                          </p:val>
                                        </p:tav>
                                      </p:tavLst>
                                    </p:anim>
                                    <p:animEffect transition="in" filter="wipe(right)">
                                      <p:cBhvr>
                                        <p:cTn id="74" dur="500"/>
                                        <p:tgtEl>
                                          <p:spTgt spid="6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750"/>
                                        <p:tgtEl>
                                          <p:spTgt spid="67"/>
                                        </p:tgtEl>
                                      </p:cBhvr>
                                    </p:animEffect>
                                    <p:anim calcmode="lin" valueType="num">
                                      <p:cBhvr>
                                        <p:cTn id="78" dur="750" fill="hold"/>
                                        <p:tgtEl>
                                          <p:spTgt spid="67"/>
                                        </p:tgtEl>
                                        <p:attrNameLst>
                                          <p:attrName>ppt_x</p:attrName>
                                        </p:attrNameLst>
                                      </p:cBhvr>
                                      <p:tavLst>
                                        <p:tav tm="0">
                                          <p:val>
                                            <p:strVal val="#ppt_x"/>
                                          </p:val>
                                        </p:tav>
                                        <p:tav tm="100000">
                                          <p:val>
                                            <p:strVal val="#ppt_x"/>
                                          </p:val>
                                        </p:tav>
                                      </p:tavLst>
                                    </p:anim>
                                    <p:anim calcmode="lin" valueType="num">
                                      <p:cBhvr>
                                        <p:cTn id="79" dur="75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p:bldP spid="63" grpId="0"/>
      <p:bldP spid="64" grpId="0"/>
      <p:bldP spid="65" grpId="0"/>
      <p:bldP spid="66" grpId="0"/>
      <p:bldP spid="67" grpId="0"/>
      <p:bldP spid="59" grpId="0" animBg="1"/>
      <p:bldP spid="58" grpId="0" animBg="1"/>
      <p:bldP spid="57" grpId="0" animBg="1"/>
      <p:bldP spid="56" grpId="0" animBg="1"/>
      <p:bldP spid="55"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我们的愿景</a:t>
            </a:r>
            <a:endParaRPr lang="en-US" altLang="zh-CN" dirty="0"/>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11</a:t>
            </a:fld>
            <a:endParaRPr lang="zh-CN" altLang="en-US"/>
          </a:p>
        </p:txBody>
      </p:sp>
      <p:sp>
        <p:nvSpPr>
          <p:cNvPr id="61" name="矩形 60"/>
          <p:cNvSpPr/>
          <p:nvPr/>
        </p:nvSpPr>
        <p:spPr>
          <a:xfrm>
            <a:off x="698500" y="3865209"/>
            <a:ext cx="2332478" cy="1184940"/>
          </a:xfrm>
          <a:prstGeom prst="rect">
            <a:avLst/>
          </a:prstGeom>
        </p:spPr>
        <p:txBody>
          <a:bodyPr wrap="square">
            <a:spAutoFit/>
          </a:bodyPr>
          <a:lstStyle/>
          <a:p>
            <a:pPr algn="ctr">
              <a:lnSpc>
                <a:spcPct val="150000"/>
              </a:lnSpc>
              <a:spcAft>
                <a:spcPts val="600"/>
              </a:spcAft>
            </a:pPr>
            <a:r>
              <a:rPr lang="zh-CN" altLang="en-US" sz="1400" dirty="0" smtClean="0">
                <a:solidFill>
                  <a:schemeClr val="accent1"/>
                </a:solidFill>
                <a:latin typeface="+mj-ea"/>
                <a:ea typeface="+mj-ea"/>
              </a:rPr>
              <a:t>发展的方向</a:t>
            </a:r>
            <a:endParaRPr lang="en-US" altLang="zh-CN" sz="1400" dirty="0" smtClean="0">
              <a:solidFill>
                <a:schemeClr val="accent1"/>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4" name="组合 73"/>
          <p:cNvGrpSpPr/>
          <p:nvPr/>
        </p:nvGrpSpPr>
        <p:grpSpPr>
          <a:xfrm>
            <a:off x="1291078" y="2506585"/>
            <a:ext cx="1147322" cy="1147322"/>
            <a:chOff x="1291078" y="2506585"/>
            <a:chExt cx="1147322" cy="1147322"/>
          </a:xfrm>
        </p:grpSpPr>
        <p:sp>
          <p:nvSpPr>
            <p:cNvPr id="63" name="椭圆 62"/>
            <p:cNvSpPr/>
            <p:nvPr/>
          </p:nvSpPr>
          <p:spPr>
            <a:xfrm>
              <a:off x="1291078" y="2506585"/>
              <a:ext cx="1147322" cy="1147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
            <p:cNvSpPr>
              <a:spLocks noEditPoints="1"/>
            </p:cNvSpPr>
            <p:nvPr/>
          </p:nvSpPr>
          <p:spPr bwMode="auto">
            <a:xfrm>
              <a:off x="1622943" y="2838450"/>
              <a:ext cx="483592" cy="483592"/>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66" name="矩形 65"/>
          <p:cNvSpPr/>
          <p:nvPr/>
        </p:nvSpPr>
        <p:spPr>
          <a:xfrm>
            <a:off x="3519341" y="3865209"/>
            <a:ext cx="2332478" cy="1184940"/>
          </a:xfrm>
          <a:prstGeom prst="rect">
            <a:avLst/>
          </a:prstGeom>
        </p:spPr>
        <p:txBody>
          <a:bodyPr wrap="square">
            <a:spAutoFit/>
          </a:bodyPr>
          <a:lstStyle/>
          <a:p>
            <a:pPr algn="ctr">
              <a:lnSpc>
                <a:spcPct val="150000"/>
              </a:lnSpc>
              <a:spcAft>
                <a:spcPts val="600"/>
              </a:spcAft>
            </a:pPr>
            <a:r>
              <a:rPr lang="zh-CN" altLang="en-US" sz="1400" dirty="0" smtClean="0">
                <a:solidFill>
                  <a:schemeClr val="accent1"/>
                </a:solidFill>
                <a:latin typeface="+mj-ea"/>
                <a:ea typeface="+mj-ea"/>
              </a:rPr>
              <a:t>业务的目标</a:t>
            </a:r>
            <a:endParaRPr lang="en-US" altLang="zh-CN" sz="1400" dirty="0" smtClean="0">
              <a:solidFill>
                <a:schemeClr val="accent1"/>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5" name="组合 74"/>
          <p:cNvGrpSpPr/>
          <p:nvPr/>
        </p:nvGrpSpPr>
        <p:grpSpPr>
          <a:xfrm>
            <a:off x="4111919" y="2506585"/>
            <a:ext cx="1147322" cy="1147322"/>
            <a:chOff x="4111919" y="2506585"/>
            <a:chExt cx="1147322" cy="1147322"/>
          </a:xfrm>
        </p:grpSpPr>
        <p:sp>
          <p:nvSpPr>
            <p:cNvPr id="68" name="椭圆 67"/>
            <p:cNvSpPr/>
            <p:nvPr/>
          </p:nvSpPr>
          <p:spPr>
            <a:xfrm>
              <a:off x="4111919" y="2506585"/>
              <a:ext cx="1147322" cy="1147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7"/>
            <p:cNvSpPr>
              <a:spLocks noEditPoints="1"/>
            </p:cNvSpPr>
            <p:nvPr/>
          </p:nvSpPr>
          <p:spPr bwMode="auto">
            <a:xfrm>
              <a:off x="4444175" y="2828925"/>
              <a:ext cx="481224" cy="483592"/>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6" name="矩形 55"/>
          <p:cNvSpPr/>
          <p:nvPr/>
        </p:nvSpPr>
        <p:spPr>
          <a:xfrm>
            <a:off x="6340182" y="3865209"/>
            <a:ext cx="2332478" cy="1184940"/>
          </a:xfrm>
          <a:prstGeom prst="rect">
            <a:avLst/>
          </a:prstGeom>
        </p:spPr>
        <p:txBody>
          <a:bodyPr wrap="square">
            <a:spAutoFit/>
          </a:bodyPr>
          <a:lstStyle/>
          <a:p>
            <a:pPr algn="ctr">
              <a:lnSpc>
                <a:spcPct val="150000"/>
              </a:lnSpc>
              <a:spcAft>
                <a:spcPts val="600"/>
              </a:spcAft>
            </a:pPr>
            <a:r>
              <a:rPr lang="zh-CN" altLang="en-US" sz="1400" dirty="0" smtClean="0">
                <a:solidFill>
                  <a:schemeClr val="accent1"/>
                </a:solidFill>
                <a:latin typeface="+mj-ea"/>
                <a:ea typeface="+mj-ea"/>
              </a:rPr>
              <a:t>企业的理想</a:t>
            </a:r>
            <a:endParaRPr lang="en-US" altLang="zh-CN" sz="1400" dirty="0" smtClean="0">
              <a:solidFill>
                <a:schemeClr val="accent1"/>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6" name="组合 75"/>
          <p:cNvGrpSpPr/>
          <p:nvPr/>
        </p:nvGrpSpPr>
        <p:grpSpPr>
          <a:xfrm>
            <a:off x="6932760" y="2506585"/>
            <a:ext cx="1147322" cy="1147322"/>
            <a:chOff x="6932760" y="2506585"/>
            <a:chExt cx="1147322" cy="1147322"/>
          </a:xfrm>
        </p:grpSpPr>
        <p:sp>
          <p:nvSpPr>
            <p:cNvPr id="58" name="椭圆 57"/>
            <p:cNvSpPr/>
            <p:nvPr/>
          </p:nvSpPr>
          <p:spPr>
            <a:xfrm>
              <a:off x="6932760" y="2506585"/>
              <a:ext cx="1147322" cy="1147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80"/>
            <p:cNvSpPr>
              <a:spLocks noEditPoints="1"/>
            </p:cNvSpPr>
            <p:nvPr/>
          </p:nvSpPr>
          <p:spPr bwMode="auto">
            <a:xfrm>
              <a:off x="7265015" y="2838450"/>
              <a:ext cx="481224" cy="48359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38" name="矩形 37"/>
          <p:cNvSpPr/>
          <p:nvPr/>
        </p:nvSpPr>
        <p:spPr>
          <a:xfrm>
            <a:off x="9161022" y="3865209"/>
            <a:ext cx="2332478" cy="1184940"/>
          </a:xfrm>
          <a:prstGeom prst="rect">
            <a:avLst/>
          </a:prstGeom>
        </p:spPr>
        <p:txBody>
          <a:bodyPr wrap="square">
            <a:spAutoFit/>
          </a:bodyPr>
          <a:lstStyle/>
          <a:p>
            <a:pPr algn="ctr">
              <a:lnSpc>
                <a:spcPct val="150000"/>
              </a:lnSpc>
              <a:spcAft>
                <a:spcPts val="600"/>
              </a:spcAft>
            </a:pPr>
            <a:r>
              <a:rPr lang="zh-CN" altLang="en-US" sz="1400" dirty="0" smtClean="0">
                <a:solidFill>
                  <a:schemeClr val="accent1"/>
                </a:solidFill>
                <a:latin typeface="+mj-ea"/>
                <a:ea typeface="+mj-ea"/>
              </a:rPr>
              <a:t>我们的愿望</a:t>
            </a:r>
            <a:endParaRPr lang="en-US" altLang="zh-CN" sz="1400" dirty="0" smtClean="0">
              <a:solidFill>
                <a:schemeClr val="accent1"/>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7" name="组合 76"/>
          <p:cNvGrpSpPr/>
          <p:nvPr/>
        </p:nvGrpSpPr>
        <p:grpSpPr>
          <a:xfrm>
            <a:off x="9753600" y="2506585"/>
            <a:ext cx="1147322" cy="1147322"/>
            <a:chOff x="9753600" y="2506585"/>
            <a:chExt cx="1147322" cy="1147322"/>
          </a:xfrm>
        </p:grpSpPr>
        <p:sp>
          <p:nvSpPr>
            <p:cNvPr id="40" name="椭圆 39"/>
            <p:cNvSpPr/>
            <p:nvPr/>
          </p:nvSpPr>
          <p:spPr>
            <a:xfrm>
              <a:off x="9753600" y="2506585"/>
              <a:ext cx="1147322" cy="11473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8"/>
            <p:cNvSpPr>
              <a:spLocks noEditPoints="1"/>
            </p:cNvSpPr>
            <p:nvPr/>
          </p:nvSpPr>
          <p:spPr bwMode="auto">
            <a:xfrm>
              <a:off x="10085855" y="2838450"/>
              <a:ext cx="481224" cy="483592"/>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7013179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900" decel="100000" fill="hold"/>
                                        <p:tgtEl>
                                          <p:spTgt spid="7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1000"/>
                                        <p:tgtEl>
                                          <p:spTgt spid="75"/>
                                        </p:tgtEl>
                                      </p:cBhvr>
                                    </p:animEffect>
                                    <p:anim calcmode="lin" valueType="num">
                                      <p:cBhvr>
                                        <p:cTn id="18" dur="1000" fill="hold"/>
                                        <p:tgtEl>
                                          <p:spTgt spid="75"/>
                                        </p:tgtEl>
                                        <p:attrNameLst>
                                          <p:attrName>ppt_x</p:attrName>
                                        </p:attrNameLst>
                                      </p:cBhvr>
                                      <p:tavLst>
                                        <p:tav tm="0">
                                          <p:val>
                                            <p:strVal val="#ppt_x"/>
                                          </p:val>
                                        </p:tav>
                                        <p:tav tm="100000">
                                          <p:val>
                                            <p:strVal val="#ppt_x"/>
                                          </p:val>
                                        </p:tav>
                                      </p:tavLst>
                                    </p:anim>
                                    <p:anim calcmode="lin" valueType="num">
                                      <p:cBhvr>
                                        <p:cTn id="19" dur="900" decel="100000" fill="hold"/>
                                        <p:tgtEl>
                                          <p:spTgt spid="7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900" decel="100000" fill="hold"/>
                                        <p:tgtEl>
                                          <p:spTgt spid="7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37" presetClass="entr" presetSubtype="0"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56"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4183195" y="1908326"/>
            <a:ext cx="3825608" cy="3825608"/>
          </a:xfrm>
          <a:custGeom>
            <a:avLst/>
            <a:gdLst>
              <a:gd name="connsiteX0" fmla="*/ 1912804 w 3825608"/>
              <a:gd name="connsiteY0" fmla="*/ 0 h 3825608"/>
              <a:gd name="connsiteX1" fmla="*/ 3825608 w 3825608"/>
              <a:gd name="connsiteY1" fmla="*/ 1912805 h 3825608"/>
              <a:gd name="connsiteX2" fmla="*/ 1912805 w 3825608"/>
              <a:gd name="connsiteY2" fmla="*/ 3825608 h 3825608"/>
              <a:gd name="connsiteX3" fmla="*/ 0 w 3825608"/>
              <a:gd name="connsiteY3" fmla="*/ 1912803 h 3825608"/>
            </a:gdLst>
            <a:ahLst/>
            <a:cxnLst>
              <a:cxn ang="0">
                <a:pos x="connsiteX0" y="connsiteY0"/>
              </a:cxn>
              <a:cxn ang="0">
                <a:pos x="connsiteX1" y="connsiteY1"/>
              </a:cxn>
              <a:cxn ang="0">
                <a:pos x="connsiteX2" y="connsiteY2"/>
              </a:cxn>
              <a:cxn ang="0">
                <a:pos x="connsiteX3" y="connsiteY3"/>
              </a:cxn>
            </a:cxnLst>
            <a:rect l="l" t="t" r="r" b="b"/>
            <a:pathLst>
              <a:path w="3825608" h="3825608">
                <a:moveTo>
                  <a:pt x="1912804" y="0"/>
                </a:moveTo>
                <a:lnTo>
                  <a:pt x="3825608" y="1912805"/>
                </a:lnTo>
                <a:lnTo>
                  <a:pt x="1912805" y="3825608"/>
                </a:lnTo>
                <a:lnTo>
                  <a:pt x="0" y="1912803"/>
                </a:lnTo>
                <a:close/>
              </a:path>
            </a:pathLst>
          </a:custGeom>
          <a:blipFill dpi="0"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16000" y="365125"/>
            <a:ext cx="11160000" cy="644525"/>
          </a:xfrm>
        </p:spPr>
        <p:txBody>
          <a:bodyPr/>
          <a:lstStyle/>
          <a:p>
            <a:r>
              <a:rPr lang="zh-CN" altLang="en-US" dirty="0"/>
              <a:t>我们的使命</a:t>
            </a:r>
            <a:endParaRPr lang="en-US" altLang="zh-CN" dirty="0"/>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12</a:t>
            </a:fld>
            <a:endParaRPr lang="zh-CN" altLang="en-US"/>
          </a:p>
        </p:txBody>
      </p:sp>
      <p:sp>
        <p:nvSpPr>
          <p:cNvPr id="61" name="矩形 60"/>
          <p:cNvSpPr/>
          <p:nvPr/>
        </p:nvSpPr>
        <p:spPr>
          <a:xfrm>
            <a:off x="826236" y="3344077"/>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美化环境</a:t>
            </a:r>
            <a:endParaRPr lang="en-US" altLang="zh-CN" sz="1400" dirty="0">
              <a:solidFill>
                <a:schemeClr val="tx2"/>
              </a:solidFill>
              <a:latin typeface="+mj-ea"/>
              <a:ea typeface="+mj-ea"/>
            </a:endParaRPr>
          </a:p>
          <a:p>
            <a:pPr algn="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2812505" y="5129155"/>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回报社会</a:t>
            </a:r>
            <a:endParaRPr lang="en-US" altLang="zh-CN" sz="1400" dirty="0">
              <a:solidFill>
                <a:schemeClr val="tx2"/>
              </a:solidFill>
              <a:latin typeface="+mj-ea"/>
              <a:ea typeface="+mj-ea"/>
            </a:endParaRPr>
          </a:p>
          <a:p>
            <a:pPr algn="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6" name="矩形 55"/>
          <p:cNvSpPr/>
          <p:nvPr/>
        </p:nvSpPr>
        <p:spPr>
          <a:xfrm>
            <a:off x="6791105" y="1500562"/>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股东满意</a:t>
            </a:r>
            <a:endParaRPr lang="en-US" altLang="zh-CN" sz="1400" dirty="0">
              <a:solidFill>
                <a:schemeClr val="tx2"/>
              </a:solidFill>
              <a:latin typeface="+mj-ea"/>
              <a:ea typeface="+mj-ea"/>
            </a:endParaRP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38" name="矩形 37"/>
          <p:cNvSpPr/>
          <p:nvPr/>
        </p:nvSpPr>
        <p:spPr>
          <a:xfrm>
            <a:off x="8692989" y="3344077"/>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员工满意</a:t>
            </a:r>
            <a:endParaRPr lang="en-US" altLang="zh-CN" sz="1400" dirty="0">
              <a:solidFill>
                <a:schemeClr val="tx2"/>
              </a:solidFill>
              <a:latin typeface="+mj-ea"/>
              <a:ea typeface="+mj-ea"/>
            </a:endParaRP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 name="组合 6"/>
          <p:cNvGrpSpPr/>
          <p:nvPr/>
        </p:nvGrpSpPr>
        <p:grpSpPr>
          <a:xfrm>
            <a:off x="5522338" y="1462390"/>
            <a:ext cx="1147322" cy="1147322"/>
            <a:chOff x="5522338" y="1462390"/>
            <a:chExt cx="1147322" cy="1147322"/>
          </a:xfrm>
        </p:grpSpPr>
        <p:sp>
          <p:nvSpPr>
            <p:cNvPr id="63" name="椭圆 62"/>
            <p:cNvSpPr/>
            <p:nvPr/>
          </p:nvSpPr>
          <p:spPr>
            <a:xfrm>
              <a:off x="5522338" y="1462390"/>
              <a:ext cx="1147322" cy="1147322"/>
            </a:xfrm>
            <a:prstGeom prst="ellipse">
              <a:avLst/>
            </a:prstGeom>
            <a:solidFill>
              <a:schemeClr val="accent2"/>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8"/>
            <p:cNvSpPr>
              <a:spLocks noEditPoints="1"/>
            </p:cNvSpPr>
            <p:nvPr/>
          </p:nvSpPr>
          <p:spPr bwMode="auto">
            <a:xfrm>
              <a:off x="5857874" y="1796753"/>
              <a:ext cx="476252" cy="478596"/>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 name="组合 4"/>
          <p:cNvGrpSpPr/>
          <p:nvPr/>
        </p:nvGrpSpPr>
        <p:grpSpPr>
          <a:xfrm>
            <a:off x="7435142" y="3247469"/>
            <a:ext cx="1147322" cy="1147322"/>
            <a:chOff x="7435142" y="3247469"/>
            <a:chExt cx="1147322" cy="1147322"/>
          </a:xfrm>
        </p:grpSpPr>
        <p:sp>
          <p:nvSpPr>
            <p:cNvPr id="40" name="椭圆 39"/>
            <p:cNvSpPr/>
            <p:nvPr/>
          </p:nvSpPr>
          <p:spPr>
            <a:xfrm>
              <a:off x="7435142" y="3247469"/>
              <a:ext cx="1147322" cy="1147322"/>
            </a:xfrm>
            <a:prstGeom prst="ellipse">
              <a:avLst/>
            </a:prstGeom>
            <a:solidFill>
              <a:schemeClr val="accent5"/>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9"/>
            <p:cNvSpPr>
              <a:spLocks noEditPoints="1"/>
            </p:cNvSpPr>
            <p:nvPr/>
          </p:nvSpPr>
          <p:spPr bwMode="auto">
            <a:xfrm>
              <a:off x="7770677" y="3581832"/>
              <a:ext cx="476252" cy="478596"/>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6" name="组合 5"/>
          <p:cNvGrpSpPr/>
          <p:nvPr/>
        </p:nvGrpSpPr>
        <p:grpSpPr>
          <a:xfrm>
            <a:off x="5522338" y="5032548"/>
            <a:ext cx="1147322" cy="1147322"/>
            <a:chOff x="5522338" y="5032548"/>
            <a:chExt cx="1147322" cy="1147322"/>
          </a:xfrm>
        </p:grpSpPr>
        <p:sp>
          <p:nvSpPr>
            <p:cNvPr id="68" name="椭圆 67"/>
            <p:cNvSpPr/>
            <p:nvPr/>
          </p:nvSpPr>
          <p:spPr>
            <a:xfrm>
              <a:off x="5522338" y="5032548"/>
              <a:ext cx="1147322" cy="1147322"/>
            </a:xfrm>
            <a:prstGeom prst="ellipse">
              <a:avLst/>
            </a:prstGeom>
            <a:solidFill>
              <a:schemeClr val="accent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0"/>
            <p:cNvSpPr>
              <a:spLocks noEditPoints="1"/>
            </p:cNvSpPr>
            <p:nvPr/>
          </p:nvSpPr>
          <p:spPr bwMode="auto">
            <a:xfrm>
              <a:off x="5857873" y="5366911"/>
              <a:ext cx="476252" cy="478596"/>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 name="组合 7"/>
          <p:cNvGrpSpPr/>
          <p:nvPr/>
        </p:nvGrpSpPr>
        <p:grpSpPr>
          <a:xfrm>
            <a:off x="3518059" y="3247469"/>
            <a:ext cx="1147322" cy="1147322"/>
            <a:chOff x="3518059" y="3247469"/>
            <a:chExt cx="1147322" cy="1147322"/>
          </a:xfrm>
        </p:grpSpPr>
        <p:sp>
          <p:nvSpPr>
            <p:cNvPr id="58" name="椭圆 57"/>
            <p:cNvSpPr/>
            <p:nvPr/>
          </p:nvSpPr>
          <p:spPr>
            <a:xfrm>
              <a:off x="3518059" y="3247469"/>
              <a:ext cx="1147322" cy="1147322"/>
            </a:xfrm>
            <a:prstGeom prst="ellipse">
              <a:avLst/>
            </a:prstGeom>
            <a:solidFill>
              <a:schemeClr val="accent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1"/>
            <p:cNvSpPr>
              <a:spLocks noEditPoints="1"/>
            </p:cNvSpPr>
            <p:nvPr/>
          </p:nvSpPr>
          <p:spPr bwMode="auto">
            <a:xfrm>
              <a:off x="3964238" y="3581832"/>
              <a:ext cx="253374" cy="478596"/>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1316348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52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75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1+#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0-#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7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0-#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1" grpId="0"/>
      <p:bldP spid="66" grpId="0"/>
      <p:bldP spid="56"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mj-ea"/>
                <a:ea typeface="+mj-ea"/>
              </a:rPr>
              <a:t>产品服务 </a:t>
            </a:r>
            <a:endParaRPr lang="en-US" altLang="zh-CN" sz="4000" dirty="0">
              <a:solidFill>
                <a:schemeClr val="bg1"/>
              </a:solidFill>
              <a:latin typeface="+mj-ea"/>
              <a:ea typeface="+mj-ea"/>
            </a:endParaRPr>
          </a:p>
          <a:p>
            <a:r>
              <a:rPr lang="en-US" altLang="zh-CN" sz="2800" dirty="0">
                <a:solidFill>
                  <a:schemeClr val="bg1"/>
                </a:solidFill>
                <a:latin typeface="+mj-ea"/>
                <a:ea typeface="+mj-ea"/>
              </a:rPr>
              <a:t>PRODUCT SERVICE</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114" name="组合 113"/>
          <p:cNvGrpSpPr/>
          <p:nvPr/>
        </p:nvGrpSpPr>
        <p:grpSpPr>
          <a:xfrm>
            <a:off x="1494056" y="2401856"/>
            <a:ext cx="1242408" cy="938516"/>
            <a:chOff x="646562" y="3239495"/>
            <a:chExt cx="1242408" cy="938516"/>
          </a:xfrm>
        </p:grpSpPr>
        <p:sp>
          <p:nvSpPr>
            <p:cNvPr id="115" name="任意多边形 114"/>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81189309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p:cTn id="15" dur="500" fill="hold"/>
                                        <p:tgtEl>
                                          <p:spTgt spid="114"/>
                                        </p:tgtEl>
                                        <p:attrNameLst>
                                          <p:attrName>ppt_w</p:attrName>
                                        </p:attrNameLst>
                                      </p:cBhvr>
                                      <p:tavLst>
                                        <p:tav tm="0">
                                          <p:val>
                                            <p:fltVal val="0"/>
                                          </p:val>
                                        </p:tav>
                                        <p:tav tm="100000">
                                          <p:val>
                                            <p:strVal val="#ppt_w"/>
                                          </p:val>
                                        </p:tav>
                                      </p:tavLst>
                                    </p:anim>
                                    <p:anim calcmode="lin" valueType="num">
                                      <p:cBhvr>
                                        <p:cTn id="16" dur="500" fill="hold"/>
                                        <p:tgtEl>
                                          <p:spTgt spid="114"/>
                                        </p:tgtEl>
                                        <p:attrNameLst>
                                          <p:attrName>ppt_h</p:attrName>
                                        </p:attrNameLst>
                                      </p:cBhvr>
                                      <p:tavLst>
                                        <p:tav tm="0">
                                          <p:val>
                                            <p:fltVal val="0"/>
                                          </p:val>
                                        </p:tav>
                                        <p:tav tm="100000">
                                          <p:val>
                                            <p:strVal val="#ppt_h"/>
                                          </p:val>
                                        </p:tav>
                                      </p:tavLst>
                                    </p:anim>
                                    <p:animEffect transition="in" filter="fade">
                                      <p:cBhvr>
                                        <p:cTn id="17" dur="500"/>
                                        <p:tgtEl>
                                          <p:spTgt spid="114"/>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smtClean="0">
                <a:latin typeface="+mj-ea"/>
                <a:ea typeface="+mj-ea"/>
              </a:rPr>
              <a:t>我们可以为您做些什么？</a:t>
            </a:r>
            <a:endParaRPr lang="zh-CN" altLang="en-US" dirty="0">
              <a:latin typeface="+mj-ea"/>
              <a:ea typeface="+mj-ea"/>
            </a:endParaRPr>
          </a:p>
        </p:txBody>
      </p:sp>
      <p:sp>
        <p:nvSpPr>
          <p:cNvPr id="13" name="任意多边形 12"/>
          <p:cNvSpPr/>
          <p:nvPr/>
        </p:nvSpPr>
        <p:spPr>
          <a:xfrm>
            <a:off x="4554366" y="4279188"/>
            <a:ext cx="3083268"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016500" y="2641686"/>
            <a:ext cx="2159000" cy="2045814"/>
            <a:chOff x="7410825" y="2727325"/>
            <a:chExt cx="7237414" cy="6858001"/>
          </a:xfrm>
          <a:solidFill>
            <a:schemeClr val="accent2"/>
          </a:solidFill>
        </p:grpSpPr>
        <p:sp>
          <p:nvSpPr>
            <p:cNvPr id="9"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543745" y="1764564"/>
            <a:ext cx="2832100"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新闻广告</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18" name="矩形 17"/>
          <p:cNvSpPr/>
          <p:nvPr/>
        </p:nvSpPr>
        <p:spPr>
          <a:xfrm>
            <a:off x="1543745" y="3382305"/>
            <a:ext cx="2832100" cy="954107"/>
          </a:xfrm>
          <a:prstGeom prst="rect">
            <a:avLst/>
          </a:prstGeom>
        </p:spPr>
        <p:txBody>
          <a:bodyPr wrap="square">
            <a:spAutoFit/>
          </a:bodyPr>
          <a:lstStyle/>
          <a:p>
            <a:pPr>
              <a:lnSpc>
                <a:spcPct val="150000"/>
              </a:lnSpc>
              <a:spcAft>
                <a:spcPts val="600"/>
              </a:spcAft>
            </a:pPr>
            <a:r>
              <a:rPr lang="zh-CN" altLang="en-US" sz="1400" dirty="0" smtClean="0">
                <a:solidFill>
                  <a:schemeClr val="accent1"/>
                </a:solidFill>
                <a:latin typeface="+mj-ea"/>
                <a:ea typeface="+mj-ea"/>
              </a:rPr>
              <a:t>促销推广</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19" name="矩形 18"/>
          <p:cNvSpPr/>
          <p:nvPr/>
        </p:nvSpPr>
        <p:spPr>
          <a:xfrm>
            <a:off x="1543745" y="5000045"/>
            <a:ext cx="2832100" cy="934871"/>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项目</a:t>
            </a:r>
            <a:r>
              <a:rPr lang="zh-CN" altLang="en-US" sz="1400" dirty="0" smtClean="0">
                <a:solidFill>
                  <a:schemeClr val="accent1"/>
                </a:solidFill>
                <a:latin typeface="+mj-ea"/>
                <a:ea typeface="+mj-ea"/>
              </a:rPr>
              <a:t>启动</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0" name="矩形 19"/>
          <p:cNvSpPr/>
          <p:nvPr/>
        </p:nvSpPr>
        <p:spPr>
          <a:xfrm>
            <a:off x="7853845" y="1764564"/>
            <a:ext cx="2793339" cy="934871"/>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社交</a:t>
            </a:r>
            <a:r>
              <a:rPr lang="zh-CN" altLang="en-US" sz="1400" dirty="0" smtClean="0">
                <a:solidFill>
                  <a:schemeClr val="accent1"/>
                </a:solidFill>
                <a:latin typeface="+mj-ea"/>
                <a:ea typeface="+mj-ea"/>
              </a:rPr>
              <a:t>网络</a:t>
            </a:r>
            <a:endParaRPr lang="en-US" altLang="zh-CN" sz="1400" dirty="0" smtClean="0">
              <a:solidFill>
                <a:schemeClr val="accent1"/>
              </a:solidFill>
              <a:latin typeface="+mj-ea"/>
              <a:ea typeface="+mj-ea"/>
            </a:endParaRPr>
          </a:p>
          <a:p>
            <a:pPr algn="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1" name="矩形 20"/>
          <p:cNvSpPr/>
          <p:nvPr/>
        </p:nvSpPr>
        <p:spPr>
          <a:xfrm>
            <a:off x="7853845" y="3382305"/>
            <a:ext cx="2793339" cy="954107"/>
          </a:xfrm>
          <a:prstGeom prst="rect">
            <a:avLst/>
          </a:prstGeom>
        </p:spPr>
        <p:txBody>
          <a:bodyPr wrap="square">
            <a:spAutoFit/>
          </a:bodyPr>
          <a:lstStyle/>
          <a:p>
            <a:pPr algn="r">
              <a:lnSpc>
                <a:spcPct val="150000"/>
              </a:lnSpc>
              <a:spcAft>
                <a:spcPts val="600"/>
              </a:spcAft>
            </a:pPr>
            <a:r>
              <a:rPr lang="zh-CN" altLang="en-US" sz="1400" dirty="0" smtClean="0">
                <a:solidFill>
                  <a:schemeClr val="accent1"/>
                </a:solidFill>
                <a:latin typeface="+mj-ea"/>
                <a:ea typeface="+mj-ea"/>
              </a:rPr>
              <a:t>市场调研</a:t>
            </a:r>
            <a:endParaRPr lang="en-US" altLang="zh-CN" sz="1400" dirty="0" smtClean="0">
              <a:solidFill>
                <a:schemeClr val="accent1"/>
              </a:solidFill>
              <a:latin typeface="+mj-ea"/>
              <a:ea typeface="+mj-ea"/>
            </a:endParaRPr>
          </a:p>
          <a:p>
            <a:pPr algn="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2" name="矩形 21"/>
          <p:cNvSpPr/>
          <p:nvPr/>
        </p:nvSpPr>
        <p:spPr>
          <a:xfrm>
            <a:off x="7853845" y="5000045"/>
            <a:ext cx="2793339" cy="954107"/>
          </a:xfrm>
          <a:prstGeom prst="rect">
            <a:avLst/>
          </a:prstGeom>
        </p:spPr>
        <p:txBody>
          <a:bodyPr wrap="square">
            <a:spAutoFit/>
          </a:bodyPr>
          <a:lstStyle/>
          <a:p>
            <a:pPr algn="r">
              <a:lnSpc>
                <a:spcPct val="150000"/>
              </a:lnSpc>
              <a:spcAft>
                <a:spcPts val="600"/>
              </a:spcAft>
            </a:pPr>
            <a:r>
              <a:rPr lang="zh-CN" altLang="en-US" sz="1400" dirty="0" smtClean="0">
                <a:solidFill>
                  <a:schemeClr val="accent1"/>
                </a:solidFill>
                <a:latin typeface="+mj-ea"/>
                <a:ea typeface="+mj-ea"/>
              </a:rPr>
              <a:t>网络托管</a:t>
            </a:r>
            <a:endParaRPr lang="en-US" altLang="zh-CN" sz="1400" dirty="0" smtClean="0">
              <a:solidFill>
                <a:schemeClr val="accent1"/>
              </a:solidFill>
              <a:latin typeface="+mj-ea"/>
              <a:ea typeface="+mj-ea"/>
            </a:endParaRPr>
          </a:p>
          <a:p>
            <a:pPr algn="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grpSp>
        <p:nvGrpSpPr>
          <p:cNvPr id="48" name="组合 47"/>
          <p:cNvGrpSpPr/>
          <p:nvPr/>
        </p:nvGrpSpPr>
        <p:grpSpPr>
          <a:xfrm>
            <a:off x="769156" y="1878864"/>
            <a:ext cx="648000" cy="648000"/>
            <a:chOff x="769156" y="1878864"/>
            <a:chExt cx="648000" cy="648000"/>
          </a:xfrm>
        </p:grpSpPr>
        <p:sp>
          <p:nvSpPr>
            <p:cNvPr id="26" name="椭圆 25"/>
            <p:cNvSpPr/>
            <p:nvPr/>
          </p:nvSpPr>
          <p:spPr>
            <a:xfrm>
              <a:off x="769156" y="1878864"/>
              <a:ext cx="648000" cy="64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3" name="组合 52"/>
          <p:cNvGrpSpPr/>
          <p:nvPr/>
        </p:nvGrpSpPr>
        <p:grpSpPr>
          <a:xfrm>
            <a:off x="10774845" y="1878864"/>
            <a:ext cx="648000" cy="648000"/>
            <a:chOff x="10774845" y="1878864"/>
            <a:chExt cx="648000" cy="648000"/>
          </a:xfrm>
        </p:grpSpPr>
        <p:sp>
          <p:nvSpPr>
            <p:cNvPr id="35" name="椭圆 34"/>
            <p:cNvSpPr/>
            <p:nvPr/>
          </p:nvSpPr>
          <p:spPr>
            <a:xfrm>
              <a:off x="10774845" y="1878864"/>
              <a:ext cx="648000"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9" name="组合 48"/>
          <p:cNvGrpSpPr/>
          <p:nvPr/>
        </p:nvGrpSpPr>
        <p:grpSpPr>
          <a:xfrm>
            <a:off x="769156" y="3496604"/>
            <a:ext cx="648000" cy="648000"/>
            <a:chOff x="769156" y="3496604"/>
            <a:chExt cx="648000" cy="648000"/>
          </a:xfrm>
        </p:grpSpPr>
        <p:sp>
          <p:nvSpPr>
            <p:cNvPr id="30" name="椭圆 29"/>
            <p:cNvSpPr/>
            <p:nvPr/>
          </p:nvSpPr>
          <p:spPr>
            <a:xfrm>
              <a:off x="769156" y="3496604"/>
              <a:ext cx="648000"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2" name="组合 51"/>
          <p:cNvGrpSpPr/>
          <p:nvPr/>
        </p:nvGrpSpPr>
        <p:grpSpPr>
          <a:xfrm>
            <a:off x="10774845" y="3496604"/>
            <a:ext cx="648000" cy="648000"/>
            <a:chOff x="10774845" y="3496604"/>
            <a:chExt cx="648000" cy="648000"/>
          </a:xfrm>
        </p:grpSpPr>
        <p:sp>
          <p:nvSpPr>
            <p:cNvPr id="36" name="椭圆 35"/>
            <p:cNvSpPr/>
            <p:nvPr/>
          </p:nvSpPr>
          <p:spPr>
            <a:xfrm>
              <a:off x="10774845" y="3496604"/>
              <a:ext cx="648000"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0" name="组合 49"/>
          <p:cNvGrpSpPr/>
          <p:nvPr/>
        </p:nvGrpSpPr>
        <p:grpSpPr>
          <a:xfrm>
            <a:off x="769156" y="5114345"/>
            <a:ext cx="648000" cy="648000"/>
            <a:chOff x="769156" y="5114345"/>
            <a:chExt cx="648000" cy="648000"/>
          </a:xfrm>
        </p:grpSpPr>
        <p:sp>
          <p:nvSpPr>
            <p:cNvPr id="33" name="椭圆 32"/>
            <p:cNvSpPr/>
            <p:nvPr/>
          </p:nvSpPr>
          <p:spPr>
            <a:xfrm>
              <a:off x="769156" y="5114345"/>
              <a:ext cx="648000" cy="64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1" name="组合 50"/>
          <p:cNvGrpSpPr/>
          <p:nvPr/>
        </p:nvGrpSpPr>
        <p:grpSpPr>
          <a:xfrm>
            <a:off x="10774845" y="5114345"/>
            <a:ext cx="648000" cy="648000"/>
            <a:chOff x="10774845" y="5114345"/>
            <a:chExt cx="648000" cy="648000"/>
          </a:xfrm>
        </p:grpSpPr>
        <p:sp>
          <p:nvSpPr>
            <p:cNvPr id="37" name="椭圆 36"/>
            <p:cNvSpPr/>
            <p:nvPr/>
          </p:nvSpPr>
          <p:spPr>
            <a:xfrm>
              <a:off x="10774845" y="5114345"/>
              <a:ext cx="648000"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4" name="灯片编号占位符 53"/>
          <p:cNvSpPr>
            <a:spLocks noGrp="1"/>
          </p:cNvSpPr>
          <p:nvPr>
            <p:ph type="sldNum" sz="quarter" idx="12"/>
          </p:nvPr>
        </p:nvSpPr>
        <p:spPr/>
        <p:txBody>
          <a:bodyPr/>
          <a:lstStyle/>
          <a:p>
            <a:fld id="{18AF668F-848C-4CC0-8143-F2E483CC7783}" type="slidenum">
              <a:rPr lang="zh-CN" altLang="en-US" smtClean="0"/>
              <a:t>14</a:t>
            </a:fld>
            <a:endParaRPr lang="zh-CN" altLang="en-US"/>
          </a:p>
        </p:txBody>
      </p:sp>
    </p:spTree>
    <p:custDataLst>
      <p:tags r:id="rId1"/>
    </p:custDataLst>
    <p:extLst>
      <p:ext uri="{BB962C8B-B14F-4D97-AF65-F5344CB8AC3E}">
        <p14:creationId xmlns:p14="http://schemas.microsoft.com/office/powerpoint/2010/main" val="10989349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0-#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0-#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b="1" dirty="0" smtClean="0"/>
              <a:t>客户服务</a:t>
            </a:r>
            <a:r>
              <a:rPr lang="en-US" altLang="zh-CN" b="1" dirty="0" smtClean="0"/>
              <a:t>5</a:t>
            </a:r>
            <a:r>
              <a:rPr lang="zh-CN" altLang="en-US" b="1" dirty="0" smtClean="0"/>
              <a:t>方面</a:t>
            </a:r>
            <a:r>
              <a:rPr lang="zh-CN" altLang="en-US" b="1" dirty="0"/>
              <a:t>的</a:t>
            </a:r>
            <a:r>
              <a:rPr lang="zh-CN" altLang="en-US" b="1" dirty="0" smtClean="0"/>
              <a:t>原则</a:t>
            </a:r>
            <a:endParaRPr lang="zh-CN" altLang="en-US" dirty="0"/>
          </a:p>
        </p:txBody>
      </p:sp>
      <p:grpSp>
        <p:nvGrpSpPr>
          <p:cNvPr id="47" name="组合 46"/>
          <p:cNvGrpSpPr/>
          <p:nvPr/>
        </p:nvGrpSpPr>
        <p:grpSpPr>
          <a:xfrm>
            <a:off x="1752601" y="2631240"/>
            <a:ext cx="2109611" cy="1298221"/>
            <a:chOff x="1314450" y="2089107"/>
            <a:chExt cx="1582208" cy="973666"/>
          </a:xfrm>
        </p:grpSpPr>
        <p:sp>
          <p:nvSpPr>
            <p:cNvPr id="48" name="Freeform 5"/>
            <p:cNvSpPr>
              <a:spLocks/>
            </p:cNvSpPr>
            <p:nvPr/>
          </p:nvSpPr>
          <p:spPr bwMode="auto">
            <a:xfrm>
              <a:off x="1314450" y="2089107"/>
              <a:ext cx="1582208" cy="973666"/>
            </a:xfrm>
            <a:custGeom>
              <a:avLst/>
              <a:gdLst>
                <a:gd name="T0" fmla="*/ 1232 w 1300"/>
                <a:gd name="T1" fmla="*/ 622 h 800"/>
                <a:gd name="T2" fmla="*/ 1232 w 1300"/>
                <a:gd name="T3" fmla="*/ 590 h 800"/>
                <a:gd name="T4" fmla="*/ 1226 w 1300"/>
                <a:gd name="T5" fmla="*/ 528 h 800"/>
                <a:gd name="T6" fmla="*/ 1212 w 1300"/>
                <a:gd name="T7" fmla="*/ 468 h 800"/>
                <a:gd name="T8" fmla="*/ 1194 w 1300"/>
                <a:gd name="T9" fmla="*/ 408 h 800"/>
                <a:gd name="T10" fmla="*/ 1170 w 1300"/>
                <a:gd name="T11" fmla="*/ 354 h 800"/>
                <a:gd name="T12" fmla="*/ 1142 w 1300"/>
                <a:gd name="T13" fmla="*/ 300 h 800"/>
                <a:gd name="T14" fmla="*/ 1108 w 1300"/>
                <a:gd name="T15" fmla="*/ 250 h 800"/>
                <a:gd name="T16" fmla="*/ 1070 w 1300"/>
                <a:gd name="T17" fmla="*/ 204 h 800"/>
                <a:gd name="T18" fmla="*/ 1028 w 1300"/>
                <a:gd name="T19" fmla="*/ 162 h 800"/>
                <a:gd name="T20" fmla="*/ 982 w 1300"/>
                <a:gd name="T21" fmla="*/ 124 h 800"/>
                <a:gd name="T22" fmla="*/ 932 w 1300"/>
                <a:gd name="T23" fmla="*/ 90 h 800"/>
                <a:gd name="T24" fmla="*/ 880 w 1300"/>
                <a:gd name="T25" fmla="*/ 62 h 800"/>
                <a:gd name="T26" fmla="*/ 824 w 1300"/>
                <a:gd name="T27" fmla="*/ 38 h 800"/>
                <a:gd name="T28" fmla="*/ 766 w 1300"/>
                <a:gd name="T29" fmla="*/ 20 h 800"/>
                <a:gd name="T30" fmla="*/ 704 w 1300"/>
                <a:gd name="T31" fmla="*/ 8 h 800"/>
                <a:gd name="T32" fmla="*/ 642 w 1300"/>
                <a:gd name="T33" fmla="*/ 2 h 800"/>
                <a:gd name="T34" fmla="*/ 610 w 1300"/>
                <a:gd name="T35" fmla="*/ 0 h 800"/>
                <a:gd name="T36" fmla="*/ 556 w 1300"/>
                <a:gd name="T37" fmla="*/ 4 h 800"/>
                <a:gd name="T38" fmla="*/ 450 w 1300"/>
                <a:gd name="T39" fmla="*/ 22 h 800"/>
                <a:gd name="T40" fmla="*/ 350 w 1300"/>
                <a:gd name="T41" fmla="*/ 58 h 800"/>
                <a:gd name="T42" fmla="*/ 260 w 1300"/>
                <a:gd name="T43" fmla="*/ 110 h 800"/>
                <a:gd name="T44" fmla="*/ 180 w 1300"/>
                <a:gd name="T45" fmla="*/ 174 h 800"/>
                <a:gd name="T46" fmla="*/ 110 w 1300"/>
                <a:gd name="T47" fmla="*/ 252 h 800"/>
                <a:gd name="T48" fmla="*/ 56 w 1300"/>
                <a:gd name="T49" fmla="*/ 340 h 800"/>
                <a:gd name="T50" fmla="*/ 16 w 1300"/>
                <a:gd name="T51" fmla="*/ 438 h 800"/>
                <a:gd name="T52" fmla="*/ 2 w 1300"/>
                <a:gd name="T53" fmla="*/ 490 h 800"/>
                <a:gd name="T54" fmla="*/ 0 w 1300"/>
                <a:gd name="T55" fmla="*/ 514 h 800"/>
                <a:gd name="T56" fmla="*/ 4 w 1300"/>
                <a:gd name="T57" fmla="*/ 540 h 800"/>
                <a:gd name="T58" fmla="*/ 12 w 1300"/>
                <a:gd name="T59" fmla="*/ 562 h 800"/>
                <a:gd name="T60" fmla="*/ 24 w 1300"/>
                <a:gd name="T61" fmla="*/ 582 h 800"/>
                <a:gd name="T62" fmla="*/ 42 w 1300"/>
                <a:gd name="T63" fmla="*/ 598 h 800"/>
                <a:gd name="T64" fmla="*/ 62 w 1300"/>
                <a:gd name="T65" fmla="*/ 612 h 800"/>
                <a:gd name="T66" fmla="*/ 84 w 1300"/>
                <a:gd name="T67" fmla="*/ 620 h 800"/>
                <a:gd name="T68" fmla="*/ 110 w 1300"/>
                <a:gd name="T69" fmla="*/ 622 h 800"/>
                <a:gd name="T70" fmla="*/ 110 w 1300"/>
                <a:gd name="T71" fmla="*/ 622 h 800"/>
                <a:gd name="T72" fmla="*/ 146 w 1300"/>
                <a:gd name="T73" fmla="*/ 616 h 800"/>
                <a:gd name="T74" fmla="*/ 178 w 1300"/>
                <a:gd name="T75" fmla="*/ 598 h 800"/>
                <a:gd name="T76" fmla="*/ 202 w 1300"/>
                <a:gd name="T77" fmla="*/ 572 h 800"/>
                <a:gd name="T78" fmla="*/ 216 w 1300"/>
                <a:gd name="T79" fmla="*/ 536 h 800"/>
                <a:gd name="T80" fmla="*/ 226 w 1300"/>
                <a:gd name="T81" fmla="*/ 504 h 800"/>
                <a:gd name="T82" fmla="*/ 252 w 1300"/>
                <a:gd name="T83" fmla="*/ 440 h 800"/>
                <a:gd name="T84" fmla="*/ 286 w 1300"/>
                <a:gd name="T85" fmla="*/ 382 h 800"/>
                <a:gd name="T86" fmla="*/ 330 w 1300"/>
                <a:gd name="T87" fmla="*/ 332 h 800"/>
                <a:gd name="T88" fmla="*/ 382 w 1300"/>
                <a:gd name="T89" fmla="*/ 290 h 800"/>
                <a:gd name="T90" fmla="*/ 442 w 1300"/>
                <a:gd name="T91" fmla="*/ 256 h 800"/>
                <a:gd name="T92" fmla="*/ 506 w 1300"/>
                <a:gd name="T93" fmla="*/ 234 h 800"/>
                <a:gd name="T94" fmla="*/ 574 w 1300"/>
                <a:gd name="T95" fmla="*/ 222 h 800"/>
                <a:gd name="T96" fmla="*/ 610 w 1300"/>
                <a:gd name="T97" fmla="*/ 220 h 800"/>
                <a:gd name="T98" fmla="*/ 692 w 1300"/>
                <a:gd name="T99" fmla="*/ 228 h 800"/>
                <a:gd name="T100" fmla="*/ 768 w 1300"/>
                <a:gd name="T101" fmla="*/ 252 h 800"/>
                <a:gd name="T102" fmla="*/ 836 w 1300"/>
                <a:gd name="T103" fmla="*/ 288 h 800"/>
                <a:gd name="T104" fmla="*/ 896 w 1300"/>
                <a:gd name="T105" fmla="*/ 338 h 800"/>
                <a:gd name="T106" fmla="*/ 944 w 1300"/>
                <a:gd name="T107" fmla="*/ 398 h 800"/>
                <a:gd name="T108" fmla="*/ 982 w 1300"/>
                <a:gd name="T109" fmla="*/ 466 h 800"/>
                <a:gd name="T110" fmla="*/ 1006 w 1300"/>
                <a:gd name="T111" fmla="*/ 542 h 800"/>
                <a:gd name="T112" fmla="*/ 1014 w 1300"/>
                <a:gd name="T113" fmla="*/ 622 h 800"/>
                <a:gd name="T114" fmla="*/ 944 w 1300"/>
                <a:gd name="T115" fmla="*/ 622 h 800"/>
                <a:gd name="T116" fmla="*/ 1300 w 1300"/>
                <a:gd name="T11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0" h="800">
                  <a:moveTo>
                    <a:pt x="1232" y="622"/>
                  </a:moveTo>
                  <a:lnTo>
                    <a:pt x="1232" y="622"/>
                  </a:lnTo>
                  <a:lnTo>
                    <a:pt x="1232" y="622"/>
                  </a:lnTo>
                  <a:lnTo>
                    <a:pt x="1232" y="590"/>
                  </a:lnTo>
                  <a:lnTo>
                    <a:pt x="1230" y="558"/>
                  </a:lnTo>
                  <a:lnTo>
                    <a:pt x="1226" y="528"/>
                  </a:lnTo>
                  <a:lnTo>
                    <a:pt x="1220" y="498"/>
                  </a:lnTo>
                  <a:lnTo>
                    <a:pt x="1212" y="468"/>
                  </a:lnTo>
                  <a:lnTo>
                    <a:pt x="1204" y="438"/>
                  </a:lnTo>
                  <a:lnTo>
                    <a:pt x="1194" y="408"/>
                  </a:lnTo>
                  <a:lnTo>
                    <a:pt x="1184" y="380"/>
                  </a:lnTo>
                  <a:lnTo>
                    <a:pt x="1170" y="354"/>
                  </a:lnTo>
                  <a:lnTo>
                    <a:pt x="1158" y="326"/>
                  </a:lnTo>
                  <a:lnTo>
                    <a:pt x="1142" y="300"/>
                  </a:lnTo>
                  <a:lnTo>
                    <a:pt x="1126" y="276"/>
                  </a:lnTo>
                  <a:lnTo>
                    <a:pt x="1108" y="250"/>
                  </a:lnTo>
                  <a:lnTo>
                    <a:pt x="1090" y="228"/>
                  </a:lnTo>
                  <a:lnTo>
                    <a:pt x="1070" y="204"/>
                  </a:lnTo>
                  <a:lnTo>
                    <a:pt x="1050" y="182"/>
                  </a:lnTo>
                  <a:lnTo>
                    <a:pt x="1028" y="162"/>
                  </a:lnTo>
                  <a:lnTo>
                    <a:pt x="1006" y="142"/>
                  </a:lnTo>
                  <a:lnTo>
                    <a:pt x="982" y="124"/>
                  </a:lnTo>
                  <a:lnTo>
                    <a:pt x="958" y="106"/>
                  </a:lnTo>
                  <a:lnTo>
                    <a:pt x="932" y="90"/>
                  </a:lnTo>
                  <a:lnTo>
                    <a:pt x="906" y="76"/>
                  </a:lnTo>
                  <a:lnTo>
                    <a:pt x="880" y="62"/>
                  </a:lnTo>
                  <a:lnTo>
                    <a:pt x="852" y="50"/>
                  </a:lnTo>
                  <a:lnTo>
                    <a:pt x="824" y="38"/>
                  </a:lnTo>
                  <a:lnTo>
                    <a:pt x="796" y="28"/>
                  </a:lnTo>
                  <a:lnTo>
                    <a:pt x="766" y="20"/>
                  </a:lnTo>
                  <a:lnTo>
                    <a:pt x="736" y="14"/>
                  </a:lnTo>
                  <a:lnTo>
                    <a:pt x="704" y="8"/>
                  </a:lnTo>
                  <a:lnTo>
                    <a:pt x="674" y="4"/>
                  </a:lnTo>
                  <a:lnTo>
                    <a:pt x="642" y="2"/>
                  </a:lnTo>
                  <a:lnTo>
                    <a:pt x="610" y="0"/>
                  </a:lnTo>
                  <a:lnTo>
                    <a:pt x="610" y="0"/>
                  </a:lnTo>
                  <a:lnTo>
                    <a:pt x="582" y="2"/>
                  </a:lnTo>
                  <a:lnTo>
                    <a:pt x="556" y="4"/>
                  </a:lnTo>
                  <a:lnTo>
                    <a:pt x="502" y="10"/>
                  </a:lnTo>
                  <a:lnTo>
                    <a:pt x="450" y="22"/>
                  </a:lnTo>
                  <a:lnTo>
                    <a:pt x="398" y="38"/>
                  </a:lnTo>
                  <a:lnTo>
                    <a:pt x="350" y="58"/>
                  </a:lnTo>
                  <a:lnTo>
                    <a:pt x="304" y="82"/>
                  </a:lnTo>
                  <a:lnTo>
                    <a:pt x="260" y="110"/>
                  </a:lnTo>
                  <a:lnTo>
                    <a:pt x="218" y="140"/>
                  </a:lnTo>
                  <a:lnTo>
                    <a:pt x="180" y="174"/>
                  </a:lnTo>
                  <a:lnTo>
                    <a:pt x="144" y="212"/>
                  </a:lnTo>
                  <a:lnTo>
                    <a:pt x="110" y="252"/>
                  </a:lnTo>
                  <a:lnTo>
                    <a:pt x="82" y="296"/>
                  </a:lnTo>
                  <a:lnTo>
                    <a:pt x="56" y="340"/>
                  </a:lnTo>
                  <a:lnTo>
                    <a:pt x="34" y="388"/>
                  </a:lnTo>
                  <a:lnTo>
                    <a:pt x="16" y="438"/>
                  </a:lnTo>
                  <a:lnTo>
                    <a:pt x="2" y="490"/>
                  </a:lnTo>
                  <a:lnTo>
                    <a:pt x="2" y="490"/>
                  </a:lnTo>
                  <a:lnTo>
                    <a:pt x="0" y="502"/>
                  </a:lnTo>
                  <a:lnTo>
                    <a:pt x="0" y="514"/>
                  </a:lnTo>
                  <a:lnTo>
                    <a:pt x="2" y="528"/>
                  </a:lnTo>
                  <a:lnTo>
                    <a:pt x="4" y="540"/>
                  </a:lnTo>
                  <a:lnTo>
                    <a:pt x="6" y="550"/>
                  </a:lnTo>
                  <a:lnTo>
                    <a:pt x="12" y="562"/>
                  </a:lnTo>
                  <a:lnTo>
                    <a:pt x="18" y="572"/>
                  </a:lnTo>
                  <a:lnTo>
                    <a:pt x="24" y="582"/>
                  </a:lnTo>
                  <a:lnTo>
                    <a:pt x="32" y="590"/>
                  </a:lnTo>
                  <a:lnTo>
                    <a:pt x="42" y="598"/>
                  </a:lnTo>
                  <a:lnTo>
                    <a:pt x="52" y="606"/>
                  </a:lnTo>
                  <a:lnTo>
                    <a:pt x="62" y="612"/>
                  </a:lnTo>
                  <a:lnTo>
                    <a:pt x="72" y="616"/>
                  </a:lnTo>
                  <a:lnTo>
                    <a:pt x="84" y="620"/>
                  </a:lnTo>
                  <a:lnTo>
                    <a:pt x="96" y="622"/>
                  </a:lnTo>
                  <a:lnTo>
                    <a:pt x="110" y="622"/>
                  </a:lnTo>
                  <a:lnTo>
                    <a:pt x="110" y="622"/>
                  </a:lnTo>
                  <a:lnTo>
                    <a:pt x="110" y="622"/>
                  </a:lnTo>
                  <a:lnTo>
                    <a:pt x="128" y="620"/>
                  </a:lnTo>
                  <a:lnTo>
                    <a:pt x="146" y="616"/>
                  </a:lnTo>
                  <a:lnTo>
                    <a:pt x="164" y="608"/>
                  </a:lnTo>
                  <a:lnTo>
                    <a:pt x="178" y="598"/>
                  </a:lnTo>
                  <a:lnTo>
                    <a:pt x="192" y="586"/>
                  </a:lnTo>
                  <a:lnTo>
                    <a:pt x="202" y="572"/>
                  </a:lnTo>
                  <a:lnTo>
                    <a:pt x="212" y="554"/>
                  </a:lnTo>
                  <a:lnTo>
                    <a:pt x="216" y="536"/>
                  </a:lnTo>
                  <a:lnTo>
                    <a:pt x="216" y="536"/>
                  </a:lnTo>
                  <a:lnTo>
                    <a:pt x="226" y="504"/>
                  </a:lnTo>
                  <a:lnTo>
                    <a:pt x="238" y="472"/>
                  </a:lnTo>
                  <a:lnTo>
                    <a:pt x="252" y="440"/>
                  </a:lnTo>
                  <a:lnTo>
                    <a:pt x="268" y="410"/>
                  </a:lnTo>
                  <a:lnTo>
                    <a:pt x="286" y="382"/>
                  </a:lnTo>
                  <a:lnTo>
                    <a:pt x="308" y="356"/>
                  </a:lnTo>
                  <a:lnTo>
                    <a:pt x="330" y="332"/>
                  </a:lnTo>
                  <a:lnTo>
                    <a:pt x="356" y="310"/>
                  </a:lnTo>
                  <a:lnTo>
                    <a:pt x="382" y="290"/>
                  </a:lnTo>
                  <a:lnTo>
                    <a:pt x="412" y="272"/>
                  </a:lnTo>
                  <a:lnTo>
                    <a:pt x="442" y="256"/>
                  </a:lnTo>
                  <a:lnTo>
                    <a:pt x="474" y="244"/>
                  </a:lnTo>
                  <a:lnTo>
                    <a:pt x="506" y="234"/>
                  </a:lnTo>
                  <a:lnTo>
                    <a:pt x="540" y="226"/>
                  </a:lnTo>
                  <a:lnTo>
                    <a:pt x="574" y="222"/>
                  </a:lnTo>
                  <a:lnTo>
                    <a:pt x="610" y="220"/>
                  </a:lnTo>
                  <a:lnTo>
                    <a:pt x="610" y="220"/>
                  </a:lnTo>
                  <a:lnTo>
                    <a:pt x="652" y="222"/>
                  </a:lnTo>
                  <a:lnTo>
                    <a:pt x="692" y="228"/>
                  </a:lnTo>
                  <a:lnTo>
                    <a:pt x="730" y="238"/>
                  </a:lnTo>
                  <a:lnTo>
                    <a:pt x="768" y="252"/>
                  </a:lnTo>
                  <a:lnTo>
                    <a:pt x="802" y="268"/>
                  </a:lnTo>
                  <a:lnTo>
                    <a:pt x="836" y="288"/>
                  </a:lnTo>
                  <a:lnTo>
                    <a:pt x="866" y="312"/>
                  </a:lnTo>
                  <a:lnTo>
                    <a:pt x="896" y="338"/>
                  </a:lnTo>
                  <a:lnTo>
                    <a:pt x="922" y="366"/>
                  </a:lnTo>
                  <a:lnTo>
                    <a:pt x="944" y="398"/>
                  </a:lnTo>
                  <a:lnTo>
                    <a:pt x="964" y="430"/>
                  </a:lnTo>
                  <a:lnTo>
                    <a:pt x="982" y="466"/>
                  </a:lnTo>
                  <a:lnTo>
                    <a:pt x="996" y="502"/>
                  </a:lnTo>
                  <a:lnTo>
                    <a:pt x="1006" y="542"/>
                  </a:lnTo>
                  <a:lnTo>
                    <a:pt x="1012" y="582"/>
                  </a:lnTo>
                  <a:lnTo>
                    <a:pt x="1014" y="622"/>
                  </a:lnTo>
                  <a:lnTo>
                    <a:pt x="1014" y="622"/>
                  </a:lnTo>
                  <a:lnTo>
                    <a:pt x="944" y="622"/>
                  </a:lnTo>
                  <a:lnTo>
                    <a:pt x="1122" y="800"/>
                  </a:lnTo>
                  <a:lnTo>
                    <a:pt x="1300" y="622"/>
                  </a:lnTo>
                  <a:lnTo>
                    <a:pt x="1232"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49" name="矩形 45"/>
            <p:cNvSpPr/>
            <p:nvPr/>
          </p:nvSpPr>
          <p:spPr>
            <a:xfrm>
              <a:off x="1541795"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以客户为重</a:t>
              </a:r>
              <a:endParaRPr lang="en-US" altLang="zh-CN" sz="1067" spc="200" dirty="0">
                <a:solidFill>
                  <a:schemeClr val="bg1"/>
                </a:solidFill>
                <a:latin typeface="+mj-ea"/>
                <a:ea typeface="+mj-ea"/>
              </a:endParaRPr>
            </a:p>
          </p:txBody>
        </p:sp>
      </p:grpSp>
      <p:grpSp>
        <p:nvGrpSpPr>
          <p:cNvPr id="50" name="组合 49"/>
          <p:cNvGrpSpPr/>
          <p:nvPr/>
        </p:nvGrpSpPr>
        <p:grpSpPr>
          <a:xfrm>
            <a:off x="5072806" y="2631240"/>
            <a:ext cx="2116103" cy="1298221"/>
            <a:chOff x="3804603" y="2089107"/>
            <a:chExt cx="1587077" cy="973666"/>
          </a:xfrm>
        </p:grpSpPr>
        <p:sp>
          <p:nvSpPr>
            <p:cNvPr id="51" name="Freeform 7"/>
            <p:cNvSpPr>
              <a:spLocks/>
            </p:cNvSpPr>
            <p:nvPr/>
          </p:nvSpPr>
          <p:spPr bwMode="auto">
            <a:xfrm>
              <a:off x="380460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4 w 1304"/>
                <a:gd name="T25" fmla="*/ 62 h 800"/>
                <a:gd name="T26" fmla="*/ 828 w 1304"/>
                <a:gd name="T27" fmla="*/ 38 h 800"/>
                <a:gd name="T28" fmla="*/ 770 w 1304"/>
                <a:gd name="T29" fmla="*/ 20 h 800"/>
                <a:gd name="T30" fmla="*/ 708 w 1304"/>
                <a:gd name="T31" fmla="*/ 8 h 800"/>
                <a:gd name="T32" fmla="*/ 646 w 1304"/>
                <a:gd name="T33" fmla="*/ 2 h 800"/>
                <a:gd name="T34" fmla="*/ 614 w 1304"/>
                <a:gd name="T35" fmla="*/ 0 h 800"/>
                <a:gd name="T36" fmla="*/ 556 w 1304"/>
                <a:gd name="T37" fmla="*/ 4 h 800"/>
                <a:gd name="T38" fmla="*/ 502 w 1304"/>
                <a:gd name="T39" fmla="*/ 10 h 800"/>
                <a:gd name="T40" fmla="*/ 448 w 1304"/>
                <a:gd name="T41" fmla="*/ 24 h 800"/>
                <a:gd name="T42" fmla="*/ 396 w 1304"/>
                <a:gd name="T43" fmla="*/ 40 h 800"/>
                <a:gd name="T44" fmla="*/ 298 w 1304"/>
                <a:gd name="T45" fmla="*/ 86 h 800"/>
                <a:gd name="T46" fmla="*/ 212 w 1304"/>
                <a:gd name="T47" fmla="*/ 150 h 800"/>
                <a:gd name="T48" fmla="*/ 136 w 1304"/>
                <a:gd name="T49" fmla="*/ 226 h 800"/>
                <a:gd name="T50" fmla="*/ 74 w 1304"/>
                <a:gd name="T51" fmla="*/ 312 h 800"/>
                <a:gd name="T52" fmla="*/ 30 w 1304"/>
                <a:gd name="T53" fmla="*/ 410 h 800"/>
                <a:gd name="T54" fmla="*/ 12 w 1304"/>
                <a:gd name="T55" fmla="*/ 464 h 800"/>
                <a:gd name="T56" fmla="*/ 0 w 1304"/>
                <a:gd name="T57" fmla="*/ 518 h 800"/>
                <a:gd name="T58" fmla="*/ 220 w 1304"/>
                <a:gd name="T59" fmla="*/ 538 h 800"/>
                <a:gd name="T60" fmla="*/ 228 w 1304"/>
                <a:gd name="T61" fmla="*/ 504 h 800"/>
                <a:gd name="T62" fmla="*/ 254 w 1304"/>
                <a:gd name="T63" fmla="*/ 440 h 800"/>
                <a:gd name="T64" fmla="*/ 290 w 1304"/>
                <a:gd name="T65" fmla="*/ 384 h 800"/>
                <a:gd name="T66" fmla="*/ 334 w 1304"/>
                <a:gd name="T67" fmla="*/ 332 h 800"/>
                <a:gd name="T68" fmla="*/ 386 w 1304"/>
                <a:gd name="T69" fmla="*/ 290 h 800"/>
                <a:gd name="T70" fmla="*/ 444 w 1304"/>
                <a:gd name="T71" fmla="*/ 256 h 800"/>
                <a:gd name="T72" fmla="*/ 510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6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4" y="498"/>
                  </a:lnTo>
                  <a:lnTo>
                    <a:pt x="1216" y="468"/>
                  </a:lnTo>
                  <a:lnTo>
                    <a:pt x="1208" y="438"/>
                  </a:lnTo>
                  <a:lnTo>
                    <a:pt x="1198" y="408"/>
                  </a:lnTo>
                  <a:lnTo>
                    <a:pt x="1186" y="380"/>
                  </a:lnTo>
                  <a:lnTo>
                    <a:pt x="1174" y="354"/>
                  </a:lnTo>
                  <a:lnTo>
                    <a:pt x="1160" y="326"/>
                  </a:lnTo>
                  <a:lnTo>
                    <a:pt x="1146" y="300"/>
                  </a:lnTo>
                  <a:lnTo>
                    <a:pt x="1130" y="276"/>
                  </a:lnTo>
                  <a:lnTo>
                    <a:pt x="1112" y="250"/>
                  </a:lnTo>
                  <a:lnTo>
                    <a:pt x="1094" y="228"/>
                  </a:lnTo>
                  <a:lnTo>
                    <a:pt x="1074" y="204"/>
                  </a:lnTo>
                  <a:lnTo>
                    <a:pt x="1054" y="182"/>
                  </a:lnTo>
                  <a:lnTo>
                    <a:pt x="1032" y="162"/>
                  </a:lnTo>
                  <a:lnTo>
                    <a:pt x="1010" y="142"/>
                  </a:lnTo>
                  <a:lnTo>
                    <a:pt x="986" y="124"/>
                  </a:lnTo>
                  <a:lnTo>
                    <a:pt x="962" y="106"/>
                  </a:lnTo>
                  <a:lnTo>
                    <a:pt x="936" y="90"/>
                  </a:lnTo>
                  <a:lnTo>
                    <a:pt x="910" y="76"/>
                  </a:lnTo>
                  <a:lnTo>
                    <a:pt x="884" y="62"/>
                  </a:lnTo>
                  <a:lnTo>
                    <a:pt x="856" y="50"/>
                  </a:lnTo>
                  <a:lnTo>
                    <a:pt x="828" y="38"/>
                  </a:lnTo>
                  <a:lnTo>
                    <a:pt x="798" y="28"/>
                  </a:lnTo>
                  <a:lnTo>
                    <a:pt x="770" y="20"/>
                  </a:lnTo>
                  <a:lnTo>
                    <a:pt x="740" y="14"/>
                  </a:lnTo>
                  <a:lnTo>
                    <a:pt x="708" y="8"/>
                  </a:lnTo>
                  <a:lnTo>
                    <a:pt x="678" y="4"/>
                  </a:lnTo>
                  <a:lnTo>
                    <a:pt x="646" y="2"/>
                  </a:lnTo>
                  <a:lnTo>
                    <a:pt x="614" y="0"/>
                  </a:lnTo>
                  <a:lnTo>
                    <a:pt x="614" y="0"/>
                  </a:lnTo>
                  <a:lnTo>
                    <a:pt x="586" y="2"/>
                  </a:lnTo>
                  <a:lnTo>
                    <a:pt x="556" y="4"/>
                  </a:lnTo>
                  <a:lnTo>
                    <a:pt x="528" y="6"/>
                  </a:lnTo>
                  <a:lnTo>
                    <a:pt x="502" y="10"/>
                  </a:lnTo>
                  <a:lnTo>
                    <a:pt x="474" y="16"/>
                  </a:lnTo>
                  <a:lnTo>
                    <a:pt x="448" y="24"/>
                  </a:lnTo>
                  <a:lnTo>
                    <a:pt x="422" y="32"/>
                  </a:lnTo>
                  <a:lnTo>
                    <a:pt x="396" y="40"/>
                  </a:lnTo>
                  <a:lnTo>
                    <a:pt x="346" y="62"/>
                  </a:lnTo>
                  <a:lnTo>
                    <a:pt x="298" y="86"/>
                  </a:lnTo>
                  <a:lnTo>
                    <a:pt x="254" y="116"/>
                  </a:lnTo>
                  <a:lnTo>
                    <a:pt x="212" y="150"/>
                  </a:lnTo>
                  <a:lnTo>
                    <a:pt x="172" y="186"/>
                  </a:lnTo>
                  <a:lnTo>
                    <a:pt x="136" y="226"/>
                  </a:lnTo>
                  <a:lnTo>
                    <a:pt x="104" y="268"/>
                  </a:lnTo>
                  <a:lnTo>
                    <a:pt x="74" y="312"/>
                  </a:lnTo>
                  <a:lnTo>
                    <a:pt x="50" y="360"/>
                  </a:lnTo>
                  <a:lnTo>
                    <a:pt x="30" y="410"/>
                  </a:lnTo>
                  <a:lnTo>
                    <a:pt x="20" y="436"/>
                  </a:lnTo>
                  <a:lnTo>
                    <a:pt x="12" y="464"/>
                  </a:lnTo>
                  <a:lnTo>
                    <a:pt x="6" y="490"/>
                  </a:lnTo>
                  <a:lnTo>
                    <a:pt x="0" y="518"/>
                  </a:lnTo>
                  <a:lnTo>
                    <a:pt x="100" y="418"/>
                  </a:lnTo>
                  <a:lnTo>
                    <a:pt x="220" y="538"/>
                  </a:lnTo>
                  <a:lnTo>
                    <a:pt x="220" y="538"/>
                  </a:lnTo>
                  <a:lnTo>
                    <a:pt x="228" y="504"/>
                  </a:lnTo>
                  <a:lnTo>
                    <a:pt x="240" y="472"/>
                  </a:lnTo>
                  <a:lnTo>
                    <a:pt x="254" y="440"/>
                  </a:lnTo>
                  <a:lnTo>
                    <a:pt x="272" y="412"/>
                  </a:lnTo>
                  <a:lnTo>
                    <a:pt x="290" y="384"/>
                  </a:lnTo>
                  <a:lnTo>
                    <a:pt x="312" y="358"/>
                  </a:lnTo>
                  <a:lnTo>
                    <a:pt x="334" y="332"/>
                  </a:lnTo>
                  <a:lnTo>
                    <a:pt x="360" y="310"/>
                  </a:lnTo>
                  <a:lnTo>
                    <a:pt x="386" y="290"/>
                  </a:lnTo>
                  <a:lnTo>
                    <a:pt x="414" y="272"/>
                  </a:lnTo>
                  <a:lnTo>
                    <a:pt x="444" y="256"/>
                  </a:lnTo>
                  <a:lnTo>
                    <a:pt x="476" y="244"/>
                  </a:lnTo>
                  <a:lnTo>
                    <a:pt x="510" y="234"/>
                  </a:lnTo>
                  <a:lnTo>
                    <a:pt x="544" y="226"/>
                  </a:lnTo>
                  <a:lnTo>
                    <a:pt x="578" y="222"/>
                  </a:lnTo>
                  <a:lnTo>
                    <a:pt x="614" y="220"/>
                  </a:lnTo>
                  <a:lnTo>
                    <a:pt x="614" y="220"/>
                  </a:lnTo>
                  <a:lnTo>
                    <a:pt x="656"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6"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2" name="矩形 45"/>
            <p:cNvSpPr/>
            <p:nvPr/>
          </p:nvSpPr>
          <p:spPr>
            <a:xfrm>
              <a:off x="4024432"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克服异议 </a:t>
              </a:r>
              <a:r>
                <a:rPr lang="en-US" altLang="zh-CN" sz="1100" dirty="0">
                  <a:solidFill>
                    <a:schemeClr val="bg1"/>
                  </a:solidFill>
                  <a:latin typeface="+mj-ea"/>
                  <a:ea typeface="+mj-ea"/>
                </a:rPr>
                <a:t>/ </a:t>
              </a:r>
              <a:r>
                <a:rPr lang="zh-CN" altLang="en-US" sz="1100" dirty="0">
                  <a:solidFill>
                    <a:schemeClr val="bg1"/>
                  </a:solidFill>
                  <a:latin typeface="+mj-ea"/>
                  <a:ea typeface="+mj-ea"/>
                </a:rPr>
                <a:t>难题 </a:t>
              </a:r>
              <a:r>
                <a:rPr lang="en-US" altLang="zh-CN" sz="1100" dirty="0">
                  <a:solidFill>
                    <a:schemeClr val="bg1"/>
                  </a:solidFill>
                  <a:latin typeface="+mj-ea"/>
                  <a:ea typeface="+mj-ea"/>
                </a:rPr>
                <a:t>/ </a:t>
              </a:r>
              <a:r>
                <a:rPr lang="zh-CN" altLang="en-US" sz="1100" dirty="0">
                  <a:solidFill>
                    <a:schemeClr val="bg1"/>
                  </a:solidFill>
                  <a:latin typeface="+mj-ea"/>
                  <a:ea typeface="+mj-ea"/>
                </a:rPr>
                <a:t>投诉 </a:t>
              </a:r>
              <a:endParaRPr lang="en-US" altLang="zh-CN" sz="1067" spc="200" dirty="0">
                <a:solidFill>
                  <a:schemeClr val="bg1"/>
                </a:solidFill>
                <a:latin typeface="+mj-ea"/>
                <a:ea typeface="+mj-ea"/>
              </a:endParaRPr>
            </a:p>
          </p:txBody>
        </p:sp>
      </p:grpSp>
      <p:grpSp>
        <p:nvGrpSpPr>
          <p:cNvPr id="53" name="组合 52"/>
          <p:cNvGrpSpPr/>
          <p:nvPr/>
        </p:nvGrpSpPr>
        <p:grpSpPr>
          <a:xfrm>
            <a:off x="8399499" y="2631240"/>
            <a:ext cx="2116103" cy="1298221"/>
            <a:chOff x="6299623" y="2089107"/>
            <a:chExt cx="1587077" cy="973666"/>
          </a:xfrm>
        </p:grpSpPr>
        <p:sp>
          <p:nvSpPr>
            <p:cNvPr id="54" name="Freeform 9"/>
            <p:cNvSpPr>
              <a:spLocks/>
            </p:cNvSpPr>
            <p:nvPr/>
          </p:nvSpPr>
          <p:spPr bwMode="auto">
            <a:xfrm>
              <a:off x="629962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2 w 1304"/>
                <a:gd name="T25" fmla="*/ 62 h 800"/>
                <a:gd name="T26" fmla="*/ 826 w 1304"/>
                <a:gd name="T27" fmla="*/ 38 h 800"/>
                <a:gd name="T28" fmla="*/ 768 w 1304"/>
                <a:gd name="T29" fmla="*/ 20 h 800"/>
                <a:gd name="T30" fmla="*/ 708 w 1304"/>
                <a:gd name="T31" fmla="*/ 8 h 800"/>
                <a:gd name="T32" fmla="*/ 646 w 1304"/>
                <a:gd name="T33" fmla="*/ 2 h 800"/>
                <a:gd name="T34" fmla="*/ 614 w 1304"/>
                <a:gd name="T35" fmla="*/ 0 h 800"/>
                <a:gd name="T36" fmla="*/ 556 w 1304"/>
                <a:gd name="T37" fmla="*/ 4 h 800"/>
                <a:gd name="T38" fmla="*/ 500 w 1304"/>
                <a:gd name="T39" fmla="*/ 10 h 800"/>
                <a:gd name="T40" fmla="*/ 446 w 1304"/>
                <a:gd name="T41" fmla="*/ 24 h 800"/>
                <a:gd name="T42" fmla="*/ 394 w 1304"/>
                <a:gd name="T43" fmla="*/ 40 h 800"/>
                <a:gd name="T44" fmla="*/ 298 w 1304"/>
                <a:gd name="T45" fmla="*/ 86 h 800"/>
                <a:gd name="T46" fmla="*/ 210 w 1304"/>
                <a:gd name="T47" fmla="*/ 150 h 800"/>
                <a:gd name="T48" fmla="*/ 136 w 1304"/>
                <a:gd name="T49" fmla="*/ 226 h 800"/>
                <a:gd name="T50" fmla="*/ 74 w 1304"/>
                <a:gd name="T51" fmla="*/ 314 h 800"/>
                <a:gd name="T52" fmla="*/ 28 w 1304"/>
                <a:gd name="T53" fmla="*/ 412 h 800"/>
                <a:gd name="T54" fmla="*/ 12 w 1304"/>
                <a:gd name="T55" fmla="*/ 464 h 800"/>
                <a:gd name="T56" fmla="*/ 0 w 1304"/>
                <a:gd name="T57" fmla="*/ 518 h 800"/>
                <a:gd name="T58" fmla="*/ 220 w 1304"/>
                <a:gd name="T59" fmla="*/ 536 h 800"/>
                <a:gd name="T60" fmla="*/ 228 w 1304"/>
                <a:gd name="T61" fmla="*/ 504 h 800"/>
                <a:gd name="T62" fmla="*/ 254 w 1304"/>
                <a:gd name="T63" fmla="*/ 440 h 800"/>
                <a:gd name="T64" fmla="*/ 290 w 1304"/>
                <a:gd name="T65" fmla="*/ 382 h 800"/>
                <a:gd name="T66" fmla="*/ 334 w 1304"/>
                <a:gd name="T67" fmla="*/ 332 h 800"/>
                <a:gd name="T68" fmla="*/ 386 w 1304"/>
                <a:gd name="T69" fmla="*/ 290 h 800"/>
                <a:gd name="T70" fmla="*/ 444 w 1304"/>
                <a:gd name="T71" fmla="*/ 256 h 800"/>
                <a:gd name="T72" fmla="*/ 508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4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2" y="498"/>
                  </a:lnTo>
                  <a:lnTo>
                    <a:pt x="1216" y="468"/>
                  </a:lnTo>
                  <a:lnTo>
                    <a:pt x="1208" y="438"/>
                  </a:lnTo>
                  <a:lnTo>
                    <a:pt x="1198" y="408"/>
                  </a:lnTo>
                  <a:lnTo>
                    <a:pt x="1186" y="380"/>
                  </a:lnTo>
                  <a:lnTo>
                    <a:pt x="1174" y="354"/>
                  </a:lnTo>
                  <a:lnTo>
                    <a:pt x="1160" y="326"/>
                  </a:lnTo>
                  <a:lnTo>
                    <a:pt x="1146" y="300"/>
                  </a:lnTo>
                  <a:lnTo>
                    <a:pt x="1128" y="276"/>
                  </a:lnTo>
                  <a:lnTo>
                    <a:pt x="1112" y="250"/>
                  </a:lnTo>
                  <a:lnTo>
                    <a:pt x="1094" y="228"/>
                  </a:lnTo>
                  <a:lnTo>
                    <a:pt x="1074" y="204"/>
                  </a:lnTo>
                  <a:lnTo>
                    <a:pt x="1052" y="182"/>
                  </a:lnTo>
                  <a:lnTo>
                    <a:pt x="1032" y="162"/>
                  </a:lnTo>
                  <a:lnTo>
                    <a:pt x="1008" y="142"/>
                  </a:lnTo>
                  <a:lnTo>
                    <a:pt x="986" y="124"/>
                  </a:lnTo>
                  <a:lnTo>
                    <a:pt x="960" y="106"/>
                  </a:lnTo>
                  <a:lnTo>
                    <a:pt x="936" y="90"/>
                  </a:lnTo>
                  <a:lnTo>
                    <a:pt x="910" y="76"/>
                  </a:lnTo>
                  <a:lnTo>
                    <a:pt x="882" y="62"/>
                  </a:lnTo>
                  <a:lnTo>
                    <a:pt x="856" y="50"/>
                  </a:lnTo>
                  <a:lnTo>
                    <a:pt x="826" y="38"/>
                  </a:lnTo>
                  <a:lnTo>
                    <a:pt x="798" y="28"/>
                  </a:lnTo>
                  <a:lnTo>
                    <a:pt x="768" y="20"/>
                  </a:lnTo>
                  <a:lnTo>
                    <a:pt x="738" y="14"/>
                  </a:lnTo>
                  <a:lnTo>
                    <a:pt x="708" y="8"/>
                  </a:lnTo>
                  <a:lnTo>
                    <a:pt x="676" y="4"/>
                  </a:lnTo>
                  <a:lnTo>
                    <a:pt x="646" y="2"/>
                  </a:lnTo>
                  <a:lnTo>
                    <a:pt x="614" y="0"/>
                  </a:lnTo>
                  <a:lnTo>
                    <a:pt x="614" y="0"/>
                  </a:lnTo>
                  <a:lnTo>
                    <a:pt x="584" y="2"/>
                  </a:lnTo>
                  <a:lnTo>
                    <a:pt x="556" y="4"/>
                  </a:lnTo>
                  <a:lnTo>
                    <a:pt x="528" y="6"/>
                  </a:lnTo>
                  <a:lnTo>
                    <a:pt x="500" y="10"/>
                  </a:lnTo>
                  <a:lnTo>
                    <a:pt x="474" y="16"/>
                  </a:lnTo>
                  <a:lnTo>
                    <a:pt x="446" y="24"/>
                  </a:lnTo>
                  <a:lnTo>
                    <a:pt x="420" y="32"/>
                  </a:lnTo>
                  <a:lnTo>
                    <a:pt x="394" y="40"/>
                  </a:lnTo>
                  <a:lnTo>
                    <a:pt x="346" y="62"/>
                  </a:lnTo>
                  <a:lnTo>
                    <a:pt x="298" y="86"/>
                  </a:lnTo>
                  <a:lnTo>
                    <a:pt x="252" y="116"/>
                  </a:lnTo>
                  <a:lnTo>
                    <a:pt x="210" y="150"/>
                  </a:lnTo>
                  <a:lnTo>
                    <a:pt x="172" y="186"/>
                  </a:lnTo>
                  <a:lnTo>
                    <a:pt x="136" y="226"/>
                  </a:lnTo>
                  <a:lnTo>
                    <a:pt x="102" y="268"/>
                  </a:lnTo>
                  <a:lnTo>
                    <a:pt x="74" y="314"/>
                  </a:lnTo>
                  <a:lnTo>
                    <a:pt x="50" y="362"/>
                  </a:lnTo>
                  <a:lnTo>
                    <a:pt x="28" y="412"/>
                  </a:lnTo>
                  <a:lnTo>
                    <a:pt x="20" y="438"/>
                  </a:lnTo>
                  <a:lnTo>
                    <a:pt x="12" y="464"/>
                  </a:lnTo>
                  <a:lnTo>
                    <a:pt x="6" y="490"/>
                  </a:lnTo>
                  <a:lnTo>
                    <a:pt x="0" y="518"/>
                  </a:lnTo>
                  <a:lnTo>
                    <a:pt x="100" y="418"/>
                  </a:lnTo>
                  <a:lnTo>
                    <a:pt x="220" y="536"/>
                  </a:lnTo>
                  <a:lnTo>
                    <a:pt x="220" y="536"/>
                  </a:lnTo>
                  <a:lnTo>
                    <a:pt x="228" y="504"/>
                  </a:lnTo>
                  <a:lnTo>
                    <a:pt x="240" y="472"/>
                  </a:lnTo>
                  <a:lnTo>
                    <a:pt x="254" y="440"/>
                  </a:lnTo>
                  <a:lnTo>
                    <a:pt x="270" y="410"/>
                  </a:lnTo>
                  <a:lnTo>
                    <a:pt x="290" y="382"/>
                  </a:lnTo>
                  <a:lnTo>
                    <a:pt x="310" y="356"/>
                  </a:lnTo>
                  <a:lnTo>
                    <a:pt x="334" y="332"/>
                  </a:lnTo>
                  <a:lnTo>
                    <a:pt x="360" y="310"/>
                  </a:lnTo>
                  <a:lnTo>
                    <a:pt x="386" y="290"/>
                  </a:lnTo>
                  <a:lnTo>
                    <a:pt x="414" y="272"/>
                  </a:lnTo>
                  <a:lnTo>
                    <a:pt x="444" y="256"/>
                  </a:lnTo>
                  <a:lnTo>
                    <a:pt x="476" y="244"/>
                  </a:lnTo>
                  <a:lnTo>
                    <a:pt x="508" y="234"/>
                  </a:lnTo>
                  <a:lnTo>
                    <a:pt x="542" y="226"/>
                  </a:lnTo>
                  <a:lnTo>
                    <a:pt x="578" y="222"/>
                  </a:lnTo>
                  <a:lnTo>
                    <a:pt x="614" y="220"/>
                  </a:lnTo>
                  <a:lnTo>
                    <a:pt x="614" y="220"/>
                  </a:lnTo>
                  <a:lnTo>
                    <a:pt x="654"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4"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5" name="矩形 45"/>
            <p:cNvSpPr/>
            <p:nvPr/>
          </p:nvSpPr>
          <p:spPr>
            <a:xfrm>
              <a:off x="6520646"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smtClean="0">
                  <a:solidFill>
                    <a:schemeClr val="bg1"/>
                  </a:solidFill>
                  <a:latin typeface="+mj-ea"/>
                  <a:ea typeface="+mj-ea"/>
                </a:rPr>
                <a:t>令愤怒</a:t>
              </a:r>
              <a:r>
                <a:rPr lang="zh-CN" altLang="en-US" sz="1100" dirty="0">
                  <a:solidFill>
                    <a:schemeClr val="bg1"/>
                  </a:solidFill>
                  <a:latin typeface="+mj-ea"/>
                  <a:ea typeface="+mj-ea"/>
                </a:rPr>
                <a:t>的客户平伏</a:t>
              </a:r>
              <a:r>
                <a:rPr lang="zh-CN" altLang="en-US" sz="1100" dirty="0" smtClean="0">
                  <a:solidFill>
                    <a:schemeClr val="bg1"/>
                  </a:solidFill>
                  <a:latin typeface="+mj-ea"/>
                  <a:ea typeface="+mj-ea"/>
                </a:rPr>
                <a:t>情绪</a:t>
              </a:r>
              <a:endParaRPr lang="en-US" altLang="zh-CN" sz="1067" spc="200" dirty="0">
                <a:solidFill>
                  <a:schemeClr val="bg1"/>
                </a:solidFill>
                <a:latin typeface="+mj-ea"/>
                <a:ea typeface="+mj-ea"/>
              </a:endParaRPr>
            </a:p>
          </p:txBody>
        </p:sp>
      </p:grpSp>
      <p:grpSp>
        <p:nvGrpSpPr>
          <p:cNvPr id="56" name="组合 55"/>
          <p:cNvGrpSpPr/>
          <p:nvPr/>
        </p:nvGrpSpPr>
        <p:grpSpPr>
          <a:xfrm>
            <a:off x="6737776" y="3351755"/>
            <a:ext cx="2112857" cy="1298221"/>
            <a:chOff x="5053330" y="2629492"/>
            <a:chExt cx="1584643" cy="973666"/>
          </a:xfrm>
        </p:grpSpPr>
        <p:sp>
          <p:nvSpPr>
            <p:cNvPr id="57" name="Freeform 8"/>
            <p:cNvSpPr>
              <a:spLocks/>
            </p:cNvSpPr>
            <p:nvPr/>
          </p:nvSpPr>
          <p:spPr bwMode="auto">
            <a:xfrm>
              <a:off x="5053330"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6 w 1302"/>
                <a:gd name="T9" fmla="*/ 404 h 800"/>
                <a:gd name="T10" fmla="*/ 898 w 1302"/>
                <a:gd name="T11" fmla="*/ 464 h 800"/>
                <a:gd name="T12" fmla="*/ 838 w 1302"/>
                <a:gd name="T13" fmla="*/ 512 h 800"/>
                <a:gd name="T14" fmla="*/ 770 w 1302"/>
                <a:gd name="T15" fmla="*/ 550 h 800"/>
                <a:gd name="T16" fmla="*/ 694 w 1302"/>
                <a:gd name="T17" fmla="*/ 574 h 800"/>
                <a:gd name="T18" fmla="*/ 612 w 1302"/>
                <a:gd name="T19" fmla="*/ 582 h 800"/>
                <a:gd name="T20" fmla="*/ 576 w 1302"/>
                <a:gd name="T21" fmla="*/ 580 h 800"/>
                <a:gd name="T22" fmla="*/ 508 w 1302"/>
                <a:gd name="T23" fmla="*/ 568 h 800"/>
                <a:gd name="T24" fmla="*/ 444 w 1302"/>
                <a:gd name="T25" fmla="*/ 544 h 800"/>
                <a:gd name="T26" fmla="*/ 386 w 1302"/>
                <a:gd name="T27" fmla="*/ 510 h 800"/>
                <a:gd name="T28" fmla="*/ 334 w 1302"/>
                <a:gd name="T29" fmla="*/ 468 h 800"/>
                <a:gd name="T30" fmla="*/ 288 w 1302"/>
                <a:gd name="T31" fmla="*/ 418 h 800"/>
                <a:gd name="T32" fmla="*/ 254 w 1302"/>
                <a:gd name="T33" fmla="*/ 360 h 800"/>
                <a:gd name="T34" fmla="*/ 228 w 1302"/>
                <a:gd name="T35" fmla="*/ 298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4 w 1302"/>
                <a:gd name="T47" fmla="*/ 576 h 800"/>
                <a:gd name="T48" fmla="*/ 210 w 1302"/>
                <a:gd name="T49" fmla="*/ 652 h 800"/>
                <a:gd name="T50" fmla="*/ 296 w 1302"/>
                <a:gd name="T51" fmla="*/ 714 h 800"/>
                <a:gd name="T52" fmla="*/ 394 w 1302"/>
                <a:gd name="T53" fmla="*/ 760 h 800"/>
                <a:gd name="T54" fmla="*/ 446 w 1302"/>
                <a:gd name="T55" fmla="*/ 778 h 800"/>
                <a:gd name="T56" fmla="*/ 500 w 1302"/>
                <a:gd name="T57" fmla="*/ 790 h 800"/>
                <a:gd name="T58" fmla="*/ 556 w 1302"/>
                <a:gd name="T59" fmla="*/ 798 h 800"/>
                <a:gd name="T60" fmla="*/ 612 w 1302"/>
                <a:gd name="T61" fmla="*/ 800 h 800"/>
                <a:gd name="T62" fmla="*/ 644 w 1302"/>
                <a:gd name="T63" fmla="*/ 800 h 800"/>
                <a:gd name="T64" fmla="*/ 708 w 1302"/>
                <a:gd name="T65" fmla="*/ 794 h 800"/>
                <a:gd name="T66" fmla="*/ 768 w 1302"/>
                <a:gd name="T67" fmla="*/ 780 h 800"/>
                <a:gd name="T68" fmla="*/ 826 w 1302"/>
                <a:gd name="T69" fmla="*/ 762 h 800"/>
                <a:gd name="T70" fmla="*/ 882 w 1302"/>
                <a:gd name="T71" fmla="*/ 738 h 800"/>
                <a:gd name="T72" fmla="*/ 934 w 1302"/>
                <a:gd name="T73" fmla="*/ 710 h 800"/>
                <a:gd name="T74" fmla="*/ 984 w 1302"/>
                <a:gd name="T75" fmla="*/ 676 h 800"/>
                <a:gd name="T76" fmla="*/ 1030 w 1302"/>
                <a:gd name="T77" fmla="*/ 638 h 800"/>
                <a:gd name="T78" fmla="*/ 1072 w 1302"/>
                <a:gd name="T79" fmla="*/ 596 h 800"/>
                <a:gd name="T80" fmla="*/ 1110 w 1302"/>
                <a:gd name="T81" fmla="*/ 550 h 800"/>
                <a:gd name="T82" fmla="*/ 1144 w 1302"/>
                <a:gd name="T83" fmla="*/ 500 h 800"/>
                <a:gd name="T84" fmla="*/ 1174 w 1302"/>
                <a:gd name="T85" fmla="*/ 448 h 800"/>
                <a:gd name="T86" fmla="*/ 1196 w 1302"/>
                <a:gd name="T87" fmla="*/ 392 h 800"/>
                <a:gd name="T88" fmla="*/ 1214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6" y="370"/>
                  </a:lnTo>
                  <a:lnTo>
                    <a:pt x="946" y="404"/>
                  </a:lnTo>
                  <a:lnTo>
                    <a:pt x="924" y="434"/>
                  </a:lnTo>
                  <a:lnTo>
                    <a:pt x="898" y="464"/>
                  </a:lnTo>
                  <a:lnTo>
                    <a:pt x="868" y="490"/>
                  </a:lnTo>
                  <a:lnTo>
                    <a:pt x="838" y="512"/>
                  </a:lnTo>
                  <a:lnTo>
                    <a:pt x="804" y="532"/>
                  </a:lnTo>
                  <a:lnTo>
                    <a:pt x="770" y="550"/>
                  </a:lnTo>
                  <a:lnTo>
                    <a:pt x="732" y="564"/>
                  </a:lnTo>
                  <a:lnTo>
                    <a:pt x="694" y="574"/>
                  </a:lnTo>
                  <a:lnTo>
                    <a:pt x="654" y="580"/>
                  </a:lnTo>
                  <a:lnTo>
                    <a:pt x="612" y="582"/>
                  </a:lnTo>
                  <a:lnTo>
                    <a:pt x="612" y="582"/>
                  </a:lnTo>
                  <a:lnTo>
                    <a:pt x="576" y="580"/>
                  </a:lnTo>
                  <a:lnTo>
                    <a:pt x="542" y="576"/>
                  </a:lnTo>
                  <a:lnTo>
                    <a:pt x="508" y="568"/>
                  </a:lnTo>
                  <a:lnTo>
                    <a:pt x="476" y="558"/>
                  </a:lnTo>
                  <a:lnTo>
                    <a:pt x="444" y="544"/>
                  </a:lnTo>
                  <a:lnTo>
                    <a:pt x="414" y="528"/>
                  </a:lnTo>
                  <a:lnTo>
                    <a:pt x="386" y="510"/>
                  </a:lnTo>
                  <a:lnTo>
                    <a:pt x="358" y="490"/>
                  </a:lnTo>
                  <a:lnTo>
                    <a:pt x="334" y="468"/>
                  </a:lnTo>
                  <a:lnTo>
                    <a:pt x="310" y="444"/>
                  </a:lnTo>
                  <a:lnTo>
                    <a:pt x="288" y="418"/>
                  </a:lnTo>
                  <a:lnTo>
                    <a:pt x="270" y="390"/>
                  </a:lnTo>
                  <a:lnTo>
                    <a:pt x="254" y="360"/>
                  </a:lnTo>
                  <a:lnTo>
                    <a:pt x="240" y="330"/>
                  </a:lnTo>
                  <a:lnTo>
                    <a:pt x="228" y="298"/>
                  </a:lnTo>
                  <a:lnTo>
                    <a:pt x="218" y="264"/>
                  </a:lnTo>
                  <a:lnTo>
                    <a:pt x="100" y="384"/>
                  </a:lnTo>
                  <a:lnTo>
                    <a:pt x="0" y="284"/>
                  </a:lnTo>
                  <a:lnTo>
                    <a:pt x="0" y="284"/>
                  </a:lnTo>
                  <a:lnTo>
                    <a:pt x="4" y="310"/>
                  </a:lnTo>
                  <a:lnTo>
                    <a:pt x="12" y="338"/>
                  </a:lnTo>
                  <a:lnTo>
                    <a:pt x="18" y="364"/>
                  </a:lnTo>
                  <a:lnTo>
                    <a:pt x="28" y="390"/>
                  </a:lnTo>
                  <a:lnTo>
                    <a:pt x="48" y="440"/>
                  </a:lnTo>
                  <a:lnTo>
                    <a:pt x="74" y="488"/>
                  </a:lnTo>
                  <a:lnTo>
                    <a:pt x="102" y="534"/>
                  </a:lnTo>
                  <a:lnTo>
                    <a:pt x="134" y="576"/>
                  </a:lnTo>
                  <a:lnTo>
                    <a:pt x="170" y="616"/>
                  </a:lnTo>
                  <a:lnTo>
                    <a:pt x="210" y="652"/>
                  </a:lnTo>
                  <a:lnTo>
                    <a:pt x="252" y="684"/>
                  </a:lnTo>
                  <a:lnTo>
                    <a:pt x="296" y="714"/>
                  </a:lnTo>
                  <a:lnTo>
                    <a:pt x="344" y="740"/>
                  </a:lnTo>
                  <a:lnTo>
                    <a:pt x="394" y="760"/>
                  </a:lnTo>
                  <a:lnTo>
                    <a:pt x="420" y="770"/>
                  </a:lnTo>
                  <a:lnTo>
                    <a:pt x="446" y="778"/>
                  </a:lnTo>
                  <a:lnTo>
                    <a:pt x="472" y="784"/>
                  </a:lnTo>
                  <a:lnTo>
                    <a:pt x="500" y="790"/>
                  </a:lnTo>
                  <a:lnTo>
                    <a:pt x="528" y="794"/>
                  </a:lnTo>
                  <a:lnTo>
                    <a:pt x="556" y="798"/>
                  </a:lnTo>
                  <a:lnTo>
                    <a:pt x="584" y="800"/>
                  </a:lnTo>
                  <a:lnTo>
                    <a:pt x="612" y="800"/>
                  </a:lnTo>
                  <a:lnTo>
                    <a:pt x="612" y="800"/>
                  </a:lnTo>
                  <a:lnTo>
                    <a:pt x="644" y="800"/>
                  </a:lnTo>
                  <a:lnTo>
                    <a:pt x="676" y="798"/>
                  </a:lnTo>
                  <a:lnTo>
                    <a:pt x="708" y="794"/>
                  </a:lnTo>
                  <a:lnTo>
                    <a:pt x="738" y="788"/>
                  </a:lnTo>
                  <a:lnTo>
                    <a:pt x="768" y="780"/>
                  </a:lnTo>
                  <a:lnTo>
                    <a:pt x="798" y="772"/>
                  </a:lnTo>
                  <a:lnTo>
                    <a:pt x="826" y="762"/>
                  </a:lnTo>
                  <a:lnTo>
                    <a:pt x="854" y="752"/>
                  </a:lnTo>
                  <a:lnTo>
                    <a:pt x="882" y="738"/>
                  </a:lnTo>
                  <a:lnTo>
                    <a:pt x="908" y="726"/>
                  </a:lnTo>
                  <a:lnTo>
                    <a:pt x="934" y="710"/>
                  </a:lnTo>
                  <a:lnTo>
                    <a:pt x="960" y="694"/>
                  </a:lnTo>
                  <a:lnTo>
                    <a:pt x="984" y="676"/>
                  </a:lnTo>
                  <a:lnTo>
                    <a:pt x="1008" y="658"/>
                  </a:lnTo>
                  <a:lnTo>
                    <a:pt x="1030" y="638"/>
                  </a:lnTo>
                  <a:lnTo>
                    <a:pt x="1052" y="618"/>
                  </a:lnTo>
                  <a:lnTo>
                    <a:pt x="1072" y="596"/>
                  </a:lnTo>
                  <a:lnTo>
                    <a:pt x="1092" y="574"/>
                  </a:lnTo>
                  <a:lnTo>
                    <a:pt x="1110" y="550"/>
                  </a:lnTo>
                  <a:lnTo>
                    <a:pt x="1128" y="526"/>
                  </a:lnTo>
                  <a:lnTo>
                    <a:pt x="1144" y="500"/>
                  </a:lnTo>
                  <a:lnTo>
                    <a:pt x="1160" y="474"/>
                  </a:lnTo>
                  <a:lnTo>
                    <a:pt x="1174" y="448"/>
                  </a:lnTo>
                  <a:lnTo>
                    <a:pt x="1186" y="420"/>
                  </a:lnTo>
                  <a:lnTo>
                    <a:pt x="1196" y="392"/>
                  </a:lnTo>
                  <a:lnTo>
                    <a:pt x="1206" y="364"/>
                  </a:lnTo>
                  <a:lnTo>
                    <a:pt x="1214" y="334"/>
                  </a:lnTo>
                  <a:lnTo>
                    <a:pt x="1222" y="304"/>
                  </a:lnTo>
                  <a:lnTo>
                    <a:pt x="1228" y="274"/>
                  </a:lnTo>
                  <a:lnTo>
                    <a:pt x="1232" y="242"/>
                  </a:lnTo>
                  <a:lnTo>
                    <a:pt x="1234" y="210"/>
                  </a:lnTo>
                  <a:lnTo>
                    <a:pt x="1234"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8" name="矩形 45"/>
            <p:cNvSpPr/>
            <p:nvPr/>
          </p:nvSpPr>
          <p:spPr>
            <a:xfrm rot="10800000">
              <a:off x="5287402"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保持和提高自尊心</a:t>
              </a:r>
              <a:endParaRPr lang="en-US" altLang="zh-CN" sz="1067" spc="200" dirty="0">
                <a:solidFill>
                  <a:schemeClr val="bg1"/>
                </a:solidFill>
                <a:latin typeface="+mj-ea"/>
                <a:ea typeface="+mj-ea"/>
              </a:endParaRPr>
            </a:p>
          </p:txBody>
        </p:sp>
      </p:grpSp>
      <p:grpSp>
        <p:nvGrpSpPr>
          <p:cNvPr id="59" name="组合 58"/>
          <p:cNvGrpSpPr/>
          <p:nvPr/>
        </p:nvGrpSpPr>
        <p:grpSpPr>
          <a:xfrm>
            <a:off x="3411081" y="3351755"/>
            <a:ext cx="2112857" cy="1298221"/>
            <a:chOff x="2558309" y="2629492"/>
            <a:chExt cx="1584643" cy="973666"/>
          </a:xfrm>
        </p:grpSpPr>
        <p:sp>
          <p:nvSpPr>
            <p:cNvPr id="60" name="Freeform 6"/>
            <p:cNvSpPr>
              <a:spLocks/>
            </p:cNvSpPr>
            <p:nvPr/>
          </p:nvSpPr>
          <p:spPr bwMode="auto">
            <a:xfrm>
              <a:off x="2558309"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8 w 1302"/>
                <a:gd name="T9" fmla="*/ 404 h 800"/>
                <a:gd name="T10" fmla="*/ 898 w 1302"/>
                <a:gd name="T11" fmla="*/ 464 h 800"/>
                <a:gd name="T12" fmla="*/ 838 w 1302"/>
                <a:gd name="T13" fmla="*/ 512 h 800"/>
                <a:gd name="T14" fmla="*/ 770 w 1302"/>
                <a:gd name="T15" fmla="*/ 550 h 800"/>
                <a:gd name="T16" fmla="*/ 694 w 1302"/>
                <a:gd name="T17" fmla="*/ 574 h 800"/>
                <a:gd name="T18" fmla="*/ 614 w 1302"/>
                <a:gd name="T19" fmla="*/ 582 h 800"/>
                <a:gd name="T20" fmla="*/ 578 w 1302"/>
                <a:gd name="T21" fmla="*/ 580 h 800"/>
                <a:gd name="T22" fmla="*/ 508 w 1302"/>
                <a:gd name="T23" fmla="*/ 568 h 800"/>
                <a:gd name="T24" fmla="*/ 444 w 1302"/>
                <a:gd name="T25" fmla="*/ 544 h 800"/>
                <a:gd name="T26" fmla="*/ 386 w 1302"/>
                <a:gd name="T27" fmla="*/ 510 h 800"/>
                <a:gd name="T28" fmla="*/ 334 w 1302"/>
                <a:gd name="T29" fmla="*/ 468 h 800"/>
                <a:gd name="T30" fmla="*/ 290 w 1302"/>
                <a:gd name="T31" fmla="*/ 418 h 800"/>
                <a:gd name="T32" fmla="*/ 254 w 1302"/>
                <a:gd name="T33" fmla="*/ 360 h 800"/>
                <a:gd name="T34" fmla="*/ 228 w 1302"/>
                <a:gd name="T35" fmla="*/ 296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6 w 1302"/>
                <a:gd name="T47" fmla="*/ 576 h 800"/>
                <a:gd name="T48" fmla="*/ 210 w 1302"/>
                <a:gd name="T49" fmla="*/ 652 h 800"/>
                <a:gd name="T50" fmla="*/ 298 w 1302"/>
                <a:gd name="T51" fmla="*/ 714 h 800"/>
                <a:gd name="T52" fmla="*/ 394 w 1302"/>
                <a:gd name="T53" fmla="*/ 760 h 800"/>
                <a:gd name="T54" fmla="*/ 446 w 1302"/>
                <a:gd name="T55" fmla="*/ 778 h 800"/>
                <a:gd name="T56" fmla="*/ 500 w 1302"/>
                <a:gd name="T57" fmla="*/ 790 h 800"/>
                <a:gd name="T58" fmla="*/ 556 w 1302"/>
                <a:gd name="T59" fmla="*/ 798 h 800"/>
                <a:gd name="T60" fmla="*/ 614 w 1302"/>
                <a:gd name="T61" fmla="*/ 800 h 800"/>
                <a:gd name="T62" fmla="*/ 646 w 1302"/>
                <a:gd name="T63" fmla="*/ 800 h 800"/>
                <a:gd name="T64" fmla="*/ 708 w 1302"/>
                <a:gd name="T65" fmla="*/ 794 h 800"/>
                <a:gd name="T66" fmla="*/ 768 w 1302"/>
                <a:gd name="T67" fmla="*/ 780 h 800"/>
                <a:gd name="T68" fmla="*/ 826 w 1302"/>
                <a:gd name="T69" fmla="*/ 762 h 800"/>
                <a:gd name="T70" fmla="*/ 882 w 1302"/>
                <a:gd name="T71" fmla="*/ 738 h 800"/>
                <a:gd name="T72" fmla="*/ 936 w 1302"/>
                <a:gd name="T73" fmla="*/ 710 h 800"/>
                <a:gd name="T74" fmla="*/ 984 w 1302"/>
                <a:gd name="T75" fmla="*/ 676 h 800"/>
                <a:gd name="T76" fmla="*/ 1032 w 1302"/>
                <a:gd name="T77" fmla="*/ 638 h 800"/>
                <a:gd name="T78" fmla="*/ 1074 w 1302"/>
                <a:gd name="T79" fmla="*/ 596 h 800"/>
                <a:gd name="T80" fmla="*/ 1112 w 1302"/>
                <a:gd name="T81" fmla="*/ 550 h 800"/>
                <a:gd name="T82" fmla="*/ 1144 w 1302"/>
                <a:gd name="T83" fmla="*/ 500 h 800"/>
                <a:gd name="T84" fmla="*/ 1174 w 1302"/>
                <a:gd name="T85" fmla="*/ 448 h 800"/>
                <a:gd name="T86" fmla="*/ 1198 w 1302"/>
                <a:gd name="T87" fmla="*/ 392 h 800"/>
                <a:gd name="T88" fmla="*/ 1216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8" y="370"/>
                  </a:lnTo>
                  <a:lnTo>
                    <a:pt x="948" y="404"/>
                  </a:lnTo>
                  <a:lnTo>
                    <a:pt x="924" y="434"/>
                  </a:lnTo>
                  <a:lnTo>
                    <a:pt x="898" y="464"/>
                  </a:lnTo>
                  <a:lnTo>
                    <a:pt x="870" y="490"/>
                  </a:lnTo>
                  <a:lnTo>
                    <a:pt x="838" y="512"/>
                  </a:lnTo>
                  <a:lnTo>
                    <a:pt x="806" y="532"/>
                  </a:lnTo>
                  <a:lnTo>
                    <a:pt x="770" y="550"/>
                  </a:lnTo>
                  <a:lnTo>
                    <a:pt x="732" y="564"/>
                  </a:lnTo>
                  <a:lnTo>
                    <a:pt x="694" y="574"/>
                  </a:lnTo>
                  <a:lnTo>
                    <a:pt x="654" y="580"/>
                  </a:lnTo>
                  <a:lnTo>
                    <a:pt x="614" y="582"/>
                  </a:lnTo>
                  <a:lnTo>
                    <a:pt x="614" y="582"/>
                  </a:lnTo>
                  <a:lnTo>
                    <a:pt x="578" y="580"/>
                  </a:lnTo>
                  <a:lnTo>
                    <a:pt x="542" y="576"/>
                  </a:lnTo>
                  <a:lnTo>
                    <a:pt x="508" y="568"/>
                  </a:lnTo>
                  <a:lnTo>
                    <a:pt x="476" y="558"/>
                  </a:lnTo>
                  <a:lnTo>
                    <a:pt x="444" y="544"/>
                  </a:lnTo>
                  <a:lnTo>
                    <a:pt x="414" y="528"/>
                  </a:lnTo>
                  <a:lnTo>
                    <a:pt x="386" y="510"/>
                  </a:lnTo>
                  <a:lnTo>
                    <a:pt x="358" y="490"/>
                  </a:lnTo>
                  <a:lnTo>
                    <a:pt x="334" y="468"/>
                  </a:lnTo>
                  <a:lnTo>
                    <a:pt x="310" y="444"/>
                  </a:lnTo>
                  <a:lnTo>
                    <a:pt x="290" y="418"/>
                  </a:lnTo>
                  <a:lnTo>
                    <a:pt x="270" y="390"/>
                  </a:lnTo>
                  <a:lnTo>
                    <a:pt x="254" y="360"/>
                  </a:lnTo>
                  <a:lnTo>
                    <a:pt x="240" y="330"/>
                  </a:lnTo>
                  <a:lnTo>
                    <a:pt x="228" y="296"/>
                  </a:lnTo>
                  <a:lnTo>
                    <a:pt x="220" y="264"/>
                  </a:lnTo>
                  <a:lnTo>
                    <a:pt x="100" y="384"/>
                  </a:lnTo>
                  <a:lnTo>
                    <a:pt x="0" y="284"/>
                  </a:lnTo>
                  <a:lnTo>
                    <a:pt x="0" y="284"/>
                  </a:lnTo>
                  <a:lnTo>
                    <a:pt x="6" y="312"/>
                  </a:lnTo>
                  <a:lnTo>
                    <a:pt x="12" y="338"/>
                  </a:lnTo>
                  <a:lnTo>
                    <a:pt x="20" y="364"/>
                  </a:lnTo>
                  <a:lnTo>
                    <a:pt x="28" y="390"/>
                  </a:lnTo>
                  <a:lnTo>
                    <a:pt x="50" y="440"/>
                  </a:lnTo>
                  <a:lnTo>
                    <a:pt x="74" y="488"/>
                  </a:lnTo>
                  <a:lnTo>
                    <a:pt x="102" y="534"/>
                  </a:lnTo>
                  <a:lnTo>
                    <a:pt x="136" y="576"/>
                  </a:lnTo>
                  <a:lnTo>
                    <a:pt x="172" y="616"/>
                  </a:lnTo>
                  <a:lnTo>
                    <a:pt x="210" y="652"/>
                  </a:lnTo>
                  <a:lnTo>
                    <a:pt x="252" y="684"/>
                  </a:lnTo>
                  <a:lnTo>
                    <a:pt x="298" y="714"/>
                  </a:lnTo>
                  <a:lnTo>
                    <a:pt x="346" y="740"/>
                  </a:lnTo>
                  <a:lnTo>
                    <a:pt x="394" y="760"/>
                  </a:lnTo>
                  <a:lnTo>
                    <a:pt x="420" y="770"/>
                  </a:lnTo>
                  <a:lnTo>
                    <a:pt x="446" y="778"/>
                  </a:lnTo>
                  <a:lnTo>
                    <a:pt x="474" y="784"/>
                  </a:lnTo>
                  <a:lnTo>
                    <a:pt x="500" y="790"/>
                  </a:lnTo>
                  <a:lnTo>
                    <a:pt x="528" y="794"/>
                  </a:lnTo>
                  <a:lnTo>
                    <a:pt x="556" y="798"/>
                  </a:lnTo>
                  <a:lnTo>
                    <a:pt x="584" y="800"/>
                  </a:lnTo>
                  <a:lnTo>
                    <a:pt x="614" y="800"/>
                  </a:lnTo>
                  <a:lnTo>
                    <a:pt x="614" y="800"/>
                  </a:lnTo>
                  <a:lnTo>
                    <a:pt x="646" y="800"/>
                  </a:lnTo>
                  <a:lnTo>
                    <a:pt x="676" y="798"/>
                  </a:lnTo>
                  <a:lnTo>
                    <a:pt x="708" y="794"/>
                  </a:lnTo>
                  <a:lnTo>
                    <a:pt x="738" y="788"/>
                  </a:lnTo>
                  <a:lnTo>
                    <a:pt x="768" y="780"/>
                  </a:lnTo>
                  <a:lnTo>
                    <a:pt x="798" y="772"/>
                  </a:lnTo>
                  <a:lnTo>
                    <a:pt x="826" y="762"/>
                  </a:lnTo>
                  <a:lnTo>
                    <a:pt x="854" y="752"/>
                  </a:lnTo>
                  <a:lnTo>
                    <a:pt x="882" y="738"/>
                  </a:lnTo>
                  <a:lnTo>
                    <a:pt x="910" y="726"/>
                  </a:lnTo>
                  <a:lnTo>
                    <a:pt x="936" y="710"/>
                  </a:lnTo>
                  <a:lnTo>
                    <a:pt x="960" y="694"/>
                  </a:lnTo>
                  <a:lnTo>
                    <a:pt x="984" y="676"/>
                  </a:lnTo>
                  <a:lnTo>
                    <a:pt x="1008" y="658"/>
                  </a:lnTo>
                  <a:lnTo>
                    <a:pt x="1032" y="638"/>
                  </a:lnTo>
                  <a:lnTo>
                    <a:pt x="1052" y="618"/>
                  </a:lnTo>
                  <a:lnTo>
                    <a:pt x="1074" y="596"/>
                  </a:lnTo>
                  <a:lnTo>
                    <a:pt x="1092" y="574"/>
                  </a:lnTo>
                  <a:lnTo>
                    <a:pt x="1112" y="550"/>
                  </a:lnTo>
                  <a:lnTo>
                    <a:pt x="1128" y="526"/>
                  </a:lnTo>
                  <a:lnTo>
                    <a:pt x="1144" y="500"/>
                  </a:lnTo>
                  <a:lnTo>
                    <a:pt x="1160" y="474"/>
                  </a:lnTo>
                  <a:lnTo>
                    <a:pt x="1174" y="448"/>
                  </a:lnTo>
                  <a:lnTo>
                    <a:pt x="1186" y="420"/>
                  </a:lnTo>
                  <a:lnTo>
                    <a:pt x="1198" y="392"/>
                  </a:lnTo>
                  <a:lnTo>
                    <a:pt x="1206" y="364"/>
                  </a:lnTo>
                  <a:lnTo>
                    <a:pt x="1216" y="334"/>
                  </a:lnTo>
                  <a:lnTo>
                    <a:pt x="1222" y="304"/>
                  </a:lnTo>
                  <a:lnTo>
                    <a:pt x="1228" y="274"/>
                  </a:lnTo>
                  <a:lnTo>
                    <a:pt x="1232" y="242"/>
                  </a:lnTo>
                  <a:lnTo>
                    <a:pt x="1234" y="210"/>
                  </a:lnTo>
                  <a:lnTo>
                    <a:pt x="1236"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61" name="矩形 45"/>
            <p:cNvSpPr/>
            <p:nvPr/>
          </p:nvSpPr>
          <p:spPr>
            <a:xfrm rot="10800000">
              <a:off x="2795500"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善用聆听技巧</a:t>
              </a:r>
              <a:endParaRPr lang="en-US" altLang="zh-CN" sz="1067" spc="200" dirty="0">
                <a:solidFill>
                  <a:schemeClr val="bg1"/>
                </a:solidFill>
                <a:latin typeface="+mj-ea"/>
                <a:ea typeface="+mj-ea"/>
              </a:endParaRPr>
            </a:p>
          </p:txBody>
        </p:sp>
      </p:grpSp>
      <p:sp>
        <p:nvSpPr>
          <p:cNvPr id="62" name="矩形 61"/>
          <p:cNvSpPr/>
          <p:nvPr/>
        </p:nvSpPr>
        <p:spPr>
          <a:xfrm>
            <a:off x="1877786" y="4425547"/>
            <a:ext cx="1711234" cy="784830"/>
          </a:xfrm>
          <a:prstGeom prst="rect">
            <a:avLst/>
          </a:prstGeom>
        </p:spPr>
        <p:txBody>
          <a:bodyPr wrap="square">
            <a:spAutoFit/>
          </a:bodyPr>
          <a:lstStyle/>
          <a:p>
            <a:pPr algn="ctr">
              <a:lnSpc>
                <a:spcPct val="150000"/>
              </a:lnSpc>
            </a:pPr>
            <a:r>
              <a:rPr lang="zh-CN" altLang="en-US" sz="1000" dirty="0" smtClean="0">
                <a:solidFill>
                  <a:schemeClr val="accent1"/>
                </a:solidFill>
              </a:rPr>
              <a:t>积极</a:t>
            </a:r>
            <a:r>
              <a:rPr lang="zh-CN" altLang="en-US" sz="1000" dirty="0">
                <a:solidFill>
                  <a:schemeClr val="accent1"/>
                </a:solidFill>
              </a:rPr>
              <a:t>的</a:t>
            </a:r>
            <a:r>
              <a:rPr lang="zh-CN" altLang="en-US" sz="1000" dirty="0" smtClean="0">
                <a:solidFill>
                  <a:schemeClr val="accent1"/>
                </a:solidFill>
              </a:rPr>
              <a:t>身体语言；保持</a:t>
            </a:r>
            <a:r>
              <a:rPr lang="zh-CN" altLang="en-US" sz="1000" dirty="0">
                <a:solidFill>
                  <a:schemeClr val="accent1"/>
                </a:solidFill>
              </a:rPr>
              <a:t>眼神</a:t>
            </a:r>
            <a:r>
              <a:rPr lang="zh-CN" altLang="en-US" sz="1000" dirty="0" smtClean="0">
                <a:solidFill>
                  <a:schemeClr val="accent1"/>
                </a:solidFill>
              </a:rPr>
              <a:t>接触；保持</a:t>
            </a:r>
            <a:r>
              <a:rPr lang="zh-CN" altLang="en-US" sz="1000" dirty="0">
                <a:solidFill>
                  <a:schemeClr val="accent1"/>
                </a:solidFill>
              </a:rPr>
              <a:t>愉快的语调 </a:t>
            </a:r>
            <a:r>
              <a:rPr lang="zh-CN" altLang="en-US" sz="1000" dirty="0" smtClean="0">
                <a:solidFill>
                  <a:schemeClr val="accent1"/>
                </a:solidFill>
              </a:rPr>
              <a:t>；解释</a:t>
            </a:r>
            <a:r>
              <a:rPr lang="zh-CN" altLang="en-US" sz="1000" dirty="0">
                <a:solidFill>
                  <a:schemeClr val="accent1"/>
                </a:solidFill>
              </a:rPr>
              <a:t>你的做法的原因 </a:t>
            </a:r>
          </a:p>
        </p:txBody>
      </p:sp>
      <p:sp>
        <p:nvSpPr>
          <p:cNvPr id="63" name="矩形 62"/>
          <p:cNvSpPr/>
          <p:nvPr/>
        </p:nvSpPr>
        <p:spPr>
          <a:xfrm>
            <a:off x="4996176" y="4425547"/>
            <a:ext cx="2151384" cy="1246495"/>
          </a:xfrm>
          <a:prstGeom prst="rect">
            <a:avLst/>
          </a:prstGeom>
        </p:spPr>
        <p:txBody>
          <a:bodyPr wrap="square">
            <a:spAutoFit/>
          </a:bodyPr>
          <a:lstStyle/>
          <a:p>
            <a:pPr algn="ctr">
              <a:lnSpc>
                <a:spcPct val="150000"/>
              </a:lnSpc>
            </a:pPr>
            <a:r>
              <a:rPr lang="zh-CN" altLang="en-US" sz="1000" dirty="0" smtClean="0">
                <a:solidFill>
                  <a:schemeClr val="accent1"/>
                </a:solidFill>
              </a:rPr>
              <a:t>倾听</a:t>
            </a:r>
            <a:r>
              <a:rPr lang="zh-CN" altLang="en-US" sz="1000" dirty="0">
                <a:solidFill>
                  <a:schemeClr val="accent1"/>
                </a:solidFill>
              </a:rPr>
              <a:t>不打断，然后总结客户对问题的</a:t>
            </a:r>
            <a:r>
              <a:rPr lang="zh-CN" altLang="en-US" sz="1000" dirty="0" smtClean="0">
                <a:solidFill>
                  <a:schemeClr val="accent1"/>
                </a:solidFill>
              </a:rPr>
              <a:t>看法；如果</a:t>
            </a:r>
            <a:r>
              <a:rPr lang="zh-CN" altLang="en-US" sz="1000" dirty="0">
                <a:solidFill>
                  <a:schemeClr val="accent1"/>
                </a:solidFill>
              </a:rPr>
              <a:t>必要，提问以获到更多</a:t>
            </a:r>
            <a:r>
              <a:rPr lang="zh-CN" altLang="en-US" sz="1000" dirty="0" smtClean="0">
                <a:solidFill>
                  <a:schemeClr val="accent1"/>
                </a:solidFill>
              </a:rPr>
              <a:t>信息；解释</a:t>
            </a:r>
            <a:r>
              <a:rPr lang="zh-CN" altLang="en-US" sz="1000" dirty="0">
                <a:solidFill>
                  <a:schemeClr val="accent1"/>
                </a:solidFill>
              </a:rPr>
              <a:t>问题如何发生，其中哪些步骤可以纠正，并试探客户</a:t>
            </a:r>
            <a:r>
              <a:rPr lang="zh-CN" altLang="en-US" sz="1000" dirty="0" smtClean="0">
                <a:solidFill>
                  <a:schemeClr val="accent1"/>
                </a:solidFill>
              </a:rPr>
              <a:t>反应；采取</a:t>
            </a:r>
            <a:r>
              <a:rPr lang="zh-CN" altLang="en-US" sz="1000" dirty="0">
                <a:solidFill>
                  <a:schemeClr val="accent1"/>
                </a:solidFill>
              </a:rPr>
              <a:t>适当步骤并跟踪</a:t>
            </a:r>
            <a:r>
              <a:rPr lang="zh-CN" altLang="en-US" sz="1000" dirty="0" smtClean="0">
                <a:solidFill>
                  <a:schemeClr val="accent1"/>
                </a:solidFill>
              </a:rPr>
              <a:t>结果 </a:t>
            </a:r>
            <a:endParaRPr lang="zh-CN" altLang="en-US" sz="1000" dirty="0">
              <a:solidFill>
                <a:schemeClr val="accent1"/>
              </a:solidFill>
            </a:endParaRPr>
          </a:p>
        </p:txBody>
      </p:sp>
      <p:sp>
        <p:nvSpPr>
          <p:cNvPr id="64" name="矩形 63"/>
          <p:cNvSpPr/>
          <p:nvPr/>
        </p:nvSpPr>
        <p:spPr>
          <a:xfrm>
            <a:off x="8448892" y="4425547"/>
            <a:ext cx="1876208" cy="1015663"/>
          </a:xfrm>
          <a:prstGeom prst="rect">
            <a:avLst/>
          </a:prstGeom>
        </p:spPr>
        <p:txBody>
          <a:bodyPr wrap="square">
            <a:spAutoFit/>
          </a:bodyPr>
          <a:lstStyle/>
          <a:p>
            <a:pPr algn="ctr">
              <a:lnSpc>
                <a:spcPct val="150000"/>
              </a:lnSpc>
            </a:pPr>
            <a:r>
              <a:rPr lang="zh-CN" altLang="en-US" sz="1000" dirty="0">
                <a:solidFill>
                  <a:schemeClr val="accent1"/>
                </a:solidFill>
              </a:rPr>
              <a:t>应尽快</a:t>
            </a:r>
            <a:r>
              <a:rPr lang="zh-CN" altLang="en-US" sz="1000" dirty="0" smtClean="0">
                <a:solidFill>
                  <a:schemeClr val="accent1"/>
                </a:solidFill>
              </a:rPr>
              <a:t>：致歉，表示</a:t>
            </a:r>
            <a:r>
              <a:rPr lang="zh-CN" altLang="en-US" sz="1000" dirty="0">
                <a:solidFill>
                  <a:schemeClr val="accent1"/>
                </a:solidFill>
              </a:rPr>
              <a:t>体谅 </a:t>
            </a:r>
            <a:r>
              <a:rPr lang="en-US" altLang="zh-CN" sz="1000" dirty="0">
                <a:solidFill>
                  <a:schemeClr val="accent1"/>
                </a:solidFill>
              </a:rPr>
              <a:t>/ </a:t>
            </a:r>
            <a:r>
              <a:rPr lang="zh-CN" altLang="en-US" sz="1000" dirty="0" smtClean="0">
                <a:solidFill>
                  <a:schemeClr val="accent1"/>
                </a:solidFill>
              </a:rPr>
              <a:t>同情，承担责任，提供</a:t>
            </a:r>
            <a:r>
              <a:rPr lang="zh-CN" altLang="en-US" sz="1000" dirty="0">
                <a:solidFill>
                  <a:schemeClr val="accent1"/>
                </a:solidFill>
              </a:rPr>
              <a:t>解决方法 </a:t>
            </a:r>
          </a:p>
          <a:p>
            <a:pPr algn="ctr">
              <a:lnSpc>
                <a:spcPct val="150000"/>
              </a:lnSpc>
            </a:pPr>
            <a:r>
              <a:rPr lang="zh-CN" altLang="en-US" sz="1000" dirty="0" smtClean="0">
                <a:solidFill>
                  <a:schemeClr val="accent1"/>
                </a:solidFill>
              </a:rPr>
              <a:t>注意：不</a:t>
            </a:r>
            <a:r>
              <a:rPr lang="zh-CN" altLang="en-US" sz="1000" dirty="0">
                <a:solidFill>
                  <a:schemeClr val="accent1"/>
                </a:solidFill>
              </a:rPr>
              <a:t>自责，不责怪他人而解决问题 </a:t>
            </a:r>
          </a:p>
        </p:txBody>
      </p:sp>
      <p:sp>
        <p:nvSpPr>
          <p:cNvPr id="65" name="矩形 64"/>
          <p:cNvSpPr/>
          <p:nvPr/>
        </p:nvSpPr>
        <p:spPr>
          <a:xfrm>
            <a:off x="6872562" y="1774917"/>
            <a:ext cx="1711234" cy="1246495"/>
          </a:xfrm>
          <a:prstGeom prst="rect">
            <a:avLst/>
          </a:prstGeom>
        </p:spPr>
        <p:txBody>
          <a:bodyPr wrap="square">
            <a:spAutoFit/>
          </a:bodyPr>
          <a:lstStyle/>
          <a:p>
            <a:pPr algn="ctr">
              <a:lnSpc>
                <a:spcPct val="150000"/>
              </a:lnSpc>
            </a:pPr>
            <a:r>
              <a:rPr lang="zh-CN" altLang="en-US" sz="1000" dirty="0" smtClean="0">
                <a:solidFill>
                  <a:schemeClr val="accent1"/>
                </a:solidFill>
              </a:rPr>
              <a:t>主动</a:t>
            </a:r>
            <a:r>
              <a:rPr lang="zh-CN" altLang="en-US" sz="1000" dirty="0">
                <a:solidFill>
                  <a:schemeClr val="accent1"/>
                </a:solidFill>
              </a:rPr>
              <a:t>认出并称呼</a:t>
            </a:r>
            <a:r>
              <a:rPr lang="zh-CN" altLang="en-US" sz="1000" dirty="0" smtClean="0">
                <a:solidFill>
                  <a:schemeClr val="accent1"/>
                </a:solidFill>
              </a:rPr>
              <a:t>客户；记住</a:t>
            </a:r>
            <a:r>
              <a:rPr lang="zh-CN" altLang="en-US" sz="1000" dirty="0">
                <a:solidFill>
                  <a:schemeClr val="accent1"/>
                </a:solidFill>
              </a:rPr>
              <a:t>并称呼客户的</a:t>
            </a:r>
            <a:r>
              <a:rPr lang="zh-CN" altLang="en-US" sz="1000" dirty="0" smtClean="0">
                <a:solidFill>
                  <a:schemeClr val="accent1"/>
                </a:solidFill>
              </a:rPr>
              <a:t>名字</a:t>
            </a:r>
            <a:r>
              <a:rPr lang="zh-CN" altLang="en-US" sz="1000" dirty="0">
                <a:solidFill>
                  <a:schemeClr val="accent1"/>
                </a:solidFill>
              </a:rPr>
              <a:t>；</a:t>
            </a:r>
            <a:r>
              <a:rPr lang="zh-CN" altLang="en-US" sz="1000" dirty="0" smtClean="0">
                <a:solidFill>
                  <a:schemeClr val="accent1"/>
                </a:solidFill>
              </a:rPr>
              <a:t>避免</a:t>
            </a:r>
            <a:r>
              <a:rPr lang="zh-CN" altLang="en-US" sz="1000" dirty="0">
                <a:solidFill>
                  <a:schemeClr val="accent1"/>
                </a:solidFill>
              </a:rPr>
              <a:t>用</a:t>
            </a:r>
            <a:r>
              <a:rPr lang="zh-CN" altLang="en-US" sz="1000" dirty="0" smtClean="0">
                <a:solidFill>
                  <a:schemeClr val="accent1"/>
                </a:solidFill>
              </a:rPr>
              <a:t>术语</a:t>
            </a:r>
            <a:r>
              <a:rPr lang="zh-CN" altLang="en-US" sz="1000" dirty="0">
                <a:solidFill>
                  <a:schemeClr val="accent1"/>
                </a:solidFill>
              </a:rPr>
              <a:t>；</a:t>
            </a:r>
            <a:r>
              <a:rPr lang="zh-CN" altLang="en-US" sz="1000" dirty="0" smtClean="0">
                <a:solidFill>
                  <a:schemeClr val="accent1"/>
                </a:solidFill>
              </a:rPr>
              <a:t>当</a:t>
            </a:r>
            <a:r>
              <a:rPr lang="zh-CN" altLang="en-US" sz="1000" dirty="0">
                <a:solidFill>
                  <a:schemeClr val="accent1"/>
                </a:solidFill>
              </a:rPr>
              <a:t>客户完成一件工作时，表示</a:t>
            </a:r>
            <a:r>
              <a:rPr lang="zh-CN" altLang="en-US" sz="1000" dirty="0" smtClean="0">
                <a:solidFill>
                  <a:schemeClr val="accent1"/>
                </a:solidFill>
              </a:rPr>
              <a:t>谢意</a:t>
            </a:r>
            <a:r>
              <a:rPr lang="zh-CN" altLang="en-US" sz="1000" dirty="0">
                <a:solidFill>
                  <a:schemeClr val="accent1"/>
                </a:solidFill>
              </a:rPr>
              <a:t>；</a:t>
            </a:r>
            <a:r>
              <a:rPr lang="zh-CN" altLang="en-US" sz="1000" dirty="0" smtClean="0">
                <a:solidFill>
                  <a:schemeClr val="accent1"/>
                </a:solidFill>
              </a:rPr>
              <a:t>对待</a:t>
            </a:r>
            <a:r>
              <a:rPr lang="zh-CN" altLang="en-US" sz="1000" dirty="0">
                <a:solidFill>
                  <a:schemeClr val="accent1"/>
                </a:solidFill>
              </a:rPr>
              <a:t>客户的同事以同样的</a:t>
            </a:r>
            <a:r>
              <a:rPr lang="zh-CN" altLang="en-US" sz="1000" dirty="0" smtClean="0">
                <a:solidFill>
                  <a:schemeClr val="accent1"/>
                </a:solidFill>
              </a:rPr>
              <a:t>态度</a:t>
            </a:r>
            <a:endParaRPr lang="zh-CN" altLang="en-US" sz="1000" dirty="0">
              <a:solidFill>
                <a:schemeClr val="accent1"/>
              </a:solidFill>
            </a:endParaRPr>
          </a:p>
        </p:txBody>
      </p:sp>
      <p:sp>
        <p:nvSpPr>
          <p:cNvPr id="66" name="矩形 65"/>
          <p:cNvSpPr/>
          <p:nvPr/>
        </p:nvSpPr>
        <p:spPr>
          <a:xfrm>
            <a:off x="3498566" y="1774917"/>
            <a:ext cx="1797334" cy="784830"/>
          </a:xfrm>
          <a:prstGeom prst="rect">
            <a:avLst/>
          </a:prstGeom>
        </p:spPr>
        <p:txBody>
          <a:bodyPr wrap="square">
            <a:spAutoFit/>
          </a:bodyPr>
          <a:lstStyle/>
          <a:p>
            <a:pPr algn="ctr">
              <a:lnSpc>
                <a:spcPct val="150000"/>
              </a:lnSpc>
            </a:pPr>
            <a:r>
              <a:rPr lang="zh-CN" altLang="en-US" sz="1000" dirty="0" smtClean="0">
                <a:solidFill>
                  <a:schemeClr val="accent1"/>
                </a:solidFill>
              </a:rPr>
              <a:t>倾听</a:t>
            </a:r>
            <a:r>
              <a:rPr lang="zh-CN" altLang="en-US" sz="1000" dirty="0">
                <a:solidFill>
                  <a:schemeClr val="accent1"/>
                </a:solidFill>
              </a:rPr>
              <a:t>：受人关心 </a:t>
            </a:r>
            <a:r>
              <a:rPr lang="zh-CN" altLang="en-US" sz="1000" dirty="0" smtClean="0">
                <a:solidFill>
                  <a:schemeClr val="accent1"/>
                </a:solidFill>
              </a:rPr>
              <a:t>；确认</a:t>
            </a:r>
            <a:r>
              <a:rPr lang="zh-CN" altLang="en-US" sz="1000" dirty="0">
                <a:solidFill>
                  <a:schemeClr val="accent1"/>
                </a:solidFill>
              </a:rPr>
              <a:t>：受人关照 ；</a:t>
            </a:r>
            <a:r>
              <a:rPr lang="zh-CN" altLang="en-US" sz="1000" dirty="0" smtClean="0">
                <a:solidFill>
                  <a:schemeClr val="accent1"/>
                </a:solidFill>
              </a:rPr>
              <a:t>探索</a:t>
            </a:r>
            <a:r>
              <a:rPr lang="zh-CN" altLang="en-US" sz="1000" dirty="0">
                <a:solidFill>
                  <a:schemeClr val="accent1"/>
                </a:solidFill>
              </a:rPr>
              <a:t>：关注</a:t>
            </a:r>
            <a:r>
              <a:rPr lang="en-US" altLang="zh-CN" sz="1000" dirty="0">
                <a:solidFill>
                  <a:schemeClr val="accent1"/>
                </a:solidFill>
              </a:rPr>
              <a:t>--</a:t>
            </a:r>
            <a:r>
              <a:rPr lang="zh-CN" altLang="en-US" sz="1000" dirty="0" smtClean="0">
                <a:solidFill>
                  <a:schemeClr val="accent1"/>
                </a:solidFill>
              </a:rPr>
              <a:t>理解</a:t>
            </a:r>
            <a:r>
              <a:rPr lang="zh-CN" altLang="en-US" sz="1000" dirty="0">
                <a:solidFill>
                  <a:schemeClr val="accent1"/>
                </a:solidFill>
              </a:rPr>
              <a:t>；</a:t>
            </a:r>
            <a:r>
              <a:rPr lang="zh-CN" altLang="en-US" sz="1000" dirty="0" smtClean="0">
                <a:solidFill>
                  <a:schemeClr val="accent1"/>
                </a:solidFill>
              </a:rPr>
              <a:t>响应</a:t>
            </a:r>
            <a:r>
              <a:rPr lang="zh-CN" altLang="en-US" sz="1000" dirty="0">
                <a:solidFill>
                  <a:schemeClr val="accent1"/>
                </a:solidFill>
              </a:rPr>
              <a:t>：计划</a:t>
            </a:r>
            <a:r>
              <a:rPr lang="en-US" altLang="zh-CN" sz="1000" dirty="0">
                <a:solidFill>
                  <a:schemeClr val="accent1"/>
                </a:solidFill>
              </a:rPr>
              <a:t>--</a:t>
            </a:r>
            <a:r>
              <a:rPr lang="zh-CN" altLang="en-US" sz="1000" dirty="0">
                <a:solidFill>
                  <a:schemeClr val="accent1"/>
                </a:solidFill>
              </a:rPr>
              <a:t>生机</a:t>
            </a:r>
            <a:r>
              <a:rPr lang="en-US" altLang="zh-CN" sz="1000" dirty="0">
                <a:solidFill>
                  <a:schemeClr val="accent1"/>
                </a:solidFill>
              </a:rPr>
              <a:t>--</a:t>
            </a:r>
            <a:r>
              <a:rPr lang="zh-CN" altLang="en-US" sz="1000" dirty="0">
                <a:solidFill>
                  <a:schemeClr val="accent1"/>
                </a:solidFill>
              </a:rPr>
              <a:t>解决 </a:t>
            </a:r>
          </a:p>
        </p:txBody>
      </p:sp>
      <p:grpSp>
        <p:nvGrpSpPr>
          <p:cNvPr id="67" name="组合 66"/>
          <p:cNvGrpSpPr/>
          <p:nvPr/>
        </p:nvGrpSpPr>
        <p:grpSpPr>
          <a:xfrm>
            <a:off x="9020762" y="3274188"/>
            <a:ext cx="732838" cy="732838"/>
            <a:chOff x="9020762" y="3428424"/>
            <a:chExt cx="732838" cy="732838"/>
          </a:xfrm>
        </p:grpSpPr>
        <p:sp>
          <p:nvSpPr>
            <p:cNvPr id="68" name="椭圆 67"/>
            <p:cNvSpPr/>
            <p:nvPr/>
          </p:nvSpPr>
          <p:spPr>
            <a:xfrm>
              <a:off x="9020762" y="3428424"/>
              <a:ext cx="732838" cy="73283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9" name="Freeform 61"/>
            <p:cNvSpPr>
              <a:spLocks noEditPoints="1"/>
            </p:cNvSpPr>
            <p:nvPr/>
          </p:nvSpPr>
          <p:spPr bwMode="auto">
            <a:xfrm>
              <a:off x="9226050" y="36337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0" name="组合 69"/>
          <p:cNvGrpSpPr/>
          <p:nvPr/>
        </p:nvGrpSpPr>
        <p:grpSpPr>
          <a:xfrm>
            <a:off x="2367498" y="3274188"/>
            <a:ext cx="732838" cy="732838"/>
            <a:chOff x="2367498" y="3428424"/>
            <a:chExt cx="732838" cy="732838"/>
          </a:xfrm>
        </p:grpSpPr>
        <p:sp>
          <p:nvSpPr>
            <p:cNvPr id="71" name="椭圆 70"/>
            <p:cNvSpPr/>
            <p:nvPr/>
          </p:nvSpPr>
          <p:spPr>
            <a:xfrm>
              <a:off x="2367498" y="3428424"/>
              <a:ext cx="732838" cy="73283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2" name="Freeform 82"/>
            <p:cNvSpPr>
              <a:spLocks noEditPoints="1"/>
            </p:cNvSpPr>
            <p:nvPr/>
          </p:nvSpPr>
          <p:spPr bwMode="auto">
            <a:xfrm>
              <a:off x="2622792" y="3633712"/>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3" name="组合 72"/>
          <p:cNvGrpSpPr/>
          <p:nvPr/>
        </p:nvGrpSpPr>
        <p:grpSpPr>
          <a:xfrm>
            <a:off x="7357446" y="3274188"/>
            <a:ext cx="732838" cy="732838"/>
            <a:chOff x="7357446" y="3428424"/>
            <a:chExt cx="732838" cy="732838"/>
          </a:xfrm>
        </p:grpSpPr>
        <p:sp>
          <p:nvSpPr>
            <p:cNvPr id="74" name="椭圆 73"/>
            <p:cNvSpPr/>
            <p:nvPr/>
          </p:nvSpPr>
          <p:spPr>
            <a:xfrm>
              <a:off x="7357446" y="3428424"/>
              <a:ext cx="732838" cy="732838"/>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5" name="Freeform 84"/>
            <p:cNvSpPr>
              <a:spLocks noEditPoints="1"/>
            </p:cNvSpPr>
            <p:nvPr/>
          </p:nvSpPr>
          <p:spPr bwMode="auto">
            <a:xfrm>
              <a:off x="7562734" y="363371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6" name="组合 75"/>
          <p:cNvGrpSpPr/>
          <p:nvPr/>
        </p:nvGrpSpPr>
        <p:grpSpPr>
          <a:xfrm>
            <a:off x="4030814" y="3274188"/>
            <a:ext cx="732838" cy="732838"/>
            <a:chOff x="4030814" y="3428424"/>
            <a:chExt cx="732838" cy="732838"/>
          </a:xfrm>
        </p:grpSpPr>
        <p:sp>
          <p:nvSpPr>
            <p:cNvPr id="77" name="椭圆 76"/>
            <p:cNvSpPr/>
            <p:nvPr/>
          </p:nvSpPr>
          <p:spPr>
            <a:xfrm>
              <a:off x="4030814" y="3428424"/>
              <a:ext cx="732838" cy="73283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8" name="Freeform 96"/>
            <p:cNvSpPr>
              <a:spLocks noEditPoints="1"/>
            </p:cNvSpPr>
            <p:nvPr/>
          </p:nvSpPr>
          <p:spPr bwMode="auto">
            <a:xfrm>
              <a:off x="4236102" y="363371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9" name="组合 78"/>
          <p:cNvGrpSpPr/>
          <p:nvPr/>
        </p:nvGrpSpPr>
        <p:grpSpPr>
          <a:xfrm>
            <a:off x="5694130" y="3274188"/>
            <a:ext cx="732838" cy="732838"/>
            <a:chOff x="5694130" y="3428424"/>
            <a:chExt cx="732838" cy="732838"/>
          </a:xfrm>
        </p:grpSpPr>
        <p:sp>
          <p:nvSpPr>
            <p:cNvPr id="80" name="椭圆 79"/>
            <p:cNvSpPr/>
            <p:nvPr/>
          </p:nvSpPr>
          <p:spPr>
            <a:xfrm>
              <a:off x="5694130" y="3428424"/>
              <a:ext cx="732838" cy="73283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1" name="Freeform 112"/>
            <p:cNvSpPr>
              <a:spLocks noEditPoints="1"/>
            </p:cNvSpPr>
            <p:nvPr/>
          </p:nvSpPr>
          <p:spPr bwMode="auto">
            <a:xfrm>
              <a:off x="5899418" y="3633712"/>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13687905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25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animEffect transition="in" filter="fade">
                                      <p:cBhvr>
                                        <p:cTn id="19" dur="500"/>
                                        <p:tgtEl>
                                          <p:spTgt spid="79"/>
                                        </p:tgtEl>
                                      </p:cBhvr>
                                    </p:animEffect>
                                  </p:childTnLst>
                                </p:cTn>
                              </p:par>
                              <p:par>
                                <p:cTn id="20" presetID="53" presetClass="entr" presetSubtype="16" fill="hold" nodeType="withEffect">
                                  <p:stCondLst>
                                    <p:cond delay="750"/>
                                  </p:stCondLst>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ppt_w</p:attrName>
                                        </p:attrNameLst>
                                      </p:cBhvr>
                                      <p:tavLst>
                                        <p:tav tm="0">
                                          <p:val>
                                            <p:fltVal val="0"/>
                                          </p:val>
                                        </p:tav>
                                        <p:tav tm="100000">
                                          <p:val>
                                            <p:strVal val="#ppt_w"/>
                                          </p:val>
                                        </p:tav>
                                      </p:tavLst>
                                    </p:anim>
                                    <p:anim calcmode="lin" valueType="num">
                                      <p:cBhvr>
                                        <p:cTn id="23" dur="500" fill="hold"/>
                                        <p:tgtEl>
                                          <p:spTgt spid="73"/>
                                        </p:tgtEl>
                                        <p:attrNameLst>
                                          <p:attrName>ppt_h</p:attrName>
                                        </p:attrNameLst>
                                      </p:cBhvr>
                                      <p:tavLst>
                                        <p:tav tm="0">
                                          <p:val>
                                            <p:fltVal val="0"/>
                                          </p:val>
                                        </p:tav>
                                        <p:tav tm="100000">
                                          <p:val>
                                            <p:strVal val="#ppt_h"/>
                                          </p:val>
                                        </p:tav>
                                      </p:tavLst>
                                    </p:anim>
                                    <p:animEffect transition="in" filter="fade">
                                      <p:cBhvr>
                                        <p:cTn id="24" dur="500"/>
                                        <p:tgtEl>
                                          <p:spTgt spid="73"/>
                                        </p:tgtEl>
                                      </p:cBhvr>
                                    </p:animEffect>
                                  </p:childTnLst>
                                </p:cTn>
                              </p:par>
                              <p:par>
                                <p:cTn id="25" presetID="53" presetClass="entr" presetSubtype="16" fill="hold" nodeType="withEffect">
                                  <p:stCondLst>
                                    <p:cond delay="100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animEffect transition="in" filter="fade">
                                      <p:cBhvr>
                                        <p:cTn id="29" dur="500"/>
                                        <p:tgtEl>
                                          <p:spTgt spid="6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750"/>
                                        <p:tgtEl>
                                          <p:spTgt spid="62"/>
                                        </p:tgtEl>
                                      </p:cBhvr>
                                    </p:animEffect>
                                    <p:anim calcmode="lin" valueType="num">
                                      <p:cBhvr>
                                        <p:cTn id="54" dur="750" fill="hold"/>
                                        <p:tgtEl>
                                          <p:spTgt spid="62"/>
                                        </p:tgtEl>
                                        <p:attrNameLst>
                                          <p:attrName>ppt_x</p:attrName>
                                        </p:attrNameLst>
                                      </p:cBhvr>
                                      <p:tavLst>
                                        <p:tav tm="0">
                                          <p:val>
                                            <p:strVal val="#ppt_x"/>
                                          </p:val>
                                        </p:tav>
                                        <p:tav tm="100000">
                                          <p:val>
                                            <p:strVal val="#ppt_x"/>
                                          </p:val>
                                        </p:tav>
                                      </p:tavLst>
                                    </p:anim>
                                    <p:anim calcmode="lin" valueType="num">
                                      <p:cBhvr>
                                        <p:cTn id="55" dur="750" fill="hold"/>
                                        <p:tgtEl>
                                          <p:spTgt spid="62"/>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750"/>
                                        <p:tgtEl>
                                          <p:spTgt spid="66"/>
                                        </p:tgtEl>
                                      </p:cBhvr>
                                    </p:animEffect>
                                    <p:anim calcmode="lin" valueType="num">
                                      <p:cBhvr>
                                        <p:cTn id="59" dur="750" fill="hold"/>
                                        <p:tgtEl>
                                          <p:spTgt spid="66"/>
                                        </p:tgtEl>
                                        <p:attrNameLst>
                                          <p:attrName>ppt_x</p:attrName>
                                        </p:attrNameLst>
                                      </p:cBhvr>
                                      <p:tavLst>
                                        <p:tav tm="0">
                                          <p:val>
                                            <p:strVal val="#ppt_x"/>
                                          </p:val>
                                        </p:tav>
                                        <p:tav tm="100000">
                                          <p:val>
                                            <p:strVal val="#ppt_x"/>
                                          </p:val>
                                        </p:tav>
                                      </p:tavLst>
                                    </p:anim>
                                    <p:anim calcmode="lin" valueType="num">
                                      <p:cBhvr>
                                        <p:cTn id="60" dur="750" fill="hold"/>
                                        <p:tgtEl>
                                          <p:spTgt spid="6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750"/>
                                        <p:tgtEl>
                                          <p:spTgt spid="63"/>
                                        </p:tgtEl>
                                      </p:cBhvr>
                                    </p:animEffect>
                                    <p:anim calcmode="lin" valueType="num">
                                      <p:cBhvr>
                                        <p:cTn id="64" dur="750" fill="hold"/>
                                        <p:tgtEl>
                                          <p:spTgt spid="63"/>
                                        </p:tgtEl>
                                        <p:attrNameLst>
                                          <p:attrName>ppt_x</p:attrName>
                                        </p:attrNameLst>
                                      </p:cBhvr>
                                      <p:tavLst>
                                        <p:tav tm="0">
                                          <p:val>
                                            <p:strVal val="#ppt_x"/>
                                          </p:val>
                                        </p:tav>
                                        <p:tav tm="100000">
                                          <p:val>
                                            <p:strVal val="#ppt_x"/>
                                          </p:val>
                                        </p:tav>
                                      </p:tavLst>
                                    </p:anim>
                                    <p:anim calcmode="lin" valueType="num">
                                      <p:cBhvr>
                                        <p:cTn id="65" dur="750" fill="hold"/>
                                        <p:tgtEl>
                                          <p:spTgt spid="6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750"/>
                                        <p:tgtEl>
                                          <p:spTgt spid="65"/>
                                        </p:tgtEl>
                                      </p:cBhvr>
                                    </p:animEffect>
                                    <p:anim calcmode="lin" valueType="num">
                                      <p:cBhvr>
                                        <p:cTn id="69" dur="750" fill="hold"/>
                                        <p:tgtEl>
                                          <p:spTgt spid="65"/>
                                        </p:tgtEl>
                                        <p:attrNameLst>
                                          <p:attrName>ppt_x</p:attrName>
                                        </p:attrNameLst>
                                      </p:cBhvr>
                                      <p:tavLst>
                                        <p:tav tm="0">
                                          <p:val>
                                            <p:strVal val="#ppt_x"/>
                                          </p:val>
                                        </p:tav>
                                        <p:tav tm="100000">
                                          <p:val>
                                            <p:strVal val="#ppt_x"/>
                                          </p:val>
                                        </p:tav>
                                      </p:tavLst>
                                    </p:anim>
                                    <p:anim calcmode="lin" valueType="num">
                                      <p:cBhvr>
                                        <p:cTn id="70" dur="750" fill="hold"/>
                                        <p:tgtEl>
                                          <p:spTgt spid="6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750"/>
                                        <p:tgtEl>
                                          <p:spTgt spid="64"/>
                                        </p:tgtEl>
                                      </p:cBhvr>
                                    </p:animEffect>
                                    <p:anim calcmode="lin" valueType="num">
                                      <p:cBhvr>
                                        <p:cTn id="74" dur="750" fill="hold"/>
                                        <p:tgtEl>
                                          <p:spTgt spid="64"/>
                                        </p:tgtEl>
                                        <p:attrNameLst>
                                          <p:attrName>ppt_x</p:attrName>
                                        </p:attrNameLst>
                                      </p:cBhvr>
                                      <p:tavLst>
                                        <p:tav tm="0">
                                          <p:val>
                                            <p:strVal val="#ppt_x"/>
                                          </p:val>
                                        </p:tav>
                                        <p:tav tm="100000">
                                          <p:val>
                                            <p:strVal val="#ppt_x"/>
                                          </p:val>
                                        </p:tav>
                                      </p:tavLst>
                                    </p:anim>
                                    <p:anim calcmode="lin" valueType="num">
                                      <p:cBhvr>
                                        <p:cTn id="75"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smtClean="0"/>
              <a:t>做到客户</a:t>
            </a:r>
            <a:r>
              <a:rPr lang="en-US" altLang="zh-CN" dirty="0" smtClean="0"/>
              <a:t>100%</a:t>
            </a:r>
            <a:r>
              <a:rPr lang="zh-CN" altLang="en-US" dirty="0" smtClean="0"/>
              <a:t>满意</a:t>
            </a:r>
            <a:endParaRPr lang="zh-CN" altLang="en-US" dirty="0"/>
          </a:p>
        </p:txBody>
      </p:sp>
      <p:sp>
        <p:nvSpPr>
          <p:cNvPr id="19" name="椭圆 18"/>
          <p:cNvSpPr/>
          <p:nvPr/>
        </p:nvSpPr>
        <p:spPr>
          <a:xfrm>
            <a:off x="4312920" y="2150110"/>
            <a:ext cx="3550920" cy="3550920"/>
          </a:xfrm>
          <a:prstGeom prst="ellipse">
            <a:avLst/>
          </a:prstGeom>
          <a:no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509260" y="1551940"/>
            <a:ext cx="1173480" cy="11734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客户服务经理</a:t>
            </a:r>
            <a:endParaRPr lang="zh-CN" altLang="en-US" sz="1400" dirty="0">
              <a:latin typeface="+mj-ea"/>
              <a:ea typeface="+mj-ea"/>
            </a:endParaRPr>
          </a:p>
        </p:txBody>
      </p:sp>
      <p:sp>
        <p:nvSpPr>
          <p:cNvPr id="9" name="椭圆 8"/>
          <p:cNvSpPr/>
          <p:nvPr/>
        </p:nvSpPr>
        <p:spPr>
          <a:xfrm>
            <a:off x="3779520" y="2801620"/>
            <a:ext cx="1173480" cy="11734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产品技术咨询专家</a:t>
            </a:r>
            <a:endParaRPr lang="zh-CN" altLang="en-US" sz="1400" dirty="0">
              <a:latin typeface="+mj-ea"/>
              <a:ea typeface="+mj-ea"/>
            </a:endParaRPr>
          </a:p>
        </p:txBody>
      </p:sp>
      <p:sp>
        <p:nvSpPr>
          <p:cNvPr id="10" name="椭圆 9"/>
          <p:cNvSpPr/>
          <p:nvPr/>
        </p:nvSpPr>
        <p:spPr>
          <a:xfrm>
            <a:off x="7239000" y="2801620"/>
            <a:ext cx="1173480" cy="11734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技术问题处理专家</a:t>
            </a:r>
            <a:endParaRPr lang="zh-CN" altLang="en-US" sz="1400" dirty="0">
              <a:latin typeface="+mj-ea"/>
              <a:ea typeface="+mj-ea"/>
            </a:endParaRPr>
          </a:p>
        </p:txBody>
      </p:sp>
      <p:sp>
        <p:nvSpPr>
          <p:cNvPr id="11" name="椭圆 10"/>
          <p:cNvSpPr/>
          <p:nvPr/>
        </p:nvSpPr>
        <p:spPr>
          <a:xfrm>
            <a:off x="6583680" y="4828540"/>
            <a:ext cx="1173480" cy="11734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技术培训讲师</a:t>
            </a:r>
            <a:endParaRPr lang="zh-CN" altLang="en-US" sz="1400" dirty="0">
              <a:latin typeface="+mj-ea"/>
              <a:ea typeface="+mj-ea"/>
            </a:endParaRPr>
          </a:p>
        </p:txBody>
      </p:sp>
      <p:sp>
        <p:nvSpPr>
          <p:cNvPr id="12" name="椭圆 11"/>
          <p:cNvSpPr/>
          <p:nvPr/>
        </p:nvSpPr>
        <p:spPr>
          <a:xfrm>
            <a:off x="4442460" y="4828540"/>
            <a:ext cx="1173480" cy="11734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现场服务专家</a:t>
            </a:r>
            <a:endParaRPr lang="zh-CN" altLang="en-US" sz="1400" dirty="0">
              <a:latin typeface="+mj-ea"/>
              <a:ea typeface="+mj-ea"/>
            </a:endParaRPr>
          </a:p>
        </p:txBody>
      </p:sp>
      <p:sp>
        <p:nvSpPr>
          <p:cNvPr id="6" name="燕尾形 5"/>
          <p:cNvSpPr/>
          <p:nvPr/>
        </p:nvSpPr>
        <p:spPr>
          <a:xfrm rot="5400000">
            <a:off x="6015319" y="2771140"/>
            <a:ext cx="160020" cy="274320"/>
          </a:xfrm>
          <a:prstGeom prst="chevron">
            <a:avLst>
              <a:gd name="adj" fmla="val 3611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rot="14244344">
            <a:off x="6640685" y="4667250"/>
            <a:ext cx="160020" cy="274320"/>
          </a:xfrm>
          <a:prstGeom prst="chevron">
            <a:avLst>
              <a:gd name="adj" fmla="val 36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rot="7355656" flipH="1">
            <a:off x="5389482" y="4667250"/>
            <a:ext cx="160020" cy="274320"/>
          </a:xfrm>
          <a:prstGeom prst="chevron">
            <a:avLst>
              <a:gd name="adj" fmla="val 361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rot="11700000" flipH="1">
            <a:off x="5030224" y="3417094"/>
            <a:ext cx="160020" cy="274320"/>
          </a:xfrm>
          <a:prstGeom prst="chevron">
            <a:avLst>
              <a:gd name="adj" fmla="val 3611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rot="9900000">
            <a:off x="6990079" y="3417093"/>
            <a:ext cx="160020" cy="274320"/>
          </a:xfrm>
          <a:prstGeom prst="chevron">
            <a:avLst>
              <a:gd name="adj" fmla="val 36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5227320" y="3091180"/>
            <a:ext cx="1737360" cy="1737360"/>
            <a:chOff x="5227320" y="3091180"/>
            <a:chExt cx="1737360" cy="1737360"/>
          </a:xfrm>
        </p:grpSpPr>
        <p:sp>
          <p:nvSpPr>
            <p:cNvPr id="7" name="椭圆 6"/>
            <p:cNvSpPr/>
            <p:nvPr/>
          </p:nvSpPr>
          <p:spPr>
            <a:xfrm>
              <a:off x="5227320" y="3091180"/>
              <a:ext cx="1737360" cy="1737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653298" y="3569946"/>
              <a:ext cx="885404" cy="779829"/>
              <a:chOff x="2203450" y="770309"/>
              <a:chExt cx="7785100" cy="6856812"/>
            </a:xfrm>
            <a:solidFill>
              <a:schemeClr val="bg1"/>
            </a:solidFill>
          </p:grpSpPr>
          <p:sp>
            <p:nvSpPr>
              <p:cNvPr id="23" name="任意多边形 22"/>
              <p:cNvSpPr>
                <a:spLocks/>
              </p:cNvSpPr>
              <p:nvPr/>
            </p:nvSpPr>
            <p:spPr bwMode="auto">
              <a:xfrm>
                <a:off x="6007100" y="770309"/>
                <a:ext cx="3981450" cy="6856812"/>
              </a:xfrm>
              <a:custGeom>
                <a:avLst/>
                <a:gdLst>
                  <a:gd name="connsiteX0" fmla="*/ 2051459 w 3981450"/>
                  <a:gd name="connsiteY0" fmla="*/ 1433912 h 6856812"/>
                  <a:gd name="connsiteX1" fmla="*/ 2082422 w 3981450"/>
                  <a:gd name="connsiteY1" fmla="*/ 1433912 h 6856812"/>
                  <a:gd name="connsiteX2" fmla="*/ 2112590 w 3981450"/>
                  <a:gd name="connsiteY2" fmla="*/ 1435499 h 6856812"/>
                  <a:gd name="connsiteX3" fmla="*/ 2143552 w 3981450"/>
                  <a:gd name="connsiteY3" fmla="*/ 1437880 h 6856812"/>
                  <a:gd name="connsiteX4" fmla="*/ 2173721 w 3981450"/>
                  <a:gd name="connsiteY4" fmla="*/ 1441849 h 6856812"/>
                  <a:gd name="connsiteX5" fmla="*/ 2202302 w 3981450"/>
                  <a:gd name="connsiteY5" fmla="*/ 1446610 h 6856812"/>
                  <a:gd name="connsiteX6" fmla="*/ 2232470 w 3981450"/>
                  <a:gd name="connsiteY6" fmla="*/ 1452959 h 6856812"/>
                  <a:gd name="connsiteX7" fmla="*/ 2261845 w 3981450"/>
                  <a:gd name="connsiteY7" fmla="*/ 1460102 h 6856812"/>
                  <a:gd name="connsiteX8" fmla="*/ 2289632 w 3981450"/>
                  <a:gd name="connsiteY8" fmla="*/ 1469626 h 6856812"/>
                  <a:gd name="connsiteX9" fmla="*/ 2318212 w 3981450"/>
                  <a:gd name="connsiteY9" fmla="*/ 1479149 h 6856812"/>
                  <a:gd name="connsiteX10" fmla="*/ 2345205 w 3981450"/>
                  <a:gd name="connsiteY10" fmla="*/ 1491054 h 6856812"/>
                  <a:gd name="connsiteX11" fmla="*/ 2372992 w 3981450"/>
                  <a:gd name="connsiteY11" fmla="*/ 1502958 h 6856812"/>
                  <a:gd name="connsiteX12" fmla="*/ 2390458 w 3981450"/>
                  <a:gd name="connsiteY12" fmla="*/ 1509307 h 6856812"/>
                  <a:gd name="connsiteX13" fmla="*/ 2406336 w 3981450"/>
                  <a:gd name="connsiteY13" fmla="*/ 1517244 h 6856812"/>
                  <a:gd name="connsiteX14" fmla="*/ 2424596 w 3981450"/>
                  <a:gd name="connsiteY14" fmla="*/ 1527561 h 6856812"/>
                  <a:gd name="connsiteX15" fmla="*/ 2440474 w 3981450"/>
                  <a:gd name="connsiteY15" fmla="*/ 1537085 h 6856812"/>
                  <a:gd name="connsiteX16" fmla="*/ 3409042 w 3981450"/>
                  <a:gd name="connsiteY16" fmla="*/ 2224371 h 6856812"/>
                  <a:gd name="connsiteX17" fmla="*/ 3435241 w 3981450"/>
                  <a:gd name="connsiteY17" fmla="*/ 2243419 h 6856812"/>
                  <a:gd name="connsiteX18" fmla="*/ 3462234 w 3981450"/>
                  <a:gd name="connsiteY18" fmla="*/ 2263260 h 6856812"/>
                  <a:gd name="connsiteX19" fmla="*/ 3486845 w 3981450"/>
                  <a:gd name="connsiteY19" fmla="*/ 2283101 h 6856812"/>
                  <a:gd name="connsiteX20" fmla="*/ 3511456 w 3981450"/>
                  <a:gd name="connsiteY20" fmla="*/ 2306116 h 6856812"/>
                  <a:gd name="connsiteX21" fmla="*/ 3533686 w 3981450"/>
                  <a:gd name="connsiteY21" fmla="*/ 2329131 h 6856812"/>
                  <a:gd name="connsiteX22" fmla="*/ 3556709 w 3981450"/>
                  <a:gd name="connsiteY22" fmla="*/ 2352940 h 6856812"/>
                  <a:gd name="connsiteX23" fmla="*/ 3576557 w 3981450"/>
                  <a:gd name="connsiteY23" fmla="*/ 2377543 h 6856812"/>
                  <a:gd name="connsiteX24" fmla="*/ 3597198 w 3981450"/>
                  <a:gd name="connsiteY24" fmla="*/ 2404526 h 6856812"/>
                  <a:gd name="connsiteX25" fmla="*/ 3614664 w 3981450"/>
                  <a:gd name="connsiteY25" fmla="*/ 2430716 h 6856812"/>
                  <a:gd name="connsiteX26" fmla="*/ 3632130 w 3981450"/>
                  <a:gd name="connsiteY26" fmla="*/ 2458493 h 6856812"/>
                  <a:gd name="connsiteX27" fmla="*/ 3648802 w 3981450"/>
                  <a:gd name="connsiteY27" fmla="*/ 2487858 h 6856812"/>
                  <a:gd name="connsiteX28" fmla="*/ 3662299 w 3981450"/>
                  <a:gd name="connsiteY28" fmla="*/ 2516429 h 6856812"/>
                  <a:gd name="connsiteX29" fmla="*/ 3676589 w 3981450"/>
                  <a:gd name="connsiteY29" fmla="*/ 2545793 h 6856812"/>
                  <a:gd name="connsiteX30" fmla="*/ 3687704 w 3981450"/>
                  <a:gd name="connsiteY30" fmla="*/ 2576745 h 6856812"/>
                  <a:gd name="connsiteX31" fmla="*/ 3698819 w 3981450"/>
                  <a:gd name="connsiteY31" fmla="*/ 2606903 h 6856812"/>
                  <a:gd name="connsiteX32" fmla="*/ 3707552 w 3981450"/>
                  <a:gd name="connsiteY32" fmla="*/ 2640236 h 6856812"/>
                  <a:gd name="connsiteX33" fmla="*/ 3971129 w 3981450"/>
                  <a:gd name="connsiteY33" fmla="*/ 3622754 h 6856812"/>
                  <a:gd name="connsiteX34" fmla="*/ 3975099 w 3981450"/>
                  <a:gd name="connsiteY34" fmla="*/ 3637833 h 6856812"/>
                  <a:gd name="connsiteX35" fmla="*/ 3977480 w 3981450"/>
                  <a:gd name="connsiteY35" fmla="*/ 3652119 h 6856812"/>
                  <a:gd name="connsiteX36" fmla="*/ 3981450 w 3981450"/>
                  <a:gd name="connsiteY36" fmla="*/ 3680690 h 6856812"/>
                  <a:gd name="connsiteX37" fmla="*/ 3981450 w 3981450"/>
                  <a:gd name="connsiteY37" fmla="*/ 3710054 h 6856812"/>
                  <a:gd name="connsiteX38" fmla="*/ 3979068 w 3981450"/>
                  <a:gd name="connsiteY38" fmla="*/ 3737831 h 6856812"/>
                  <a:gd name="connsiteX39" fmla="*/ 3973511 w 3981450"/>
                  <a:gd name="connsiteY39" fmla="*/ 3765608 h 6856812"/>
                  <a:gd name="connsiteX40" fmla="*/ 3964778 w 3981450"/>
                  <a:gd name="connsiteY40" fmla="*/ 3793386 h 6856812"/>
                  <a:gd name="connsiteX41" fmla="*/ 3955251 w 3981450"/>
                  <a:gd name="connsiteY41" fmla="*/ 3817988 h 6856812"/>
                  <a:gd name="connsiteX42" fmla="*/ 3942548 w 3981450"/>
                  <a:gd name="connsiteY42" fmla="*/ 3843384 h 6856812"/>
                  <a:gd name="connsiteX43" fmla="*/ 3927464 w 3981450"/>
                  <a:gd name="connsiteY43" fmla="*/ 3866400 h 6856812"/>
                  <a:gd name="connsiteX44" fmla="*/ 3909204 w 3981450"/>
                  <a:gd name="connsiteY44" fmla="*/ 3888622 h 6856812"/>
                  <a:gd name="connsiteX45" fmla="*/ 3890944 w 3981450"/>
                  <a:gd name="connsiteY45" fmla="*/ 3909256 h 6856812"/>
                  <a:gd name="connsiteX46" fmla="*/ 3869509 w 3981450"/>
                  <a:gd name="connsiteY46" fmla="*/ 3926716 h 6856812"/>
                  <a:gd name="connsiteX47" fmla="*/ 3846486 w 3981450"/>
                  <a:gd name="connsiteY47" fmla="*/ 3943382 h 6856812"/>
                  <a:gd name="connsiteX48" fmla="*/ 3821080 w 3981450"/>
                  <a:gd name="connsiteY48" fmla="*/ 3956874 h 6856812"/>
                  <a:gd name="connsiteX49" fmla="*/ 3794882 w 3981450"/>
                  <a:gd name="connsiteY49" fmla="*/ 3969572 h 6856812"/>
                  <a:gd name="connsiteX50" fmla="*/ 3780591 w 3981450"/>
                  <a:gd name="connsiteY50" fmla="*/ 3974334 h 6856812"/>
                  <a:gd name="connsiteX51" fmla="*/ 3765507 w 3981450"/>
                  <a:gd name="connsiteY51" fmla="*/ 3978302 h 6856812"/>
                  <a:gd name="connsiteX52" fmla="*/ 3747247 w 3981450"/>
                  <a:gd name="connsiteY52" fmla="*/ 3982270 h 6856812"/>
                  <a:gd name="connsiteX53" fmla="*/ 3728193 w 3981450"/>
                  <a:gd name="connsiteY53" fmla="*/ 3986239 h 6856812"/>
                  <a:gd name="connsiteX54" fmla="*/ 3710727 w 3981450"/>
                  <a:gd name="connsiteY54" fmla="*/ 3987032 h 6856812"/>
                  <a:gd name="connsiteX55" fmla="*/ 3691674 w 3981450"/>
                  <a:gd name="connsiteY55" fmla="*/ 3988619 h 6856812"/>
                  <a:gd name="connsiteX56" fmla="*/ 3667856 w 3981450"/>
                  <a:gd name="connsiteY56" fmla="*/ 3987032 h 6856812"/>
                  <a:gd name="connsiteX57" fmla="*/ 3643245 w 3981450"/>
                  <a:gd name="connsiteY57" fmla="*/ 3984651 h 6856812"/>
                  <a:gd name="connsiteX58" fmla="*/ 3621016 w 3981450"/>
                  <a:gd name="connsiteY58" fmla="*/ 3979889 h 6856812"/>
                  <a:gd name="connsiteX59" fmla="*/ 3597992 w 3981450"/>
                  <a:gd name="connsiteY59" fmla="*/ 3973540 h 6856812"/>
                  <a:gd name="connsiteX60" fmla="*/ 3576557 w 3981450"/>
                  <a:gd name="connsiteY60" fmla="*/ 3964810 h 6856812"/>
                  <a:gd name="connsiteX61" fmla="*/ 3555121 w 3981450"/>
                  <a:gd name="connsiteY61" fmla="*/ 3954493 h 6856812"/>
                  <a:gd name="connsiteX62" fmla="*/ 3535274 w 3981450"/>
                  <a:gd name="connsiteY62" fmla="*/ 3943382 h 6856812"/>
                  <a:gd name="connsiteX63" fmla="*/ 3516220 w 3981450"/>
                  <a:gd name="connsiteY63" fmla="*/ 3929097 h 6856812"/>
                  <a:gd name="connsiteX64" fmla="*/ 3497166 w 3981450"/>
                  <a:gd name="connsiteY64" fmla="*/ 3914018 h 6856812"/>
                  <a:gd name="connsiteX65" fmla="*/ 3481288 w 3981450"/>
                  <a:gd name="connsiteY65" fmla="*/ 3898145 h 6856812"/>
                  <a:gd name="connsiteX66" fmla="*/ 3465410 w 3981450"/>
                  <a:gd name="connsiteY66" fmla="*/ 3879892 h 6856812"/>
                  <a:gd name="connsiteX67" fmla="*/ 3451913 w 3981450"/>
                  <a:gd name="connsiteY67" fmla="*/ 3860844 h 6856812"/>
                  <a:gd name="connsiteX68" fmla="*/ 3438417 w 3981450"/>
                  <a:gd name="connsiteY68" fmla="*/ 3841004 h 6856812"/>
                  <a:gd name="connsiteX69" fmla="*/ 3428096 w 3981450"/>
                  <a:gd name="connsiteY69" fmla="*/ 3819575 h 6856812"/>
                  <a:gd name="connsiteX70" fmla="*/ 3417775 w 3981450"/>
                  <a:gd name="connsiteY70" fmla="*/ 3796560 h 6856812"/>
                  <a:gd name="connsiteX71" fmla="*/ 3410630 w 3981450"/>
                  <a:gd name="connsiteY71" fmla="*/ 3772751 h 6856812"/>
                  <a:gd name="connsiteX72" fmla="*/ 3147846 w 3981450"/>
                  <a:gd name="connsiteY72" fmla="*/ 2790233 h 6856812"/>
                  <a:gd name="connsiteX73" fmla="*/ 3144671 w 3981450"/>
                  <a:gd name="connsiteY73" fmla="*/ 2777534 h 6856812"/>
                  <a:gd name="connsiteX74" fmla="*/ 3138320 w 3981450"/>
                  <a:gd name="connsiteY74" fmla="*/ 2764836 h 6856812"/>
                  <a:gd name="connsiteX75" fmla="*/ 3132762 w 3981450"/>
                  <a:gd name="connsiteY75" fmla="*/ 2753725 h 6856812"/>
                  <a:gd name="connsiteX76" fmla="*/ 3125617 w 3981450"/>
                  <a:gd name="connsiteY76" fmla="*/ 2743408 h 6856812"/>
                  <a:gd name="connsiteX77" fmla="*/ 3117678 w 3981450"/>
                  <a:gd name="connsiteY77" fmla="*/ 2733091 h 6856812"/>
                  <a:gd name="connsiteX78" fmla="*/ 3108945 w 3981450"/>
                  <a:gd name="connsiteY78" fmla="*/ 2723567 h 6856812"/>
                  <a:gd name="connsiteX79" fmla="*/ 3098624 w 3981450"/>
                  <a:gd name="connsiteY79" fmla="*/ 2715631 h 6856812"/>
                  <a:gd name="connsiteX80" fmla="*/ 3087509 w 3981450"/>
                  <a:gd name="connsiteY80" fmla="*/ 2707694 h 6856812"/>
                  <a:gd name="connsiteX81" fmla="*/ 2909674 w 3981450"/>
                  <a:gd name="connsiteY81" fmla="*/ 2580713 h 6856812"/>
                  <a:gd name="connsiteX82" fmla="*/ 3034318 w 3981450"/>
                  <a:gd name="connsiteY82" fmla="*/ 3035465 h 6856812"/>
                  <a:gd name="connsiteX83" fmla="*/ 3043050 w 3981450"/>
                  <a:gd name="connsiteY83" fmla="*/ 3067211 h 6856812"/>
                  <a:gd name="connsiteX84" fmla="*/ 3049402 w 3981450"/>
                  <a:gd name="connsiteY84" fmla="*/ 3098956 h 6856812"/>
                  <a:gd name="connsiteX85" fmla="*/ 3053371 w 3981450"/>
                  <a:gd name="connsiteY85" fmla="*/ 3131495 h 6856812"/>
                  <a:gd name="connsiteX86" fmla="*/ 3057341 w 3981450"/>
                  <a:gd name="connsiteY86" fmla="*/ 3163240 h 6856812"/>
                  <a:gd name="connsiteX87" fmla="*/ 3059722 w 3981450"/>
                  <a:gd name="connsiteY87" fmla="*/ 3178319 h 6856812"/>
                  <a:gd name="connsiteX88" fmla="*/ 3062104 w 3981450"/>
                  <a:gd name="connsiteY88" fmla="*/ 3193399 h 6856812"/>
                  <a:gd name="connsiteX89" fmla="*/ 3139113 w 3981450"/>
                  <a:gd name="connsiteY89" fmla="*/ 4625907 h 6856812"/>
                  <a:gd name="connsiteX90" fmla="*/ 3141495 w 3981450"/>
                  <a:gd name="connsiteY90" fmla="*/ 4660034 h 6856812"/>
                  <a:gd name="connsiteX91" fmla="*/ 3145464 w 3981450"/>
                  <a:gd name="connsiteY91" fmla="*/ 4694160 h 6856812"/>
                  <a:gd name="connsiteX92" fmla="*/ 3149434 w 3981450"/>
                  <a:gd name="connsiteY92" fmla="*/ 4728286 h 6856812"/>
                  <a:gd name="connsiteX93" fmla="*/ 3153404 w 3981450"/>
                  <a:gd name="connsiteY93" fmla="*/ 4762412 h 6856812"/>
                  <a:gd name="connsiteX94" fmla="*/ 3159755 w 3981450"/>
                  <a:gd name="connsiteY94" fmla="*/ 4796539 h 6856812"/>
                  <a:gd name="connsiteX95" fmla="*/ 3166106 w 3981450"/>
                  <a:gd name="connsiteY95" fmla="*/ 4829078 h 6856812"/>
                  <a:gd name="connsiteX96" fmla="*/ 3171664 w 3981450"/>
                  <a:gd name="connsiteY96" fmla="*/ 4863204 h 6856812"/>
                  <a:gd name="connsiteX97" fmla="*/ 3179603 w 3981450"/>
                  <a:gd name="connsiteY97" fmla="*/ 4895743 h 6856812"/>
                  <a:gd name="connsiteX98" fmla="*/ 3188336 w 3981450"/>
                  <a:gd name="connsiteY98" fmla="*/ 4928282 h 6856812"/>
                  <a:gd name="connsiteX99" fmla="*/ 3197068 w 3981450"/>
                  <a:gd name="connsiteY99" fmla="*/ 4961615 h 6856812"/>
                  <a:gd name="connsiteX100" fmla="*/ 3207390 w 3981450"/>
                  <a:gd name="connsiteY100" fmla="*/ 4994154 h 6856812"/>
                  <a:gd name="connsiteX101" fmla="*/ 3218504 w 3981450"/>
                  <a:gd name="connsiteY101" fmla="*/ 5025899 h 6856812"/>
                  <a:gd name="connsiteX102" fmla="*/ 3230413 w 3981450"/>
                  <a:gd name="connsiteY102" fmla="*/ 5058438 h 6856812"/>
                  <a:gd name="connsiteX103" fmla="*/ 3242322 w 3981450"/>
                  <a:gd name="connsiteY103" fmla="*/ 5090183 h 6856812"/>
                  <a:gd name="connsiteX104" fmla="*/ 3256612 w 3981450"/>
                  <a:gd name="connsiteY104" fmla="*/ 5121135 h 6856812"/>
                  <a:gd name="connsiteX105" fmla="*/ 3270108 w 3981450"/>
                  <a:gd name="connsiteY105" fmla="*/ 5152880 h 6856812"/>
                  <a:gd name="connsiteX106" fmla="*/ 3883005 w 3981450"/>
                  <a:gd name="connsiteY106" fmla="*/ 6325871 h 6856812"/>
                  <a:gd name="connsiteX107" fmla="*/ 3891738 w 3981450"/>
                  <a:gd name="connsiteY107" fmla="*/ 6342538 h 6856812"/>
                  <a:gd name="connsiteX108" fmla="*/ 3899678 w 3981450"/>
                  <a:gd name="connsiteY108" fmla="*/ 6359997 h 6856812"/>
                  <a:gd name="connsiteX109" fmla="*/ 3906029 w 3981450"/>
                  <a:gd name="connsiteY109" fmla="*/ 6376664 h 6856812"/>
                  <a:gd name="connsiteX110" fmla="*/ 3910792 w 3981450"/>
                  <a:gd name="connsiteY110" fmla="*/ 6394124 h 6856812"/>
                  <a:gd name="connsiteX111" fmla="*/ 3915556 w 3981450"/>
                  <a:gd name="connsiteY111" fmla="*/ 6411584 h 6856812"/>
                  <a:gd name="connsiteX112" fmla="*/ 3919525 w 3981450"/>
                  <a:gd name="connsiteY112" fmla="*/ 6429837 h 6856812"/>
                  <a:gd name="connsiteX113" fmla="*/ 3921907 w 3981450"/>
                  <a:gd name="connsiteY113" fmla="*/ 6447297 h 6856812"/>
                  <a:gd name="connsiteX114" fmla="*/ 3923495 w 3981450"/>
                  <a:gd name="connsiteY114" fmla="*/ 6464757 h 6856812"/>
                  <a:gd name="connsiteX115" fmla="*/ 3925082 w 3981450"/>
                  <a:gd name="connsiteY115" fmla="*/ 6482217 h 6856812"/>
                  <a:gd name="connsiteX116" fmla="*/ 3925082 w 3981450"/>
                  <a:gd name="connsiteY116" fmla="*/ 6500471 h 6856812"/>
                  <a:gd name="connsiteX117" fmla="*/ 3925082 w 3981450"/>
                  <a:gd name="connsiteY117" fmla="*/ 6516343 h 6856812"/>
                  <a:gd name="connsiteX118" fmla="*/ 3921907 w 3981450"/>
                  <a:gd name="connsiteY118" fmla="*/ 6533803 h 6856812"/>
                  <a:gd name="connsiteX119" fmla="*/ 3921113 w 3981450"/>
                  <a:gd name="connsiteY119" fmla="*/ 6552057 h 6856812"/>
                  <a:gd name="connsiteX120" fmla="*/ 3917144 w 3981450"/>
                  <a:gd name="connsiteY120" fmla="*/ 6569517 h 6856812"/>
                  <a:gd name="connsiteX121" fmla="*/ 3913174 w 3981450"/>
                  <a:gd name="connsiteY121" fmla="*/ 6586183 h 6856812"/>
                  <a:gd name="connsiteX122" fmla="*/ 3908410 w 3981450"/>
                  <a:gd name="connsiteY122" fmla="*/ 6602056 h 6856812"/>
                  <a:gd name="connsiteX123" fmla="*/ 3903647 w 3981450"/>
                  <a:gd name="connsiteY123" fmla="*/ 6618722 h 6856812"/>
                  <a:gd name="connsiteX124" fmla="*/ 3897296 w 3981450"/>
                  <a:gd name="connsiteY124" fmla="*/ 6635388 h 6856812"/>
                  <a:gd name="connsiteX125" fmla="*/ 3889357 w 3981450"/>
                  <a:gd name="connsiteY125" fmla="*/ 6651261 h 6856812"/>
                  <a:gd name="connsiteX126" fmla="*/ 3882212 w 3981450"/>
                  <a:gd name="connsiteY126" fmla="*/ 6666340 h 6856812"/>
                  <a:gd name="connsiteX127" fmla="*/ 3872684 w 3981450"/>
                  <a:gd name="connsiteY127" fmla="*/ 6681419 h 6856812"/>
                  <a:gd name="connsiteX128" fmla="*/ 3863158 w 3981450"/>
                  <a:gd name="connsiteY128" fmla="*/ 6696498 h 6856812"/>
                  <a:gd name="connsiteX129" fmla="*/ 3852837 w 3981450"/>
                  <a:gd name="connsiteY129" fmla="*/ 6710784 h 6856812"/>
                  <a:gd name="connsiteX130" fmla="*/ 3842516 w 3981450"/>
                  <a:gd name="connsiteY130" fmla="*/ 6724275 h 6856812"/>
                  <a:gd name="connsiteX131" fmla="*/ 3829814 w 3981450"/>
                  <a:gd name="connsiteY131" fmla="*/ 6738561 h 6856812"/>
                  <a:gd name="connsiteX132" fmla="*/ 3818699 w 3981450"/>
                  <a:gd name="connsiteY132" fmla="*/ 6751259 h 6856812"/>
                  <a:gd name="connsiteX133" fmla="*/ 3805202 w 3981450"/>
                  <a:gd name="connsiteY133" fmla="*/ 6763163 h 6856812"/>
                  <a:gd name="connsiteX134" fmla="*/ 3790912 w 3981450"/>
                  <a:gd name="connsiteY134" fmla="*/ 6775068 h 6856812"/>
                  <a:gd name="connsiteX135" fmla="*/ 3777416 w 3981450"/>
                  <a:gd name="connsiteY135" fmla="*/ 6786179 h 6856812"/>
                  <a:gd name="connsiteX136" fmla="*/ 3762331 w 3981450"/>
                  <a:gd name="connsiteY136" fmla="*/ 6796496 h 6856812"/>
                  <a:gd name="connsiteX137" fmla="*/ 3747247 w 3981450"/>
                  <a:gd name="connsiteY137" fmla="*/ 6806020 h 6856812"/>
                  <a:gd name="connsiteX138" fmla="*/ 3730575 w 3981450"/>
                  <a:gd name="connsiteY138" fmla="*/ 6815543 h 6856812"/>
                  <a:gd name="connsiteX139" fmla="*/ 3710727 w 3981450"/>
                  <a:gd name="connsiteY139" fmla="*/ 6825067 h 6856812"/>
                  <a:gd name="connsiteX140" fmla="*/ 3689292 w 3981450"/>
                  <a:gd name="connsiteY140" fmla="*/ 6833797 h 6856812"/>
                  <a:gd name="connsiteX141" fmla="*/ 3668650 w 3981450"/>
                  <a:gd name="connsiteY141" fmla="*/ 6840146 h 6856812"/>
                  <a:gd name="connsiteX142" fmla="*/ 3647214 w 3981450"/>
                  <a:gd name="connsiteY142" fmla="*/ 6846495 h 6856812"/>
                  <a:gd name="connsiteX143" fmla="*/ 3625779 w 3981450"/>
                  <a:gd name="connsiteY143" fmla="*/ 6850463 h 6856812"/>
                  <a:gd name="connsiteX144" fmla="*/ 3604344 w 3981450"/>
                  <a:gd name="connsiteY144" fmla="*/ 6854431 h 6856812"/>
                  <a:gd name="connsiteX145" fmla="*/ 3584496 w 3981450"/>
                  <a:gd name="connsiteY145" fmla="*/ 6856812 h 6856812"/>
                  <a:gd name="connsiteX146" fmla="*/ 3563060 w 3981450"/>
                  <a:gd name="connsiteY146" fmla="*/ 6856812 h 6856812"/>
                  <a:gd name="connsiteX147" fmla="*/ 3537655 w 3981450"/>
                  <a:gd name="connsiteY147" fmla="*/ 6855225 h 6856812"/>
                  <a:gd name="connsiteX148" fmla="*/ 3513838 w 3981450"/>
                  <a:gd name="connsiteY148" fmla="*/ 6852844 h 6856812"/>
                  <a:gd name="connsiteX149" fmla="*/ 3490021 w 3981450"/>
                  <a:gd name="connsiteY149" fmla="*/ 6848876 h 6856812"/>
                  <a:gd name="connsiteX150" fmla="*/ 3465410 w 3981450"/>
                  <a:gd name="connsiteY150" fmla="*/ 6844114 h 6856812"/>
                  <a:gd name="connsiteX151" fmla="*/ 3443180 w 3981450"/>
                  <a:gd name="connsiteY151" fmla="*/ 6836971 h 6856812"/>
                  <a:gd name="connsiteX152" fmla="*/ 3420157 w 3981450"/>
                  <a:gd name="connsiteY152" fmla="*/ 6827448 h 6856812"/>
                  <a:gd name="connsiteX153" fmla="*/ 3397928 w 3981450"/>
                  <a:gd name="connsiteY153" fmla="*/ 6817924 h 6856812"/>
                  <a:gd name="connsiteX154" fmla="*/ 3377286 w 3981450"/>
                  <a:gd name="connsiteY154" fmla="*/ 6806020 h 6856812"/>
                  <a:gd name="connsiteX155" fmla="*/ 3355850 w 3981450"/>
                  <a:gd name="connsiteY155" fmla="*/ 6792528 h 6856812"/>
                  <a:gd name="connsiteX156" fmla="*/ 3336796 w 3981450"/>
                  <a:gd name="connsiteY156" fmla="*/ 6779036 h 6856812"/>
                  <a:gd name="connsiteX157" fmla="*/ 3318536 w 3981450"/>
                  <a:gd name="connsiteY157" fmla="*/ 6762370 h 6856812"/>
                  <a:gd name="connsiteX158" fmla="*/ 3299483 w 3981450"/>
                  <a:gd name="connsiteY158" fmla="*/ 6744910 h 6856812"/>
                  <a:gd name="connsiteX159" fmla="*/ 3282811 w 3981450"/>
                  <a:gd name="connsiteY159" fmla="*/ 6725863 h 6856812"/>
                  <a:gd name="connsiteX160" fmla="*/ 3267726 w 3981450"/>
                  <a:gd name="connsiteY160" fmla="*/ 6705228 h 6856812"/>
                  <a:gd name="connsiteX161" fmla="*/ 3254230 w 3981450"/>
                  <a:gd name="connsiteY161" fmla="*/ 6683800 h 6856812"/>
                  <a:gd name="connsiteX162" fmla="*/ 3241528 w 3981450"/>
                  <a:gd name="connsiteY162" fmla="*/ 6662372 h 6856812"/>
                  <a:gd name="connsiteX163" fmla="*/ 2623867 w 3981450"/>
                  <a:gd name="connsiteY163" fmla="*/ 5480651 h 6856812"/>
                  <a:gd name="connsiteX164" fmla="*/ 2615928 w 3981450"/>
                  <a:gd name="connsiteY164" fmla="*/ 5465572 h 6856812"/>
                  <a:gd name="connsiteX165" fmla="*/ 2594492 w 3981450"/>
                  <a:gd name="connsiteY165" fmla="*/ 5418748 h 6856812"/>
                  <a:gd name="connsiteX166" fmla="*/ 2573057 w 3981450"/>
                  <a:gd name="connsiteY166" fmla="*/ 5371130 h 6856812"/>
                  <a:gd name="connsiteX167" fmla="*/ 2554003 w 3981450"/>
                  <a:gd name="connsiteY167" fmla="*/ 5321924 h 6856812"/>
                  <a:gd name="connsiteX168" fmla="*/ 2536537 w 3981450"/>
                  <a:gd name="connsiteY168" fmla="*/ 5274306 h 6856812"/>
                  <a:gd name="connsiteX169" fmla="*/ 2519865 w 3981450"/>
                  <a:gd name="connsiteY169" fmla="*/ 5225101 h 6856812"/>
                  <a:gd name="connsiteX170" fmla="*/ 2503987 w 3981450"/>
                  <a:gd name="connsiteY170" fmla="*/ 5174308 h 6856812"/>
                  <a:gd name="connsiteX171" fmla="*/ 2489696 w 3981450"/>
                  <a:gd name="connsiteY171" fmla="*/ 5125103 h 6856812"/>
                  <a:gd name="connsiteX172" fmla="*/ 2476994 w 3981450"/>
                  <a:gd name="connsiteY172" fmla="*/ 5075104 h 6856812"/>
                  <a:gd name="connsiteX173" fmla="*/ 2465085 w 3981450"/>
                  <a:gd name="connsiteY173" fmla="*/ 5024312 h 6856812"/>
                  <a:gd name="connsiteX174" fmla="*/ 2454764 w 3981450"/>
                  <a:gd name="connsiteY174" fmla="*/ 4974313 h 6856812"/>
                  <a:gd name="connsiteX175" fmla="*/ 2444444 w 3981450"/>
                  <a:gd name="connsiteY175" fmla="*/ 4923520 h 6856812"/>
                  <a:gd name="connsiteX176" fmla="*/ 2437298 w 3981450"/>
                  <a:gd name="connsiteY176" fmla="*/ 4871934 h 6856812"/>
                  <a:gd name="connsiteX177" fmla="*/ 2429359 w 3981450"/>
                  <a:gd name="connsiteY177" fmla="*/ 4821141 h 6856812"/>
                  <a:gd name="connsiteX178" fmla="*/ 2423008 w 3981450"/>
                  <a:gd name="connsiteY178" fmla="*/ 4769555 h 6856812"/>
                  <a:gd name="connsiteX179" fmla="*/ 2419038 w 3981450"/>
                  <a:gd name="connsiteY179" fmla="*/ 4717175 h 6856812"/>
                  <a:gd name="connsiteX180" fmla="*/ 2415863 w 3981450"/>
                  <a:gd name="connsiteY180" fmla="*/ 4665589 h 6856812"/>
                  <a:gd name="connsiteX181" fmla="*/ 2373786 w 3981450"/>
                  <a:gd name="connsiteY181" fmla="*/ 3891796 h 6856812"/>
                  <a:gd name="connsiteX182" fmla="*/ 2369022 w 3981450"/>
                  <a:gd name="connsiteY182" fmla="*/ 3891796 h 6856812"/>
                  <a:gd name="connsiteX183" fmla="*/ 1663238 w 3981450"/>
                  <a:gd name="connsiteY183" fmla="*/ 4856855 h 6856812"/>
                  <a:gd name="connsiteX184" fmla="*/ 1632276 w 3981450"/>
                  <a:gd name="connsiteY184" fmla="*/ 4899711 h 6856812"/>
                  <a:gd name="connsiteX185" fmla="*/ 1604489 w 3981450"/>
                  <a:gd name="connsiteY185" fmla="*/ 4944155 h 6856812"/>
                  <a:gd name="connsiteX186" fmla="*/ 1580672 w 3981450"/>
                  <a:gd name="connsiteY186" fmla="*/ 4990185 h 6856812"/>
                  <a:gd name="connsiteX187" fmla="*/ 1558442 w 3981450"/>
                  <a:gd name="connsiteY187" fmla="*/ 5037010 h 6856812"/>
                  <a:gd name="connsiteX188" fmla="*/ 1537801 w 3981450"/>
                  <a:gd name="connsiteY188" fmla="*/ 5083834 h 6856812"/>
                  <a:gd name="connsiteX189" fmla="*/ 1518747 w 3981450"/>
                  <a:gd name="connsiteY189" fmla="*/ 5133039 h 6856812"/>
                  <a:gd name="connsiteX190" fmla="*/ 1503662 w 3981450"/>
                  <a:gd name="connsiteY190" fmla="*/ 5183038 h 6856812"/>
                  <a:gd name="connsiteX191" fmla="*/ 1491754 w 3981450"/>
                  <a:gd name="connsiteY191" fmla="*/ 5233831 h 6856812"/>
                  <a:gd name="connsiteX192" fmla="*/ 1191657 w 3981450"/>
                  <a:gd name="connsiteY192" fmla="*/ 6573485 h 6856812"/>
                  <a:gd name="connsiteX193" fmla="*/ 1183717 w 3981450"/>
                  <a:gd name="connsiteY193" fmla="*/ 6604437 h 6856812"/>
                  <a:gd name="connsiteX194" fmla="*/ 1172603 w 3981450"/>
                  <a:gd name="connsiteY194" fmla="*/ 6633801 h 6856812"/>
                  <a:gd name="connsiteX195" fmla="*/ 1159900 w 3981450"/>
                  <a:gd name="connsiteY195" fmla="*/ 6662372 h 6856812"/>
                  <a:gd name="connsiteX196" fmla="*/ 1143228 w 3981450"/>
                  <a:gd name="connsiteY196" fmla="*/ 6689356 h 6856812"/>
                  <a:gd name="connsiteX197" fmla="*/ 1125762 w 3981450"/>
                  <a:gd name="connsiteY197" fmla="*/ 6714752 h 6856812"/>
                  <a:gd name="connsiteX198" fmla="*/ 1106708 w 3981450"/>
                  <a:gd name="connsiteY198" fmla="*/ 6736974 h 6856812"/>
                  <a:gd name="connsiteX199" fmla="*/ 1085273 w 3981450"/>
                  <a:gd name="connsiteY199" fmla="*/ 6758402 h 6856812"/>
                  <a:gd name="connsiteX200" fmla="*/ 1063043 w 3981450"/>
                  <a:gd name="connsiteY200" fmla="*/ 6779036 h 6856812"/>
                  <a:gd name="connsiteX201" fmla="*/ 1038432 w 3981450"/>
                  <a:gd name="connsiteY201" fmla="*/ 6796496 h 6856812"/>
                  <a:gd name="connsiteX202" fmla="*/ 1013821 w 3981450"/>
                  <a:gd name="connsiteY202" fmla="*/ 6811575 h 6856812"/>
                  <a:gd name="connsiteX203" fmla="*/ 986034 w 3981450"/>
                  <a:gd name="connsiteY203" fmla="*/ 6825067 h 6856812"/>
                  <a:gd name="connsiteX204" fmla="*/ 958248 w 3981450"/>
                  <a:gd name="connsiteY204" fmla="*/ 6836971 h 6856812"/>
                  <a:gd name="connsiteX205" fmla="*/ 928873 w 3981450"/>
                  <a:gd name="connsiteY205" fmla="*/ 6845701 h 6856812"/>
                  <a:gd name="connsiteX206" fmla="*/ 898704 w 3981450"/>
                  <a:gd name="connsiteY206" fmla="*/ 6852050 h 6856812"/>
                  <a:gd name="connsiteX207" fmla="*/ 868536 w 3981450"/>
                  <a:gd name="connsiteY207" fmla="*/ 6855225 h 6856812"/>
                  <a:gd name="connsiteX208" fmla="*/ 838367 w 3981450"/>
                  <a:gd name="connsiteY208" fmla="*/ 6856812 h 6856812"/>
                  <a:gd name="connsiteX209" fmla="*/ 818520 w 3981450"/>
                  <a:gd name="connsiteY209" fmla="*/ 6856812 h 6856812"/>
                  <a:gd name="connsiteX210" fmla="*/ 797878 w 3981450"/>
                  <a:gd name="connsiteY210" fmla="*/ 6854431 h 6856812"/>
                  <a:gd name="connsiteX211" fmla="*/ 778824 w 3981450"/>
                  <a:gd name="connsiteY211" fmla="*/ 6852050 h 6856812"/>
                  <a:gd name="connsiteX212" fmla="*/ 758977 w 3981450"/>
                  <a:gd name="connsiteY212" fmla="*/ 6848082 h 6856812"/>
                  <a:gd name="connsiteX213" fmla="*/ 739923 w 3981450"/>
                  <a:gd name="connsiteY213" fmla="*/ 6843320 h 6856812"/>
                  <a:gd name="connsiteX214" fmla="*/ 722457 w 3981450"/>
                  <a:gd name="connsiteY214" fmla="*/ 6837765 h 6856812"/>
                  <a:gd name="connsiteX215" fmla="*/ 705785 w 3981450"/>
                  <a:gd name="connsiteY215" fmla="*/ 6831416 h 6856812"/>
                  <a:gd name="connsiteX216" fmla="*/ 688319 w 3981450"/>
                  <a:gd name="connsiteY216" fmla="*/ 6825067 h 6856812"/>
                  <a:gd name="connsiteX217" fmla="*/ 671647 w 3981450"/>
                  <a:gd name="connsiteY217" fmla="*/ 6816337 h 6856812"/>
                  <a:gd name="connsiteX218" fmla="*/ 656562 w 3981450"/>
                  <a:gd name="connsiteY218" fmla="*/ 6809194 h 6856812"/>
                  <a:gd name="connsiteX219" fmla="*/ 641478 w 3981450"/>
                  <a:gd name="connsiteY219" fmla="*/ 6798877 h 6856812"/>
                  <a:gd name="connsiteX220" fmla="*/ 626394 w 3981450"/>
                  <a:gd name="connsiteY220" fmla="*/ 6788560 h 6856812"/>
                  <a:gd name="connsiteX221" fmla="*/ 612897 w 3981450"/>
                  <a:gd name="connsiteY221" fmla="*/ 6779036 h 6856812"/>
                  <a:gd name="connsiteX222" fmla="*/ 598607 w 3981450"/>
                  <a:gd name="connsiteY222" fmla="*/ 6767132 h 6856812"/>
                  <a:gd name="connsiteX223" fmla="*/ 585905 w 3981450"/>
                  <a:gd name="connsiteY223" fmla="*/ 6756021 h 6856812"/>
                  <a:gd name="connsiteX224" fmla="*/ 573202 w 3981450"/>
                  <a:gd name="connsiteY224" fmla="*/ 6743323 h 6856812"/>
                  <a:gd name="connsiteX225" fmla="*/ 562087 w 3981450"/>
                  <a:gd name="connsiteY225" fmla="*/ 6730624 h 6856812"/>
                  <a:gd name="connsiteX226" fmla="*/ 550973 w 3981450"/>
                  <a:gd name="connsiteY226" fmla="*/ 6717133 h 6856812"/>
                  <a:gd name="connsiteX227" fmla="*/ 540652 w 3981450"/>
                  <a:gd name="connsiteY227" fmla="*/ 6702847 h 6856812"/>
                  <a:gd name="connsiteX228" fmla="*/ 531919 w 3981450"/>
                  <a:gd name="connsiteY228" fmla="*/ 6687768 h 6856812"/>
                  <a:gd name="connsiteX229" fmla="*/ 521598 w 3981450"/>
                  <a:gd name="connsiteY229" fmla="*/ 6672689 h 6856812"/>
                  <a:gd name="connsiteX230" fmla="*/ 514453 w 3981450"/>
                  <a:gd name="connsiteY230" fmla="*/ 6657610 h 6856812"/>
                  <a:gd name="connsiteX231" fmla="*/ 506514 w 3981450"/>
                  <a:gd name="connsiteY231" fmla="*/ 6642531 h 6856812"/>
                  <a:gd name="connsiteX232" fmla="*/ 500162 w 3981450"/>
                  <a:gd name="connsiteY232" fmla="*/ 6625865 h 6856812"/>
                  <a:gd name="connsiteX233" fmla="*/ 493811 w 3981450"/>
                  <a:gd name="connsiteY233" fmla="*/ 6609992 h 6856812"/>
                  <a:gd name="connsiteX234" fmla="*/ 489048 w 3981450"/>
                  <a:gd name="connsiteY234" fmla="*/ 6593326 h 6856812"/>
                  <a:gd name="connsiteX235" fmla="*/ 484284 w 3981450"/>
                  <a:gd name="connsiteY235" fmla="*/ 6575866 h 6856812"/>
                  <a:gd name="connsiteX236" fmla="*/ 480315 w 3981450"/>
                  <a:gd name="connsiteY236" fmla="*/ 6559200 h 6856812"/>
                  <a:gd name="connsiteX237" fmla="*/ 477933 w 3981450"/>
                  <a:gd name="connsiteY237" fmla="*/ 6541740 h 6856812"/>
                  <a:gd name="connsiteX238" fmla="*/ 476345 w 3981450"/>
                  <a:gd name="connsiteY238" fmla="*/ 6524280 h 6856812"/>
                  <a:gd name="connsiteX239" fmla="*/ 475551 w 3981450"/>
                  <a:gd name="connsiteY239" fmla="*/ 6506820 h 6856812"/>
                  <a:gd name="connsiteX240" fmla="*/ 475551 w 3981450"/>
                  <a:gd name="connsiteY240" fmla="*/ 6487773 h 6856812"/>
                  <a:gd name="connsiteX241" fmla="*/ 475551 w 3981450"/>
                  <a:gd name="connsiteY241" fmla="*/ 6470313 h 6856812"/>
                  <a:gd name="connsiteX242" fmla="*/ 477933 w 3981450"/>
                  <a:gd name="connsiteY242" fmla="*/ 6451265 h 6856812"/>
                  <a:gd name="connsiteX243" fmla="*/ 480315 w 3981450"/>
                  <a:gd name="connsiteY243" fmla="*/ 6433012 h 6856812"/>
                  <a:gd name="connsiteX244" fmla="*/ 484284 w 3981450"/>
                  <a:gd name="connsiteY244" fmla="*/ 6414758 h 6856812"/>
                  <a:gd name="connsiteX245" fmla="*/ 784382 w 3981450"/>
                  <a:gd name="connsiteY245" fmla="*/ 5075104 h 6856812"/>
                  <a:gd name="connsiteX246" fmla="*/ 793908 w 3981450"/>
                  <a:gd name="connsiteY246" fmla="*/ 5032248 h 6856812"/>
                  <a:gd name="connsiteX247" fmla="*/ 805817 w 3981450"/>
                  <a:gd name="connsiteY247" fmla="*/ 4987804 h 6856812"/>
                  <a:gd name="connsiteX248" fmla="*/ 818520 w 3981450"/>
                  <a:gd name="connsiteY248" fmla="*/ 4944948 h 6856812"/>
                  <a:gd name="connsiteX249" fmla="*/ 832016 w 3981450"/>
                  <a:gd name="connsiteY249" fmla="*/ 4902092 h 6856812"/>
                  <a:gd name="connsiteX250" fmla="*/ 845513 w 3981450"/>
                  <a:gd name="connsiteY250" fmla="*/ 4860823 h 6856812"/>
                  <a:gd name="connsiteX251" fmla="*/ 862185 w 3981450"/>
                  <a:gd name="connsiteY251" fmla="*/ 4818760 h 6856812"/>
                  <a:gd name="connsiteX252" fmla="*/ 878857 w 3981450"/>
                  <a:gd name="connsiteY252" fmla="*/ 4777491 h 6856812"/>
                  <a:gd name="connsiteX253" fmla="*/ 896323 w 3981450"/>
                  <a:gd name="connsiteY253" fmla="*/ 4737016 h 6856812"/>
                  <a:gd name="connsiteX254" fmla="*/ 915376 w 3981450"/>
                  <a:gd name="connsiteY254" fmla="*/ 4696541 h 6856812"/>
                  <a:gd name="connsiteX255" fmla="*/ 935224 w 3981450"/>
                  <a:gd name="connsiteY255" fmla="*/ 4656065 h 6856812"/>
                  <a:gd name="connsiteX256" fmla="*/ 956660 w 3981450"/>
                  <a:gd name="connsiteY256" fmla="*/ 4617177 h 6856812"/>
                  <a:gd name="connsiteX257" fmla="*/ 978095 w 3981450"/>
                  <a:gd name="connsiteY257" fmla="*/ 4579877 h 6856812"/>
                  <a:gd name="connsiteX258" fmla="*/ 1001912 w 3981450"/>
                  <a:gd name="connsiteY258" fmla="*/ 4540195 h 6856812"/>
                  <a:gd name="connsiteX259" fmla="*/ 1026524 w 3981450"/>
                  <a:gd name="connsiteY259" fmla="*/ 4502894 h 6856812"/>
                  <a:gd name="connsiteX260" fmla="*/ 1051135 w 3981450"/>
                  <a:gd name="connsiteY260" fmla="*/ 4466387 h 6856812"/>
                  <a:gd name="connsiteX261" fmla="*/ 1076540 w 3981450"/>
                  <a:gd name="connsiteY261" fmla="*/ 4429880 h 6856812"/>
                  <a:gd name="connsiteX262" fmla="*/ 1764064 w 3981450"/>
                  <a:gd name="connsiteY262" fmla="*/ 3489424 h 6856812"/>
                  <a:gd name="connsiteX263" fmla="*/ 1754537 w 3981450"/>
                  <a:gd name="connsiteY263" fmla="*/ 3466408 h 6856812"/>
                  <a:gd name="connsiteX264" fmla="*/ 1745011 w 3981450"/>
                  <a:gd name="connsiteY264" fmla="*/ 3442599 h 6856812"/>
                  <a:gd name="connsiteX265" fmla="*/ 1737071 w 3981450"/>
                  <a:gd name="connsiteY265" fmla="*/ 3420378 h 6856812"/>
                  <a:gd name="connsiteX266" fmla="*/ 1729926 w 3981450"/>
                  <a:gd name="connsiteY266" fmla="*/ 3396569 h 6856812"/>
                  <a:gd name="connsiteX267" fmla="*/ 1530655 w 3981450"/>
                  <a:gd name="connsiteY267" fmla="*/ 2676743 h 6856812"/>
                  <a:gd name="connsiteX268" fmla="*/ 1413157 w 3981450"/>
                  <a:gd name="connsiteY268" fmla="*/ 2837851 h 6856812"/>
                  <a:gd name="connsiteX269" fmla="*/ 1393309 w 3981450"/>
                  <a:gd name="connsiteY269" fmla="*/ 2864040 h 6856812"/>
                  <a:gd name="connsiteX270" fmla="*/ 1371874 w 3981450"/>
                  <a:gd name="connsiteY270" fmla="*/ 2891024 h 6856812"/>
                  <a:gd name="connsiteX271" fmla="*/ 1350438 w 3981450"/>
                  <a:gd name="connsiteY271" fmla="*/ 2917214 h 6856812"/>
                  <a:gd name="connsiteX272" fmla="*/ 1329003 w 3981450"/>
                  <a:gd name="connsiteY272" fmla="*/ 2942610 h 6856812"/>
                  <a:gd name="connsiteX273" fmla="*/ 1305979 w 3981450"/>
                  <a:gd name="connsiteY273" fmla="*/ 2966419 h 6856812"/>
                  <a:gd name="connsiteX274" fmla="*/ 1282162 w 3981450"/>
                  <a:gd name="connsiteY274" fmla="*/ 2990228 h 6856812"/>
                  <a:gd name="connsiteX275" fmla="*/ 1258345 w 3981450"/>
                  <a:gd name="connsiteY275" fmla="*/ 3013244 h 6856812"/>
                  <a:gd name="connsiteX276" fmla="*/ 1234528 w 3981450"/>
                  <a:gd name="connsiteY276" fmla="*/ 3035465 h 6856812"/>
                  <a:gd name="connsiteX277" fmla="*/ 1209122 w 3981450"/>
                  <a:gd name="connsiteY277" fmla="*/ 3056893 h 6856812"/>
                  <a:gd name="connsiteX278" fmla="*/ 1182130 w 3981450"/>
                  <a:gd name="connsiteY278" fmla="*/ 3078321 h 6856812"/>
                  <a:gd name="connsiteX279" fmla="*/ 1157518 w 3981450"/>
                  <a:gd name="connsiteY279" fmla="*/ 3098956 h 6856812"/>
                  <a:gd name="connsiteX280" fmla="*/ 1129732 w 3981450"/>
                  <a:gd name="connsiteY280" fmla="*/ 3118797 h 6856812"/>
                  <a:gd name="connsiteX281" fmla="*/ 1102739 w 3981450"/>
                  <a:gd name="connsiteY281" fmla="*/ 3137844 h 6856812"/>
                  <a:gd name="connsiteX282" fmla="*/ 1074158 w 3981450"/>
                  <a:gd name="connsiteY282" fmla="*/ 3156891 h 6856812"/>
                  <a:gd name="connsiteX283" fmla="*/ 1046371 w 3981450"/>
                  <a:gd name="connsiteY283" fmla="*/ 3174351 h 6856812"/>
                  <a:gd name="connsiteX284" fmla="*/ 1016997 w 3981450"/>
                  <a:gd name="connsiteY284" fmla="*/ 3191811 h 6856812"/>
                  <a:gd name="connsiteX285" fmla="*/ 432680 w 3981450"/>
                  <a:gd name="connsiteY285" fmla="*/ 3523550 h 6856812"/>
                  <a:gd name="connsiteX286" fmla="*/ 416008 w 3981450"/>
                  <a:gd name="connsiteY286" fmla="*/ 3532280 h 6856812"/>
                  <a:gd name="connsiteX287" fmla="*/ 398542 w 3981450"/>
                  <a:gd name="connsiteY287" fmla="*/ 3540216 h 6856812"/>
                  <a:gd name="connsiteX288" fmla="*/ 380282 w 3981450"/>
                  <a:gd name="connsiteY288" fmla="*/ 3545772 h 6856812"/>
                  <a:gd name="connsiteX289" fmla="*/ 362816 w 3981450"/>
                  <a:gd name="connsiteY289" fmla="*/ 3552121 h 6856812"/>
                  <a:gd name="connsiteX290" fmla="*/ 343763 w 3981450"/>
                  <a:gd name="connsiteY290" fmla="*/ 3556089 h 6856812"/>
                  <a:gd name="connsiteX291" fmla="*/ 326297 w 3981450"/>
                  <a:gd name="connsiteY291" fmla="*/ 3558470 h 6856812"/>
                  <a:gd name="connsiteX292" fmla="*/ 307243 w 3981450"/>
                  <a:gd name="connsiteY292" fmla="*/ 3561644 h 6856812"/>
                  <a:gd name="connsiteX293" fmla="*/ 289777 w 3981450"/>
                  <a:gd name="connsiteY293" fmla="*/ 3561644 h 6856812"/>
                  <a:gd name="connsiteX294" fmla="*/ 270723 w 3981450"/>
                  <a:gd name="connsiteY294" fmla="*/ 3561644 h 6856812"/>
                  <a:gd name="connsiteX295" fmla="*/ 251669 w 3981450"/>
                  <a:gd name="connsiteY295" fmla="*/ 3558470 h 6856812"/>
                  <a:gd name="connsiteX296" fmla="*/ 233409 w 3981450"/>
                  <a:gd name="connsiteY296" fmla="*/ 3556089 h 6856812"/>
                  <a:gd name="connsiteX297" fmla="*/ 215149 w 3981450"/>
                  <a:gd name="connsiteY297" fmla="*/ 3551327 h 6856812"/>
                  <a:gd name="connsiteX298" fmla="*/ 197683 w 3981450"/>
                  <a:gd name="connsiteY298" fmla="*/ 3545772 h 6856812"/>
                  <a:gd name="connsiteX299" fmla="*/ 180217 w 3981450"/>
                  <a:gd name="connsiteY299" fmla="*/ 3540216 h 6856812"/>
                  <a:gd name="connsiteX300" fmla="*/ 162751 w 3981450"/>
                  <a:gd name="connsiteY300" fmla="*/ 3532280 h 6856812"/>
                  <a:gd name="connsiteX301" fmla="*/ 146079 w 3981450"/>
                  <a:gd name="connsiteY301" fmla="*/ 3523550 h 6856812"/>
                  <a:gd name="connsiteX302" fmla="*/ 129407 w 3981450"/>
                  <a:gd name="connsiteY302" fmla="*/ 3513233 h 6856812"/>
                  <a:gd name="connsiteX303" fmla="*/ 114323 w 3981450"/>
                  <a:gd name="connsiteY303" fmla="*/ 3502122 h 6856812"/>
                  <a:gd name="connsiteX304" fmla="*/ 99239 w 3981450"/>
                  <a:gd name="connsiteY304" fmla="*/ 3491011 h 6856812"/>
                  <a:gd name="connsiteX305" fmla="*/ 85742 w 3981450"/>
                  <a:gd name="connsiteY305" fmla="*/ 3476726 h 6856812"/>
                  <a:gd name="connsiteX306" fmla="*/ 71452 w 3981450"/>
                  <a:gd name="connsiteY306" fmla="*/ 3463234 h 6856812"/>
                  <a:gd name="connsiteX307" fmla="*/ 58749 w 3981450"/>
                  <a:gd name="connsiteY307" fmla="*/ 3448155 h 6856812"/>
                  <a:gd name="connsiteX308" fmla="*/ 47635 w 3981450"/>
                  <a:gd name="connsiteY308" fmla="*/ 3431489 h 6856812"/>
                  <a:gd name="connsiteX309" fmla="*/ 37314 w 3981450"/>
                  <a:gd name="connsiteY309" fmla="*/ 3414822 h 6856812"/>
                  <a:gd name="connsiteX310" fmla="*/ 30169 w 3981450"/>
                  <a:gd name="connsiteY310" fmla="*/ 3401331 h 6856812"/>
                  <a:gd name="connsiteX311" fmla="*/ 23817 w 3981450"/>
                  <a:gd name="connsiteY311" fmla="*/ 3387045 h 6856812"/>
                  <a:gd name="connsiteX312" fmla="*/ 13497 w 3981450"/>
                  <a:gd name="connsiteY312" fmla="*/ 3360855 h 6856812"/>
                  <a:gd name="connsiteX313" fmla="*/ 6352 w 3981450"/>
                  <a:gd name="connsiteY313" fmla="*/ 3333078 h 6856812"/>
                  <a:gd name="connsiteX314" fmla="*/ 794 w 3981450"/>
                  <a:gd name="connsiteY314" fmla="*/ 3305301 h 6856812"/>
                  <a:gd name="connsiteX315" fmla="*/ 0 w 3981450"/>
                  <a:gd name="connsiteY315" fmla="*/ 3276730 h 6856812"/>
                  <a:gd name="connsiteX316" fmla="*/ 0 w 3981450"/>
                  <a:gd name="connsiteY316" fmla="*/ 3248953 h 6856812"/>
                  <a:gd name="connsiteX317" fmla="*/ 3970 w 3981450"/>
                  <a:gd name="connsiteY317" fmla="*/ 3221176 h 6856812"/>
                  <a:gd name="connsiteX318" fmla="*/ 10321 w 3981450"/>
                  <a:gd name="connsiteY318" fmla="*/ 3194192 h 6856812"/>
                  <a:gd name="connsiteX319" fmla="*/ 19054 w 3981450"/>
                  <a:gd name="connsiteY319" fmla="*/ 3168002 h 6856812"/>
                  <a:gd name="connsiteX320" fmla="*/ 30169 w 3981450"/>
                  <a:gd name="connsiteY320" fmla="*/ 3141812 h 6856812"/>
                  <a:gd name="connsiteX321" fmla="*/ 42871 w 3981450"/>
                  <a:gd name="connsiteY321" fmla="*/ 3118003 h 6856812"/>
                  <a:gd name="connsiteX322" fmla="*/ 58749 w 3981450"/>
                  <a:gd name="connsiteY322" fmla="*/ 3094988 h 6856812"/>
                  <a:gd name="connsiteX323" fmla="*/ 77803 w 3981450"/>
                  <a:gd name="connsiteY323" fmla="*/ 3073560 h 6856812"/>
                  <a:gd name="connsiteX324" fmla="*/ 98445 w 3981450"/>
                  <a:gd name="connsiteY324" fmla="*/ 3053719 h 6856812"/>
                  <a:gd name="connsiteX325" fmla="*/ 120674 w 3981450"/>
                  <a:gd name="connsiteY325" fmla="*/ 3034672 h 6856812"/>
                  <a:gd name="connsiteX326" fmla="*/ 133377 w 3981450"/>
                  <a:gd name="connsiteY326" fmla="*/ 3026735 h 6856812"/>
                  <a:gd name="connsiteX327" fmla="*/ 146079 w 3981450"/>
                  <a:gd name="connsiteY327" fmla="*/ 3019593 h 6856812"/>
                  <a:gd name="connsiteX328" fmla="*/ 729602 w 3981450"/>
                  <a:gd name="connsiteY328" fmla="*/ 2686267 h 6856812"/>
                  <a:gd name="connsiteX329" fmla="*/ 761358 w 3981450"/>
                  <a:gd name="connsiteY329" fmla="*/ 2668806 h 6856812"/>
                  <a:gd name="connsiteX330" fmla="*/ 791527 w 3981450"/>
                  <a:gd name="connsiteY330" fmla="*/ 2647378 h 6856812"/>
                  <a:gd name="connsiteX331" fmla="*/ 819314 w 3981450"/>
                  <a:gd name="connsiteY331" fmla="*/ 2625950 h 6856812"/>
                  <a:gd name="connsiteX332" fmla="*/ 847100 w 3981450"/>
                  <a:gd name="connsiteY332" fmla="*/ 2603728 h 6856812"/>
                  <a:gd name="connsiteX333" fmla="*/ 873299 w 3981450"/>
                  <a:gd name="connsiteY333" fmla="*/ 2578332 h 6856812"/>
                  <a:gd name="connsiteX334" fmla="*/ 898704 w 3981450"/>
                  <a:gd name="connsiteY334" fmla="*/ 2552142 h 6856812"/>
                  <a:gd name="connsiteX335" fmla="*/ 921728 w 3981450"/>
                  <a:gd name="connsiteY335" fmla="*/ 2525159 h 6856812"/>
                  <a:gd name="connsiteX336" fmla="*/ 943957 w 3981450"/>
                  <a:gd name="connsiteY336" fmla="*/ 2496588 h 6856812"/>
                  <a:gd name="connsiteX337" fmla="*/ 1511602 w 3981450"/>
                  <a:gd name="connsiteY337" fmla="*/ 1717239 h 6856812"/>
                  <a:gd name="connsiteX338" fmla="*/ 1526686 w 3981450"/>
                  <a:gd name="connsiteY338" fmla="*/ 1698986 h 6856812"/>
                  <a:gd name="connsiteX339" fmla="*/ 1544152 w 3981450"/>
                  <a:gd name="connsiteY339" fmla="*/ 1680732 h 6856812"/>
                  <a:gd name="connsiteX340" fmla="*/ 1561618 w 3981450"/>
                  <a:gd name="connsiteY340" fmla="*/ 1665653 h 6856812"/>
                  <a:gd name="connsiteX341" fmla="*/ 1579878 w 3981450"/>
                  <a:gd name="connsiteY341" fmla="*/ 1652161 h 6856812"/>
                  <a:gd name="connsiteX342" fmla="*/ 1595756 w 3981450"/>
                  <a:gd name="connsiteY342" fmla="*/ 1635495 h 6856812"/>
                  <a:gd name="connsiteX343" fmla="*/ 1612428 w 3981450"/>
                  <a:gd name="connsiteY343" fmla="*/ 1619622 h 6856812"/>
                  <a:gd name="connsiteX344" fmla="*/ 1629100 w 3981450"/>
                  <a:gd name="connsiteY344" fmla="*/ 1603750 h 6856812"/>
                  <a:gd name="connsiteX345" fmla="*/ 1646566 w 3981450"/>
                  <a:gd name="connsiteY345" fmla="*/ 1588671 h 6856812"/>
                  <a:gd name="connsiteX346" fmla="*/ 1665620 w 3981450"/>
                  <a:gd name="connsiteY346" fmla="*/ 1573592 h 6856812"/>
                  <a:gd name="connsiteX347" fmla="*/ 1683086 w 3981450"/>
                  <a:gd name="connsiteY347" fmla="*/ 1560100 h 6856812"/>
                  <a:gd name="connsiteX348" fmla="*/ 1702140 w 3981450"/>
                  <a:gd name="connsiteY348" fmla="*/ 1547402 h 6856812"/>
                  <a:gd name="connsiteX349" fmla="*/ 1721987 w 3981450"/>
                  <a:gd name="connsiteY349" fmla="*/ 1534704 h 6856812"/>
                  <a:gd name="connsiteX350" fmla="*/ 1742629 w 3981450"/>
                  <a:gd name="connsiteY350" fmla="*/ 1522006 h 6856812"/>
                  <a:gd name="connsiteX351" fmla="*/ 1762477 w 3981450"/>
                  <a:gd name="connsiteY351" fmla="*/ 1510895 h 6856812"/>
                  <a:gd name="connsiteX352" fmla="*/ 1783912 w 3981450"/>
                  <a:gd name="connsiteY352" fmla="*/ 1500577 h 6856812"/>
                  <a:gd name="connsiteX353" fmla="*/ 1805348 w 3981450"/>
                  <a:gd name="connsiteY353" fmla="*/ 1491054 h 6856812"/>
                  <a:gd name="connsiteX354" fmla="*/ 1828371 w 3981450"/>
                  <a:gd name="connsiteY354" fmla="*/ 1481530 h 6856812"/>
                  <a:gd name="connsiteX355" fmla="*/ 1850600 w 3981450"/>
                  <a:gd name="connsiteY355" fmla="*/ 1472800 h 6856812"/>
                  <a:gd name="connsiteX356" fmla="*/ 1873624 w 3981450"/>
                  <a:gd name="connsiteY356" fmla="*/ 1465658 h 6856812"/>
                  <a:gd name="connsiteX357" fmla="*/ 1895853 w 3981450"/>
                  <a:gd name="connsiteY357" fmla="*/ 1457721 h 6856812"/>
                  <a:gd name="connsiteX358" fmla="*/ 1927609 w 3981450"/>
                  <a:gd name="connsiteY358" fmla="*/ 1450579 h 6856812"/>
                  <a:gd name="connsiteX359" fmla="*/ 1959366 w 3981450"/>
                  <a:gd name="connsiteY359" fmla="*/ 1444229 h 6856812"/>
                  <a:gd name="connsiteX360" fmla="*/ 1989534 w 3981450"/>
                  <a:gd name="connsiteY360" fmla="*/ 1440261 h 6856812"/>
                  <a:gd name="connsiteX361" fmla="*/ 2021291 w 3981450"/>
                  <a:gd name="connsiteY361" fmla="*/ 1436293 h 6856812"/>
                  <a:gd name="connsiteX362" fmla="*/ 1547613 w 3981450"/>
                  <a:gd name="connsiteY362" fmla="*/ 0 h 6856812"/>
                  <a:gd name="connsiteX363" fmla="*/ 2208213 w 3981450"/>
                  <a:gd name="connsiteY363" fmla="*/ 660600 h 6856812"/>
                  <a:gd name="connsiteX364" fmla="*/ 1547613 w 3981450"/>
                  <a:gd name="connsiteY364" fmla="*/ 1321200 h 6856812"/>
                  <a:gd name="connsiteX365" fmla="*/ 887013 w 3981450"/>
                  <a:gd name="connsiteY365" fmla="*/ 660600 h 6856812"/>
                  <a:gd name="connsiteX366" fmla="*/ 1547613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2051459" y="1433912"/>
                    </a:moveTo>
                    <a:lnTo>
                      <a:pt x="2082422" y="1433912"/>
                    </a:lnTo>
                    <a:lnTo>
                      <a:pt x="2112590" y="1435499"/>
                    </a:lnTo>
                    <a:lnTo>
                      <a:pt x="2143552" y="1437880"/>
                    </a:lnTo>
                    <a:lnTo>
                      <a:pt x="2173721" y="1441849"/>
                    </a:lnTo>
                    <a:lnTo>
                      <a:pt x="2202302" y="1446610"/>
                    </a:lnTo>
                    <a:lnTo>
                      <a:pt x="2232470" y="1452959"/>
                    </a:lnTo>
                    <a:lnTo>
                      <a:pt x="2261845" y="1460102"/>
                    </a:lnTo>
                    <a:lnTo>
                      <a:pt x="2289632" y="1469626"/>
                    </a:lnTo>
                    <a:lnTo>
                      <a:pt x="2318212" y="1479149"/>
                    </a:lnTo>
                    <a:lnTo>
                      <a:pt x="2345205" y="1491054"/>
                    </a:lnTo>
                    <a:lnTo>
                      <a:pt x="2372992" y="1502958"/>
                    </a:lnTo>
                    <a:lnTo>
                      <a:pt x="2390458" y="1509307"/>
                    </a:lnTo>
                    <a:lnTo>
                      <a:pt x="2406336" y="1517244"/>
                    </a:lnTo>
                    <a:lnTo>
                      <a:pt x="2424596" y="1527561"/>
                    </a:lnTo>
                    <a:lnTo>
                      <a:pt x="2440474" y="1537085"/>
                    </a:lnTo>
                    <a:lnTo>
                      <a:pt x="3409042" y="2224371"/>
                    </a:lnTo>
                    <a:lnTo>
                      <a:pt x="3435241" y="2243419"/>
                    </a:lnTo>
                    <a:lnTo>
                      <a:pt x="3462234" y="2263260"/>
                    </a:lnTo>
                    <a:lnTo>
                      <a:pt x="3486845" y="2283101"/>
                    </a:lnTo>
                    <a:lnTo>
                      <a:pt x="3511456" y="2306116"/>
                    </a:lnTo>
                    <a:lnTo>
                      <a:pt x="3533686" y="2329131"/>
                    </a:lnTo>
                    <a:lnTo>
                      <a:pt x="3556709" y="2352940"/>
                    </a:lnTo>
                    <a:lnTo>
                      <a:pt x="3576557" y="2377543"/>
                    </a:lnTo>
                    <a:lnTo>
                      <a:pt x="3597198" y="2404526"/>
                    </a:lnTo>
                    <a:lnTo>
                      <a:pt x="3614664" y="2430716"/>
                    </a:lnTo>
                    <a:lnTo>
                      <a:pt x="3632130" y="2458493"/>
                    </a:lnTo>
                    <a:lnTo>
                      <a:pt x="3648802" y="2487858"/>
                    </a:lnTo>
                    <a:lnTo>
                      <a:pt x="3662299" y="2516429"/>
                    </a:lnTo>
                    <a:lnTo>
                      <a:pt x="3676589" y="2545793"/>
                    </a:lnTo>
                    <a:lnTo>
                      <a:pt x="3687704" y="2576745"/>
                    </a:lnTo>
                    <a:lnTo>
                      <a:pt x="3698819" y="2606903"/>
                    </a:lnTo>
                    <a:lnTo>
                      <a:pt x="3707552" y="2640236"/>
                    </a:lnTo>
                    <a:lnTo>
                      <a:pt x="3971129" y="3622754"/>
                    </a:lnTo>
                    <a:lnTo>
                      <a:pt x="3975099" y="3637833"/>
                    </a:lnTo>
                    <a:lnTo>
                      <a:pt x="3977480" y="3652119"/>
                    </a:lnTo>
                    <a:lnTo>
                      <a:pt x="3981450" y="3680690"/>
                    </a:lnTo>
                    <a:lnTo>
                      <a:pt x="3981450" y="3710054"/>
                    </a:lnTo>
                    <a:lnTo>
                      <a:pt x="3979068" y="3737831"/>
                    </a:lnTo>
                    <a:lnTo>
                      <a:pt x="3973511" y="3765608"/>
                    </a:lnTo>
                    <a:lnTo>
                      <a:pt x="3964778" y="3793386"/>
                    </a:lnTo>
                    <a:lnTo>
                      <a:pt x="3955251" y="3817988"/>
                    </a:lnTo>
                    <a:lnTo>
                      <a:pt x="3942548" y="3843384"/>
                    </a:lnTo>
                    <a:lnTo>
                      <a:pt x="3927464" y="3866400"/>
                    </a:lnTo>
                    <a:lnTo>
                      <a:pt x="3909204" y="3888622"/>
                    </a:lnTo>
                    <a:lnTo>
                      <a:pt x="3890944" y="3909256"/>
                    </a:lnTo>
                    <a:lnTo>
                      <a:pt x="3869509" y="3926716"/>
                    </a:lnTo>
                    <a:lnTo>
                      <a:pt x="3846486" y="3943382"/>
                    </a:lnTo>
                    <a:lnTo>
                      <a:pt x="3821080" y="3956874"/>
                    </a:lnTo>
                    <a:lnTo>
                      <a:pt x="3794882" y="3969572"/>
                    </a:lnTo>
                    <a:lnTo>
                      <a:pt x="3780591" y="3974334"/>
                    </a:lnTo>
                    <a:lnTo>
                      <a:pt x="3765507" y="3978302"/>
                    </a:lnTo>
                    <a:lnTo>
                      <a:pt x="3747247" y="3982270"/>
                    </a:lnTo>
                    <a:lnTo>
                      <a:pt x="3728193" y="3986239"/>
                    </a:lnTo>
                    <a:lnTo>
                      <a:pt x="3710727" y="3987032"/>
                    </a:lnTo>
                    <a:lnTo>
                      <a:pt x="3691674" y="3988619"/>
                    </a:lnTo>
                    <a:lnTo>
                      <a:pt x="3667856" y="3987032"/>
                    </a:lnTo>
                    <a:lnTo>
                      <a:pt x="3643245" y="3984651"/>
                    </a:lnTo>
                    <a:lnTo>
                      <a:pt x="3621016" y="3979889"/>
                    </a:lnTo>
                    <a:lnTo>
                      <a:pt x="3597992" y="3973540"/>
                    </a:lnTo>
                    <a:lnTo>
                      <a:pt x="3576557" y="3964810"/>
                    </a:lnTo>
                    <a:lnTo>
                      <a:pt x="3555121" y="3954493"/>
                    </a:lnTo>
                    <a:lnTo>
                      <a:pt x="3535274" y="3943382"/>
                    </a:lnTo>
                    <a:lnTo>
                      <a:pt x="3516220" y="3929097"/>
                    </a:lnTo>
                    <a:lnTo>
                      <a:pt x="3497166" y="3914018"/>
                    </a:lnTo>
                    <a:lnTo>
                      <a:pt x="3481288" y="3898145"/>
                    </a:lnTo>
                    <a:lnTo>
                      <a:pt x="3465410" y="3879892"/>
                    </a:lnTo>
                    <a:lnTo>
                      <a:pt x="3451913" y="3860844"/>
                    </a:lnTo>
                    <a:lnTo>
                      <a:pt x="3438417" y="3841004"/>
                    </a:lnTo>
                    <a:lnTo>
                      <a:pt x="3428096" y="3819575"/>
                    </a:lnTo>
                    <a:lnTo>
                      <a:pt x="3417775" y="3796560"/>
                    </a:lnTo>
                    <a:lnTo>
                      <a:pt x="3410630" y="3772751"/>
                    </a:lnTo>
                    <a:lnTo>
                      <a:pt x="3147846" y="2790233"/>
                    </a:lnTo>
                    <a:lnTo>
                      <a:pt x="3144671" y="2777534"/>
                    </a:lnTo>
                    <a:lnTo>
                      <a:pt x="3138320" y="2764836"/>
                    </a:lnTo>
                    <a:lnTo>
                      <a:pt x="3132762" y="2753725"/>
                    </a:lnTo>
                    <a:lnTo>
                      <a:pt x="3125617" y="2743408"/>
                    </a:lnTo>
                    <a:lnTo>
                      <a:pt x="3117678" y="2733091"/>
                    </a:lnTo>
                    <a:lnTo>
                      <a:pt x="3108945" y="2723567"/>
                    </a:lnTo>
                    <a:lnTo>
                      <a:pt x="3098624" y="2715631"/>
                    </a:lnTo>
                    <a:lnTo>
                      <a:pt x="3087509" y="2707694"/>
                    </a:lnTo>
                    <a:lnTo>
                      <a:pt x="2909674" y="2580713"/>
                    </a:lnTo>
                    <a:lnTo>
                      <a:pt x="3034318" y="3035465"/>
                    </a:lnTo>
                    <a:lnTo>
                      <a:pt x="3043050" y="3067211"/>
                    </a:lnTo>
                    <a:lnTo>
                      <a:pt x="3049402" y="3098956"/>
                    </a:lnTo>
                    <a:lnTo>
                      <a:pt x="3053371" y="3131495"/>
                    </a:lnTo>
                    <a:lnTo>
                      <a:pt x="3057341" y="3163240"/>
                    </a:lnTo>
                    <a:lnTo>
                      <a:pt x="3059722" y="3178319"/>
                    </a:lnTo>
                    <a:lnTo>
                      <a:pt x="3062104" y="3193399"/>
                    </a:lnTo>
                    <a:lnTo>
                      <a:pt x="3139113" y="4625907"/>
                    </a:lnTo>
                    <a:lnTo>
                      <a:pt x="3141495" y="4660034"/>
                    </a:lnTo>
                    <a:lnTo>
                      <a:pt x="3145464" y="4694160"/>
                    </a:lnTo>
                    <a:lnTo>
                      <a:pt x="3149434" y="4728286"/>
                    </a:lnTo>
                    <a:lnTo>
                      <a:pt x="3153404" y="4762412"/>
                    </a:lnTo>
                    <a:lnTo>
                      <a:pt x="3159755" y="4796539"/>
                    </a:lnTo>
                    <a:lnTo>
                      <a:pt x="3166106" y="4829078"/>
                    </a:lnTo>
                    <a:lnTo>
                      <a:pt x="3171664" y="4863204"/>
                    </a:lnTo>
                    <a:lnTo>
                      <a:pt x="3179603" y="4895743"/>
                    </a:lnTo>
                    <a:lnTo>
                      <a:pt x="3188336" y="4928282"/>
                    </a:lnTo>
                    <a:lnTo>
                      <a:pt x="3197068" y="4961615"/>
                    </a:lnTo>
                    <a:lnTo>
                      <a:pt x="3207390" y="4994154"/>
                    </a:lnTo>
                    <a:lnTo>
                      <a:pt x="3218504" y="5025899"/>
                    </a:lnTo>
                    <a:lnTo>
                      <a:pt x="3230413" y="5058438"/>
                    </a:lnTo>
                    <a:lnTo>
                      <a:pt x="3242322" y="5090183"/>
                    </a:lnTo>
                    <a:lnTo>
                      <a:pt x="3256612" y="5121135"/>
                    </a:lnTo>
                    <a:lnTo>
                      <a:pt x="3270108" y="5152880"/>
                    </a:lnTo>
                    <a:lnTo>
                      <a:pt x="3883005" y="6325871"/>
                    </a:lnTo>
                    <a:lnTo>
                      <a:pt x="3891738" y="6342538"/>
                    </a:lnTo>
                    <a:lnTo>
                      <a:pt x="3899678" y="6359997"/>
                    </a:lnTo>
                    <a:lnTo>
                      <a:pt x="3906029" y="6376664"/>
                    </a:lnTo>
                    <a:lnTo>
                      <a:pt x="3910792" y="6394124"/>
                    </a:lnTo>
                    <a:lnTo>
                      <a:pt x="3915556" y="6411584"/>
                    </a:lnTo>
                    <a:lnTo>
                      <a:pt x="3919525" y="6429837"/>
                    </a:lnTo>
                    <a:lnTo>
                      <a:pt x="3921907" y="6447297"/>
                    </a:lnTo>
                    <a:lnTo>
                      <a:pt x="3923495" y="6464757"/>
                    </a:lnTo>
                    <a:lnTo>
                      <a:pt x="3925082" y="6482217"/>
                    </a:lnTo>
                    <a:lnTo>
                      <a:pt x="3925082" y="6500471"/>
                    </a:lnTo>
                    <a:lnTo>
                      <a:pt x="3925082" y="6516343"/>
                    </a:lnTo>
                    <a:lnTo>
                      <a:pt x="3921907" y="6533803"/>
                    </a:lnTo>
                    <a:lnTo>
                      <a:pt x="3921113" y="6552057"/>
                    </a:lnTo>
                    <a:lnTo>
                      <a:pt x="3917144" y="6569517"/>
                    </a:lnTo>
                    <a:lnTo>
                      <a:pt x="3913174" y="6586183"/>
                    </a:lnTo>
                    <a:lnTo>
                      <a:pt x="3908410" y="6602056"/>
                    </a:lnTo>
                    <a:lnTo>
                      <a:pt x="3903647" y="6618722"/>
                    </a:lnTo>
                    <a:lnTo>
                      <a:pt x="3897296" y="6635388"/>
                    </a:lnTo>
                    <a:lnTo>
                      <a:pt x="3889357" y="6651261"/>
                    </a:lnTo>
                    <a:lnTo>
                      <a:pt x="3882212" y="6666340"/>
                    </a:lnTo>
                    <a:lnTo>
                      <a:pt x="3872684" y="6681419"/>
                    </a:lnTo>
                    <a:lnTo>
                      <a:pt x="3863158" y="6696498"/>
                    </a:lnTo>
                    <a:lnTo>
                      <a:pt x="3852837" y="6710784"/>
                    </a:lnTo>
                    <a:lnTo>
                      <a:pt x="3842516" y="6724275"/>
                    </a:lnTo>
                    <a:lnTo>
                      <a:pt x="3829814" y="6738561"/>
                    </a:lnTo>
                    <a:lnTo>
                      <a:pt x="3818699" y="6751259"/>
                    </a:lnTo>
                    <a:lnTo>
                      <a:pt x="3805202" y="6763163"/>
                    </a:lnTo>
                    <a:lnTo>
                      <a:pt x="3790912" y="6775068"/>
                    </a:lnTo>
                    <a:lnTo>
                      <a:pt x="3777416" y="6786179"/>
                    </a:lnTo>
                    <a:lnTo>
                      <a:pt x="3762331" y="6796496"/>
                    </a:lnTo>
                    <a:lnTo>
                      <a:pt x="3747247" y="6806020"/>
                    </a:lnTo>
                    <a:lnTo>
                      <a:pt x="3730575" y="6815543"/>
                    </a:lnTo>
                    <a:lnTo>
                      <a:pt x="3710727" y="6825067"/>
                    </a:lnTo>
                    <a:lnTo>
                      <a:pt x="3689292" y="6833797"/>
                    </a:lnTo>
                    <a:lnTo>
                      <a:pt x="3668650" y="6840146"/>
                    </a:lnTo>
                    <a:lnTo>
                      <a:pt x="3647214" y="6846495"/>
                    </a:lnTo>
                    <a:lnTo>
                      <a:pt x="3625779" y="6850463"/>
                    </a:lnTo>
                    <a:lnTo>
                      <a:pt x="3604344" y="6854431"/>
                    </a:lnTo>
                    <a:lnTo>
                      <a:pt x="3584496" y="6856812"/>
                    </a:lnTo>
                    <a:lnTo>
                      <a:pt x="3563060" y="6856812"/>
                    </a:lnTo>
                    <a:lnTo>
                      <a:pt x="3537655" y="6855225"/>
                    </a:lnTo>
                    <a:lnTo>
                      <a:pt x="3513838" y="6852844"/>
                    </a:lnTo>
                    <a:lnTo>
                      <a:pt x="3490021" y="6848876"/>
                    </a:lnTo>
                    <a:lnTo>
                      <a:pt x="3465410" y="6844114"/>
                    </a:lnTo>
                    <a:lnTo>
                      <a:pt x="3443180" y="6836971"/>
                    </a:lnTo>
                    <a:lnTo>
                      <a:pt x="3420157" y="6827448"/>
                    </a:lnTo>
                    <a:lnTo>
                      <a:pt x="3397928" y="6817924"/>
                    </a:lnTo>
                    <a:lnTo>
                      <a:pt x="3377286" y="6806020"/>
                    </a:lnTo>
                    <a:lnTo>
                      <a:pt x="3355850" y="6792528"/>
                    </a:lnTo>
                    <a:lnTo>
                      <a:pt x="3336796" y="6779036"/>
                    </a:lnTo>
                    <a:lnTo>
                      <a:pt x="3318536" y="6762370"/>
                    </a:lnTo>
                    <a:lnTo>
                      <a:pt x="3299483" y="6744910"/>
                    </a:lnTo>
                    <a:lnTo>
                      <a:pt x="3282811" y="6725863"/>
                    </a:lnTo>
                    <a:lnTo>
                      <a:pt x="3267726" y="6705228"/>
                    </a:lnTo>
                    <a:lnTo>
                      <a:pt x="3254230" y="6683800"/>
                    </a:lnTo>
                    <a:lnTo>
                      <a:pt x="3241528" y="6662372"/>
                    </a:lnTo>
                    <a:lnTo>
                      <a:pt x="2623867" y="5480651"/>
                    </a:lnTo>
                    <a:lnTo>
                      <a:pt x="2615928" y="5465572"/>
                    </a:lnTo>
                    <a:lnTo>
                      <a:pt x="2594492" y="5418748"/>
                    </a:lnTo>
                    <a:lnTo>
                      <a:pt x="2573057" y="5371130"/>
                    </a:lnTo>
                    <a:lnTo>
                      <a:pt x="2554003" y="5321924"/>
                    </a:lnTo>
                    <a:lnTo>
                      <a:pt x="2536537" y="5274306"/>
                    </a:lnTo>
                    <a:lnTo>
                      <a:pt x="2519865" y="5225101"/>
                    </a:lnTo>
                    <a:lnTo>
                      <a:pt x="2503987" y="5174308"/>
                    </a:lnTo>
                    <a:lnTo>
                      <a:pt x="2489696" y="5125103"/>
                    </a:lnTo>
                    <a:lnTo>
                      <a:pt x="2476994" y="5075104"/>
                    </a:lnTo>
                    <a:lnTo>
                      <a:pt x="2465085" y="5024312"/>
                    </a:lnTo>
                    <a:lnTo>
                      <a:pt x="2454764" y="4974313"/>
                    </a:lnTo>
                    <a:lnTo>
                      <a:pt x="2444444" y="4923520"/>
                    </a:lnTo>
                    <a:lnTo>
                      <a:pt x="2437298" y="4871934"/>
                    </a:lnTo>
                    <a:lnTo>
                      <a:pt x="2429359" y="4821141"/>
                    </a:lnTo>
                    <a:lnTo>
                      <a:pt x="2423008" y="4769555"/>
                    </a:lnTo>
                    <a:lnTo>
                      <a:pt x="2419038" y="4717175"/>
                    </a:lnTo>
                    <a:lnTo>
                      <a:pt x="2415863" y="4665589"/>
                    </a:lnTo>
                    <a:lnTo>
                      <a:pt x="2373786" y="3891796"/>
                    </a:lnTo>
                    <a:lnTo>
                      <a:pt x="2369022" y="3891796"/>
                    </a:lnTo>
                    <a:lnTo>
                      <a:pt x="1663238" y="4856855"/>
                    </a:lnTo>
                    <a:lnTo>
                      <a:pt x="1632276" y="4899711"/>
                    </a:lnTo>
                    <a:lnTo>
                      <a:pt x="1604489" y="4944155"/>
                    </a:lnTo>
                    <a:lnTo>
                      <a:pt x="1580672" y="4990185"/>
                    </a:lnTo>
                    <a:lnTo>
                      <a:pt x="1558442" y="5037010"/>
                    </a:lnTo>
                    <a:lnTo>
                      <a:pt x="1537801" y="5083834"/>
                    </a:lnTo>
                    <a:lnTo>
                      <a:pt x="1518747" y="5133039"/>
                    </a:lnTo>
                    <a:lnTo>
                      <a:pt x="1503662" y="5183038"/>
                    </a:lnTo>
                    <a:lnTo>
                      <a:pt x="1491754" y="5233831"/>
                    </a:lnTo>
                    <a:lnTo>
                      <a:pt x="1191657" y="6573485"/>
                    </a:lnTo>
                    <a:lnTo>
                      <a:pt x="1183717" y="6604437"/>
                    </a:lnTo>
                    <a:lnTo>
                      <a:pt x="1172603" y="6633801"/>
                    </a:lnTo>
                    <a:lnTo>
                      <a:pt x="1159900" y="6662372"/>
                    </a:lnTo>
                    <a:lnTo>
                      <a:pt x="1143228" y="6689356"/>
                    </a:lnTo>
                    <a:lnTo>
                      <a:pt x="1125762" y="6714752"/>
                    </a:lnTo>
                    <a:lnTo>
                      <a:pt x="1106708" y="6736974"/>
                    </a:lnTo>
                    <a:lnTo>
                      <a:pt x="1085273" y="6758402"/>
                    </a:lnTo>
                    <a:lnTo>
                      <a:pt x="1063043" y="6779036"/>
                    </a:lnTo>
                    <a:lnTo>
                      <a:pt x="1038432" y="6796496"/>
                    </a:lnTo>
                    <a:lnTo>
                      <a:pt x="1013821" y="6811575"/>
                    </a:lnTo>
                    <a:lnTo>
                      <a:pt x="986034" y="6825067"/>
                    </a:lnTo>
                    <a:lnTo>
                      <a:pt x="958248" y="6836971"/>
                    </a:lnTo>
                    <a:lnTo>
                      <a:pt x="928873" y="6845701"/>
                    </a:lnTo>
                    <a:lnTo>
                      <a:pt x="898704" y="6852050"/>
                    </a:lnTo>
                    <a:lnTo>
                      <a:pt x="868536" y="6855225"/>
                    </a:lnTo>
                    <a:lnTo>
                      <a:pt x="838367" y="6856812"/>
                    </a:lnTo>
                    <a:lnTo>
                      <a:pt x="818520" y="6856812"/>
                    </a:lnTo>
                    <a:lnTo>
                      <a:pt x="797878" y="6854431"/>
                    </a:lnTo>
                    <a:lnTo>
                      <a:pt x="778824" y="6852050"/>
                    </a:lnTo>
                    <a:lnTo>
                      <a:pt x="758977" y="6848082"/>
                    </a:lnTo>
                    <a:lnTo>
                      <a:pt x="739923" y="6843320"/>
                    </a:lnTo>
                    <a:lnTo>
                      <a:pt x="722457" y="6837765"/>
                    </a:lnTo>
                    <a:lnTo>
                      <a:pt x="705785" y="6831416"/>
                    </a:lnTo>
                    <a:lnTo>
                      <a:pt x="688319" y="6825067"/>
                    </a:lnTo>
                    <a:lnTo>
                      <a:pt x="671647" y="6816337"/>
                    </a:lnTo>
                    <a:lnTo>
                      <a:pt x="656562" y="6809194"/>
                    </a:lnTo>
                    <a:lnTo>
                      <a:pt x="641478" y="6798877"/>
                    </a:lnTo>
                    <a:lnTo>
                      <a:pt x="626394" y="6788560"/>
                    </a:lnTo>
                    <a:lnTo>
                      <a:pt x="612897" y="6779036"/>
                    </a:lnTo>
                    <a:lnTo>
                      <a:pt x="598607" y="6767132"/>
                    </a:lnTo>
                    <a:lnTo>
                      <a:pt x="585905" y="6756021"/>
                    </a:lnTo>
                    <a:lnTo>
                      <a:pt x="573202" y="6743323"/>
                    </a:lnTo>
                    <a:lnTo>
                      <a:pt x="562087" y="6730624"/>
                    </a:lnTo>
                    <a:lnTo>
                      <a:pt x="550973" y="6717133"/>
                    </a:lnTo>
                    <a:lnTo>
                      <a:pt x="540652" y="6702847"/>
                    </a:lnTo>
                    <a:lnTo>
                      <a:pt x="531919" y="6687768"/>
                    </a:lnTo>
                    <a:lnTo>
                      <a:pt x="521598" y="6672689"/>
                    </a:lnTo>
                    <a:lnTo>
                      <a:pt x="514453" y="6657610"/>
                    </a:lnTo>
                    <a:lnTo>
                      <a:pt x="506514" y="6642531"/>
                    </a:lnTo>
                    <a:lnTo>
                      <a:pt x="500162" y="6625865"/>
                    </a:lnTo>
                    <a:lnTo>
                      <a:pt x="493811" y="6609992"/>
                    </a:lnTo>
                    <a:lnTo>
                      <a:pt x="489048" y="6593326"/>
                    </a:lnTo>
                    <a:lnTo>
                      <a:pt x="484284" y="6575866"/>
                    </a:lnTo>
                    <a:lnTo>
                      <a:pt x="480315" y="6559200"/>
                    </a:lnTo>
                    <a:lnTo>
                      <a:pt x="477933" y="6541740"/>
                    </a:lnTo>
                    <a:lnTo>
                      <a:pt x="476345" y="6524280"/>
                    </a:lnTo>
                    <a:lnTo>
                      <a:pt x="475551" y="6506820"/>
                    </a:lnTo>
                    <a:lnTo>
                      <a:pt x="475551" y="6487773"/>
                    </a:lnTo>
                    <a:lnTo>
                      <a:pt x="475551" y="6470313"/>
                    </a:lnTo>
                    <a:lnTo>
                      <a:pt x="477933" y="6451265"/>
                    </a:lnTo>
                    <a:lnTo>
                      <a:pt x="480315" y="6433012"/>
                    </a:lnTo>
                    <a:lnTo>
                      <a:pt x="484284" y="6414758"/>
                    </a:lnTo>
                    <a:lnTo>
                      <a:pt x="784382" y="5075104"/>
                    </a:lnTo>
                    <a:lnTo>
                      <a:pt x="793908" y="5032248"/>
                    </a:lnTo>
                    <a:lnTo>
                      <a:pt x="805817" y="4987804"/>
                    </a:lnTo>
                    <a:lnTo>
                      <a:pt x="818520" y="4944948"/>
                    </a:lnTo>
                    <a:lnTo>
                      <a:pt x="832016" y="4902092"/>
                    </a:lnTo>
                    <a:lnTo>
                      <a:pt x="845513" y="4860823"/>
                    </a:lnTo>
                    <a:lnTo>
                      <a:pt x="862185" y="4818760"/>
                    </a:lnTo>
                    <a:lnTo>
                      <a:pt x="878857" y="4777491"/>
                    </a:lnTo>
                    <a:lnTo>
                      <a:pt x="896323" y="4737016"/>
                    </a:lnTo>
                    <a:lnTo>
                      <a:pt x="915376" y="4696541"/>
                    </a:lnTo>
                    <a:lnTo>
                      <a:pt x="935224" y="4656065"/>
                    </a:lnTo>
                    <a:lnTo>
                      <a:pt x="956660" y="4617177"/>
                    </a:lnTo>
                    <a:lnTo>
                      <a:pt x="978095" y="4579877"/>
                    </a:lnTo>
                    <a:lnTo>
                      <a:pt x="1001912" y="4540195"/>
                    </a:lnTo>
                    <a:lnTo>
                      <a:pt x="1026524" y="4502894"/>
                    </a:lnTo>
                    <a:lnTo>
                      <a:pt x="1051135" y="4466387"/>
                    </a:lnTo>
                    <a:lnTo>
                      <a:pt x="1076540" y="4429880"/>
                    </a:lnTo>
                    <a:lnTo>
                      <a:pt x="1764064" y="3489424"/>
                    </a:lnTo>
                    <a:lnTo>
                      <a:pt x="1754537" y="3466408"/>
                    </a:lnTo>
                    <a:lnTo>
                      <a:pt x="1745011" y="3442599"/>
                    </a:lnTo>
                    <a:lnTo>
                      <a:pt x="1737071" y="3420378"/>
                    </a:lnTo>
                    <a:lnTo>
                      <a:pt x="1729926" y="3396569"/>
                    </a:lnTo>
                    <a:lnTo>
                      <a:pt x="1530655" y="2676743"/>
                    </a:lnTo>
                    <a:lnTo>
                      <a:pt x="1413157" y="2837851"/>
                    </a:lnTo>
                    <a:lnTo>
                      <a:pt x="1393309" y="2864040"/>
                    </a:lnTo>
                    <a:lnTo>
                      <a:pt x="1371874" y="2891024"/>
                    </a:lnTo>
                    <a:lnTo>
                      <a:pt x="1350438" y="2917214"/>
                    </a:lnTo>
                    <a:lnTo>
                      <a:pt x="1329003" y="2942610"/>
                    </a:lnTo>
                    <a:lnTo>
                      <a:pt x="1305979" y="2966419"/>
                    </a:lnTo>
                    <a:lnTo>
                      <a:pt x="1282162" y="2990228"/>
                    </a:lnTo>
                    <a:lnTo>
                      <a:pt x="1258345" y="3013244"/>
                    </a:lnTo>
                    <a:lnTo>
                      <a:pt x="1234528" y="3035465"/>
                    </a:lnTo>
                    <a:lnTo>
                      <a:pt x="1209122" y="3056893"/>
                    </a:lnTo>
                    <a:lnTo>
                      <a:pt x="1182130" y="3078321"/>
                    </a:lnTo>
                    <a:lnTo>
                      <a:pt x="1157518" y="3098956"/>
                    </a:lnTo>
                    <a:lnTo>
                      <a:pt x="1129732" y="3118797"/>
                    </a:lnTo>
                    <a:lnTo>
                      <a:pt x="1102739" y="3137844"/>
                    </a:lnTo>
                    <a:lnTo>
                      <a:pt x="1074158" y="3156891"/>
                    </a:lnTo>
                    <a:lnTo>
                      <a:pt x="1046371" y="3174351"/>
                    </a:lnTo>
                    <a:lnTo>
                      <a:pt x="1016997" y="3191811"/>
                    </a:lnTo>
                    <a:lnTo>
                      <a:pt x="432680" y="3523550"/>
                    </a:lnTo>
                    <a:lnTo>
                      <a:pt x="416008" y="3532280"/>
                    </a:lnTo>
                    <a:lnTo>
                      <a:pt x="398542" y="3540216"/>
                    </a:lnTo>
                    <a:lnTo>
                      <a:pt x="380282" y="3545772"/>
                    </a:lnTo>
                    <a:lnTo>
                      <a:pt x="362816" y="3552121"/>
                    </a:lnTo>
                    <a:lnTo>
                      <a:pt x="343763" y="3556089"/>
                    </a:lnTo>
                    <a:lnTo>
                      <a:pt x="326297" y="3558470"/>
                    </a:lnTo>
                    <a:lnTo>
                      <a:pt x="307243" y="3561644"/>
                    </a:lnTo>
                    <a:lnTo>
                      <a:pt x="289777" y="3561644"/>
                    </a:lnTo>
                    <a:lnTo>
                      <a:pt x="270723" y="3561644"/>
                    </a:lnTo>
                    <a:lnTo>
                      <a:pt x="251669" y="3558470"/>
                    </a:lnTo>
                    <a:lnTo>
                      <a:pt x="233409" y="3556089"/>
                    </a:lnTo>
                    <a:lnTo>
                      <a:pt x="215149" y="3551327"/>
                    </a:lnTo>
                    <a:lnTo>
                      <a:pt x="197683" y="3545772"/>
                    </a:lnTo>
                    <a:lnTo>
                      <a:pt x="180217" y="3540216"/>
                    </a:lnTo>
                    <a:lnTo>
                      <a:pt x="162751" y="3532280"/>
                    </a:lnTo>
                    <a:lnTo>
                      <a:pt x="146079" y="3523550"/>
                    </a:lnTo>
                    <a:lnTo>
                      <a:pt x="129407" y="3513233"/>
                    </a:lnTo>
                    <a:lnTo>
                      <a:pt x="114323" y="3502122"/>
                    </a:lnTo>
                    <a:lnTo>
                      <a:pt x="99239" y="3491011"/>
                    </a:lnTo>
                    <a:lnTo>
                      <a:pt x="85742" y="3476726"/>
                    </a:lnTo>
                    <a:lnTo>
                      <a:pt x="71452" y="3463234"/>
                    </a:lnTo>
                    <a:lnTo>
                      <a:pt x="58749" y="3448155"/>
                    </a:lnTo>
                    <a:lnTo>
                      <a:pt x="47635" y="3431489"/>
                    </a:lnTo>
                    <a:lnTo>
                      <a:pt x="37314" y="3414822"/>
                    </a:lnTo>
                    <a:lnTo>
                      <a:pt x="30169" y="3401331"/>
                    </a:lnTo>
                    <a:lnTo>
                      <a:pt x="23817" y="3387045"/>
                    </a:lnTo>
                    <a:lnTo>
                      <a:pt x="13497" y="3360855"/>
                    </a:lnTo>
                    <a:lnTo>
                      <a:pt x="6352" y="3333078"/>
                    </a:lnTo>
                    <a:lnTo>
                      <a:pt x="794" y="3305301"/>
                    </a:lnTo>
                    <a:lnTo>
                      <a:pt x="0" y="3276730"/>
                    </a:lnTo>
                    <a:lnTo>
                      <a:pt x="0" y="3248953"/>
                    </a:lnTo>
                    <a:lnTo>
                      <a:pt x="3970" y="3221176"/>
                    </a:lnTo>
                    <a:lnTo>
                      <a:pt x="10321" y="3194192"/>
                    </a:lnTo>
                    <a:lnTo>
                      <a:pt x="19054" y="3168002"/>
                    </a:lnTo>
                    <a:lnTo>
                      <a:pt x="30169" y="3141812"/>
                    </a:lnTo>
                    <a:lnTo>
                      <a:pt x="42871" y="3118003"/>
                    </a:lnTo>
                    <a:lnTo>
                      <a:pt x="58749" y="3094988"/>
                    </a:lnTo>
                    <a:lnTo>
                      <a:pt x="77803" y="3073560"/>
                    </a:lnTo>
                    <a:lnTo>
                      <a:pt x="98445" y="3053719"/>
                    </a:lnTo>
                    <a:lnTo>
                      <a:pt x="120674" y="3034672"/>
                    </a:lnTo>
                    <a:lnTo>
                      <a:pt x="133377" y="3026735"/>
                    </a:lnTo>
                    <a:lnTo>
                      <a:pt x="146079" y="3019593"/>
                    </a:lnTo>
                    <a:lnTo>
                      <a:pt x="729602" y="2686267"/>
                    </a:lnTo>
                    <a:lnTo>
                      <a:pt x="761358" y="2668806"/>
                    </a:lnTo>
                    <a:lnTo>
                      <a:pt x="791527" y="2647378"/>
                    </a:lnTo>
                    <a:lnTo>
                      <a:pt x="819314" y="2625950"/>
                    </a:lnTo>
                    <a:lnTo>
                      <a:pt x="847100" y="2603728"/>
                    </a:lnTo>
                    <a:lnTo>
                      <a:pt x="873299" y="2578332"/>
                    </a:lnTo>
                    <a:lnTo>
                      <a:pt x="898704" y="2552142"/>
                    </a:lnTo>
                    <a:lnTo>
                      <a:pt x="921728" y="2525159"/>
                    </a:lnTo>
                    <a:lnTo>
                      <a:pt x="943957" y="2496588"/>
                    </a:lnTo>
                    <a:lnTo>
                      <a:pt x="1511602" y="1717239"/>
                    </a:lnTo>
                    <a:lnTo>
                      <a:pt x="1526686" y="1698986"/>
                    </a:lnTo>
                    <a:lnTo>
                      <a:pt x="1544152" y="1680732"/>
                    </a:lnTo>
                    <a:lnTo>
                      <a:pt x="1561618" y="1665653"/>
                    </a:lnTo>
                    <a:lnTo>
                      <a:pt x="1579878" y="1652161"/>
                    </a:lnTo>
                    <a:lnTo>
                      <a:pt x="1595756" y="1635495"/>
                    </a:lnTo>
                    <a:lnTo>
                      <a:pt x="1612428" y="1619622"/>
                    </a:lnTo>
                    <a:lnTo>
                      <a:pt x="1629100" y="1603750"/>
                    </a:lnTo>
                    <a:lnTo>
                      <a:pt x="1646566" y="1588671"/>
                    </a:lnTo>
                    <a:lnTo>
                      <a:pt x="1665620" y="1573592"/>
                    </a:lnTo>
                    <a:lnTo>
                      <a:pt x="1683086" y="1560100"/>
                    </a:lnTo>
                    <a:lnTo>
                      <a:pt x="1702140" y="1547402"/>
                    </a:lnTo>
                    <a:lnTo>
                      <a:pt x="1721987" y="1534704"/>
                    </a:lnTo>
                    <a:lnTo>
                      <a:pt x="1742629" y="1522006"/>
                    </a:lnTo>
                    <a:lnTo>
                      <a:pt x="1762477" y="1510895"/>
                    </a:lnTo>
                    <a:lnTo>
                      <a:pt x="1783912" y="1500577"/>
                    </a:lnTo>
                    <a:lnTo>
                      <a:pt x="1805348" y="1491054"/>
                    </a:lnTo>
                    <a:lnTo>
                      <a:pt x="1828371" y="1481530"/>
                    </a:lnTo>
                    <a:lnTo>
                      <a:pt x="1850600" y="1472800"/>
                    </a:lnTo>
                    <a:lnTo>
                      <a:pt x="1873624" y="1465658"/>
                    </a:lnTo>
                    <a:lnTo>
                      <a:pt x="1895853" y="1457721"/>
                    </a:lnTo>
                    <a:lnTo>
                      <a:pt x="1927609" y="1450579"/>
                    </a:lnTo>
                    <a:lnTo>
                      <a:pt x="1959366" y="1444229"/>
                    </a:lnTo>
                    <a:lnTo>
                      <a:pt x="1989534" y="1440261"/>
                    </a:lnTo>
                    <a:lnTo>
                      <a:pt x="2021291" y="1436293"/>
                    </a:lnTo>
                    <a:close/>
                    <a:moveTo>
                      <a:pt x="1547613" y="0"/>
                    </a:moveTo>
                    <a:cubicBezTo>
                      <a:pt x="1912452" y="0"/>
                      <a:pt x="2208213" y="295761"/>
                      <a:pt x="2208213" y="660600"/>
                    </a:cubicBezTo>
                    <a:cubicBezTo>
                      <a:pt x="2208213" y="1025439"/>
                      <a:pt x="1912452" y="1321200"/>
                      <a:pt x="1547613" y="1321200"/>
                    </a:cubicBezTo>
                    <a:cubicBezTo>
                      <a:pt x="1182774" y="1321200"/>
                      <a:pt x="887013" y="1025439"/>
                      <a:pt x="887013" y="660600"/>
                    </a:cubicBezTo>
                    <a:cubicBezTo>
                      <a:pt x="887013" y="295761"/>
                      <a:pt x="1182774" y="0"/>
                      <a:pt x="1547613" y="0"/>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24" name="任意多边形 23"/>
              <p:cNvSpPr/>
              <p:nvPr/>
            </p:nvSpPr>
            <p:spPr>
              <a:xfrm>
                <a:off x="2203450" y="770309"/>
                <a:ext cx="3981450" cy="6856812"/>
              </a:xfrm>
              <a:custGeom>
                <a:avLst/>
                <a:gdLst>
                  <a:gd name="connsiteX0" fmla="*/ 1899029 w 3981450"/>
                  <a:gd name="connsiteY0" fmla="*/ 1433912 h 6856812"/>
                  <a:gd name="connsiteX1" fmla="*/ 1929991 w 3981450"/>
                  <a:gd name="connsiteY1" fmla="*/ 1433912 h 6856812"/>
                  <a:gd name="connsiteX2" fmla="*/ 1960160 w 3981450"/>
                  <a:gd name="connsiteY2" fmla="*/ 1436293 h 6856812"/>
                  <a:gd name="connsiteX3" fmla="*/ 1991916 w 3981450"/>
                  <a:gd name="connsiteY3" fmla="*/ 1440261 h 6856812"/>
                  <a:gd name="connsiteX4" fmla="*/ 2022085 w 3981450"/>
                  <a:gd name="connsiteY4" fmla="*/ 1444229 h 6856812"/>
                  <a:gd name="connsiteX5" fmla="*/ 2053841 w 3981450"/>
                  <a:gd name="connsiteY5" fmla="*/ 1450579 h 6856812"/>
                  <a:gd name="connsiteX6" fmla="*/ 2084009 w 3981450"/>
                  <a:gd name="connsiteY6" fmla="*/ 1457721 h 6856812"/>
                  <a:gd name="connsiteX7" fmla="*/ 2107827 w 3981450"/>
                  <a:gd name="connsiteY7" fmla="*/ 1465658 h 6856812"/>
                  <a:gd name="connsiteX8" fmla="*/ 2130850 w 3981450"/>
                  <a:gd name="connsiteY8" fmla="*/ 1472800 h 6856812"/>
                  <a:gd name="connsiteX9" fmla="*/ 2153079 w 3981450"/>
                  <a:gd name="connsiteY9" fmla="*/ 1481530 h 6856812"/>
                  <a:gd name="connsiteX10" fmla="*/ 2176103 w 3981450"/>
                  <a:gd name="connsiteY10" fmla="*/ 1491054 h 6856812"/>
                  <a:gd name="connsiteX11" fmla="*/ 2197538 w 3981450"/>
                  <a:gd name="connsiteY11" fmla="*/ 1500577 h 6856812"/>
                  <a:gd name="connsiteX12" fmla="*/ 2218974 w 3981450"/>
                  <a:gd name="connsiteY12" fmla="*/ 1510895 h 6856812"/>
                  <a:gd name="connsiteX13" fmla="*/ 2238821 w 3981450"/>
                  <a:gd name="connsiteY13" fmla="*/ 1522006 h 6856812"/>
                  <a:gd name="connsiteX14" fmla="*/ 2259463 w 3981450"/>
                  <a:gd name="connsiteY14" fmla="*/ 1534704 h 6856812"/>
                  <a:gd name="connsiteX15" fmla="*/ 2278517 w 3981450"/>
                  <a:gd name="connsiteY15" fmla="*/ 1547402 h 6856812"/>
                  <a:gd name="connsiteX16" fmla="*/ 2298365 w 3981450"/>
                  <a:gd name="connsiteY16" fmla="*/ 1560100 h 6856812"/>
                  <a:gd name="connsiteX17" fmla="*/ 2315831 w 3981450"/>
                  <a:gd name="connsiteY17" fmla="*/ 1573592 h 6856812"/>
                  <a:gd name="connsiteX18" fmla="*/ 2334884 w 3981450"/>
                  <a:gd name="connsiteY18" fmla="*/ 1588671 h 6856812"/>
                  <a:gd name="connsiteX19" fmla="*/ 2351556 w 3981450"/>
                  <a:gd name="connsiteY19" fmla="*/ 1603750 h 6856812"/>
                  <a:gd name="connsiteX20" fmla="*/ 2369022 w 3981450"/>
                  <a:gd name="connsiteY20" fmla="*/ 1619622 h 6856812"/>
                  <a:gd name="connsiteX21" fmla="*/ 2385694 w 3981450"/>
                  <a:gd name="connsiteY21" fmla="*/ 1635495 h 6856812"/>
                  <a:gd name="connsiteX22" fmla="*/ 2400779 w 3981450"/>
                  <a:gd name="connsiteY22" fmla="*/ 1652161 h 6856812"/>
                  <a:gd name="connsiteX23" fmla="*/ 2419833 w 3981450"/>
                  <a:gd name="connsiteY23" fmla="*/ 1665653 h 6856812"/>
                  <a:gd name="connsiteX24" fmla="*/ 2437299 w 3981450"/>
                  <a:gd name="connsiteY24" fmla="*/ 1680732 h 6856812"/>
                  <a:gd name="connsiteX25" fmla="*/ 2453177 w 3981450"/>
                  <a:gd name="connsiteY25" fmla="*/ 1698986 h 6856812"/>
                  <a:gd name="connsiteX26" fmla="*/ 2469849 w 3981450"/>
                  <a:gd name="connsiteY26" fmla="*/ 1717239 h 6856812"/>
                  <a:gd name="connsiteX27" fmla="*/ 3037493 w 3981450"/>
                  <a:gd name="connsiteY27" fmla="*/ 2496588 h 6856812"/>
                  <a:gd name="connsiteX28" fmla="*/ 3059723 w 3981450"/>
                  <a:gd name="connsiteY28" fmla="*/ 2525159 h 6856812"/>
                  <a:gd name="connsiteX29" fmla="*/ 3082746 w 3981450"/>
                  <a:gd name="connsiteY29" fmla="*/ 2552142 h 6856812"/>
                  <a:gd name="connsiteX30" fmla="*/ 3108151 w 3981450"/>
                  <a:gd name="connsiteY30" fmla="*/ 2578332 h 6856812"/>
                  <a:gd name="connsiteX31" fmla="*/ 3134350 w 3981450"/>
                  <a:gd name="connsiteY31" fmla="*/ 2603728 h 6856812"/>
                  <a:gd name="connsiteX32" fmla="*/ 3162137 w 3981450"/>
                  <a:gd name="connsiteY32" fmla="*/ 2625950 h 6856812"/>
                  <a:gd name="connsiteX33" fmla="*/ 3189924 w 3981450"/>
                  <a:gd name="connsiteY33" fmla="*/ 2647378 h 6856812"/>
                  <a:gd name="connsiteX34" fmla="*/ 3220092 w 3981450"/>
                  <a:gd name="connsiteY34" fmla="*/ 2668806 h 6856812"/>
                  <a:gd name="connsiteX35" fmla="*/ 3251848 w 3981450"/>
                  <a:gd name="connsiteY35" fmla="*/ 2686267 h 6856812"/>
                  <a:gd name="connsiteX36" fmla="*/ 3835371 w 3981450"/>
                  <a:gd name="connsiteY36" fmla="*/ 3019593 h 6856812"/>
                  <a:gd name="connsiteX37" fmla="*/ 3848074 w 3981450"/>
                  <a:gd name="connsiteY37" fmla="*/ 3026735 h 6856812"/>
                  <a:gd name="connsiteX38" fmla="*/ 3860776 w 3981450"/>
                  <a:gd name="connsiteY38" fmla="*/ 3034672 h 6856812"/>
                  <a:gd name="connsiteX39" fmla="*/ 3883005 w 3981450"/>
                  <a:gd name="connsiteY39" fmla="*/ 3053719 h 6856812"/>
                  <a:gd name="connsiteX40" fmla="*/ 3903647 w 3981450"/>
                  <a:gd name="connsiteY40" fmla="*/ 3073560 h 6856812"/>
                  <a:gd name="connsiteX41" fmla="*/ 3922701 w 3981450"/>
                  <a:gd name="connsiteY41" fmla="*/ 3094988 h 6856812"/>
                  <a:gd name="connsiteX42" fmla="*/ 3937785 w 3981450"/>
                  <a:gd name="connsiteY42" fmla="*/ 3118003 h 6856812"/>
                  <a:gd name="connsiteX43" fmla="*/ 3951282 w 3981450"/>
                  <a:gd name="connsiteY43" fmla="*/ 3141812 h 6856812"/>
                  <a:gd name="connsiteX44" fmla="*/ 3962396 w 3981450"/>
                  <a:gd name="connsiteY44" fmla="*/ 3168002 h 6856812"/>
                  <a:gd name="connsiteX45" fmla="*/ 3971129 w 3981450"/>
                  <a:gd name="connsiteY45" fmla="*/ 3194192 h 6856812"/>
                  <a:gd name="connsiteX46" fmla="*/ 3977481 w 3981450"/>
                  <a:gd name="connsiteY46" fmla="*/ 3221176 h 6856812"/>
                  <a:gd name="connsiteX47" fmla="*/ 3981450 w 3981450"/>
                  <a:gd name="connsiteY47" fmla="*/ 3248953 h 6856812"/>
                  <a:gd name="connsiteX48" fmla="*/ 3981450 w 3981450"/>
                  <a:gd name="connsiteY48" fmla="*/ 3276730 h 6856812"/>
                  <a:gd name="connsiteX49" fmla="*/ 3980656 w 3981450"/>
                  <a:gd name="connsiteY49" fmla="*/ 3305301 h 6856812"/>
                  <a:gd name="connsiteX50" fmla="*/ 3975099 w 3981450"/>
                  <a:gd name="connsiteY50" fmla="*/ 3333078 h 6856812"/>
                  <a:gd name="connsiteX51" fmla="*/ 3967954 w 3981450"/>
                  <a:gd name="connsiteY51" fmla="*/ 3360855 h 6856812"/>
                  <a:gd name="connsiteX52" fmla="*/ 3957633 w 3981450"/>
                  <a:gd name="connsiteY52" fmla="*/ 3387045 h 6856812"/>
                  <a:gd name="connsiteX53" fmla="*/ 3951282 w 3981450"/>
                  <a:gd name="connsiteY53" fmla="*/ 3401331 h 6856812"/>
                  <a:gd name="connsiteX54" fmla="*/ 3944136 w 3981450"/>
                  <a:gd name="connsiteY54" fmla="*/ 3414822 h 6856812"/>
                  <a:gd name="connsiteX55" fmla="*/ 3933816 w 3981450"/>
                  <a:gd name="connsiteY55" fmla="*/ 3431489 h 6856812"/>
                  <a:gd name="connsiteX56" fmla="*/ 3922701 w 3981450"/>
                  <a:gd name="connsiteY56" fmla="*/ 3448155 h 6856812"/>
                  <a:gd name="connsiteX57" fmla="*/ 3909998 w 3981450"/>
                  <a:gd name="connsiteY57" fmla="*/ 3463234 h 6856812"/>
                  <a:gd name="connsiteX58" fmla="*/ 3895708 w 3981450"/>
                  <a:gd name="connsiteY58" fmla="*/ 3476726 h 6856812"/>
                  <a:gd name="connsiteX59" fmla="*/ 3882212 w 3981450"/>
                  <a:gd name="connsiteY59" fmla="*/ 3491011 h 6856812"/>
                  <a:gd name="connsiteX60" fmla="*/ 3867127 w 3981450"/>
                  <a:gd name="connsiteY60" fmla="*/ 3502122 h 6856812"/>
                  <a:gd name="connsiteX61" fmla="*/ 3852043 w 3981450"/>
                  <a:gd name="connsiteY61" fmla="*/ 3513233 h 6856812"/>
                  <a:gd name="connsiteX62" fmla="*/ 3835371 w 3981450"/>
                  <a:gd name="connsiteY62" fmla="*/ 3523550 h 6856812"/>
                  <a:gd name="connsiteX63" fmla="*/ 3818699 w 3981450"/>
                  <a:gd name="connsiteY63" fmla="*/ 3532280 h 6856812"/>
                  <a:gd name="connsiteX64" fmla="*/ 3801233 w 3981450"/>
                  <a:gd name="connsiteY64" fmla="*/ 3540216 h 6856812"/>
                  <a:gd name="connsiteX65" fmla="*/ 3783767 w 3981450"/>
                  <a:gd name="connsiteY65" fmla="*/ 3545772 h 6856812"/>
                  <a:gd name="connsiteX66" fmla="*/ 3766301 w 3981450"/>
                  <a:gd name="connsiteY66" fmla="*/ 3551327 h 6856812"/>
                  <a:gd name="connsiteX67" fmla="*/ 3747247 w 3981450"/>
                  <a:gd name="connsiteY67" fmla="*/ 3556089 h 6856812"/>
                  <a:gd name="connsiteX68" fmla="*/ 3729781 w 3981450"/>
                  <a:gd name="connsiteY68" fmla="*/ 3558470 h 6856812"/>
                  <a:gd name="connsiteX69" fmla="*/ 3710727 w 3981450"/>
                  <a:gd name="connsiteY69" fmla="*/ 3561644 h 6856812"/>
                  <a:gd name="connsiteX70" fmla="*/ 3691674 w 3981450"/>
                  <a:gd name="connsiteY70" fmla="*/ 3561644 h 6856812"/>
                  <a:gd name="connsiteX71" fmla="*/ 3672620 w 3981450"/>
                  <a:gd name="connsiteY71" fmla="*/ 3561644 h 6856812"/>
                  <a:gd name="connsiteX72" fmla="*/ 3655154 w 3981450"/>
                  <a:gd name="connsiteY72" fmla="*/ 3558470 h 6856812"/>
                  <a:gd name="connsiteX73" fmla="*/ 3636100 w 3981450"/>
                  <a:gd name="connsiteY73" fmla="*/ 3556089 h 6856812"/>
                  <a:gd name="connsiteX74" fmla="*/ 3618634 w 3981450"/>
                  <a:gd name="connsiteY74" fmla="*/ 3552121 h 6856812"/>
                  <a:gd name="connsiteX75" fmla="*/ 3601168 w 3981450"/>
                  <a:gd name="connsiteY75" fmla="*/ 3545772 h 6856812"/>
                  <a:gd name="connsiteX76" fmla="*/ 3582908 w 3981450"/>
                  <a:gd name="connsiteY76" fmla="*/ 3540216 h 6856812"/>
                  <a:gd name="connsiteX77" fmla="*/ 3565442 w 3981450"/>
                  <a:gd name="connsiteY77" fmla="*/ 3532280 h 6856812"/>
                  <a:gd name="connsiteX78" fmla="*/ 3547976 w 3981450"/>
                  <a:gd name="connsiteY78" fmla="*/ 3523550 h 6856812"/>
                  <a:gd name="connsiteX79" fmla="*/ 2964454 w 3981450"/>
                  <a:gd name="connsiteY79" fmla="*/ 3191811 h 6856812"/>
                  <a:gd name="connsiteX80" fmla="*/ 2935079 w 3981450"/>
                  <a:gd name="connsiteY80" fmla="*/ 3174351 h 6856812"/>
                  <a:gd name="connsiteX81" fmla="*/ 2907292 w 3981450"/>
                  <a:gd name="connsiteY81" fmla="*/ 3156891 h 6856812"/>
                  <a:gd name="connsiteX82" fmla="*/ 2878712 w 3981450"/>
                  <a:gd name="connsiteY82" fmla="*/ 3137844 h 6856812"/>
                  <a:gd name="connsiteX83" fmla="*/ 2851719 w 3981450"/>
                  <a:gd name="connsiteY83" fmla="*/ 3118797 h 6856812"/>
                  <a:gd name="connsiteX84" fmla="*/ 2823932 w 3981450"/>
                  <a:gd name="connsiteY84" fmla="*/ 3098956 h 6856812"/>
                  <a:gd name="connsiteX85" fmla="*/ 2797733 w 3981450"/>
                  <a:gd name="connsiteY85" fmla="*/ 3078321 h 6856812"/>
                  <a:gd name="connsiteX86" fmla="*/ 2772328 w 3981450"/>
                  <a:gd name="connsiteY86" fmla="*/ 3056893 h 6856812"/>
                  <a:gd name="connsiteX87" fmla="*/ 2746923 w 3981450"/>
                  <a:gd name="connsiteY87" fmla="*/ 3035465 h 6856812"/>
                  <a:gd name="connsiteX88" fmla="*/ 2723106 w 3981450"/>
                  <a:gd name="connsiteY88" fmla="*/ 3013244 h 6856812"/>
                  <a:gd name="connsiteX89" fmla="*/ 2699288 w 3981450"/>
                  <a:gd name="connsiteY89" fmla="*/ 2990228 h 6856812"/>
                  <a:gd name="connsiteX90" fmla="*/ 2675471 w 3981450"/>
                  <a:gd name="connsiteY90" fmla="*/ 2966419 h 6856812"/>
                  <a:gd name="connsiteX91" fmla="*/ 2652448 w 3981450"/>
                  <a:gd name="connsiteY91" fmla="*/ 2942610 h 6856812"/>
                  <a:gd name="connsiteX92" fmla="*/ 2630218 w 3981450"/>
                  <a:gd name="connsiteY92" fmla="*/ 2917214 h 6856812"/>
                  <a:gd name="connsiteX93" fmla="*/ 2608783 w 3981450"/>
                  <a:gd name="connsiteY93" fmla="*/ 2891024 h 6856812"/>
                  <a:gd name="connsiteX94" fmla="*/ 2588141 w 3981450"/>
                  <a:gd name="connsiteY94" fmla="*/ 2864040 h 6856812"/>
                  <a:gd name="connsiteX95" fmla="*/ 2568293 w 3981450"/>
                  <a:gd name="connsiteY95" fmla="*/ 2837851 h 6856812"/>
                  <a:gd name="connsiteX96" fmla="*/ 2450795 w 3981450"/>
                  <a:gd name="connsiteY96" fmla="*/ 2676743 h 6856812"/>
                  <a:gd name="connsiteX97" fmla="*/ 2251524 w 3981450"/>
                  <a:gd name="connsiteY97" fmla="*/ 3396569 h 6856812"/>
                  <a:gd name="connsiteX98" fmla="*/ 2244379 w 3981450"/>
                  <a:gd name="connsiteY98" fmla="*/ 3420378 h 6856812"/>
                  <a:gd name="connsiteX99" fmla="*/ 2235646 w 3981450"/>
                  <a:gd name="connsiteY99" fmla="*/ 3442599 h 6856812"/>
                  <a:gd name="connsiteX100" fmla="*/ 2226913 w 3981450"/>
                  <a:gd name="connsiteY100" fmla="*/ 3466408 h 6856812"/>
                  <a:gd name="connsiteX101" fmla="*/ 2217386 w 3981450"/>
                  <a:gd name="connsiteY101" fmla="*/ 3489424 h 6856812"/>
                  <a:gd name="connsiteX102" fmla="*/ 2904911 w 3981450"/>
                  <a:gd name="connsiteY102" fmla="*/ 4429880 h 6856812"/>
                  <a:gd name="connsiteX103" fmla="*/ 2930316 w 3981450"/>
                  <a:gd name="connsiteY103" fmla="*/ 4466387 h 6856812"/>
                  <a:gd name="connsiteX104" fmla="*/ 2954927 w 3981450"/>
                  <a:gd name="connsiteY104" fmla="*/ 4502894 h 6856812"/>
                  <a:gd name="connsiteX105" fmla="*/ 2979538 w 3981450"/>
                  <a:gd name="connsiteY105" fmla="*/ 4540195 h 6856812"/>
                  <a:gd name="connsiteX106" fmla="*/ 3003355 w 3981450"/>
                  <a:gd name="connsiteY106" fmla="*/ 4579877 h 6856812"/>
                  <a:gd name="connsiteX107" fmla="*/ 3024791 w 3981450"/>
                  <a:gd name="connsiteY107" fmla="*/ 4617177 h 6856812"/>
                  <a:gd name="connsiteX108" fmla="*/ 3046226 w 3981450"/>
                  <a:gd name="connsiteY108" fmla="*/ 4656065 h 6856812"/>
                  <a:gd name="connsiteX109" fmla="*/ 3065280 w 3981450"/>
                  <a:gd name="connsiteY109" fmla="*/ 4696541 h 6856812"/>
                  <a:gd name="connsiteX110" fmla="*/ 3083540 w 3981450"/>
                  <a:gd name="connsiteY110" fmla="*/ 4737016 h 6856812"/>
                  <a:gd name="connsiteX111" fmla="*/ 3102594 w 3981450"/>
                  <a:gd name="connsiteY111" fmla="*/ 4777491 h 6856812"/>
                  <a:gd name="connsiteX112" fmla="*/ 3119266 w 3981450"/>
                  <a:gd name="connsiteY112" fmla="*/ 4818760 h 6856812"/>
                  <a:gd name="connsiteX113" fmla="*/ 3134350 w 3981450"/>
                  <a:gd name="connsiteY113" fmla="*/ 4860823 h 6856812"/>
                  <a:gd name="connsiteX114" fmla="*/ 3149434 w 3981450"/>
                  <a:gd name="connsiteY114" fmla="*/ 4902092 h 6856812"/>
                  <a:gd name="connsiteX115" fmla="*/ 3163725 w 3981450"/>
                  <a:gd name="connsiteY115" fmla="*/ 4944948 h 6856812"/>
                  <a:gd name="connsiteX116" fmla="*/ 3175633 w 3981450"/>
                  <a:gd name="connsiteY116" fmla="*/ 4987804 h 6856812"/>
                  <a:gd name="connsiteX117" fmla="*/ 3187542 w 3981450"/>
                  <a:gd name="connsiteY117" fmla="*/ 5032248 h 6856812"/>
                  <a:gd name="connsiteX118" fmla="*/ 3197069 w 3981450"/>
                  <a:gd name="connsiteY118" fmla="*/ 5075104 h 6856812"/>
                  <a:gd name="connsiteX119" fmla="*/ 3497166 w 3981450"/>
                  <a:gd name="connsiteY119" fmla="*/ 6414758 h 6856812"/>
                  <a:gd name="connsiteX120" fmla="*/ 3501136 w 3981450"/>
                  <a:gd name="connsiteY120" fmla="*/ 6433012 h 6856812"/>
                  <a:gd name="connsiteX121" fmla="*/ 3503517 w 3981450"/>
                  <a:gd name="connsiteY121" fmla="*/ 6451265 h 6856812"/>
                  <a:gd name="connsiteX122" fmla="*/ 3505105 w 3981450"/>
                  <a:gd name="connsiteY122" fmla="*/ 6470313 h 6856812"/>
                  <a:gd name="connsiteX123" fmla="*/ 3505899 w 3981450"/>
                  <a:gd name="connsiteY123" fmla="*/ 6487773 h 6856812"/>
                  <a:gd name="connsiteX124" fmla="*/ 3505899 w 3981450"/>
                  <a:gd name="connsiteY124" fmla="*/ 6506820 h 6856812"/>
                  <a:gd name="connsiteX125" fmla="*/ 3505105 w 3981450"/>
                  <a:gd name="connsiteY125" fmla="*/ 6524280 h 6856812"/>
                  <a:gd name="connsiteX126" fmla="*/ 3503517 w 3981450"/>
                  <a:gd name="connsiteY126" fmla="*/ 6541740 h 6856812"/>
                  <a:gd name="connsiteX127" fmla="*/ 3500342 w 3981450"/>
                  <a:gd name="connsiteY127" fmla="*/ 6559200 h 6856812"/>
                  <a:gd name="connsiteX128" fmla="*/ 3497166 w 3981450"/>
                  <a:gd name="connsiteY128" fmla="*/ 6575866 h 6856812"/>
                  <a:gd name="connsiteX129" fmla="*/ 3492403 w 3981450"/>
                  <a:gd name="connsiteY129" fmla="*/ 6593326 h 6856812"/>
                  <a:gd name="connsiteX130" fmla="*/ 3487639 w 3981450"/>
                  <a:gd name="connsiteY130" fmla="*/ 6609992 h 6856812"/>
                  <a:gd name="connsiteX131" fmla="*/ 3481288 w 3981450"/>
                  <a:gd name="connsiteY131" fmla="*/ 6625865 h 6856812"/>
                  <a:gd name="connsiteX132" fmla="*/ 3474937 w 3981450"/>
                  <a:gd name="connsiteY132" fmla="*/ 6642531 h 6856812"/>
                  <a:gd name="connsiteX133" fmla="*/ 3466998 w 3981450"/>
                  <a:gd name="connsiteY133" fmla="*/ 6657610 h 6856812"/>
                  <a:gd name="connsiteX134" fmla="*/ 3458265 w 3981450"/>
                  <a:gd name="connsiteY134" fmla="*/ 6672689 h 6856812"/>
                  <a:gd name="connsiteX135" fmla="*/ 3449532 w 3981450"/>
                  <a:gd name="connsiteY135" fmla="*/ 6687768 h 6856812"/>
                  <a:gd name="connsiteX136" fmla="*/ 3440799 w 3981450"/>
                  <a:gd name="connsiteY136" fmla="*/ 6702847 h 6856812"/>
                  <a:gd name="connsiteX137" fmla="*/ 3429684 w 3981450"/>
                  <a:gd name="connsiteY137" fmla="*/ 6717133 h 6856812"/>
                  <a:gd name="connsiteX138" fmla="*/ 3419363 w 3981450"/>
                  <a:gd name="connsiteY138" fmla="*/ 6730624 h 6856812"/>
                  <a:gd name="connsiteX139" fmla="*/ 3406661 w 3981450"/>
                  <a:gd name="connsiteY139" fmla="*/ 6743323 h 6856812"/>
                  <a:gd name="connsiteX140" fmla="*/ 3395546 w 3981450"/>
                  <a:gd name="connsiteY140" fmla="*/ 6756021 h 6856812"/>
                  <a:gd name="connsiteX141" fmla="*/ 3381255 w 3981450"/>
                  <a:gd name="connsiteY141" fmla="*/ 6767132 h 6856812"/>
                  <a:gd name="connsiteX142" fmla="*/ 3368553 w 3981450"/>
                  <a:gd name="connsiteY142" fmla="*/ 6779036 h 6856812"/>
                  <a:gd name="connsiteX143" fmla="*/ 3353469 w 3981450"/>
                  <a:gd name="connsiteY143" fmla="*/ 6788560 h 6856812"/>
                  <a:gd name="connsiteX144" fmla="*/ 3339972 w 3981450"/>
                  <a:gd name="connsiteY144" fmla="*/ 6798877 h 6856812"/>
                  <a:gd name="connsiteX145" fmla="*/ 3324888 w 3981450"/>
                  <a:gd name="connsiteY145" fmla="*/ 6809194 h 6856812"/>
                  <a:gd name="connsiteX146" fmla="*/ 3308216 w 3981450"/>
                  <a:gd name="connsiteY146" fmla="*/ 6816337 h 6856812"/>
                  <a:gd name="connsiteX147" fmla="*/ 3291544 w 3981450"/>
                  <a:gd name="connsiteY147" fmla="*/ 6825067 h 6856812"/>
                  <a:gd name="connsiteX148" fmla="*/ 3275666 w 3981450"/>
                  <a:gd name="connsiteY148" fmla="*/ 6831416 h 6856812"/>
                  <a:gd name="connsiteX149" fmla="*/ 3258994 w 3981450"/>
                  <a:gd name="connsiteY149" fmla="*/ 6837765 h 6856812"/>
                  <a:gd name="connsiteX150" fmla="*/ 3241528 w 3981450"/>
                  <a:gd name="connsiteY150" fmla="*/ 6843320 h 6856812"/>
                  <a:gd name="connsiteX151" fmla="*/ 3222474 w 3981450"/>
                  <a:gd name="connsiteY151" fmla="*/ 6848082 h 6856812"/>
                  <a:gd name="connsiteX152" fmla="*/ 3202626 w 3981450"/>
                  <a:gd name="connsiteY152" fmla="*/ 6852050 h 6856812"/>
                  <a:gd name="connsiteX153" fmla="*/ 3181984 w 3981450"/>
                  <a:gd name="connsiteY153" fmla="*/ 6854431 h 6856812"/>
                  <a:gd name="connsiteX154" fmla="*/ 3163725 w 3981450"/>
                  <a:gd name="connsiteY154" fmla="*/ 6856812 h 6856812"/>
                  <a:gd name="connsiteX155" fmla="*/ 3143083 w 3981450"/>
                  <a:gd name="connsiteY155" fmla="*/ 6856812 h 6856812"/>
                  <a:gd name="connsiteX156" fmla="*/ 3111327 w 3981450"/>
                  <a:gd name="connsiteY156" fmla="*/ 6855225 h 6856812"/>
                  <a:gd name="connsiteX157" fmla="*/ 3081158 w 3981450"/>
                  <a:gd name="connsiteY157" fmla="*/ 6852050 h 6856812"/>
                  <a:gd name="connsiteX158" fmla="*/ 3052577 w 3981450"/>
                  <a:gd name="connsiteY158" fmla="*/ 6845701 h 6856812"/>
                  <a:gd name="connsiteX159" fmla="*/ 3023203 w 3981450"/>
                  <a:gd name="connsiteY159" fmla="*/ 6836971 h 6856812"/>
                  <a:gd name="connsiteX160" fmla="*/ 2995416 w 3981450"/>
                  <a:gd name="connsiteY160" fmla="*/ 6825067 h 6856812"/>
                  <a:gd name="connsiteX161" fmla="*/ 2967629 w 3981450"/>
                  <a:gd name="connsiteY161" fmla="*/ 6811575 h 6856812"/>
                  <a:gd name="connsiteX162" fmla="*/ 2943018 w 3981450"/>
                  <a:gd name="connsiteY162" fmla="*/ 6796496 h 6856812"/>
                  <a:gd name="connsiteX163" fmla="*/ 2918407 w 3981450"/>
                  <a:gd name="connsiteY163" fmla="*/ 6779036 h 6856812"/>
                  <a:gd name="connsiteX164" fmla="*/ 2896178 w 3981450"/>
                  <a:gd name="connsiteY164" fmla="*/ 6758402 h 6856812"/>
                  <a:gd name="connsiteX165" fmla="*/ 2874742 w 3981450"/>
                  <a:gd name="connsiteY165" fmla="*/ 6736974 h 6856812"/>
                  <a:gd name="connsiteX166" fmla="*/ 2854100 w 3981450"/>
                  <a:gd name="connsiteY166" fmla="*/ 6714752 h 6856812"/>
                  <a:gd name="connsiteX167" fmla="*/ 2838222 w 3981450"/>
                  <a:gd name="connsiteY167" fmla="*/ 6689356 h 6856812"/>
                  <a:gd name="connsiteX168" fmla="*/ 2821550 w 3981450"/>
                  <a:gd name="connsiteY168" fmla="*/ 6662372 h 6856812"/>
                  <a:gd name="connsiteX169" fmla="*/ 2808848 w 3981450"/>
                  <a:gd name="connsiteY169" fmla="*/ 6633801 h 6856812"/>
                  <a:gd name="connsiteX170" fmla="*/ 2797733 w 3981450"/>
                  <a:gd name="connsiteY170" fmla="*/ 6604437 h 6856812"/>
                  <a:gd name="connsiteX171" fmla="*/ 2789794 w 3981450"/>
                  <a:gd name="connsiteY171" fmla="*/ 6573485 h 6856812"/>
                  <a:gd name="connsiteX172" fmla="*/ 2489696 w 3981450"/>
                  <a:gd name="connsiteY172" fmla="*/ 5233831 h 6856812"/>
                  <a:gd name="connsiteX173" fmla="*/ 2476200 w 3981450"/>
                  <a:gd name="connsiteY173" fmla="*/ 5183038 h 6856812"/>
                  <a:gd name="connsiteX174" fmla="*/ 2461116 w 3981450"/>
                  <a:gd name="connsiteY174" fmla="*/ 5133039 h 6856812"/>
                  <a:gd name="connsiteX175" fmla="*/ 2443650 w 3981450"/>
                  <a:gd name="connsiteY175" fmla="*/ 5083834 h 6856812"/>
                  <a:gd name="connsiteX176" fmla="*/ 2423008 w 3981450"/>
                  <a:gd name="connsiteY176" fmla="*/ 5037010 h 6856812"/>
                  <a:gd name="connsiteX177" fmla="*/ 2400779 w 3981450"/>
                  <a:gd name="connsiteY177" fmla="*/ 4990185 h 6856812"/>
                  <a:gd name="connsiteX178" fmla="*/ 2375374 w 3981450"/>
                  <a:gd name="connsiteY178" fmla="*/ 4944155 h 6856812"/>
                  <a:gd name="connsiteX179" fmla="*/ 2349175 w 3981450"/>
                  <a:gd name="connsiteY179" fmla="*/ 4899711 h 6856812"/>
                  <a:gd name="connsiteX180" fmla="*/ 2318212 w 3981450"/>
                  <a:gd name="connsiteY180" fmla="*/ 4856855 h 6856812"/>
                  <a:gd name="connsiteX181" fmla="*/ 1612428 w 3981450"/>
                  <a:gd name="connsiteY181" fmla="*/ 3891796 h 6856812"/>
                  <a:gd name="connsiteX182" fmla="*/ 1607664 w 3981450"/>
                  <a:gd name="connsiteY182" fmla="*/ 3891796 h 6856812"/>
                  <a:gd name="connsiteX183" fmla="*/ 1565587 w 3981450"/>
                  <a:gd name="connsiteY183" fmla="*/ 4665589 h 6856812"/>
                  <a:gd name="connsiteX184" fmla="*/ 1562411 w 3981450"/>
                  <a:gd name="connsiteY184" fmla="*/ 4717175 h 6856812"/>
                  <a:gd name="connsiteX185" fmla="*/ 1558442 w 3981450"/>
                  <a:gd name="connsiteY185" fmla="*/ 4769555 h 6856812"/>
                  <a:gd name="connsiteX186" fmla="*/ 1552090 w 3981450"/>
                  <a:gd name="connsiteY186" fmla="*/ 4821141 h 6856812"/>
                  <a:gd name="connsiteX187" fmla="*/ 1544151 w 3981450"/>
                  <a:gd name="connsiteY187" fmla="*/ 4871934 h 6856812"/>
                  <a:gd name="connsiteX188" fmla="*/ 1537006 w 3981450"/>
                  <a:gd name="connsiteY188" fmla="*/ 4923520 h 6856812"/>
                  <a:gd name="connsiteX189" fmla="*/ 1526685 w 3981450"/>
                  <a:gd name="connsiteY189" fmla="*/ 4974313 h 6856812"/>
                  <a:gd name="connsiteX190" fmla="*/ 1516365 w 3981450"/>
                  <a:gd name="connsiteY190" fmla="*/ 5024312 h 6856812"/>
                  <a:gd name="connsiteX191" fmla="*/ 1504456 w 3981450"/>
                  <a:gd name="connsiteY191" fmla="*/ 5075104 h 6856812"/>
                  <a:gd name="connsiteX192" fmla="*/ 1491753 w 3981450"/>
                  <a:gd name="connsiteY192" fmla="*/ 5125103 h 6856812"/>
                  <a:gd name="connsiteX193" fmla="*/ 1476669 w 3981450"/>
                  <a:gd name="connsiteY193" fmla="*/ 5174308 h 6856812"/>
                  <a:gd name="connsiteX194" fmla="*/ 1461585 w 3981450"/>
                  <a:gd name="connsiteY194" fmla="*/ 5225101 h 6856812"/>
                  <a:gd name="connsiteX195" fmla="*/ 1444913 w 3981450"/>
                  <a:gd name="connsiteY195" fmla="*/ 5274306 h 6856812"/>
                  <a:gd name="connsiteX196" fmla="*/ 1427447 w 3981450"/>
                  <a:gd name="connsiteY196" fmla="*/ 5321924 h 6856812"/>
                  <a:gd name="connsiteX197" fmla="*/ 1406805 w 3981450"/>
                  <a:gd name="connsiteY197" fmla="*/ 5371130 h 6856812"/>
                  <a:gd name="connsiteX198" fmla="*/ 1386958 w 3981450"/>
                  <a:gd name="connsiteY198" fmla="*/ 5418748 h 6856812"/>
                  <a:gd name="connsiteX199" fmla="*/ 1365522 w 3981450"/>
                  <a:gd name="connsiteY199" fmla="*/ 5465572 h 6856812"/>
                  <a:gd name="connsiteX200" fmla="*/ 1357583 w 3981450"/>
                  <a:gd name="connsiteY200" fmla="*/ 5480651 h 6856812"/>
                  <a:gd name="connsiteX201" fmla="*/ 739922 w 3981450"/>
                  <a:gd name="connsiteY201" fmla="*/ 6662372 h 6856812"/>
                  <a:gd name="connsiteX202" fmla="*/ 727220 w 3981450"/>
                  <a:gd name="connsiteY202" fmla="*/ 6683800 h 6856812"/>
                  <a:gd name="connsiteX203" fmla="*/ 713723 w 3981450"/>
                  <a:gd name="connsiteY203" fmla="*/ 6705228 h 6856812"/>
                  <a:gd name="connsiteX204" fmla="*/ 698639 w 3981450"/>
                  <a:gd name="connsiteY204" fmla="*/ 6725863 h 6856812"/>
                  <a:gd name="connsiteX205" fmla="*/ 681173 w 3981450"/>
                  <a:gd name="connsiteY205" fmla="*/ 6744910 h 6856812"/>
                  <a:gd name="connsiteX206" fmla="*/ 662913 w 3981450"/>
                  <a:gd name="connsiteY206" fmla="*/ 6762370 h 6856812"/>
                  <a:gd name="connsiteX207" fmla="*/ 644653 w 3981450"/>
                  <a:gd name="connsiteY207" fmla="*/ 6779036 h 6856812"/>
                  <a:gd name="connsiteX208" fmla="*/ 625600 w 3981450"/>
                  <a:gd name="connsiteY208" fmla="*/ 6792528 h 6856812"/>
                  <a:gd name="connsiteX209" fmla="*/ 604164 w 3981450"/>
                  <a:gd name="connsiteY209" fmla="*/ 6806020 h 6856812"/>
                  <a:gd name="connsiteX210" fmla="*/ 582729 w 3981450"/>
                  <a:gd name="connsiteY210" fmla="*/ 6817924 h 6856812"/>
                  <a:gd name="connsiteX211" fmla="*/ 561293 w 3981450"/>
                  <a:gd name="connsiteY211" fmla="*/ 6827448 h 6856812"/>
                  <a:gd name="connsiteX212" fmla="*/ 538270 w 3981450"/>
                  <a:gd name="connsiteY212" fmla="*/ 6836971 h 6856812"/>
                  <a:gd name="connsiteX213" fmla="*/ 516040 w 3981450"/>
                  <a:gd name="connsiteY213" fmla="*/ 6844114 h 6856812"/>
                  <a:gd name="connsiteX214" fmla="*/ 491429 w 3981450"/>
                  <a:gd name="connsiteY214" fmla="*/ 6848876 h 6856812"/>
                  <a:gd name="connsiteX215" fmla="*/ 467612 w 3981450"/>
                  <a:gd name="connsiteY215" fmla="*/ 6852844 h 6856812"/>
                  <a:gd name="connsiteX216" fmla="*/ 442207 w 3981450"/>
                  <a:gd name="connsiteY216" fmla="*/ 6855225 h 6856812"/>
                  <a:gd name="connsiteX217" fmla="*/ 418390 w 3981450"/>
                  <a:gd name="connsiteY217" fmla="*/ 6856812 h 6856812"/>
                  <a:gd name="connsiteX218" fmla="*/ 396954 w 3981450"/>
                  <a:gd name="connsiteY218" fmla="*/ 6856812 h 6856812"/>
                  <a:gd name="connsiteX219" fmla="*/ 375518 w 3981450"/>
                  <a:gd name="connsiteY219" fmla="*/ 6854431 h 6856812"/>
                  <a:gd name="connsiteX220" fmla="*/ 354083 w 3981450"/>
                  <a:gd name="connsiteY220" fmla="*/ 6850463 h 6856812"/>
                  <a:gd name="connsiteX221" fmla="*/ 334235 w 3981450"/>
                  <a:gd name="connsiteY221" fmla="*/ 6846495 h 6856812"/>
                  <a:gd name="connsiteX222" fmla="*/ 312800 w 3981450"/>
                  <a:gd name="connsiteY222" fmla="*/ 6840146 h 6856812"/>
                  <a:gd name="connsiteX223" fmla="*/ 291364 w 3981450"/>
                  <a:gd name="connsiteY223" fmla="*/ 6833797 h 6856812"/>
                  <a:gd name="connsiteX224" fmla="*/ 270723 w 3981450"/>
                  <a:gd name="connsiteY224" fmla="*/ 6825067 h 6856812"/>
                  <a:gd name="connsiteX225" fmla="*/ 250875 w 3981450"/>
                  <a:gd name="connsiteY225" fmla="*/ 6815543 h 6856812"/>
                  <a:gd name="connsiteX226" fmla="*/ 234203 w 3981450"/>
                  <a:gd name="connsiteY226" fmla="*/ 6806020 h 6856812"/>
                  <a:gd name="connsiteX227" fmla="*/ 219119 w 3981450"/>
                  <a:gd name="connsiteY227" fmla="*/ 6796496 h 6856812"/>
                  <a:gd name="connsiteX228" fmla="*/ 204034 w 3981450"/>
                  <a:gd name="connsiteY228" fmla="*/ 6786179 h 6856812"/>
                  <a:gd name="connsiteX229" fmla="*/ 188950 w 3981450"/>
                  <a:gd name="connsiteY229" fmla="*/ 6775068 h 6856812"/>
                  <a:gd name="connsiteX230" fmla="*/ 176248 w 3981450"/>
                  <a:gd name="connsiteY230" fmla="*/ 6763163 h 6856812"/>
                  <a:gd name="connsiteX231" fmla="*/ 162751 w 3981450"/>
                  <a:gd name="connsiteY231" fmla="*/ 6751259 h 6856812"/>
                  <a:gd name="connsiteX232" fmla="*/ 150049 w 3981450"/>
                  <a:gd name="connsiteY232" fmla="*/ 6738561 h 6856812"/>
                  <a:gd name="connsiteX233" fmla="*/ 138934 w 3981450"/>
                  <a:gd name="connsiteY233" fmla="*/ 6724275 h 6856812"/>
                  <a:gd name="connsiteX234" fmla="*/ 128613 w 3981450"/>
                  <a:gd name="connsiteY234" fmla="*/ 6710784 h 6856812"/>
                  <a:gd name="connsiteX235" fmla="*/ 118292 w 3981450"/>
                  <a:gd name="connsiteY235" fmla="*/ 6696498 h 6856812"/>
                  <a:gd name="connsiteX236" fmla="*/ 108765 w 3981450"/>
                  <a:gd name="connsiteY236" fmla="*/ 6681419 h 6856812"/>
                  <a:gd name="connsiteX237" fmla="*/ 99238 w 3981450"/>
                  <a:gd name="connsiteY237" fmla="*/ 6666340 h 6856812"/>
                  <a:gd name="connsiteX238" fmla="*/ 92093 w 3981450"/>
                  <a:gd name="connsiteY238" fmla="*/ 6651261 h 6856812"/>
                  <a:gd name="connsiteX239" fmla="*/ 84154 w 3981450"/>
                  <a:gd name="connsiteY239" fmla="*/ 6635388 h 6856812"/>
                  <a:gd name="connsiteX240" fmla="*/ 77803 w 3981450"/>
                  <a:gd name="connsiteY240" fmla="*/ 6618722 h 6856812"/>
                  <a:gd name="connsiteX241" fmla="*/ 73039 w 3981450"/>
                  <a:gd name="connsiteY241" fmla="*/ 6602056 h 6856812"/>
                  <a:gd name="connsiteX242" fmla="*/ 68276 w 3981450"/>
                  <a:gd name="connsiteY242" fmla="*/ 6586183 h 6856812"/>
                  <a:gd name="connsiteX243" fmla="*/ 64306 w 3981450"/>
                  <a:gd name="connsiteY243" fmla="*/ 6569517 h 6856812"/>
                  <a:gd name="connsiteX244" fmla="*/ 60337 w 3981450"/>
                  <a:gd name="connsiteY244" fmla="*/ 6552057 h 6856812"/>
                  <a:gd name="connsiteX245" fmla="*/ 57955 w 3981450"/>
                  <a:gd name="connsiteY245" fmla="*/ 6533803 h 6856812"/>
                  <a:gd name="connsiteX246" fmla="*/ 56367 w 3981450"/>
                  <a:gd name="connsiteY246" fmla="*/ 6516343 h 6856812"/>
                  <a:gd name="connsiteX247" fmla="*/ 56367 w 3981450"/>
                  <a:gd name="connsiteY247" fmla="*/ 6500471 h 6856812"/>
                  <a:gd name="connsiteX248" fmla="*/ 56367 w 3981450"/>
                  <a:gd name="connsiteY248" fmla="*/ 6482217 h 6856812"/>
                  <a:gd name="connsiteX249" fmla="*/ 56367 w 3981450"/>
                  <a:gd name="connsiteY249" fmla="*/ 6464757 h 6856812"/>
                  <a:gd name="connsiteX250" fmla="*/ 59543 w 3981450"/>
                  <a:gd name="connsiteY250" fmla="*/ 6447297 h 6856812"/>
                  <a:gd name="connsiteX251" fmla="*/ 61925 w 3981450"/>
                  <a:gd name="connsiteY251" fmla="*/ 6429837 h 6856812"/>
                  <a:gd name="connsiteX252" fmla="*/ 65894 w 3981450"/>
                  <a:gd name="connsiteY252" fmla="*/ 6411584 h 6856812"/>
                  <a:gd name="connsiteX253" fmla="*/ 70658 w 3981450"/>
                  <a:gd name="connsiteY253" fmla="*/ 6394124 h 6856812"/>
                  <a:gd name="connsiteX254" fmla="*/ 75421 w 3981450"/>
                  <a:gd name="connsiteY254" fmla="*/ 6376664 h 6856812"/>
                  <a:gd name="connsiteX255" fmla="*/ 81772 w 3981450"/>
                  <a:gd name="connsiteY255" fmla="*/ 6359997 h 6856812"/>
                  <a:gd name="connsiteX256" fmla="*/ 89712 w 3981450"/>
                  <a:gd name="connsiteY256" fmla="*/ 6342538 h 6856812"/>
                  <a:gd name="connsiteX257" fmla="*/ 96857 w 3981450"/>
                  <a:gd name="connsiteY257" fmla="*/ 6325871 h 6856812"/>
                  <a:gd name="connsiteX258" fmla="*/ 711342 w 3981450"/>
                  <a:gd name="connsiteY258" fmla="*/ 5152880 h 6856812"/>
                  <a:gd name="connsiteX259" fmla="*/ 724838 w 3981450"/>
                  <a:gd name="connsiteY259" fmla="*/ 5121135 h 6856812"/>
                  <a:gd name="connsiteX260" fmla="*/ 739128 w 3981450"/>
                  <a:gd name="connsiteY260" fmla="*/ 5090183 h 6856812"/>
                  <a:gd name="connsiteX261" fmla="*/ 751037 w 3981450"/>
                  <a:gd name="connsiteY261" fmla="*/ 5058438 h 6856812"/>
                  <a:gd name="connsiteX262" fmla="*/ 762946 w 3981450"/>
                  <a:gd name="connsiteY262" fmla="*/ 5025899 h 6856812"/>
                  <a:gd name="connsiteX263" fmla="*/ 772473 w 3981450"/>
                  <a:gd name="connsiteY263" fmla="*/ 4994154 h 6856812"/>
                  <a:gd name="connsiteX264" fmla="*/ 782793 w 3981450"/>
                  <a:gd name="connsiteY264" fmla="*/ 4961615 h 6856812"/>
                  <a:gd name="connsiteX265" fmla="*/ 793114 w 3981450"/>
                  <a:gd name="connsiteY265" fmla="*/ 4928282 h 6856812"/>
                  <a:gd name="connsiteX266" fmla="*/ 801847 w 3981450"/>
                  <a:gd name="connsiteY266" fmla="*/ 4895743 h 6856812"/>
                  <a:gd name="connsiteX267" fmla="*/ 809786 w 3981450"/>
                  <a:gd name="connsiteY267" fmla="*/ 4863204 h 6856812"/>
                  <a:gd name="connsiteX268" fmla="*/ 815344 w 3981450"/>
                  <a:gd name="connsiteY268" fmla="*/ 4829078 h 6856812"/>
                  <a:gd name="connsiteX269" fmla="*/ 821695 w 3981450"/>
                  <a:gd name="connsiteY269" fmla="*/ 4796539 h 6856812"/>
                  <a:gd name="connsiteX270" fmla="*/ 828046 w 3981450"/>
                  <a:gd name="connsiteY270" fmla="*/ 4762412 h 6856812"/>
                  <a:gd name="connsiteX271" fmla="*/ 832016 w 3981450"/>
                  <a:gd name="connsiteY271" fmla="*/ 4728286 h 6856812"/>
                  <a:gd name="connsiteX272" fmla="*/ 835985 w 3981450"/>
                  <a:gd name="connsiteY272" fmla="*/ 4694160 h 6856812"/>
                  <a:gd name="connsiteX273" fmla="*/ 839955 w 3981450"/>
                  <a:gd name="connsiteY273" fmla="*/ 4660034 h 6856812"/>
                  <a:gd name="connsiteX274" fmla="*/ 840749 w 3981450"/>
                  <a:gd name="connsiteY274" fmla="*/ 4625907 h 6856812"/>
                  <a:gd name="connsiteX275" fmla="*/ 919346 w 3981450"/>
                  <a:gd name="connsiteY275" fmla="*/ 3193399 h 6856812"/>
                  <a:gd name="connsiteX276" fmla="*/ 921727 w 3981450"/>
                  <a:gd name="connsiteY276" fmla="*/ 3178319 h 6856812"/>
                  <a:gd name="connsiteX277" fmla="*/ 924109 w 3981450"/>
                  <a:gd name="connsiteY277" fmla="*/ 3163240 h 6856812"/>
                  <a:gd name="connsiteX278" fmla="*/ 926491 w 3981450"/>
                  <a:gd name="connsiteY278" fmla="*/ 3131495 h 6856812"/>
                  <a:gd name="connsiteX279" fmla="*/ 932048 w 3981450"/>
                  <a:gd name="connsiteY279" fmla="*/ 3098956 h 6856812"/>
                  <a:gd name="connsiteX280" fmla="*/ 938399 w 3981450"/>
                  <a:gd name="connsiteY280" fmla="*/ 3067211 h 6856812"/>
                  <a:gd name="connsiteX281" fmla="*/ 945545 w 3981450"/>
                  <a:gd name="connsiteY281" fmla="*/ 3035465 h 6856812"/>
                  <a:gd name="connsiteX282" fmla="*/ 1071776 w 3981450"/>
                  <a:gd name="connsiteY282" fmla="*/ 2580713 h 6856812"/>
                  <a:gd name="connsiteX283" fmla="*/ 893941 w 3981450"/>
                  <a:gd name="connsiteY283" fmla="*/ 2707694 h 6856812"/>
                  <a:gd name="connsiteX284" fmla="*/ 882826 w 3981450"/>
                  <a:gd name="connsiteY284" fmla="*/ 2715631 h 6856812"/>
                  <a:gd name="connsiteX285" fmla="*/ 872505 w 3981450"/>
                  <a:gd name="connsiteY285" fmla="*/ 2723567 h 6856812"/>
                  <a:gd name="connsiteX286" fmla="*/ 863772 w 3981450"/>
                  <a:gd name="connsiteY286" fmla="*/ 2733091 h 6856812"/>
                  <a:gd name="connsiteX287" fmla="*/ 855833 w 3981450"/>
                  <a:gd name="connsiteY287" fmla="*/ 2743408 h 6856812"/>
                  <a:gd name="connsiteX288" fmla="*/ 848688 w 3981450"/>
                  <a:gd name="connsiteY288" fmla="*/ 2753725 h 6856812"/>
                  <a:gd name="connsiteX289" fmla="*/ 842337 w 3981450"/>
                  <a:gd name="connsiteY289" fmla="*/ 2764836 h 6856812"/>
                  <a:gd name="connsiteX290" fmla="*/ 836779 w 3981450"/>
                  <a:gd name="connsiteY290" fmla="*/ 2777534 h 6856812"/>
                  <a:gd name="connsiteX291" fmla="*/ 833604 w 3981450"/>
                  <a:gd name="connsiteY291" fmla="*/ 2790233 h 6856812"/>
                  <a:gd name="connsiteX292" fmla="*/ 570026 w 3981450"/>
                  <a:gd name="connsiteY292" fmla="*/ 3772751 h 6856812"/>
                  <a:gd name="connsiteX293" fmla="*/ 562087 w 3981450"/>
                  <a:gd name="connsiteY293" fmla="*/ 3796560 h 6856812"/>
                  <a:gd name="connsiteX294" fmla="*/ 553354 w 3981450"/>
                  <a:gd name="connsiteY294" fmla="*/ 3819575 h 6856812"/>
                  <a:gd name="connsiteX295" fmla="*/ 542239 w 3981450"/>
                  <a:gd name="connsiteY295" fmla="*/ 3841004 h 6856812"/>
                  <a:gd name="connsiteX296" fmla="*/ 529537 w 3981450"/>
                  <a:gd name="connsiteY296" fmla="*/ 3860844 h 6856812"/>
                  <a:gd name="connsiteX297" fmla="*/ 516040 w 3981450"/>
                  <a:gd name="connsiteY297" fmla="*/ 3879892 h 6856812"/>
                  <a:gd name="connsiteX298" fmla="*/ 500162 w 3981450"/>
                  <a:gd name="connsiteY298" fmla="*/ 3898145 h 6856812"/>
                  <a:gd name="connsiteX299" fmla="*/ 482696 w 3981450"/>
                  <a:gd name="connsiteY299" fmla="*/ 3914018 h 6856812"/>
                  <a:gd name="connsiteX300" fmla="*/ 465230 w 3981450"/>
                  <a:gd name="connsiteY300" fmla="*/ 3929097 h 6856812"/>
                  <a:gd name="connsiteX301" fmla="*/ 446176 w 3981450"/>
                  <a:gd name="connsiteY301" fmla="*/ 3943382 h 6856812"/>
                  <a:gd name="connsiteX302" fmla="*/ 426329 w 3981450"/>
                  <a:gd name="connsiteY302" fmla="*/ 3954493 h 6856812"/>
                  <a:gd name="connsiteX303" fmla="*/ 404893 w 3981450"/>
                  <a:gd name="connsiteY303" fmla="*/ 3964810 h 6856812"/>
                  <a:gd name="connsiteX304" fmla="*/ 383458 w 3981450"/>
                  <a:gd name="connsiteY304" fmla="*/ 3973540 h 6856812"/>
                  <a:gd name="connsiteX305" fmla="*/ 360434 w 3981450"/>
                  <a:gd name="connsiteY305" fmla="*/ 3979889 h 6856812"/>
                  <a:gd name="connsiteX306" fmla="*/ 338205 w 3981450"/>
                  <a:gd name="connsiteY306" fmla="*/ 3984651 h 6856812"/>
                  <a:gd name="connsiteX307" fmla="*/ 313594 w 3981450"/>
                  <a:gd name="connsiteY307" fmla="*/ 3987032 h 6856812"/>
                  <a:gd name="connsiteX308" fmla="*/ 289776 w 3981450"/>
                  <a:gd name="connsiteY308" fmla="*/ 3988619 h 6856812"/>
                  <a:gd name="connsiteX309" fmla="*/ 270723 w 3981450"/>
                  <a:gd name="connsiteY309" fmla="*/ 3987032 h 6856812"/>
                  <a:gd name="connsiteX310" fmla="*/ 252463 w 3981450"/>
                  <a:gd name="connsiteY310" fmla="*/ 3986239 h 6856812"/>
                  <a:gd name="connsiteX311" fmla="*/ 233409 w 3981450"/>
                  <a:gd name="connsiteY311" fmla="*/ 3982270 h 6856812"/>
                  <a:gd name="connsiteX312" fmla="*/ 214355 w 3981450"/>
                  <a:gd name="connsiteY312" fmla="*/ 3978302 h 6856812"/>
                  <a:gd name="connsiteX313" fmla="*/ 200859 w 3981450"/>
                  <a:gd name="connsiteY313" fmla="*/ 3974334 h 6856812"/>
                  <a:gd name="connsiteX314" fmla="*/ 186568 w 3981450"/>
                  <a:gd name="connsiteY314" fmla="*/ 3969572 h 6856812"/>
                  <a:gd name="connsiteX315" fmla="*/ 160369 w 3981450"/>
                  <a:gd name="connsiteY315" fmla="*/ 3956874 h 6856812"/>
                  <a:gd name="connsiteX316" fmla="*/ 134964 w 3981450"/>
                  <a:gd name="connsiteY316" fmla="*/ 3943382 h 6856812"/>
                  <a:gd name="connsiteX317" fmla="*/ 111941 w 3981450"/>
                  <a:gd name="connsiteY317" fmla="*/ 3926716 h 6856812"/>
                  <a:gd name="connsiteX318" fmla="*/ 90505 w 3981450"/>
                  <a:gd name="connsiteY318" fmla="*/ 3909256 h 6856812"/>
                  <a:gd name="connsiteX319" fmla="*/ 70658 w 3981450"/>
                  <a:gd name="connsiteY319" fmla="*/ 3888622 h 6856812"/>
                  <a:gd name="connsiteX320" fmla="*/ 53986 w 3981450"/>
                  <a:gd name="connsiteY320" fmla="*/ 3866400 h 6856812"/>
                  <a:gd name="connsiteX321" fmla="*/ 38901 w 3981450"/>
                  <a:gd name="connsiteY321" fmla="*/ 3843384 h 6856812"/>
                  <a:gd name="connsiteX322" fmla="*/ 26199 w 3981450"/>
                  <a:gd name="connsiteY322" fmla="*/ 3817988 h 6856812"/>
                  <a:gd name="connsiteX323" fmla="*/ 15084 w 3981450"/>
                  <a:gd name="connsiteY323" fmla="*/ 3793386 h 6856812"/>
                  <a:gd name="connsiteX324" fmla="*/ 7939 w 3981450"/>
                  <a:gd name="connsiteY324" fmla="*/ 3765608 h 6856812"/>
                  <a:gd name="connsiteX325" fmla="*/ 2382 w 3981450"/>
                  <a:gd name="connsiteY325" fmla="*/ 3737831 h 6856812"/>
                  <a:gd name="connsiteX326" fmla="*/ 0 w 3981450"/>
                  <a:gd name="connsiteY326" fmla="*/ 3710054 h 6856812"/>
                  <a:gd name="connsiteX327" fmla="*/ 0 w 3981450"/>
                  <a:gd name="connsiteY327" fmla="*/ 3680690 h 6856812"/>
                  <a:gd name="connsiteX328" fmla="*/ 3969 w 3981450"/>
                  <a:gd name="connsiteY328" fmla="*/ 3652119 h 6856812"/>
                  <a:gd name="connsiteX329" fmla="*/ 6351 w 3981450"/>
                  <a:gd name="connsiteY329" fmla="*/ 3637833 h 6856812"/>
                  <a:gd name="connsiteX330" fmla="*/ 10321 w 3981450"/>
                  <a:gd name="connsiteY330" fmla="*/ 3622754 h 6856812"/>
                  <a:gd name="connsiteX331" fmla="*/ 272310 w 3981450"/>
                  <a:gd name="connsiteY331" fmla="*/ 2640236 h 6856812"/>
                  <a:gd name="connsiteX332" fmla="*/ 282631 w 3981450"/>
                  <a:gd name="connsiteY332" fmla="*/ 2606903 h 6856812"/>
                  <a:gd name="connsiteX333" fmla="*/ 292158 w 3981450"/>
                  <a:gd name="connsiteY333" fmla="*/ 2576745 h 6856812"/>
                  <a:gd name="connsiteX334" fmla="*/ 304861 w 3981450"/>
                  <a:gd name="connsiteY334" fmla="*/ 2545793 h 6856812"/>
                  <a:gd name="connsiteX335" fmla="*/ 319151 w 3981450"/>
                  <a:gd name="connsiteY335" fmla="*/ 2516429 h 6856812"/>
                  <a:gd name="connsiteX336" fmla="*/ 332647 w 3981450"/>
                  <a:gd name="connsiteY336" fmla="*/ 2487858 h 6856812"/>
                  <a:gd name="connsiteX337" fmla="*/ 349320 w 3981450"/>
                  <a:gd name="connsiteY337" fmla="*/ 2458493 h 6856812"/>
                  <a:gd name="connsiteX338" fmla="*/ 366785 w 3981450"/>
                  <a:gd name="connsiteY338" fmla="*/ 2430716 h 6856812"/>
                  <a:gd name="connsiteX339" fmla="*/ 384251 w 3981450"/>
                  <a:gd name="connsiteY339" fmla="*/ 2404526 h 6856812"/>
                  <a:gd name="connsiteX340" fmla="*/ 404893 w 3981450"/>
                  <a:gd name="connsiteY340" fmla="*/ 2377543 h 6856812"/>
                  <a:gd name="connsiteX341" fmla="*/ 424741 w 3981450"/>
                  <a:gd name="connsiteY341" fmla="*/ 2352940 h 6856812"/>
                  <a:gd name="connsiteX342" fmla="*/ 447764 w 3981450"/>
                  <a:gd name="connsiteY342" fmla="*/ 2329131 h 6856812"/>
                  <a:gd name="connsiteX343" fmla="*/ 469994 w 3981450"/>
                  <a:gd name="connsiteY343" fmla="*/ 2306116 h 6856812"/>
                  <a:gd name="connsiteX344" fmla="*/ 494605 w 3981450"/>
                  <a:gd name="connsiteY344" fmla="*/ 2283101 h 6856812"/>
                  <a:gd name="connsiteX345" fmla="*/ 519216 w 3981450"/>
                  <a:gd name="connsiteY345" fmla="*/ 2263260 h 6856812"/>
                  <a:gd name="connsiteX346" fmla="*/ 546209 w 3981450"/>
                  <a:gd name="connsiteY346" fmla="*/ 2243419 h 6856812"/>
                  <a:gd name="connsiteX347" fmla="*/ 572408 w 3981450"/>
                  <a:gd name="connsiteY347" fmla="*/ 2224371 h 6856812"/>
                  <a:gd name="connsiteX348" fmla="*/ 1540976 w 3981450"/>
                  <a:gd name="connsiteY348" fmla="*/ 1537085 h 6856812"/>
                  <a:gd name="connsiteX349" fmla="*/ 1556854 w 3981450"/>
                  <a:gd name="connsiteY349" fmla="*/ 1527561 h 6856812"/>
                  <a:gd name="connsiteX350" fmla="*/ 1573526 w 3981450"/>
                  <a:gd name="connsiteY350" fmla="*/ 1517244 h 6856812"/>
                  <a:gd name="connsiteX351" fmla="*/ 1590992 w 3981450"/>
                  <a:gd name="connsiteY351" fmla="*/ 1509307 h 6856812"/>
                  <a:gd name="connsiteX352" fmla="*/ 1608458 w 3981450"/>
                  <a:gd name="connsiteY352" fmla="*/ 1502958 h 6856812"/>
                  <a:gd name="connsiteX353" fmla="*/ 1635451 w 3981450"/>
                  <a:gd name="connsiteY353" fmla="*/ 1491054 h 6856812"/>
                  <a:gd name="connsiteX354" fmla="*/ 1663238 w 3981450"/>
                  <a:gd name="connsiteY354" fmla="*/ 1479149 h 6856812"/>
                  <a:gd name="connsiteX355" fmla="*/ 1691818 w 3981450"/>
                  <a:gd name="connsiteY355" fmla="*/ 1469626 h 6856812"/>
                  <a:gd name="connsiteX356" fmla="*/ 1719605 w 3981450"/>
                  <a:gd name="connsiteY356" fmla="*/ 1460102 h 6856812"/>
                  <a:gd name="connsiteX357" fmla="*/ 1748980 w 3981450"/>
                  <a:gd name="connsiteY357" fmla="*/ 1452959 h 6856812"/>
                  <a:gd name="connsiteX358" fmla="*/ 1779149 w 3981450"/>
                  <a:gd name="connsiteY358" fmla="*/ 1446610 h 6856812"/>
                  <a:gd name="connsiteX359" fmla="*/ 1807729 w 3981450"/>
                  <a:gd name="connsiteY359" fmla="*/ 1441849 h 6856812"/>
                  <a:gd name="connsiteX360" fmla="*/ 1837898 w 3981450"/>
                  <a:gd name="connsiteY360" fmla="*/ 1437880 h 6856812"/>
                  <a:gd name="connsiteX361" fmla="*/ 1868860 w 3981450"/>
                  <a:gd name="connsiteY361" fmla="*/ 1435499 h 6856812"/>
                  <a:gd name="connsiteX362" fmla="*/ 2433438 w 3981450"/>
                  <a:gd name="connsiteY362" fmla="*/ 0 h 6856812"/>
                  <a:gd name="connsiteX363" fmla="*/ 3094038 w 3981450"/>
                  <a:gd name="connsiteY363" fmla="*/ 660600 h 6856812"/>
                  <a:gd name="connsiteX364" fmla="*/ 2433438 w 3981450"/>
                  <a:gd name="connsiteY364" fmla="*/ 1321200 h 6856812"/>
                  <a:gd name="connsiteX365" fmla="*/ 1772838 w 3981450"/>
                  <a:gd name="connsiteY365" fmla="*/ 660600 h 6856812"/>
                  <a:gd name="connsiteX366" fmla="*/ 2433438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1899029" y="1433912"/>
                    </a:moveTo>
                    <a:lnTo>
                      <a:pt x="1929991" y="1433912"/>
                    </a:lnTo>
                    <a:lnTo>
                      <a:pt x="1960160" y="1436293"/>
                    </a:lnTo>
                    <a:lnTo>
                      <a:pt x="1991916" y="1440261"/>
                    </a:lnTo>
                    <a:lnTo>
                      <a:pt x="2022085" y="1444229"/>
                    </a:lnTo>
                    <a:lnTo>
                      <a:pt x="2053841" y="1450579"/>
                    </a:lnTo>
                    <a:lnTo>
                      <a:pt x="2084009" y="1457721"/>
                    </a:lnTo>
                    <a:lnTo>
                      <a:pt x="2107827" y="1465658"/>
                    </a:lnTo>
                    <a:lnTo>
                      <a:pt x="2130850" y="1472800"/>
                    </a:lnTo>
                    <a:lnTo>
                      <a:pt x="2153079" y="1481530"/>
                    </a:lnTo>
                    <a:lnTo>
                      <a:pt x="2176103" y="1491054"/>
                    </a:lnTo>
                    <a:lnTo>
                      <a:pt x="2197538" y="1500577"/>
                    </a:lnTo>
                    <a:lnTo>
                      <a:pt x="2218974" y="1510895"/>
                    </a:lnTo>
                    <a:lnTo>
                      <a:pt x="2238821" y="1522006"/>
                    </a:lnTo>
                    <a:lnTo>
                      <a:pt x="2259463" y="1534704"/>
                    </a:lnTo>
                    <a:lnTo>
                      <a:pt x="2278517" y="1547402"/>
                    </a:lnTo>
                    <a:lnTo>
                      <a:pt x="2298365" y="1560100"/>
                    </a:lnTo>
                    <a:lnTo>
                      <a:pt x="2315831" y="1573592"/>
                    </a:lnTo>
                    <a:lnTo>
                      <a:pt x="2334884" y="1588671"/>
                    </a:lnTo>
                    <a:lnTo>
                      <a:pt x="2351556" y="1603750"/>
                    </a:lnTo>
                    <a:lnTo>
                      <a:pt x="2369022" y="1619622"/>
                    </a:lnTo>
                    <a:lnTo>
                      <a:pt x="2385694" y="1635495"/>
                    </a:lnTo>
                    <a:lnTo>
                      <a:pt x="2400779" y="1652161"/>
                    </a:lnTo>
                    <a:lnTo>
                      <a:pt x="2419833" y="1665653"/>
                    </a:lnTo>
                    <a:lnTo>
                      <a:pt x="2437299" y="1680732"/>
                    </a:lnTo>
                    <a:lnTo>
                      <a:pt x="2453177" y="1698986"/>
                    </a:lnTo>
                    <a:lnTo>
                      <a:pt x="2469849" y="1717239"/>
                    </a:lnTo>
                    <a:lnTo>
                      <a:pt x="3037493" y="2496588"/>
                    </a:lnTo>
                    <a:lnTo>
                      <a:pt x="3059723" y="2525159"/>
                    </a:lnTo>
                    <a:lnTo>
                      <a:pt x="3082746" y="2552142"/>
                    </a:lnTo>
                    <a:lnTo>
                      <a:pt x="3108151" y="2578332"/>
                    </a:lnTo>
                    <a:lnTo>
                      <a:pt x="3134350" y="2603728"/>
                    </a:lnTo>
                    <a:lnTo>
                      <a:pt x="3162137" y="2625950"/>
                    </a:lnTo>
                    <a:lnTo>
                      <a:pt x="3189924" y="2647378"/>
                    </a:lnTo>
                    <a:lnTo>
                      <a:pt x="3220092" y="2668806"/>
                    </a:lnTo>
                    <a:lnTo>
                      <a:pt x="3251848" y="2686267"/>
                    </a:lnTo>
                    <a:lnTo>
                      <a:pt x="3835371" y="3019593"/>
                    </a:lnTo>
                    <a:lnTo>
                      <a:pt x="3848074" y="3026735"/>
                    </a:lnTo>
                    <a:lnTo>
                      <a:pt x="3860776" y="3034672"/>
                    </a:lnTo>
                    <a:lnTo>
                      <a:pt x="3883005" y="3053719"/>
                    </a:lnTo>
                    <a:lnTo>
                      <a:pt x="3903647" y="3073560"/>
                    </a:lnTo>
                    <a:lnTo>
                      <a:pt x="3922701" y="3094988"/>
                    </a:lnTo>
                    <a:lnTo>
                      <a:pt x="3937785" y="3118003"/>
                    </a:lnTo>
                    <a:lnTo>
                      <a:pt x="3951282" y="3141812"/>
                    </a:lnTo>
                    <a:lnTo>
                      <a:pt x="3962396" y="3168002"/>
                    </a:lnTo>
                    <a:lnTo>
                      <a:pt x="3971129" y="3194192"/>
                    </a:lnTo>
                    <a:lnTo>
                      <a:pt x="3977481" y="3221176"/>
                    </a:lnTo>
                    <a:lnTo>
                      <a:pt x="3981450" y="3248953"/>
                    </a:lnTo>
                    <a:lnTo>
                      <a:pt x="3981450" y="3276730"/>
                    </a:lnTo>
                    <a:lnTo>
                      <a:pt x="3980656" y="3305301"/>
                    </a:lnTo>
                    <a:lnTo>
                      <a:pt x="3975099" y="3333078"/>
                    </a:lnTo>
                    <a:lnTo>
                      <a:pt x="3967954" y="3360855"/>
                    </a:lnTo>
                    <a:lnTo>
                      <a:pt x="3957633" y="3387045"/>
                    </a:lnTo>
                    <a:lnTo>
                      <a:pt x="3951282" y="3401331"/>
                    </a:lnTo>
                    <a:lnTo>
                      <a:pt x="3944136" y="3414822"/>
                    </a:lnTo>
                    <a:lnTo>
                      <a:pt x="3933816" y="3431489"/>
                    </a:lnTo>
                    <a:lnTo>
                      <a:pt x="3922701" y="3448155"/>
                    </a:lnTo>
                    <a:lnTo>
                      <a:pt x="3909998" y="3463234"/>
                    </a:lnTo>
                    <a:lnTo>
                      <a:pt x="3895708" y="3476726"/>
                    </a:lnTo>
                    <a:lnTo>
                      <a:pt x="3882212" y="3491011"/>
                    </a:lnTo>
                    <a:lnTo>
                      <a:pt x="3867127" y="3502122"/>
                    </a:lnTo>
                    <a:lnTo>
                      <a:pt x="3852043" y="3513233"/>
                    </a:lnTo>
                    <a:lnTo>
                      <a:pt x="3835371" y="3523550"/>
                    </a:lnTo>
                    <a:lnTo>
                      <a:pt x="3818699" y="3532280"/>
                    </a:lnTo>
                    <a:lnTo>
                      <a:pt x="3801233" y="3540216"/>
                    </a:lnTo>
                    <a:lnTo>
                      <a:pt x="3783767" y="3545772"/>
                    </a:lnTo>
                    <a:lnTo>
                      <a:pt x="3766301" y="3551327"/>
                    </a:lnTo>
                    <a:lnTo>
                      <a:pt x="3747247" y="3556089"/>
                    </a:lnTo>
                    <a:lnTo>
                      <a:pt x="3729781" y="3558470"/>
                    </a:lnTo>
                    <a:lnTo>
                      <a:pt x="3710727" y="3561644"/>
                    </a:lnTo>
                    <a:lnTo>
                      <a:pt x="3691674" y="3561644"/>
                    </a:lnTo>
                    <a:lnTo>
                      <a:pt x="3672620" y="3561644"/>
                    </a:lnTo>
                    <a:lnTo>
                      <a:pt x="3655154" y="3558470"/>
                    </a:lnTo>
                    <a:lnTo>
                      <a:pt x="3636100" y="3556089"/>
                    </a:lnTo>
                    <a:lnTo>
                      <a:pt x="3618634" y="3552121"/>
                    </a:lnTo>
                    <a:lnTo>
                      <a:pt x="3601168" y="3545772"/>
                    </a:lnTo>
                    <a:lnTo>
                      <a:pt x="3582908" y="3540216"/>
                    </a:lnTo>
                    <a:lnTo>
                      <a:pt x="3565442" y="3532280"/>
                    </a:lnTo>
                    <a:lnTo>
                      <a:pt x="3547976" y="3523550"/>
                    </a:lnTo>
                    <a:lnTo>
                      <a:pt x="2964454" y="3191811"/>
                    </a:lnTo>
                    <a:lnTo>
                      <a:pt x="2935079" y="3174351"/>
                    </a:lnTo>
                    <a:lnTo>
                      <a:pt x="2907292" y="3156891"/>
                    </a:lnTo>
                    <a:lnTo>
                      <a:pt x="2878712" y="3137844"/>
                    </a:lnTo>
                    <a:lnTo>
                      <a:pt x="2851719" y="3118797"/>
                    </a:lnTo>
                    <a:lnTo>
                      <a:pt x="2823932" y="3098956"/>
                    </a:lnTo>
                    <a:lnTo>
                      <a:pt x="2797733" y="3078321"/>
                    </a:lnTo>
                    <a:lnTo>
                      <a:pt x="2772328" y="3056893"/>
                    </a:lnTo>
                    <a:lnTo>
                      <a:pt x="2746923" y="3035465"/>
                    </a:lnTo>
                    <a:lnTo>
                      <a:pt x="2723106" y="3013244"/>
                    </a:lnTo>
                    <a:lnTo>
                      <a:pt x="2699288" y="2990228"/>
                    </a:lnTo>
                    <a:lnTo>
                      <a:pt x="2675471" y="2966419"/>
                    </a:lnTo>
                    <a:lnTo>
                      <a:pt x="2652448" y="2942610"/>
                    </a:lnTo>
                    <a:lnTo>
                      <a:pt x="2630218" y="2917214"/>
                    </a:lnTo>
                    <a:lnTo>
                      <a:pt x="2608783" y="2891024"/>
                    </a:lnTo>
                    <a:lnTo>
                      <a:pt x="2588141" y="2864040"/>
                    </a:lnTo>
                    <a:lnTo>
                      <a:pt x="2568293" y="2837851"/>
                    </a:lnTo>
                    <a:lnTo>
                      <a:pt x="2450795" y="2676743"/>
                    </a:lnTo>
                    <a:lnTo>
                      <a:pt x="2251524" y="3396569"/>
                    </a:lnTo>
                    <a:lnTo>
                      <a:pt x="2244379" y="3420378"/>
                    </a:lnTo>
                    <a:lnTo>
                      <a:pt x="2235646" y="3442599"/>
                    </a:lnTo>
                    <a:lnTo>
                      <a:pt x="2226913" y="3466408"/>
                    </a:lnTo>
                    <a:lnTo>
                      <a:pt x="2217386" y="3489424"/>
                    </a:lnTo>
                    <a:lnTo>
                      <a:pt x="2904911" y="4429880"/>
                    </a:lnTo>
                    <a:lnTo>
                      <a:pt x="2930316" y="4466387"/>
                    </a:lnTo>
                    <a:lnTo>
                      <a:pt x="2954927" y="4502894"/>
                    </a:lnTo>
                    <a:lnTo>
                      <a:pt x="2979538" y="4540195"/>
                    </a:lnTo>
                    <a:lnTo>
                      <a:pt x="3003355" y="4579877"/>
                    </a:lnTo>
                    <a:lnTo>
                      <a:pt x="3024791" y="4617177"/>
                    </a:lnTo>
                    <a:lnTo>
                      <a:pt x="3046226" y="4656065"/>
                    </a:lnTo>
                    <a:lnTo>
                      <a:pt x="3065280" y="4696541"/>
                    </a:lnTo>
                    <a:lnTo>
                      <a:pt x="3083540" y="4737016"/>
                    </a:lnTo>
                    <a:lnTo>
                      <a:pt x="3102594" y="4777491"/>
                    </a:lnTo>
                    <a:lnTo>
                      <a:pt x="3119266" y="4818760"/>
                    </a:lnTo>
                    <a:lnTo>
                      <a:pt x="3134350" y="4860823"/>
                    </a:lnTo>
                    <a:lnTo>
                      <a:pt x="3149434" y="4902092"/>
                    </a:lnTo>
                    <a:lnTo>
                      <a:pt x="3163725" y="4944948"/>
                    </a:lnTo>
                    <a:lnTo>
                      <a:pt x="3175633" y="4987804"/>
                    </a:lnTo>
                    <a:lnTo>
                      <a:pt x="3187542" y="5032248"/>
                    </a:lnTo>
                    <a:lnTo>
                      <a:pt x="3197069" y="5075104"/>
                    </a:lnTo>
                    <a:lnTo>
                      <a:pt x="3497166" y="6414758"/>
                    </a:lnTo>
                    <a:lnTo>
                      <a:pt x="3501136" y="6433012"/>
                    </a:lnTo>
                    <a:lnTo>
                      <a:pt x="3503517" y="6451265"/>
                    </a:lnTo>
                    <a:lnTo>
                      <a:pt x="3505105" y="6470313"/>
                    </a:lnTo>
                    <a:lnTo>
                      <a:pt x="3505899" y="6487773"/>
                    </a:lnTo>
                    <a:lnTo>
                      <a:pt x="3505899" y="6506820"/>
                    </a:lnTo>
                    <a:lnTo>
                      <a:pt x="3505105" y="6524280"/>
                    </a:lnTo>
                    <a:lnTo>
                      <a:pt x="3503517" y="6541740"/>
                    </a:lnTo>
                    <a:lnTo>
                      <a:pt x="3500342" y="6559200"/>
                    </a:lnTo>
                    <a:lnTo>
                      <a:pt x="3497166" y="6575866"/>
                    </a:lnTo>
                    <a:lnTo>
                      <a:pt x="3492403" y="6593326"/>
                    </a:lnTo>
                    <a:lnTo>
                      <a:pt x="3487639" y="6609992"/>
                    </a:lnTo>
                    <a:lnTo>
                      <a:pt x="3481288" y="6625865"/>
                    </a:lnTo>
                    <a:lnTo>
                      <a:pt x="3474937" y="6642531"/>
                    </a:lnTo>
                    <a:lnTo>
                      <a:pt x="3466998" y="6657610"/>
                    </a:lnTo>
                    <a:lnTo>
                      <a:pt x="3458265" y="6672689"/>
                    </a:lnTo>
                    <a:lnTo>
                      <a:pt x="3449532" y="6687768"/>
                    </a:lnTo>
                    <a:lnTo>
                      <a:pt x="3440799" y="6702847"/>
                    </a:lnTo>
                    <a:lnTo>
                      <a:pt x="3429684" y="6717133"/>
                    </a:lnTo>
                    <a:lnTo>
                      <a:pt x="3419363" y="6730624"/>
                    </a:lnTo>
                    <a:lnTo>
                      <a:pt x="3406661" y="6743323"/>
                    </a:lnTo>
                    <a:lnTo>
                      <a:pt x="3395546" y="6756021"/>
                    </a:lnTo>
                    <a:lnTo>
                      <a:pt x="3381255" y="6767132"/>
                    </a:lnTo>
                    <a:lnTo>
                      <a:pt x="3368553" y="6779036"/>
                    </a:lnTo>
                    <a:lnTo>
                      <a:pt x="3353469" y="6788560"/>
                    </a:lnTo>
                    <a:lnTo>
                      <a:pt x="3339972" y="6798877"/>
                    </a:lnTo>
                    <a:lnTo>
                      <a:pt x="3324888" y="6809194"/>
                    </a:lnTo>
                    <a:lnTo>
                      <a:pt x="3308216" y="6816337"/>
                    </a:lnTo>
                    <a:lnTo>
                      <a:pt x="3291544" y="6825067"/>
                    </a:lnTo>
                    <a:lnTo>
                      <a:pt x="3275666" y="6831416"/>
                    </a:lnTo>
                    <a:lnTo>
                      <a:pt x="3258994" y="6837765"/>
                    </a:lnTo>
                    <a:lnTo>
                      <a:pt x="3241528" y="6843320"/>
                    </a:lnTo>
                    <a:lnTo>
                      <a:pt x="3222474" y="6848082"/>
                    </a:lnTo>
                    <a:lnTo>
                      <a:pt x="3202626" y="6852050"/>
                    </a:lnTo>
                    <a:lnTo>
                      <a:pt x="3181984" y="6854431"/>
                    </a:lnTo>
                    <a:lnTo>
                      <a:pt x="3163725" y="6856812"/>
                    </a:lnTo>
                    <a:lnTo>
                      <a:pt x="3143083" y="6856812"/>
                    </a:lnTo>
                    <a:lnTo>
                      <a:pt x="3111327" y="6855225"/>
                    </a:lnTo>
                    <a:lnTo>
                      <a:pt x="3081158" y="6852050"/>
                    </a:lnTo>
                    <a:lnTo>
                      <a:pt x="3052577" y="6845701"/>
                    </a:lnTo>
                    <a:lnTo>
                      <a:pt x="3023203" y="6836971"/>
                    </a:lnTo>
                    <a:lnTo>
                      <a:pt x="2995416" y="6825067"/>
                    </a:lnTo>
                    <a:lnTo>
                      <a:pt x="2967629" y="6811575"/>
                    </a:lnTo>
                    <a:lnTo>
                      <a:pt x="2943018" y="6796496"/>
                    </a:lnTo>
                    <a:lnTo>
                      <a:pt x="2918407" y="6779036"/>
                    </a:lnTo>
                    <a:lnTo>
                      <a:pt x="2896178" y="6758402"/>
                    </a:lnTo>
                    <a:lnTo>
                      <a:pt x="2874742" y="6736974"/>
                    </a:lnTo>
                    <a:lnTo>
                      <a:pt x="2854100" y="6714752"/>
                    </a:lnTo>
                    <a:lnTo>
                      <a:pt x="2838222" y="6689356"/>
                    </a:lnTo>
                    <a:lnTo>
                      <a:pt x="2821550" y="6662372"/>
                    </a:lnTo>
                    <a:lnTo>
                      <a:pt x="2808848" y="6633801"/>
                    </a:lnTo>
                    <a:lnTo>
                      <a:pt x="2797733" y="6604437"/>
                    </a:lnTo>
                    <a:lnTo>
                      <a:pt x="2789794" y="6573485"/>
                    </a:lnTo>
                    <a:lnTo>
                      <a:pt x="2489696" y="5233831"/>
                    </a:lnTo>
                    <a:lnTo>
                      <a:pt x="2476200" y="5183038"/>
                    </a:lnTo>
                    <a:lnTo>
                      <a:pt x="2461116" y="5133039"/>
                    </a:lnTo>
                    <a:lnTo>
                      <a:pt x="2443650" y="5083834"/>
                    </a:lnTo>
                    <a:lnTo>
                      <a:pt x="2423008" y="5037010"/>
                    </a:lnTo>
                    <a:lnTo>
                      <a:pt x="2400779" y="4990185"/>
                    </a:lnTo>
                    <a:lnTo>
                      <a:pt x="2375374" y="4944155"/>
                    </a:lnTo>
                    <a:lnTo>
                      <a:pt x="2349175" y="4899711"/>
                    </a:lnTo>
                    <a:lnTo>
                      <a:pt x="2318212" y="4856855"/>
                    </a:lnTo>
                    <a:lnTo>
                      <a:pt x="1612428" y="3891796"/>
                    </a:lnTo>
                    <a:lnTo>
                      <a:pt x="1607664" y="3891796"/>
                    </a:lnTo>
                    <a:lnTo>
                      <a:pt x="1565587" y="4665589"/>
                    </a:lnTo>
                    <a:lnTo>
                      <a:pt x="1562411" y="4717175"/>
                    </a:lnTo>
                    <a:lnTo>
                      <a:pt x="1558442" y="4769555"/>
                    </a:lnTo>
                    <a:lnTo>
                      <a:pt x="1552090" y="4821141"/>
                    </a:lnTo>
                    <a:lnTo>
                      <a:pt x="1544151" y="4871934"/>
                    </a:lnTo>
                    <a:lnTo>
                      <a:pt x="1537006" y="4923520"/>
                    </a:lnTo>
                    <a:lnTo>
                      <a:pt x="1526685" y="4974313"/>
                    </a:lnTo>
                    <a:lnTo>
                      <a:pt x="1516365" y="5024312"/>
                    </a:lnTo>
                    <a:lnTo>
                      <a:pt x="1504456" y="5075104"/>
                    </a:lnTo>
                    <a:lnTo>
                      <a:pt x="1491753" y="5125103"/>
                    </a:lnTo>
                    <a:lnTo>
                      <a:pt x="1476669" y="5174308"/>
                    </a:lnTo>
                    <a:lnTo>
                      <a:pt x="1461585" y="5225101"/>
                    </a:lnTo>
                    <a:lnTo>
                      <a:pt x="1444913" y="5274306"/>
                    </a:lnTo>
                    <a:lnTo>
                      <a:pt x="1427447" y="5321924"/>
                    </a:lnTo>
                    <a:lnTo>
                      <a:pt x="1406805" y="5371130"/>
                    </a:lnTo>
                    <a:lnTo>
                      <a:pt x="1386958" y="5418748"/>
                    </a:lnTo>
                    <a:lnTo>
                      <a:pt x="1365522" y="5465572"/>
                    </a:lnTo>
                    <a:lnTo>
                      <a:pt x="1357583" y="5480651"/>
                    </a:lnTo>
                    <a:lnTo>
                      <a:pt x="739922" y="6662372"/>
                    </a:lnTo>
                    <a:lnTo>
                      <a:pt x="727220" y="6683800"/>
                    </a:lnTo>
                    <a:lnTo>
                      <a:pt x="713723" y="6705228"/>
                    </a:lnTo>
                    <a:lnTo>
                      <a:pt x="698639" y="6725863"/>
                    </a:lnTo>
                    <a:lnTo>
                      <a:pt x="681173" y="6744910"/>
                    </a:lnTo>
                    <a:lnTo>
                      <a:pt x="662913" y="6762370"/>
                    </a:lnTo>
                    <a:lnTo>
                      <a:pt x="644653" y="6779036"/>
                    </a:lnTo>
                    <a:lnTo>
                      <a:pt x="625600" y="6792528"/>
                    </a:lnTo>
                    <a:lnTo>
                      <a:pt x="604164" y="6806020"/>
                    </a:lnTo>
                    <a:lnTo>
                      <a:pt x="582729" y="6817924"/>
                    </a:lnTo>
                    <a:lnTo>
                      <a:pt x="561293" y="6827448"/>
                    </a:lnTo>
                    <a:lnTo>
                      <a:pt x="538270" y="6836971"/>
                    </a:lnTo>
                    <a:lnTo>
                      <a:pt x="516040" y="6844114"/>
                    </a:lnTo>
                    <a:lnTo>
                      <a:pt x="491429" y="6848876"/>
                    </a:lnTo>
                    <a:lnTo>
                      <a:pt x="467612" y="6852844"/>
                    </a:lnTo>
                    <a:lnTo>
                      <a:pt x="442207" y="6855225"/>
                    </a:lnTo>
                    <a:lnTo>
                      <a:pt x="418390" y="6856812"/>
                    </a:lnTo>
                    <a:lnTo>
                      <a:pt x="396954" y="6856812"/>
                    </a:lnTo>
                    <a:lnTo>
                      <a:pt x="375518" y="6854431"/>
                    </a:lnTo>
                    <a:lnTo>
                      <a:pt x="354083" y="6850463"/>
                    </a:lnTo>
                    <a:lnTo>
                      <a:pt x="334235" y="6846495"/>
                    </a:lnTo>
                    <a:lnTo>
                      <a:pt x="312800" y="6840146"/>
                    </a:lnTo>
                    <a:lnTo>
                      <a:pt x="291364" y="6833797"/>
                    </a:lnTo>
                    <a:lnTo>
                      <a:pt x="270723" y="6825067"/>
                    </a:lnTo>
                    <a:lnTo>
                      <a:pt x="250875" y="6815543"/>
                    </a:lnTo>
                    <a:lnTo>
                      <a:pt x="234203" y="6806020"/>
                    </a:lnTo>
                    <a:lnTo>
                      <a:pt x="219119" y="6796496"/>
                    </a:lnTo>
                    <a:lnTo>
                      <a:pt x="204034" y="6786179"/>
                    </a:lnTo>
                    <a:lnTo>
                      <a:pt x="188950" y="6775068"/>
                    </a:lnTo>
                    <a:lnTo>
                      <a:pt x="176248" y="6763163"/>
                    </a:lnTo>
                    <a:lnTo>
                      <a:pt x="162751" y="6751259"/>
                    </a:lnTo>
                    <a:lnTo>
                      <a:pt x="150049" y="6738561"/>
                    </a:lnTo>
                    <a:lnTo>
                      <a:pt x="138934" y="6724275"/>
                    </a:lnTo>
                    <a:lnTo>
                      <a:pt x="128613" y="6710784"/>
                    </a:lnTo>
                    <a:lnTo>
                      <a:pt x="118292" y="6696498"/>
                    </a:lnTo>
                    <a:lnTo>
                      <a:pt x="108765" y="6681419"/>
                    </a:lnTo>
                    <a:lnTo>
                      <a:pt x="99238" y="6666340"/>
                    </a:lnTo>
                    <a:lnTo>
                      <a:pt x="92093" y="6651261"/>
                    </a:lnTo>
                    <a:lnTo>
                      <a:pt x="84154" y="6635388"/>
                    </a:lnTo>
                    <a:lnTo>
                      <a:pt x="77803" y="6618722"/>
                    </a:lnTo>
                    <a:lnTo>
                      <a:pt x="73039" y="6602056"/>
                    </a:lnTo>
                    <a:lnTo>
                      <a:pt x="68276" y="6586183"/>
                    </a:lnTo>
                    <a:lnTo>
                      <a:pt x="64306" y="6569517"/>
                    </a:lnTo>
                    <a:lnTo>
                      <a:pt x="60337" y="6552057"/>
                    </a:lnTo>
                    <a:lnTo>
                      <a:pt x="57955" y="6533803"/>
                    </a:lnTo>
                    <a:lnTo>
                      <a:pt x="56367" y="6516343"/>
                    </a:lnTo>
                    <a:lnTo>
                      <a:pt x="56367" y="6500471"/>
                    </a:lnTo>
                    <a:lnTo>
                      <a:pt x="56367" y="6482217"/>
                    </a:lnTo>
                    <a:lnTo>
                      <a:pt x="56367" y="6464757"/>
                    </a:lnTo>
                    <a:lnTo>
                      <a:pt x="59543" y="6447297"/>
                    </a:lnTo>
                    <a:lnTo>
                      <a:pt x="61925" y="6429837"/>
                    </a:lnTo>
                    <a:lnTo>
                      <a:pt x="65894" y="6411584"/>
                    </a:lnTo>
                    <a:lnTo>
                      <a:pt x="70658" y="6394124"/>
                    </a:lnTo>
                    <a:lnTo>
                      <a:pt x="75421" y="6376664"/>
                    </a:lnTo>
                    <a:lnTo>
                      <a:pt x="81772" y="6359997"/>
                    </a:lnTo>
                    <a:lnTo>
                      <a:pt x="89712" y="6342538"/>
                    </a:lnTo>
                    <a:lnTo>
                      <a:pt x="96857" y="6325871"/>
                    </a:lnTo>
                    <a:lnTo>
                      <a:pt x="711342" y="5152880"/>
                    </a:lnTo>
                    <a:lnTo>
                      <a:pt x="724838" y="5121135"/>
                    </a:lnTo>
                    <a:lnTo>
                      <a:pt x="739128" y="5090183"/>
                    </a:lnTo>
                    <a:lnTo>
                      <a:pt x="751037" y="5058438"/>
                    </a:lnTo>
                    <a:lnTo>
                      <a:pt x="762946" y="5025899"/>
                    </a:lnTo>
                    <a:lnTo>
                      <a:pt x="772473" y="4994154"/>
                    </a:lnTo>
                    <a:lnTo>
                      <a:pt x="782793" y="4961615"/>
                    </a:lnTo>
                    <a:lnTo>
                      <a:pt x="793114" y="4928282"/>
                    </a:lnTo>
                    <a:lnTo>
                      <a:pt x="801847" y="4895743"/>
                    </a:lnTo>
                    <a:lnTo>
                      <a:pt x="809786" y="4863204"/>
                    </a:lnTo>
                    <a:lnTo>
                      <a:pt x="815344" y="4829078"/>
                    </a:lnTo>
                    <a:lnTo>
                      <a:pt x="821695" y="4796539"/>
                    </a:lnTo>
                    <a:lnTo>
                      <a:pt x="828046" y="4762412"/>
                    </a:lnTo>
                    <a:lnTo>
                      <a:pt x="832016" y="4728286"/>
                    </a:lnTo>
                    <a:lnTo>
                      <a:pt x="835985" y="4694160"/>
                    </a:lnTo>
                    <a:lnTo>
                      <a:pt x="839955" y="4660034"/>
                    </a:lnTo>
                    <a:lnTo>
                      <a:pt x="840749" y="4625907"/>
                    </a:lnTo>
                    <a:lnTo>
                      <a:pt x="919346" y="3193399"/>
                    </a:lnTo>
                    <a:lnTo>
                      <a:pt x="921727" y="3178319"/>
                    </a:lnTo>
                    <a:lnTo>
                      <a:pt x="924109" y="3163240"/>
                    </a:lnTo>
                    <a:lnTo>
                      <a:pt x="926491" y="3131495"/>
                    </a:lnTo>
                    <a:lnTo>
                      <a:pt x="932048" y="3098956"/>
                    </a:lnTo>
                    <a:lnTo>
                      <a:pt x="938399" y="3067211"/>
                    </a:lnTo>
                    <a:lnTo>
                      <a:pt x="945545" y="3035465"/>
                    </a:lnTo>
                    <a:lnTo>
                      <a:pt x="1071776" y="2580713"/>
                    </a:lnTo>
                    <a:lnTo>
                      <a:pt x="893941" y="2707694"/>
                    </a:lnTo>
                    <a:lnTo>
                      <a:pt x="882826" y="2715631"/>
                    </a:lnTo>
                    <a:lnTo>
                      <a:pt x="872505" y="2723567"/>
                    </a:lnTo>
                    <a:lnTo>
                      <a:pt x="863772" y="2733091"/>
                    </a:lnTo>
                    <a:lnTo>
                      <a:pt x="855833" y="2743408"/>
                    </a:lnTo>
                    <a:lnTo>
                      <a:pt x="848688" y="2753725"/>
                    </a:lnTo>
                    <a:lnTo>
                      <a:pt x="842337" y="2764836"/>
                    </a:lnTo>
                    <a:lnTo>
                      <a:pt x="836779" y="2777534"/>
                    </a:lnTo>
                    <a:lnTo>
                      <a:pt x="833604" y="2790233"/>
                    </a:lnTo>
                    <a:lnTo>
                      <a:pt x="570026" y="3772751"/>
                    </a:lnTo>
                    <a:lnTo>
                      <a:pt x="562087" y="3796560"/>
                    </a:lnTo>
                    <a:lnTo>
                      <a:pt x="553354" y="3819575"/>
                    </a:lnTo>
                    <a:lnTo>
                      <a:pt x="542239" y="3841004"/>
                    </a:lnTo>
                    <a:lnTo>
                      <a:pt x="529537" y="3860844"/>
                    </a:lnTo>
                    <a:lnTo>
                      <a:pt x="516040" y="3879892"/>
                    </a:lnTo>
                    <a:lnTo>
                      <a:pt x="500162" y="3898145"/>
                    </a:lnTo>
                    <a:lnTo>
                      <a:pt x="482696" y="3914018"/>
                    </a:lnTo>
                    <a:lnTo>
                      <a:pt x="465230" y="3929097"/>
                    </a:lnTo>
                    <a:lnTo>
                      <a:pt x="446176" y="3943382"/>
                    </a:lnTo>
                    <a:lnTo>
                      <a:pt x="426329" y="3954493"/>
                    </a:lnTo>
                    <a:lnTo>
                      <a:pt x="404893" y="3964810"/>
                    </a:lnTo>
                    <a:lnTo>
                      <a:pt x="383458" y="3973540"/>
                    </a:lnTo>
                    <a:lnTo>
                      <a:pt x="360434" y="3979889"/>
                    </a:lnTo>
                    <a:lnTo>
                      <a:pt x="338205" y="3984651"/>
                    </a:lnTo>
                    <a:lnTo>
                      <a:pt x="313594" y="3987032"/>
                    </a:lnTo>
                    <a:lnTo>
                      <a:pt x="289776" y="3988619"/>
                    </a:lnTo>
                    <a:lnTo>
                      <a:pt x="270723" y="3987032"/>
                    </a:lnTo>
                    <a:lnTo>
                      <a:pt x="252463" y="3986239"/>
                    </a:lnTo>
                    <a:lnTo>
                      <a:pt x="233409" y="3982270"/>
                    </a:lnTo>
                    <a:lnTo>
                      <a:pt x="214355" y="3978302"/>
                    </a:lnTo>
                    <a:lnTo>
                      <a:pt x="200859" y="3974334"/>
                    </a:lnTo>
                    <a:lnTo>
                      <a:pt x="186568" y="3969572"/>
                    </a:lnTo>
                    <a:lnTo>
                      <a:pt x="160369" y="3956874"/>
                    </a:lnTo>
                    <a:lnTo>
                      <a:pt x="134964" y="3943382"/>
                    </a:lnTo>
                    <a:lnTo>
                      <a:pt x="111941" y="3926716"/>
                    </a:lnTo>
                    <a:lnTo>
                      <a:pt x="90505" y="3909256"/>
                    </a:lnTo>
                    <a:lnTo>
                      <a:pt x="70658" y="3888622"/>
                    </a:lnTo>
                    <a:lnTo>
                      <a:pt x="53986" y="3866400"/>
                    </a:lnTo>
                    <a:lnTo>
                      <a:pt x="38901" y="3843384"/>
                    </a:lnTo>
                    <a:lnTo>
                      <a:pt x="26199" y="3817988"/>
                    </a:lnTo>
                    <a:lnTo>
                      <a:pt x="15084" y="3793386"/>
                    </a:lnTo>
                    <a:lnTo>
                      <a:pt x="7939" y="3765608"/>
                    </a:lnTo>
                    <a:lnTo>
                      <a:pt x="2382" y="3737831"/>
                    </a:lnTo>
                    <a:lnTo>
                      <a:pt x="0" y="3710054"/>
                    </a:lnTo>
                    <a:lnTo>
                      <a:pt x="0" y="3680690"/>
                    </a:lnTo>
                    <a:lnTo>
                      <a:pt x="3969" y="3652119"/>
                    </a:lnTo>
                    <a:lnTo>
                      <a:pt x="6351" y="3637833"/>
                    </a:lnTo>
                    <a:lnTo>
                      <a:pt x="10321" y="3622754"/>
                    </a:lnTo>
                    <a:lnTo>
                      <a:pt x="272310" y="2640236"/>
                    </a:lnTo>
                    <a:lnTo>
                      <a:pt x="282631" y="2606903"/>
                    </a:lnTo>
                    <a:lnTo>
                      <a:pt x="292158" y="2576745"/>
                    </a:lnTo>
                    <a:lnTo>
                      <a:pt x="304861" y="2545793"/>
                    </a:lnTo>
                    <a:lnTo>
                      <a:pt x="319151" y="2516429"/>
                    </a:lnTo>
                    <a:lnTo>
                      <a:pt x="332647" y="2487858"/>
                    </a:lnTo>
                    <a:lnTo>
                      <a:pt x="349320" y="2458493"/>
                    </a:lnTo>
                    <a:lnTo>
                      <a:pt x="366785" y="2430716"/>
                    </a:lnTo>
                    <a:lnTo>
                      <a:pt x="384251" y="2404526"/>
                    </a:lnTo>
                    <a:lnTo>
                      <a:pt x="404893" y="2377543"/>
                    </a:lnTo>
                    <a:lnTo>
                      <a:pt x="424741" y="2352940"/>
                    </a:lnTo>
                    <a:lnTo>
                      <a:pt x="447764" y="2329131"/>
                    </a:lnTo>
                    <a:lnTo>
                      <a:pt x="469994" y="2306116"/>
                    </a:lnTo>
                    <a:lnTo>
                      <a:pt x="494605" y="2283101"/>
                    </a:lnTo>
                    <a:lnTo>
                      <a:pt x="519216" y="2263260"/>
                    </a:lnTo>
                    <a:lnTo>
                      <a:pt x="546209" y="2243419"/>
                    </a:lnTo>
                    <a:lnTo>
                      <a:pt x="572408" y="2224371"/>
                    </a:lnTo>
                    <a:lnTo>
                      <a:pt x="1540976" y="1537085"/>
                    </a:lnTo>
                    <a:lnTo>
                      <a:pt x="1556854" y="1527561"/>
                    </a:lnTo>
                    <a:lnTo>
                      <a:pt x="1573526" y="1517244"/>
                    </a:lnTo>
                    <a:lnTo>
                      <a:pt x="1590992" y="1509307"/>
                    </a:lnTo>
                    <a:lnTo>
                      <a:pt x="1608458" y="1502958"/>
                    </a:lnTo>
                    <a:lnTo>
                      <a:pt x="1635451" y="1491054"/>
                    </a:lnTo>
                    <a:lnTo>
                      <a:pt x="1663238" y="1479149"/>
                    </a:lnTo>
                    <a:lnTo>
                      <a:pt x="1691818" y="1469626"/>
                    </a:lnTo>
                    <a:lnTo>
                      <a:pt x="1719605" y="1460102"/>
                    </a:lnTo>
                    <a:lnTo>
                      <a:pt x="1748980" y="1452959"/>
                    </a:lnTo>
                    <a:lnTo>
                      <a:pt x="1779149" y="1446610"/>
                    </a:lnTo>
                    <a:lnTo>
                      <a:pt x="1807729" y="1441849"/>
                    </a:lnTo>
                    <a:lnTo>
                      <a:pt x="1837898" y="1437880"/>
                    </a:lnTo>
                    <a:lnTo>
                      <a:pt x="1868860" y="1435499"/>
                    </a:lnTo>
                    <a:close/>
                    <a:moveTo>
                      <a:pt x="2433438" y="0"/>
                    </a:moveTo>
                    <a:cubicBezTo>
                      <a:pt x="2798277" y="0"/>
                      <a:pt x="3094038" y="295761"/>
                      <a:pt x="3094038" y="660600"/>
                    </a:cubicBezTo>
                    <a:cubicBezTo>
                      <a:pt x="3094038" y="1025439"/>
                      <a:pt x="2798277" y="1321200"/>
                      <a:pt x="2433438" y="1321200"/>
                    </a:cubicBezTo>
                    <a:cubicBezTo>
                      <a:pt x="2068599" y="1321200"/>
                      <a:pt x="1772838" y="1025439"/>
                      <a:pt x="1772838" y="660600"/>
                    </a:cubicBezTo>
                    <a:cubicBezTo>
                      <a:pt x="1772838" y="295761"/>
                      <a:pt x="2068599" y="0"/>
                      <a:pt x="24334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6879354" y="1780490"/>
            <a:ext cx="2793339" cy="534762"/>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7" name="矩形 26"/>
          <p:cNvSpPr/>
          <p:nvPr/>
        </p:nvSpPr>
        <p:spPr>
          <a:xfrm>
            <a:off x="7993380" y="5138418"/>
            <a:ext cx="2793339" cy="534762"/>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8" name="矩形 27"/>
          <p:cNvSpPr/>
          <p:nvPr/>
        </p:nvSpPr>
        <p:spPr>
          <a:xfrm>
            <a:off x="8648700" y="3120979"/>
            <a:ext cx="2793339" cy="534762"/>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29" name="矩形 28"/>
          <p:cNvSpPr/>
          <p:nvPr/>
        </p:nvSpPr>
        <p:spPr>
          <a:xfrm>
            <a:off x="749961" y="3120979"/>
            <a:ext cx="2793339" cy="534762"/>
          </a:xfrm>
          <a:prstGeom prst="rect">
            <a:avLst/>
          </a:prstGeom>
        </p:spPr>
        <p:txBody>
          <a:bodyPr wrap="square">
            <a:spAutoFit/>
          </a:bodyPr>
          <a:lstStyle/>
          <a:p>
            <a:pPr algn="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
        <p:nvSpPr>
          <p:cNvPr id="30" name="矩形 29"/>
          <p:cNvSpPr/>
          <p:nvPr/>
        </p:nvSpPr>
        <p:spPr>
          <a:xfrm>
            <a:off x="1390041" y="5138418"/>
            <a:ext cx="2793339" cy="534762"/>
          </a:xfrm>
          <a:prstGeom prst="rect">
            <a:avLst/>
          </a:prstGeom>
        </p:spPr>
        <p:txBody>
          <a:bodyPr wrap="square">
            <a:spAutoFit/>
          </a:bodyPr>
          <a:lstStyle/>
          <a:p>
            <a:pPr algn="r">
              <a:lnSpc>
                <a:spcPct val="15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客户提供有效服务，是我们工作的方向和价值评价的标尺，成就客户就是成就我们</a:t>
            </a:r>
            <a:r>
              <a:rPr lang="zh-CN" altLang="en-US" sz="1000" dirty="0" smtClean="0">
                <a:solidFill>
                  <a:schemeClr val="accent1"/>
                </a:solidFill>
                <a:latin typeface="+mn-ea"/>
              </a:rPr>
              <a:t>自己</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12417439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par>
                                <p:cTn id="8" presetID="49" presetClass="entr" presetSubtype="0" decel="10000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 calcmode="lin" valueType="num">
                                      <p:cBhvr>
                                        <p:cTn id="12" dur="500" fill="hold"/>
                                        <p:tgtEl>
                                          <p:spTgt spid="5"/>
                                        </p:tgtEl>
                                        <p:attrNameLst>
                                          <p:attrName>style.rotation</p:attrName>
                                        </p:attrNameLst>
                                      </p:cBhvr>
                                      <p:tavLst>
                                        <p:tav tm="0">
                                          <p:val>
                                            <p:fltVal val="360"/>
                                          </p:val>
                                        </p:tav>
                                        <p:tav tm="100000">
                                          <p:val>
                                            <p:fltVal val="0"/>
                                          </p:val>
                                        </p:tav>
                                      </p:tavLst>
                                    </p:anim>
                                    <p:animEffect transition="in" filter="fade">
                                      <p:cBhvr>
                                        <p:cTn id="13" dur="500"/>
                                        <p:tgtEl>
                                          <p:spTgt spid="5"/>
                                        </p:tgtEl>
                                      </p:cBhvr>
                                    </p:animEffect>
                                  </p:childTnLst>
                                </p:cTn>
                              </p:par>
                              <p:par>
                                <p:cTn id="14" presetID="49" presetClass="entr" presetSubtype="0" decel="10000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 calcmode="lin" valueType="num">
                                      <p:cBhvr>
                                        <p:cTn id="18" dur="500" fill="hold"/>
                                        <p:tgtEl>
                                          <p:spTgt spid="10"/>
                                        </p:tgtEl>
                                        <p:attrNameLst>
                                          <p:attrName>style.rotation</p:attrName>
                                        </p:attrNameLst>
                                      </p:cBhvr>
                                      <p:tavLst>
                                        <p:tav tm="0">
                                          <p:val>
                                            <p:fltVal val="360"/>
                                          </p:val>
                                        </p:tav>
                                        <p:tav tm="100000">
                                          <p:val>
                                            <p:fltVal val="0"/>
                                          </p:val>
                                        </p:tav>
                                      </p:tavLst>
                                    </p:anim>
                                    <p:animEffect transition="in" filter="fade">
                                      <p:cBhvr>
                                        <p:cTn id="19" dur="500"/>
                                        <p:tgtEl>
                                          <p:spTgt spid="10"/>
                                        </p:tgtEl>
                                      </p:cBhvr>
                                    </p:animEffect>
                                  </p:childTnLst>
                                </p:cTn>
                              </p:par>
                              <p:par>
                                <p:cTn id="20" presetID="49" presetClass="entr" presetSubtype="0" decel="100000"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 calcmode="lin" valueType="num">
                                      <p:cBhvr>
                                        <p:cTn id="24" dur="500" fill="hold"/>
                                        <p:tgtEl>
                                          <p:spTgt spid="11"/>
                                        </p:tgtEl>
                                        <p:attrNameLst>
                                          <p:attrName>style.rotation</p:attrName>
                                        </p:attrNameLst>
                                      </p:cBhvr>
                                      <p:tavLst>
                                        <p:tav tm="0">
                                          <p:val>
                                            <p:fltVal val="360"/>
                                          </p:val>
                                        </p:tav>
                                        <p:tav tm="100000">
                                          <p:val>
                                            <p:fltVal val="0"/>
                                          </p:val>
                                        </p:tav>
                                      </p:tavLst>
                                    </p:anim>
                                    <p:animEffect transition="in" filter="fade">
                                      <p:cBhvr>
                                        <p:cTn id="25" dur="500"/>
                                        <p:tgtEl>
                                          <p:spTgt spid="11"/>
                                        </p:tgtEl>
                                      </p:cBhvr>
                                    </p:animEffect>
                                  </p:childTnLst>
                                </p:cTn>
                              </p:par>
                              <p:par>
                                <p:cTn id="26" presetID="49" presetClass="entr" presetSubtype="0" decel="10000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par>
                                <p:cTn id="32" presetID="49" presetClass="entr" presetSubtype="0" decel="100000" fill="hold" grpId="0" nodeType="withEffect">
                                  <p:stCondLst>
                                    <p:cond delay="12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1+#ppt_w/2"/>
                                          </p:val>
                                        </p:tav>
                                        <p:tav tm="100000">
                                          <p:val>
                                            <p:strVal val="#ppt_x"/>
                                          </p:val>
                                        </p:tav>
                                      </p:tavLst>
                                    </p:anim>
                                    <p:anim calcmode="lin" valueType="num">
                                      <p:cBhvr additive="base">
                                        <p:cTn id="77" dur="500" fill="hold"/>
                                        <p:tgtEl>
                                          <p:spTgt spid="26"/>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1+#ppt_w/2"/>
                                          </p:val>
                                        </p:tav>
                                        <p:tav tm="100000">
                                          <p:val>
                                            <p:strVal val="#ppt_x"/>
                                          </p:val>
                                        </p:tav>
                                      </p:tavLst>
                                    </p:anim>
                                    <p:anim calcmode="lin" valueType="num">
                                      <p:cBhvr additive="base">
                                        <p:cTn id="81" dur="500" fill="hold"/>
                                        <p:tgtEl>
                                          <p:spTgt spid="28"/>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1+#ppt_w/2"/>
                                          </p:val>
                                        </p:tav>
                                        <p:tav tm="100000">
                                          <p:val>
                                            <p:strVal val="#ppt_x"/>
                                          </p:val>
                                        </p:tav>
                                      </p:tavLst>
                                    </p:anim>
                                    <p:anim calcmode="lin" valueType="num">
                                      <p:cBhvr additive="base">
                                        <p:cTn id="85" dur="500" fill="hold"/>
                                        <p:tgtEl>
                                          <p:spTgt spid="27"/>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0-#ppt_w/2"/>
                                          </p:val>
                                        </p:tav>
                                        <p:tav tm="100000">
                                          <p:val>
                                            <p:strVal val="#ppt_x"/>
                                          </p:val>
                                        </p:tav>
                                      </p:tavLst>
                                    </p:anim>
                                    <p:anim calcmode="lin" valueType="num">
                                      <p:cBhvr additive="base">
                                        <p:cTn id="89" dur="500" fill="hold"/>
                                        <p:tgtEl>
                                          <p:spTgt spid="30"/>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fill="hold"/>
                                        <p:tgtEl>
                                          <p:spTgt spid="29"/>
                                        </p:tgtEl>
                                        <p:attrNameLst>
                                          <p:attrName>ppt_x</p:attrName>
                                        </p:attrNameLst>
                                      </p:cBhvr>
                                      <p:tavLst>
                                        <p:tav tm="0">
                                          <p:val>
                                            <p:strVal val="0-#ppt_w/2"/>
                                          </p:val>
                                        </p:tav>
                                        <p:tav tm="100000">
                                          <p:val>
                                            <p:strVal val="#ppt_x"/>
                                          </p:val>
                                        </p:tav>
                                      </p:tavLst>
                                    </p:anim>
                                    <p:anim calcmode="lin" valueType="num">
                                      <p:cBhvr additive="base">
                                        <p:cTn id="9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9" grpId="0" animBg="1"/>
      <p:bldP spid="10" grpId="0" animBg="1"/>
      <p:bldP spid="11" grpId="0" animBg="1"/>
      <p:bldP spid="12" grpId="0" animBg="1"/>
      <p:bldP spid="6" grpId="0" animBg="1"/>
      <p:bldP spid="14" grpId="0" animBg="1"/>
      <p:bldP spid="16" grpId="0" animBg="1"/>
      <p:bldP spid="17" grpId="0" animBg="1"/>
      <p:bldP spid="18" grpId="0" animBg="1"/>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006957231"/>
              </p:ext>
            </p:extLst>
          </p:nvPr>
        </p:nvGraphicFramePr>
        <p:xfrm>
          <a:off x="857298" y="1282230"/>
          <a:ext cx="10405790" cy="4867276"/>
        </p:xfrm>
        <a:graphic>
          <a:graphicData uri="http://schemas.openxmlformats.org/drawingml/2006/table">
            <a:tbl>
              <a:tblPr firstRow="1" bandRow="1">
                <a:tableStyleId>{5C22544A-7EE6-4342-B048-85BDC9FD1C3A}</a:tableStyleId>
              </a:tblPr>
              <a:tblGrid>
                <a:gridCol w="2081158"/>
                <a:gridCol w="2081158"/>
                <a:gridCol w="2081158"/>
                <a:gridCol w="2081158"/>
                <a:gridCol w="2081158"/>
              </a:tblGrid>
              <a:tr h="478268">
                <a:tc>
                  <a:txBody>
                    <a:bodyPr/>
                    <a:lstStyle/>
                    <a:p>
                      <a:pPr algn="ctr"/>
                      <a:r>
                        <a:rPr lang="zh-CN" altLang="en-US" sz="1400" b="0" dirty="0" smtClean="0">
                          <a:latin typeface="+mj-ea"/>
                          <a:ea typeface="+mj-ea"/>
                        </a:rPr>
                        <a:t>客户</a:t>
                      </a:r>
                      <a:endParaRPr lang="zh-CN" altLang="en-US" sz="1400" b="0" dirty="0">
                        <a:latin typeface="+mj-ea"/>
                        <a:ea typeface="+mj-ea"/>
                      </a:endParaRPr>
                    </a:p>
                  </a:txBody>
                  <a:tcPr anchor="ctr">
                    <a:solidFill>
                      <a:schemeClr val="accent2"/>
                    </a:solidFill>
                  </a:tcPr>
                </a:tc>
                <a:tc>
                  <a:txBody>
                    <a:bodyPr/>
                    <a:lstStyle/>
                    <a:p>
                      <a:pPr algn="ctr"/>
                      <a:r>
                        <a:rPr lang="zh-CN" altLang="en-US" sz="1400" b="0" dirty="0" smtClean="0">
                          <a:latin typeface="+mj-ea"/>
                          <a:ea typeface="+mj-ea"/>
                        </a:rPr>
                        <a:t>销售部</a:t>
                      </a:r>
                      <a:endParaRPr lang="zh-CN" altLang="en-US" sz="1400" b="0" dirty="0">
                        <a:latin typeface="+mj-ea"/>
                        <a:ea typeface="+mj-ea"/>
                      </a:endParaRPr>
                    </a:p>
                  </a:txBody>
                  <a:tcPr anchor="ctr">
                    <a:solidFill>
                      <a:schemeClr val="accent3"/>
                    </a:solidFill>
                  </a:tcPr>
                </a:tc>
                <a:tc>
                  <a:txBody>
                    <a:bodyPr/>
                    <a:lstStyle/>
                    <a:p>
                      <a:pPr algn="ctr"/>
                      <a:r>
                        <a:rPr lang="zh-CN" altLang="en-US" sz="1400" b="0" dirty="0" smtClean="0">
                          <a:latin typeface="+mj-ea"/>
                          <a:ea typeface="+mj-ea"/>
                        </a:rPr>
                        <a:t>市场部</a:t>
                      </a:r>
                      <a:endParaRPr lang="zh-CN" altLang="en-US" sz="1400" b="0" dirty="0">
                        <a:latin typeface="+mj-ea"/>
                        <a:ea typeface="+mj-ea"/>
                      </a:endParaRPr>
                    </a:p>
                  </a:txBody>
                  <a:tcPr anchor="ctr">
                    <a:solidFill>
                      <a:schemeClr val="accent4"/>
                    </a:solidFill>
                  </a:tcPr>
                </a:tc>
                <a:tc>
                  <a:txBody>
                    <a:bodyPr/>
                    <a:lstStyle/>
                    <a:p>
                      <a:pPr algn="ctr"/>
                      <a:r>
                        <a:rPr lang="zh-CN" altLang="en-US" sz="1400" b="0" dirty="0" smtClean="0">
                          <a:latin typeface="+mj-ea"/>
                          <a:ea typeface="+mj-ea"/>
                        </a:rPr>
                        <a:t>技术部</a:t>
                      </a:r>
                      <a:endParaRPr lang="zh-CN" altLang="en-US" sz="1400" b="0" dirty="0">
                        <a:latin typeface="+mj-ea"/>
                        <a:ea typeface="+mj-ea"/>
                      </a:endParaRPr>
                    </a:p>
                  </a:txBody>
                  <a:tcPr anchor="ctr">
                    <a:solidFill>
                      <a:schemeClr val="accent5"/>
                    </a:solidFill>
                  </a:tcPr>
                </a:tc>
                <a:tc>
                  <a:txBody>
                    <a:bodyPr/>
                    <a:lstStyle/>
                    <a:p>
                      <a:pPr algn="ctr"/>
                      <a:r>
                        <a:rPr lang="zh-CN" altLang="en-US" sz="1400" b="0" dirty="0" smtClean="0">
                          <a:latin typeface="+mj-ea"/>
                          <a:ea typeface="+mj-ea"/>
                        </a:rPr>
                        <a:t>高层支持</a:t>
                      </a:r>
                      <a:endParaRPr lang="zh-CN" altLang="en-US" sz="1400" b="0" dirty="0">
                        <a:latin typeface="+mj-ea"/>
                        <a:ea typeface="+mj-ea"/>
                      </a:endParaRPr>
                    </a:p>
                  </a:txBody>
                  <a:tcPr anchor="ctr">
                    <a:solidFill>
                      <a:schemeClr val="accent6"/>
                    </a:solidFill>
                  </a:tcPr>
                </a:tc>
              </a:tr>
              <a:tr h="4389008">
                <a:tc>
                  <a:txBody>
                    <a:bodyPr/>
                    <a:lstStyle/>
                    <a:p>
                      <a:pPr algn="ctr"/>
                      <a:endParaRPr lang="zh-CN" altLang="en-US" sz="1400" b="0" dirty="0">
                        <a:latin typeface="+mj-ea"/>
                        <a:ea typeface="+mj-ea"/>
                      </a:endParaRPr>
                    </a:p>
                  </a:txBody>
                  <a:tcPr anchor="ctr">
                    <a:solidFill>
                      <a:schemeClr val="accent2">
                        <a:lumMod val="20000"/>
                        <a:lumOff val="80000"/>
                      </a:schemeClr>
                    </a:solidFill>
                  </a:tcPr>
                </a:tc>
                <a:tc>
                  <a:txBody>
                    <a:bodyPr/>
                    <a:lstStyle/>
                    <a:p>
                      <a:pPr algn="ctr"/>
                      <a:endParaRPr lang="zh-CN" altLang="en-US" sz="1400" b="0" dirty="0">
                        <a:latin typeface="+mj-ea"/>
                        <a:ea typeface="+mj-ea"/>
                      </a:endParaRPr>
                    </a:p>
                  </a:txBody>
                  <a:tcPr anchor="ctr">
                    <a:solidFill>
                      <a:schemeClr val="accent3">
                        <a:lumMod val="20000"/>
                        <a:lumOff val="80000"/>
                      </a:schemeClr>
                    </a:solidFill>
                  </a:tcPr>
                </a:tc>
                <a:tc>
                  <a:txBody>
                    <a:bodyPr/>
                    <a:lstStyle/>
                    <a:p>
                      <a:pPr algn="ctr"/>
                      <a:endParaRPr lang="zh-CN" altLang="en-US" sz="1400" b="0" dirty="0">
                        <a:latin typeface="+mj-ea"/>
                        <a:ea typeface="+mj-ea"/>
                      </a:endParaRPr>
                    </a:p>
                  </a:txBody>
                  <a:tcPr anchor="ctr">
                    <a:solidFill>
                      <a:schemeClr val="accent4">
                        <a:lumMod val="20000"/>
                        <a:lumOff val="80000"/>
                      </a:schemeClr>
                    </a:solidFill>
                  </a:tcPr>
                </a:tc>
                <a:tc>
                  <a:txBody>
                    <a:bodyPr/>
                    <a:lstStyle/>
                    <a:p>
                      <a:pPr algn="ctr"/>
                      <a:endParaRPr lang="zh-CN" altLang="en-US" sz="1400" b="0" dirty="0">
                        <a:latin typeface="+mj-ea"/>
                        <a:ea typeface="+mj-ea"/>
                      </a:endParaRPr>
                    </a:p>
                  </a:txBody>
                  <a:tcPr anchor="ctr">
                    <a:solidFill>
                      <a:schemeClr val="accent5">
                        <a:lumMod val="20000"/>
                        <a:lumOff val="80000"/>
                      </a:schemeClr>
                    </a:solidFill>
                  </a:tcPr>
                </a:tc>
                <a:tc>
                  <a:txBody>
                    <a:bodyPr/>
                    <a:lstStyle/>
                    <a:p>
                      <a:pPr algn="ctr"/>
                      <a:endParaRPr lang="zh-CN" altLang="en-US" sz="1400" b="0" dirty="0">
                        <a:latin typeface="+mj-ea"/>
                        <a:ea typeface="+mj-ea"/>
                      </a:endParaRPr>
                    </a:p>
                  </a:txBody>
                  <a:tcPr anchor="ctr">
                    <a:solidFill>
                      <a:schemeClr val="accent6">
                        <a:lumMod val="20000"/>
                        <a:lumOff val="80000"/>
                      </a:schemeClr>
                    </a:solidFill>
                  </a:tcPr>
                </a:tc>
              </a:tr>
            </a:tbl>
          </a:graphicData>
        </a:graphic>
      </p:graphicFrame>
      <p:sp>
        <p:nvSpPr>
          <p:cNvPr id="2" name="标题 1"/>
          <p:cNvSpPr>
            <a:spLocks noGrp="1"/>
          </p:cNvSpPr>
          <p:nvPr>
            <p:ph type="title"/>
          </p:nvPr>
        </p:nvSpPr>
        <p:spPr>
          <a:xfrm>
            <a:off x="516000" y="365125"/>
            <a:ext cx="11160000" cy="644525"/>
          </a:xfrm>
        </p:spPr>
        <p:txBody>
          <a:bodyPr>
            <a:normAutofit/>
          </a:bodyPr>
          <a:lstStyle/>
          <a:p>
            <a:r>
              <a:rPr lang="zh-CN" altLang="en-US" sz="2000" b="1" dirty="0" smtClean="0"/>
              <a:t>我们的售前流程图</a:t>
            </a:r>
            <a:endParaRPr lang="zh-CN" altLang="en-US" sz="2000" dirty="0"/>
          </a:p>
        </p:txBody>
      </p:sp>
      <p:cxnSp>
        <p:nvCxnSpPr>
          <p:cNvPr id="35" name="直接连接符 34"/>
          <p:cNvCxnSpPr>
            <a:stCxn id="93" idx="1"/>
            <a:endCxn id="86" idx="3"/>
          </p:cNvCxnSpPr>
          <p:nvPr/>
        </p:nvCxnSpPr>
        <p:spPr>
          <a:xfrm flipH="1">
            <a:off x="4521291" y="5794452"/>
            <a:ext cx="520289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1309461" y="5142111"/>
            <a:ext cx="10668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拟定合同</a:t>
            </a:r>
          </a:p>
        </p:txBody>
      </p:sp>
      <p:sp>
        <p:nvSpPr>
          <p:cNvPr id="43" name="圆角矩形 42"/>
          <p:cNvSpPr/>
          <p:nvPr/>
        </p:nvSpPr>
        <p:spPr>
          <a:xfrm>
            <a:off x="1309461" y="5668452"/>
            <a:ext cx="10668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合同评审</a:t>
            </a:r>
            <a:endParaRPr lang="zh-CN" altLang="en-US" sz="1000" dirty="0">
              <a:latin typeface="+mj-ea"/>
              <a:ea typeface="+mj-ea"/>
            </a:endParaRPr>
          </a:p>
        </p:txBody>
      </p:sp>
      <p:sp>
        <p:nvSpPr>
          <p:cNvPr id="87" name="圆角矩形 86"/>
          <p:cNvSpPr/>
          <p:nvPr/>
        </p:nvSpPr>
        <p:spPr>
          <a:xfrm>
            <a:off x="5526793" y="3539523"/>
            <a:ext cx="10668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会签</a:t>
            </a:r>
            <a:endParaRPr lang="zh-CN" altLang="en-US" sz="1000" dirty="0">
              <a:latin typeface="+mj-ea"/>
              <a:ea typeface="+mj-ea"/>
            </a:endParaRPr>
          </a:p>
        </p:txBody>
      </p:sp>
      <p:sp>
        <p:nvSpPr>
          <p:cNvPr id="88" name="圆角矩形 87"/>
          <p:cNvSpPr/>
          <p:nvPr/>
        </p:nvSpPr>
        <p:spPr>
          <a:xfrm>
            <a:off x="5526793" y="4071756"/>
            <a:ext cx="1066800" cy="252000"/>
          </a:xfrm>
          <a:prstGeom prst="roundRect">
            <a:avLst>
              <a:gd name="adj" fmla="val 50000"/>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accent4">
                    <a:lumMod val="75000"/>
                  </a:schemeClr>
                </a:solidFill>
                <a:latin typeface="+mj-ea"/>
                <a:ea typeface="+mj-ea"/>
              </a:rPr>
              <a:t>高层支持？</a:t>
            </a:r>
            <a:endParaRPr lang="zh-CN" altLang="en-US" sz="1000" dirty="0">
              <a:solidFill>
                <a:schemeClr val="accent4">
                  <a:lumMod val="75000"/>
                </a:schemeClr>
              </a:solidFill>
              <a:latin typeface="+mj-ea"/>
              <a:ea typeface="+mj-ea"/>
            </a:endParaRPr>
          </a:p>
        </p:txBody>
      </p:sp>
      <p:sp>
        <p:nvSpPr>
          <p:cNvPr id="89" name="圆角矩形 88"/>
          <p:cNvSpPr/>
          <p:nvPr/>
        </p:nvSpPr>
        <p:spPr>
          <a:xfrm>
            <a:off x="5526793" y="5668452"/>
            <a:ext cx="10668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实施</a:t>
            </a:r>
            <a:endParaRPr lang="zh-CN" altLang="en-US" sz="1000" dirty="0">
              <a:latin typeface="+mj-ea"/>
              <a:ea typeface="+mj-ea"/>
            </a:endParaRPr>
          </a:p>
        </p:txBody>
      </p:sp>
      <p:sp>
        <p:nvSpPr>
          <p:cNvPr id="90" name="圆角矩形 89"/>
          <p:cNvSpPr/>
          <p:nvPr/>
        </p:nvSpPr>
        <p:spPr>
          <a:xfrm>
            <a:off x="7625489" y="4603989"/>
            <a:ext cx="10668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会签</a:t>
            </a:r>
            <a:endParaRPr lang="zh-CN" altLang="en-US" sz="1000" dirty="0">
              <a:latin typeface="+mj-ea"/>
              <a:ea typeface="+mj-ea"/>
            </a:endParaRPr>
          </a:p>
        </p:txBody>
      </p:sp>
      <p:sp>
        <p:nvSpPr>
          <p:cNvPr id="91" name="圆角矩形 90"/>
          <p:cNvSpPr/>
          <p:nvPr/>
        </p:nvSpPr>
        <p:spPr>
          <a:xfrm>
            <a:off x="7625489" y="5668452"/>
            <a:ext cx="10668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实施</a:t>
            </a:r>
            <a:endParaRPr lang="zh-CN" altLang="en-US" sz="1000" dirty="0">
              <a:latin typeface="+mj-ea"/>
              <a:ea typeface="+mj-ea"/>
            </a:endParaRPr>
          </a:p>
        </p:txBody>
      </p:sp>
      <p:sp>
        <p:nvSpPr>
          <p:cNvPr id="92" name="圆角矩形 91"/>
          <p:cNvSpPr/>
          <p:nvPr/>
        </p:nvSpPr>
        <p:spPr>
          <a:xfrm>
            <a:off x="9724185" y="4071756"/>
            <a:ext cx="1066800" cy="25200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商讨 </a:t>
            </a:r>
            <a:r>
              <a:rPr lang="en-US" altLang="zh-CN" sz="1000" dirty="0" smtClean="0">
                <a:latin typeface="+mj-ea"/>
                <a:ea typeface="+mj-ea"/>
              </a:rPr>
              <a:t>/ </a:t>
            </a:r>
            <a:r>
              <a:rPr lang="zh-CN" altLang="en-US" sz="1000" dirty="0" smtClean="0">
                <a:latin typeface="+mj-ea"/>
                <a:ea typeface="+mj-ea"/>
              </a:rPr>
              <a:t>指导</a:t>
            </a:r>
            <a:endParaRPr lang="zh-CN" altLang="en-US" sz="1000" dirty="0">
              <a:latin typeface="+mj-ea"/>
              <a:ea typeface="+mj-ea"/>
            </a:endParaRPr>
          </a:p>
        </p:txBody>
      </p:sp>
      <p:sp>
        <p:nvSpPr>
          <p:cNvPr id="93" name="圆角矩形 92"/>
          <p:cNvSpPr/>
          <p:nvPr/>
        </p:nvSpPr>
        <p:spPr>
          <a:xfrm>
            <a:off x="9724185" y="5668452"/>
            <a:ext cx="1066800" cy="25200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介入</a:t>
            </a:r>
            <a:endParaRPr lang="zh-CN" altLang="en-US" sz="1000" dirty="0">
              <a:latin typeface="+mj-ea"/>
              <a:ea typeface="+mj-ea"/>
            </a:endParaRPr>
          </a:p>
        </p:txBody>
      </p:sp>
      <p:cxnSp>
        <p:nvCxnSpPr>
          <p:cNvPr id="8" name="直接连接符 7"/>
          <p:cNvCxnSpPr/>
          <p:nvPr/>
        </p:nvCxnSpPr>
        <p:spPr>
          <a:xfrm>
            <a:off x="2082800" y="2068821"/>
            <a:ext cx="1228725" cy="0"/>
          </a:xfrm>
          <a:prstGeom prst="line">
            <a:avLst/>
          </a:prstGeom>
          <a:ln w="12700">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842861" y="2610104"/>
            <a:ext cx="161788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42861" y="2610104"/>
            <a:ext cx="0" cy="2476002"/>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4018383" y="2761063"/>
            <a:ext cx="569387"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不需要</a:t>
            </a:r>
            <a:endParaRPr lang="zh-CN" altLang="en-US" sz="1000" dirty="0">
              <a:solidFill>
                <a:schemeClr val="accent1">
                  <a:lumMod val="75000"/>
                </a:schemeClr>
              </a:solidFill>
              <a:latin typeface="+mj-ea"/>
              <a:ea typeface="+mj-ea"/>
            </a:endParaRPr>
          </a:p>
        </p:txBody>
      </p:sp>
      <p:sp>
        <p:nvSpPr>
          <p:cNvPr id="95" name="矩形 94"/>
          <p:cNvSpPr/>
          <p:nvPr/>
        </p:nvSpPr>
        <p:spPr>
          <a:xfrm>
            <a:off x="2994263" y="2389663"/>
            <a:ext cx="441146"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需要</a:t>
            </a:r>
            <a:endParaRPr lang="zh-CN" altLang="en-US" sz="1000" dirty="0">
              <a:solidFill>
                <a:schemeClr val="accent1">
                  <a:lumMod val="75000"/>
                </a:schemeClr>
              </a:solidFill>
              <a:latin typeface="+mj-ea"/>
              <a:ea typeface="+mj-ea"/>
            </a:endParaRPr>
          </a:p>
        </p:txBody>
      </p:sp>
      <p:sp>
        <p:nvSpPr>
          <p:cNvPr id="44" name="圆角矩形 43"/>
          <p:cNvSpPr/>
          <p:nvPr/>
        </p:nvSpPr>
        <p:spPr>
          <a:xfrm>
            <a:off x="3454491" y="1942821"/>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了解需求</a:t>
            </a:r>
            <a:endParaRPr lang="zh-CN" altLang="en-US" sz="1000" dirty="0">
              <a:latin typeface="+mj-ea"/>
              <a:ea typeface="+mj-ea"/>
            </a:endParaRPr>
          </a:p>
        </p:txBody>
      </p:sp>
      <p:sp>
        <p:nvSpPr>
          <p:cNvPr id="45" name="圆角矩形 44"/>
          <p:cNvSpPr/>
          <p:nvPr/>
        </p:nvSpPr>
        <p:spPr>
          <a:xfrm>
            <a:off x="3454491" y="2475055"/>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accent3">
                    <a:lumMod val="75000"/>
                  </a:schemeClr>
                </a:solidFill>
                <a:latin typeface="+mj-ea"/>
                <a:ea typeface="+mj-ea"/>
              </a:rPr>
              <a:t>支持？</a:t>
            </a:r>
            <a:endParaRPr lang="zh-CN" altLang="en-US" sz="1000" dirty="0">
              <a:solidFill>
                <a:schemeClr val="accent3">
                  <a:lumMod val="75000"/>
                </a:schemeClr>
              </a:solidFill>
              <a:latin typeface="+mj-ea"/>
              <a:ea typeface="+mj-ea"/>
            </a:endParaRPr>
          </a:p>
        </p:txBody>
      </p:sp>
      <p:sp>
        <p:nvSpPr>
          <p:cNvPr id="46" name="圆角矩形 45"/>
          <p:cNvSpPr/>
          <p:nvPr/>
        </p:nvSpPr>
        <p:spPr>
          <a:xfrm>
            <a:off x="3454491" y="3007289"/>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申请支持</a:t>
            </a:r>
            <a:endParaRPr lang="zh-CN" altLang="en-US" sz="1000" dirty="0">
              <a:latin typeface="+mj-ea"/>
              <a:ea typeface="+mj-ea"/>
            </a:endParaRPr>
          </a:p>
        </p:txBody>
      </p:sp>
      <p:sp>
        <p:nvSpPr>
          <p:cNvPr id="82" name="圆角矩形 81"/>
          <p:cNvSpPr/>
          <p:nvPr/>
        </p:nvSpPr>
        <p:spPr>
          <a:xfrm>
            <a:off x="3454491" y="3539523"/>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accent3">
                    <a:lumMod val="75000"/>
                  </a:schemeClr>
                </a:solidFill>
                <a:latin typeface="+mj-ea"/>
                <a:ea typeface="+mj-ea"/>
              </a:rPr>
              <a:t>后台支持？</a:t>
            </a:r>
            <a:endParaRPr lang="zh-CN" altLang="en-US" sz="1000" dirty="0">
              <a:solidFill>
                <a:schemeClr val="accent3">
                  <a:lumMod val="75000"/>
                </a:schemeClr>
              </a:solidFill>
              <a:latin typeface="+mj-ea"/>
              <a:ea typeface="+mj-ea"/>
            </a:endParaRPr>
          </a:p>
        </p:txBody>
      </p:sp>
      <p:sp>
        <p:nvSpPr>
          <p:cNvPr id="83" name="圆角矩形 82"/>
          <p:cNvSpPr/>
          <p:nvPr/>
        </p:nvSpPr>
        <p:spPr>
          <a:xfrm>
            <a:off x="3454491" y="4071756"/>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审核</a:t>
            </a:r>
            <a:endParaRPr lang="zh-CN" altLang="en-US" sz="1000" dirty="0">
              <a:latin typeface="+mj-ea"/>
              <a:ea typeface="+mj-ea"/>
            </a:endParaRPr>
          </a:p>
        </p:txBody>
      </p:sp>
      <p:sp>
        <p:nvSpPr>
          <p:cNvPr id="84" name="圆角矩形 83"/>
          <p:cNvSpPr/>
          <p:nvPr/>
        </p:nvSpPr>
        <p:spPr>
          <a:xfrm>
            <a:off x="3454491" y="4603989"/>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accent3">
                    <a:lumMod val="75000"/>
                  </a:schemeClr>
                </a:solidFill>
                <a:latin typeface="+mj-ea"/>
                <a:ea typeface="+mj-ea"/>
              </a:rPr>
              <a:t>需定制？</a:t>
            </a:r>
            <a:endParaRPr lang="zh-CN" altLang="en-US" sz="1000" dirty="0">
              <a:solidFill>
                <a:schemeClr val="accent3">
                  <a:lumMod val="75000"/>
                </a:schemeClr>
              </a:solidFill>
              <a:latin typeface="+mj-ea"/>
              <a:ea typeface="+mj-ea"/>
            </a:endParaRPr>
          </a:p>
        </p:txBody>
      </p:sp>
      <p:sp>
        <p:nvSpPr>
          <p:cNvPr id="85" name="圆角矩形 84"/>
          <p:cNvSpPr/>
          <p:nvPr/>
        </p:nvSpPr>
        <p:spPr>
          <a:xfrm>
            <a:off x="3454491" y="5136223"/>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批准</a:t>
            </a:r>
            <a:endParaRPr lang="zh-CN" altLang="en-US" sz="1000" dirty="0">
              <a:latin typeface="+mj-ea"/>
              <a:ea typeface="+mj-ea"/>
            </a:endParaRPr>
          </a:p>
        </p:txBody>
      </p:sp>
      <p:sp>
        <p:nvSpPr>
          <p:cNvPr id="86" name="圆角矩形 85"/>
          <p:cNvSpPr/>
          <p:nvPr/>
        </p:nvSpPr>
        <p:spPr>
          <a:xfrm>
            <a:off x="3454491" y="5668452"/>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实施</a:t>
            </a:r>
            <a:endParaRPr lang="zh-CN" altLang="en-US" sz="1000" dirty="0">
              <a:latin typeface="+mj-ea"/>
              <a:ea typeface="+mj-ea"/>
            </a:endParaRPr>
          </a:p>
        </p:txBody>
      </p:sp>
      <p:cxnSp>
        <p:nvCxnSpPr>
          <p:cNvPr id="10" name="直接箭头连接符 9"/>
          <p:cNvCxnSpPr/>
          <p:nvPr/>
        </p:nvCxnSpPr>
        <p:spPr>
          <a:xfrm>
            <a:off x="3987891" y="2244938"/>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3987891" y="2777172"/>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3987891" y="3309406"/>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3987891" y="38416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3987891" y="4373872"/>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a:off x="3987891" y="4906106"/>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1" name="任意多边形 100"/>
          <p:cNvSpPr>
            <a:spLocks/>
          </p:cNvSpPr>
          <p:nvPr/>
        </p:nvSpPr>
        <p:spPr bwMode="auto">
          <a:xfrm>
            <a:off x="1633665" y="1887626"/>
            <a:ext cx="494599" cy="502037"/>
          </a:xfrm>
          <a:custGeom>
            <a:avLst/>
            <a:gdLst>
              <a:gd name="connsiteX0" fmla="*/ 767025 w 2322513"/>
              <a:gd name="connsiteY0" fmla="*/ 1420813 h 2357438"/>
              <a:gd name="connsiteX1" fmla="*/ 972677 w 2322513"/>
              <a:gd name="connsiteY1" fmla="*/ 2214442 h 2357438"/>
              <a:gd name="connsiteX2" fmla="*/ 1085428 w 2322513"/>
              <a:gd name="connsiteY2" fmla="*/ 1632130 h 2357438"/>
              <a:gd name="connsiteX3" fmla="*/ 966324 w 2322513"/>
              <a:gd name="connsiteY3" fmla="*/ 1508200 h 2357438"/>
              <a:gd name="connsiteX4" fmla="*/ 1049697 w 2322513"/>
              <a:gd name="connsiteY4" fmla="*/ 1420813 h 2357438"/>
              <a:gd name="connsiteX5" fmla="*/ 1272817 w 2322513"/>
              <a:gd name="connsiteY5" fmla="*/ 1420813 h 2357438"/>
              <a:gd name="connsiteX6" fmla="*/ 1345867 w 2322513"/>
              <a:gd name="connsiteY6" fmla="*/ 1505022 h 2357438"/>
              <a:gd name="connsiteX7" fmla="*/ 1225175 w 2322513"/>
              <a:gd name="connsiteY7" fmla="*/ 1648018 h 2357438"/>
              <a:gd name="connsiteX8" fmla="*/ 1345867 w 2322513"/>
              <a:gd name="connsiteY8" fmla="*/ 2214442 h 2357438"/>
              <a:gd name="connsiteX9" fmla="*/ 1576927 w 2322513"/>
              <a:gd name="connsiteY9" fmla="*/ 1421607 h 2357438"/>
              <a:gd name="connsiteX10" fmla="*/ 1615834 w 2322513"/>
              <a:gd name="connsiteY10" fmla="*/ 1423196 h 2357438"/>
              <a:gd name="connsiteX11" fmla="*/ 1653153 w 2322513"/>
              <a:gd name="connsiteY11" fmla="*/ 1427963 h 2357438"/>
              <a:gd name="connsiteX12" fmla="*/ 1691266 w 2322513"/>
              <a:gd name="connsiteY12" fmla="*/ 1433524 h 2357438"/>
              <a:gd name="connsiteX13" fmla="*/ 1726997 w 2322513"/>
              <a:gd name="connsiteY13" fmla="*/ 1441468 h 2357438"/>
              <a:gd name="connsiteX14" fmla="*/ 1764316 w 2322513"/>
              <a:gd name="connsiteY14" fmla="*/ 1450207 h 2357438"/>
              <a:gd name="connsiteX15" fmla="*/ 1798459 w 2322513"/>
              <a:gd name="connsiteY15" fmla="*/ 1460534 h 2357438"/>
              <a:gd name="connsiteX16" fmla="*/ 1834190 w 2322513"/>
              <a:gd name="connsiteY16" fmla="*/ 1472451 h 2357438"/>
              <a:gd name="connsiteX17" fmla="*/ 1868333 w 2322513"/>
              <a:gd name="connsiteY17" fmla="*/ 1487545 h 2357438"/>
              <a:gd name="connsiteX18" fmla="*/ 1901682 w 2322513"/>
              <a:gd name="connsiteY18" fmla="*/ 1502639 h 2357438"/>
              <a:gd name="connsiteX19" fmla="*/ 1932649 w 2322513"/>
              <a:gd name="connsiteY19" fmla="*/ 1520116 h 2357438"/>
              <a:gd name="connsiteX20" fmla="*/ 1963615 w 2322513"/>
              <a:gd name="connsiteY20" fmla="*/ 1539977 h 2357438"/>
              <a:gd name="connsiteX21" fmla="*/ 1995376 w 2322513"/>
              <a:gd name="connsiteY21" fmla="*/ 1559043 h 2357438"/>
              <a:gd name="connsiteX22" fmla="*/ 2023167 w 2322513"/>
              <a:gd name="connsiteY22" fmla="*/ 1579698 h 2357438"/>
              <a:gd name="connsiteX23" fmla="*/ 2051752 w 2322513"/>
              <a:gd name="connsiteY23" fmla="*/ 1603530 h 2357438"/>
              <a:gd name="connsiteX24" fmla="*/ 2078749 w 2322513"/>
              <a:gd name="connsiteY24" fmla="*/ 1627363 h 2357438"/>
              <a:gd name="connsiteX25" fmla="*/ 2104951 w 2322513"/>
              <a:gd name="connsiteY25" fmla="*/ 1652785 h 2357438"/>
              <a:gd name="connsiteX26" fmla="*/ 2128772 w 2322513"/>
              <a:gd name="connsiteY26" fmla="*/ 1678206 h 2357438"/>
              <a:gd name="connsiteX27" fmla="*/ 2152593 w 2322513"/>
              <a:gd name="connsiteY27" fmla="*/ 1706805 h 2357438"/>
              <a:gd name="connsiteX28" fmla="*/ 2175619 w 2322513"/>
              <a:gd name="connsiteY28" fmla="*/ 1734610 h 2357438"/>
              <a:gd name="connsiteX29" fmla="*/ 2196264 w 2322513"/>
              <a:gd name="connsiteY29" fmla="*/ 1764798 h 2357438"/>
              <a:gd name="connsiteX30" fmla="*/ 2215320 w 2322513"/>
              <a:gd name="connsiteY30" fmla="*/ 1795781 h 2357438"/>
              <a:gd name="connsiteX31" fmla="*/ 2233583 w 2322513"/>
              <a:gd name="connsiteY31" fmla="*/ 1826763 h 2357438"/>
              <a:gd name="connsiteX32" fmla="*/ 2249463 w 2322513"/>
              <a:gd name="connsiteY32" fmla="*/ 1860129 h 2357438"/>
              <a:gd name="connsiteX33" fmla="*/ 2264550 w 2322513"/>
              <a:gd name="connsiteY33" fmla="*/ 1894289 h 2357438"/>
              <a:gd name="connsiteX34" fmla="*/ 2278048 w 2322513"/>
              <a:gd name="connsiteY34" fmla="*/ 1928450 h 2357438"/>
              <a:gd name="connsiteX35" fmla="*/ 2289958 w 2322513"/>
              <a:gd name="connsiteY35" fmla="*/ 1962610 h 2357438"/>
              <a:gd name="connsiteX36" fmla="*/ 2298692 w 2322513"/>
              <a:gd name="connsiteY36" fmla="*/ 1998359 h 2357438"/>
              <a:gd name="connsiteX37" fmla="*/ 2307427 w 2322513"/>
              <a:gd name="connsiteY37" fmla="*/ 2035697 h 2357438"/>
              <a:gd name="connsiteX38" fmla="*/ 2313779 w 2322513"/>
              <a:gd name="connsiteY38" fmla="*/ 2073035 h 2357438"/>
              <a:gd name="connsiteX39" fmla="*/ 2318543 w 2322513"/>
              <a:gd name="connsiteY39" fmla="*/ 2110373 h 2357438"/>
              <a:gd name="connsiteX40" fmla="*/ 2320925 w 2322513"/>
              <a:gd name="connsiteY40" fmla="*/ 2148505 h 2357438"/>
              <a:gd name="connsiteX41" fmla="*/ 2322513 w 2322513"/>
              <a:gd name="connsiteY41" fmla="*/ 2187432 h 2357438"/>
              <a:gd name="connsiteX42" fmla="*/ 2322513 w 2322513"/>
              <a:gd name="connsiteY42" fmla="*/ 2357438 h 2357438"/>
              <a:gd name="connsiteX43" fmla="*/ 0 w 2322513"/>
              <a:gd name="connsiteY43" fmla="*/ 2357438 h 2357438"/>
              <a:gd name="connsiteX44" fmla="*/ 0 w 2322513"/>
              <a:gd name="connsiteY44" fmla="*/ 2187432 h 2357438"/>
              <a:gd name="connsiteX45" fmla="*/ 1588 w 2322513"/>
              <a:gd name="connsiteY45" fmla="*/ 2146916 h 2357438"/>
              <a:gd name="connsiteX46" fmla="*/ 4764 w 2322513"/>
              <a:gd name="connsiteY46" fmla="*/ 2108784 h 2357438"/>
              <a:gd name="connsiteX47" fmla="*/ 9529 w 2322513"/>
              <a:gd name="connsiteY47" fmla="*/ 2069857 h 2357438"/>
              <a:gd name="connsiteX48" fmla="*/ 16675 w 2322513"/>
              <a:gd name="connsiteY48" fmla="*/ 2032519 h 2357438"/>
              <a:gd name="connsiteX49" fmla="*/ 25409 w 2322513"/>
              <a:gd name="connsiteY49" fmla="*/ 1995181 h 2357438"/>
              <a:gd name="connsiteX50" fmla="*/ 35731 w 2322513"/>
              <a:gd name="connsiteY50" fmla="*/ 1959432 h 2357438"/>
              <a:gd name="connsiteX51" fmla="*/ 47642 w 2322513"/>
              <a:gd name="connsiteY51" fmla="*/ 1923683 h 2357438"/>
              <a:gd name="connsiteX52" fmla="*/ 61140 w 2322513"/>
              <a:gd name="connsiteY52" fmla="*/ 1889523 h 2357438"/>
              <a:gd name="connsiteX53" fmla="*/ 76226 w 2322513"/>
              <a:gd name="connsiteY53" fmla="*/ 1855363 h 2357438"/>
              <a:gd name="connsiteX54" fmla="*/ 94489 w 2322513"/>
              <a:gd name="connsiteY54" fmla="*/ 1822791 h 2357438"/>
              <a:gd name="connsiteX55" fmla="*/ 111957 w 2322513"/>
              <a:gd name="connsiteY55" fmla="*/ 1790220 h 2357438"/>
              <a:gd name="connsiteX56" fmla="*/ 131014 w 2322513"/>
              <a:gd name="connsiteY56" fmla="*/ 1758443 h 2357438"/>
              <a:gd name="connsiteX57" fmla="*/ 154040 w 2322513"/>
              <a:gd name="connsiteY57" fmla="*/ 1729049 h 2357438"/>
              <a:gd name="connsiteX58" fmla="*/ 176273 w 2322513"/>
              <a:gd name="connsiteY58" fmla="*/ 1698861 h 2357438"/>
              <a:gd name="connsiteX59" fmla="*/ 200094 w 2322513"/>
              <a:gd name="connsiteY59" fmla="*/ 1671851 h 2357438"/>
              <a:gd name="connsiteX60" fmla="*/ 225502 w 2322513"/>
              <a:gd name="connsiteY60" fmla="*/ 1645635 h 2357438"/>
              <a:gd name="connsiteX61" fmla="*/ 251705 w 2322513"/>
              <a:gd name="connsiteY61" fmla="*/ 1620213 h 2357438"/>
              <a:gd name="connsiteX62" fmla="*/ 280290 w 2322513"/>
              <a:gd name="connsiteY62" fmla="*/ 1596381 h 2357438"/>
              <a:gd name="connsiteX63" fmla="*/ 308875 w 2322513"/>
              <a:gd name="connsiteY63" fmla="*/ 1572548 h 2357438"/>
              <a:gd name="connsiteX64" fmla="*/ 338253 w 2322513"/>
              <a:gd name="connsiteY64" fmla="*/ 1551893 h 2357438"/>
              <a:gd name="connsiteX65" fmla="*/ 369220 w 2322513"/>
              <a:gd name="connsiteY65" fmla="*/ 1532032 h 2357438"/>
              <a:gd name="connsiteX66" fmla="*/ 402569 w 2322513"/>
              <a:gd name="connsiteY66" fmla="*/ 1512966 h 2357438"/>
              <a:gd name="connsiteX67" fmla="*/ 435124 w 2322513"/>
              <a:gd name="connsiteY67" fmla="*/ 1496283 h 2357438"/>
              <a:gd name="connsiteX68" fmla="*/ 469267 w 2322513"/>
              <a:gd name="connsiteY68" fmla="*/ 1481189 h 2357438"/>
              <a:gd name="connsiteX69" fmla="*/ 503410 w 2322513"/>
              <a:gd name="connsiteY69" fmla="*/ 1466890 h 2357438"/>
              <a:gd name="connsiteX70" fmla="*/ 539141 w 2322513"/>
              <a:gd name="connsiteY70" fmla="*/ 1454973 h 2357438"/>
              <a:gd name="connsiteX71" fmla="*/ 574872 w 2322513"/>
              <a:gd name="connsiteY71" fmla="*/ 1444646 h 2357438"/>
              <a:gd name="connsiteX72" fmla="*/ 612191 w 2322513"/>
              <a:gd name="connsiteY72" fmla="*/ 1436702 h 2357438"/>
              <a:gd name="connsiteX73" fmla="*/ 651098 w 2322513"/>
              <a:gd name="connsiteY73" fmla="*/ 1429552 h 2357438"/>
              <a:gd name="connsiteX74" fmla="*/ 688417 w 2322513"/>
              <a:gd name="connsiteY74" fmla="*/ 1424785 h 2357438"/>
              <a:gd name="connsiteX75" fmla="*/ 728118 w 2322513"/>
              <a:gd name="connsiteY75" fmla="*/ 1421607 h 2357438"/>
              <a:gd name="connsiteX76" fmla="*/ 1154038 w 2322513"/>
              <a:gd name="connsiteY76" fmla="*/ 0 h 2357438"/>
              <a:gd name="connsiteX77" fmla="*/ 1773238 w 2322513"/>
              <a:gd name="connsiteY77" fmla="*/ 619200 h 2357438"/>
              <a:gd name="connsiteX78" fmla="*/ 1154038 w 2322513"/>
              <a:gd name="connsiteY78" fmla="*/ 1238400 h 2357438"/>
              <a:gd name="connsiteX79" fmla="*/ 534838 w 2322513"/>
              <a:gd name="connsiteY79" fmla="*/ 619200 h 2357438"/>
              <a:gd name="connsiteX80" fmla="*/ 1154038 w 2322513"/>
              <a:gd name="connsiteY80" fmla="*/ 0 h 235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322513" h="2357438">
                <a:moveTo>
                  <a:pt x="767025" y="1420813"/>
                </a:moveTo>
                <a:lnTo>
                  <a:pt x="972677" y="2214442"/>
                </a:lnTo>
                <a:lnTo>
                  <a:pt x="1085428" y="1632130"/>
                </a:lnTo>
                <a:lnTo>
                  <a:pt x="966324" y="1508200"/>
                </a:lnTo>
                <a:lnTo>
                  <a:pt x="1049697" y="1420813"/>
                </a:lnTo>
                <a:lnTo>
                  <a:pt x="1272817" y="1420813"/>
                </a:lnTo>
                <a:lnTo>
                  <a:pt x="1345867" y="1505022"/>
                </a:lnTo>
                <a:lnTo>
                  <a:pt x="1225175" y="1648018"/>
                </a:lnTo>
                <a:lnTo>
                  <a:pt x="1345867" y="2214442"/>
                </a:lnTo>
                <a:lnTo>
                  <a:pt x="1576927" y="1421607"/>
                </a:lnTo>
                <a:lnTo>
                  <a:pt x="1615834" y="1423196"/>
                </a:lnTo>
                <a:lnTo>
                  <a:pt x="1653153" y="1427963"/>
                </a:lnTo>
                <a:lnTo>
                  <a:pt x="1691266" y="1433524"/>
                </a:lnTo>
                <a:lnTo>
                  <a:pt x="1726997" y="1441468"/>
                </a:lnTo>
                <a:lnTo>
                  <a:pt x="1764316" y="1450207"/>
                </a:lnTo>
                <a:lnTo>
                  <a:pt x="1798459" y="1460534"/>
                </a:lnTo>
                <a:lnTo>
                  <a:pt x="1834190" y="1472451"/>
                </a:lnTo>
                <a:lnTo>
                  <a:pt x="1868333" y="1487545"/>
                </a:lnTo>
                <a:lnTo>
                  <a:pt x="1901682" y="1502639"/>
                </a:lnTo>
                <a:lnTo>
                  <a:pt x="1932649" y="1520116"/>
                </a:lnTo>
                <a:lnTo>
                  <a:pt x="1963615" y="1539977"/>
                </a:lnTo>
                <a:lnTo>
                  <a:pt x="1995376" y="1559043"/>
                </a:lnTo>
                <a:lnTo>
                  <a:pt x="2023167" y="1579698"/>
                </a:lnTo>
                <a:lnTo>
                  <a:pt x="2051752" y="1603530"/>
                </a:lnTo>
                <a:lnTo>
                  <a:pt x="2078749" y="1627363"/>
                </a:lnTo>
                <a:lnTo>
                  <a:pt x="2104951" y="1652785"/>
                </a:lnTo>
                <a:lnTo>
                  <a:pt x="2128772" y="1678206"/>
                </a:lnTo>
                <a:lnTo>
                  <a:pt x="2152593" y="1706805"/>
                </a:lnTo>
                <a:lnTo>
                  <a:pt x="2175619" y="1734610"/>
                </a:lnTo>
                <a:lnTo>
                  <a:pt x="2196264" y="1764798"/>
                </a:lnTo>
                <a:lnTo>
                  <a:pt x="2215320" y="1795781"/>
                </a:lnTo>
                <a:lnTo>
                  <a:pt x="2233583" y="1826763"/>
                </a:lnTo>
                <a:lnTo>
                  <a:pt x="2249463" y="1860129"/>
                </a:lnTo>
                <a:lnTo>
                  <a:pt x="2264550" y="1894289"/>
                </a:lnTo>
                <a:lnTo>
                  <a:pt x="2278048" y="1928450"/>
                </a:lnTo>
                <a:lnTo>
                  <a:pt x="2289958" y="1962610"/>
                </a:lnTo>
                <a:lnTo>
                  <a:pt x="2298692" y="1998359"/>
                </a:lnTo>
                <a:lnTo>
                  <a:pt x="2307427" y="2035697"/>
                </a:lnTo>
                <a:lnTo>
                  <a:pt x="2313779" y="2073035"/>
                </a:lnTo>
                <a:lnTo>
                  <a:pt x="2318543" y="2110373"/>
                </a:lnTo>
                <a:lnTo>
                  <a:pt x="2320925" y="2148505"/>
                </a:lnTo>
                <a:lnTo>
                  <a:pt x="2322513" y="2187432"/>
                </a:lnTo>
                <a:lnTo>
                  <a:pt x="2322513" y="2357438"/>
                </a:lnTo>
                <a:lnTo>
                  <a:pt x="0" y="2357438"/>
                </a:lnTo>
                <a:lnTo>
                  <a:pt x="0" y="2187432"/>
                </a:lnTo>
                <a:lnTo>
                  <a:pt x="1588" y="2146916"/>
                </a:lnTo>
                <a:lnTo>
                  <a:pt x="4764" y="2108784"/>
                </a:lnTo>
                <a:lnTo>
                  <a:pt x="9529" y="2069857"/>
                </a:lnTo>
                <a:lnTo>
                  <a:pt x="16675" y="2032519"/>
                </a:lnTo>
                <a:lnTo>
                  <a:pt x="25409" y="1995181"/>
                </a:lnTo>
                <a:lnTo>
                  <a:pt x="35731" y="1959432"/>
                </a:lnTo>
                <a:lnTo>
                  <a:pt x="47642" y="1923683"/>
                </a:lnTo>
                <a:lnTo>
                  <a:pt x="61140" y="1889523"/>
                </a:lnTo>
                <a:lnTo>
                  <a:pt x="76226" y="1855363"/>
                </a:lnTo>
                <a:lnTo>
                  <a:pt x="94489" y="1822791"/>
                </a:lnTo>
                <a:lnTo>
                  <a:pt x="111957" y="1790220"/>
                </a:lnTo>
                <a:lnTo>
                  <a:pt x="131014" y="1758443"/>
                </a:lnTo>
                <a:lnTo>
                  <a:pt x="154040" y="1729049"/>
                </a:lnTo>
                <a:lnTo>
                  <a:pt x="176273" y="1698861"/>
                </a:lnTo>
                <a:lnTo>
                  <a:pt x="200094" y="1671851"/>
                </a:lnTo>
                <a:lnTo>
                  <a:pt x="225502" y="1645635"/>
                </a:lnTo>
                <a:lnTo>
                  <a:pt x="251705" y="1620213"/>
                </a:lnTo>
                <a:lnTo>
                  <a:pt x="280290" y="1596381"/>
                </a:lnTo>
                <a:lnTo>
                  <a:pt x="308875" y="1572548"/>
                </a:lnTo>
                <a:lnTo>
                  <a:pt x="338253" y="1551893"/>
                </a:lnTo>
                <a:lnTo>
                  <a:pt x="369220" y="1532032"/>
                </a:lnTo>
                <a:lnTo>
                  <a:pt x="402569" y="1512966"/>
                </a:lnTo>
                <a:lnTo>
                  <a:pt x="435124" y="1496283"/>
                </a:lnTo>
                <a:lnTo>
                  <a:pt x="469267" y="1481189"/>
                </a:lnTo>
                <a:lnTo>
                  <a:pt x="503410" y="1466890"/>
                </a:lnTo>
                <a:lnTo>
                  <a:pt x="539141" y="1454973"/>
                </a:lnTo>
                <a:lnTo>
                  <a:pt x="574872" y="1444646"/>
                </a:lnTo>
                <a:lnTo>
                  <a:pt x="612191" y="1436702"/>
                </a:lnTo>
                <a:lnTo>
                  <a:pt x="651098" y="1429552"/>
                </a:lnTo>
                <a:lnTo>
                  <a:pt x="688417" y="1424785"/>
                </a:lnTo>
                <a:lnTo>
                  <a:pt x="728118" y="1421607"/>
                </a:lnTo>
                <a:close/>
                <a:moveTo>
                  <a:pt x="1154038" y="0"/>
                </a:moveTo>
                <a:cubicBezTo>
                  <a:pt x="1496013" y="0"/>
                  <a:pt x="1773238" y="277225"/>
                  <a:pt x="1773238" y="619200"/>
                </a:cubicBezTo>
                <a:cubicBezTo>
                  <a:pt x="1773238" y="961175"/>
                  <a:pt x="1496013" y="1238400"/>
                  <a:pt x="1154038" y="1238400"/>
                </a:cubicBezTo>
                <a:cubicBezTo>
                  <a:pt x="812063" y="1238400"/>
                  <a:pt x="534838" y="961175"/>
                  <a:pt x="534838" y="619200"/>
                </a:cubicBezTo>
                <a:cubicBezTo>
                  <a:pt x="534838" y="277225"/>
                  <a:pt x="812063" y="0"/>
                  <a:pt x="1154038" y="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cxnSp>
        <p:nvCxnSpPr>
          <p:cNvPr id="102" name="直接箭头连接符 101"/>
          <p:cNvCxnSpPr/>
          <p:nvPr/>
        </p:nvCxnSpPr>
        <p:spPr>
          <a:xfrm>
            <a:off x="1842861"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flipH="1">
            <a:off x="2471805" y="5268111"/>
            <a:ext cx="274570" cy="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p:nvPr/>
        </p:nvCxnSpPr>
        <p:spPr>
          <a:xfrm flipH="1">
            <a:off x="2746375" y="5794452"/>
            <a:ext cx="648462" cy="0"/>
          </a:xfrm>
          <a:prstGeom prst="straightConnector1">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46375" y="5262223"/>
            <a:ext cx="0" cy="5322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587770" y="3665523"/>
            <a:ext cx="8541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4565545" y="3419302"/>
            <a:ext cx="441146"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需要</a:t>
            </a:r>
            <a:endParaRPr lang="zh-CN" altLang="en-US" sz="1000" dirty="0">
              <a:solidFill>
                <a:schemeClr val="accent1">
                  <a:lumMod val="75000"/>
                </a:schemeClr>
              </a:solidFill>
              <a:latin typeface="+mj-ea"/>
              <a:ea typeface="+mj-ea"/>
            </a:endParaRPr>
          </a:p>
        </p:txBody>
      </p:sp>
      <p:sp>
        <p:nvSpPr>
          <p:cNvPr id="107" name="矩形 106"/>
          <p:cNvSpPr/>
          <p:nvPr/>
        </p:nvSpPr>
        <p:spPr>
          <a:xfrm>
            <a:off x="4018383" y="3825531"/>
            <a:ext cx="569387"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不需要</a:t>
            </a:r>
            <a:endParaRPr lang="zh-CN" altLang="en-US" sz="1000" dirty="0">
              <a:solidFill>
                <a:schemeClr val="accent1">
                  <a:lumMod val="75000"/>
                </a:schemeClr>
              </a:solidFill>
              <a:latin typeface="+mj-ea"/>
              <a:ea typeface="+mj-ea"/>
            </a:endParaRPr>
          </a:p>
        </p:txBody>
      </p:sp>
      <p:cxnSp>
        <p:nvCxnSpPr>
          <p:cNvPr id="108" name="直接箭头连接符 107"/>
          <p:cNvCxnSpPr/>
          <p:nvPr/>
        </p:nvCxnSpPr>
        <p:spPr>
          <a:xfrm>
            <a:off x="6060193" y="38416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587770" y="4197756"/>
            <a:ext cx="8541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4587770" y="4725212"/>
            <a:ext cx="29877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4587770" y="5262223"/>
            <a:ext cx="3571119"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8162064" y="4917980"/>
            <a:ext cx="0" cy="344243"/>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3987891" y="5438339"/>
            <a:ext cx="4166941" cy="180000"/>
            <a:chOff x="3987891" y="5438339"/>
            <a:chExt cx="4166941" cy="180000"/>
          </a:xfrm>
        </p:grpSpPr>
        <p:cxnSp>
          <p:nvCxnSpPr>
            <p:cNvPr id="100" name="直接箭头连接符 99"/>
            <p:cNvCxnSpPr/>
            <p:nvPr/>
          </p:nvCxnSpPr>
          <p:spPr>
            <a:xfrm>
              <a:off x="3987891"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a:xfrm>
              <a:off x="6060193"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a:off x="8154832"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87891" y="5439437"/>
              <a:ext cx="4166941" cy="0"/>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115" name="直接连接符 114"/>
          <p:cNvCxnSpPr/>
          <p:nvPr/>
        </p:nvCxnSpPr>
        <p:spPr>
          <a:xfrm>
            <a:off x="6660942" y="4197756"/>
            <a:ext cx="2987780" cy="0"/>
          </a:xfrm>
          <a:prstGeom prst="line">
            <a:avLst/>
          </a:prstGeom>
          <a:ln w="12700">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4957406" y="3940597"/>
            <a:ext cx="569387"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不需要</a:t>
            </a:r>
            <a:endParaRPr lang="zh-CN" altLang="en-US" sz="1000" dirty="0">
              <a:solidFill>
                <a:schemeClr val="accent1">
                  <a:lumMod val="75000"/>
                </a:schemeClr>
              </a:solidFill>
              <a:latin typeface="+mj-ea"/>
              <a:ea typeface="+mj-ea"/>
            </a:endParaRPr>
          </a:p>
        </p:txBody>
      </p:sp>
      <p:sp>
        <p:nvSpPr>
          <p:cNvPr id="117" name="矩形 116"/>
          <p:cNvSpPr/>
          <p:nvPr/>
        </p:nvSpPr>
        <p:spPr>
          <a:xfrm>
            <a:off x="6693800" y="3951535"/>
            <a:ext cx="441146"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需要</a:t>
            </a:r>
            <a:endParaRPr lang="zh-CN" altLang="en-US" sz="1000" dirty="0">
              <a:solidFill>
                <a:schemeClr val="accent1">
                  <a:lumMod val="75000"/>
                </a:schemeClr>
              </a:solidFill>
              <a:latin typeface="+mj-ea"/>
              <a:ea typeface="+mj-ea"/>
            </a:endParaRPr>
          </a:p>
        </p:txBody>
      </p:sp>
      <p:cxnSp>
        <p:nvCxnSpPr>
          <p:cNvPr id="118" name="直接箭头连接符 117"/>
          <p:cNvCxnSpPr/>
          <p:nvPr/>
        </p:nvCxnSpPr>
        <p:spPr>
          <a:xfrm>
            <a:off x="10257585" y="4373872"/>
            <a:ext cx="0" cy="1244467"/>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4587770" y="4472513"/>
            <a:ext cx="441146"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需要</a:t>
            </a:r>
            <a:endParaRPr lang="zh-CN" altLang="en-US" sz="1000" dirty="0">
              <a:solidFill>
                <a:schemeClr val="accent1">
                  <a:lumMod val="75000"/>
                </a:schemeClr>
              </a:solidFill>
              <a:latin typeface="+mj-ea"/>
              <a:ea typeface="+mj-ea"/>
            </a:endParaRPr>
          </a:p>
        </p:txBody>
      </p:sp>
      <p:sp>
        <p:nvSpPr>
          <p:cNvPr id="120" name="矩形 119"/>
          <p:cNvSpPr/>
          <p:nvPr/>
        </p:nvSpPr>
        <p:spPr>
          <a:xfrm>
            <a:off x="3388054" y="4366372"/>
            <a:ext cx="569387" cy="246221"/>
          </a:xfrm>
          <a:prstGeom prst="rect">
            <a:avLst/>
          </a:prstGeom>
        </p:spPr>
        <p:txBody>
          <a:bodyPr wrap="none">
            <a:spAutoFit/>
          </a:bodyPr>
          <a:lstStyle/>
          <a:p>
            <a:pPr algn="ctr"/>
            <a:r>
              <a:rPr lang="zh-CN" altLang="en-US" sz="1000" dirty="0" smtClean="0">
                <a:solidFill>
                  <a:schemeClr val="accent1">
                    <a:lumMod val="75000"/>
                  </a:schemeClr>
                </a:solidFill>
                <a:latin typeface="+mj-ea"/>
                <a:ea typeface="+mj-ea"/>
              </a:rPr>
              <a:t>不需要</a:t>
            </a:r>
            <a:endParaRPr lang="zh-CN" altLang="en-US" sz="1000" dirty="0">
              <a:solidFill>
                <a:schemeClr val="accent1">
                  <a:lumMod val="75000"/>
                </a:schemeClr>
              </a:solidFill>
              <a:latin typeface="+mj-ea"/>
              <a:ea typeface="+mj-ea"/>
            </a:endParaRPr>
          </a:p>
        </p:txBody>
      </p:sp>
    </p:spTree>
    <p:custDataLst>
      <p:tags r:id="rId1"/>
    </p:custDataLst>
    <p:extLst>
      <p:ext uri="{BB962C8B-B14F-4D97-AF65-F5344CB8AC3E}">
        <p14:creationId xmlns:p14="http://schemas.microsoft.com/office/powerpoint/2010/main" val="27446709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Effect transition="in" filter="fade">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fade">
                                      <p:cBhvr>
                                        <p:cTn id="46" dur="500"/>
                                        <p:tgtEl>
                                          <p:spTgt spid="9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250"/>
                                        <p:tgtEl>
                                          <p:spTgt spid="12"/>
                                        </p:tgtEl>
                                      </p:cBhvr>
                                    </p:animEffect>
                                  </p:childTnLst>
                                </p:cTn>
                              </p:par>
                              <p:par>
                                <p:cTn id="55" presetID="22" presetClass="entr" presetSubtype="1" fill="hold" nodeType="withEffect">
                                  <p:stCondLst>
                                    <p:cond delay="25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250"/>
                                        <p:tgtEl>
                                          <p:spTgt spid="14"/>
                                        </p:tgtEl>
                                      </p:cBhvr>
                                    </p:animEffect>
                                  </p:childTnLst>
                                </p:cTn>
                              </p:par>
                              <p:par>
                                <p:cTn id="58" presetID="22" presetClass="entr" presetSubtype="1" fill="hold" nodeType="with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wipe(up)">
                                      <p:cBhvr>
                                        <p:cTn id="60" dur="500"/>
                                        <p:tgtEl>
                                          <p:spTgt spid="94"/>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up)">
                                      <p:cBhvr>
                                        <p:cTn id="77" dur="500"/>
                                        <p:tgtEl>
                                          <p:spTgt spid="102"/>
                                        </p:tgtEl>
                                      </p:cBhvr>
                                    </p:animEffect>
                                  </p:childTnLst>
                                </p:cTn>
                              </p:par>
                              <p:par>
                                <p:cTn id="78" presetID="22" presetClass="entr" presetSubtype="1" fill="hold" nodeType="withEffect">
                                  <p:stCondLst>
                                    <p:cond delay="0"/>
                                  </p:stCondLst>
                                  <p:childTnLst>
                                    <p:set>
                                      <p:cBhvr>
                                        <p:cTn id="79" dur="1" fill="hold">
                                          <p:stCondLst>
                                            <p:cond delay="0"/>
                                          </p:stCondLst>
                                        </p:cTn>
                                        <p:tgtEl>
                                          <p:spTgt spid="96"/>
                                        </p:tgtEl>
                                        <p:attrNameLst>
                                          <p:attrName>style.visibility</p:attrName>
                                        </p:attrNameLst>
                                      </p:cBhvr>
                                      <p:to>
                                        <p:strVal val="visible"/>
                                      </p:to>
                                    </p:set>
                                    <p:animEffect transition="in" filter="wipe(up)">
                                      <p:cBhvr>
                                        <p:cTn id="80" dur="500"/>
                                        <p:tgtEl>
                                          <p:spTgt spid="96"/>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ppt_w</p:attrName>
                                        </p:attrNameLst>
                                      </p:cBhvr>
                                      <p:tavLst>
                                        <p:tav tm="0">
                                          <p:val>
                                            <p:fltVal val="0"/>
                                          </p:val>
                                        </p:tav>
                                        <p:tav tm="100000">
                                          <p:val>
                                            <p:strVal val="#ppt_w"/>
                                          </p:val>
                                        </p:tav>
                                      </p:tavLst>
                                    </p:anim>
                                    <p:anim calcmode="lin" valueType="num">
                                      <p:cBhvr>
                                        <p:cTn id="86" dur="500" fill="hold"/>
                                        <p:tgtEl>
                                          <p:spTgt spid="43"/>
                                        </p:tgtEl>
                                        <p:attrNameLst>
                                          <p:attrName>ppt_h</p:attrName>
                                        </p:attrNameLst>
                                      </p:cBhvr>
                                      <p:tavLst>
                                        <p:tav tm="0">
                                          <p:val>
                                            <p:fltVal val="0"/>
                                          </p:val>
                                        </p:tav>
                                        <p:tav tm="100000">
                                          <p:val>
                                            <p:strVal val="#ppt_h"/>
                                          </p:val>
                                        </p:tav>
                                      </p:tavLst>
                                    </p:anim>
                                    <p:animEffect transition="in" filter="fade">
                                      <p:cBhvr>
                                        <p:cTn id="87" dur="500"/>
                                        <p:tgtEl>
                                          <p:spTgt spid="43"/>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 calcmode="lin" valueType="num">
                                      <p:cBhvr>
                                        <p:cTn id="90" dur="500" fill="hold"/>
                                        <p:tgtEl>
                                          <p:spTgt spid="82"/>
                                        </p:tgtEl>
                                        <p:attrNameLst>
                                          <p:attrName>ppt_w</p:attrName>
                                        </p:attrNameLst>
                                      </p:cBhvr>
                                      <p:tavLst>
                                        <p:tav tm="0">
                                          <p:val>
                                            <p:fltVal val="0"/>
                                          </p:val>
                                        </p:tav>
                                        <p:tav tm="100000">
                                          <p:val>
                                            <p:strVal val="#ppt_w"/>
                                          </p:val>
                                        </p:tav>
                                      </p:tavLst>
                                    </p:anim>
                                    <p:anim calcmode="lin" valueType="num">
                                      <p:cBhvr>
                                        <p:cTn id="91" dur="500" fill="hold"/>
                                        <p:tgtEl>
                                          <p:spTgt spid="82"/>
                                        </p:tgtEl>
                                        <p:attrNameLst>
                                          <p:attrName>ppt_h</p:attrName>
                                        </p:attrNameLst>
                                      </p:cBhvr>
                                      <p:tavLst>
                                        <p:tav tm="0">
                                          <p:val>
                                            <p:fltVal val="0"/>
                                          </p:val>
                                        </p:tav>
                                        <p:tav tm="100000">
                                          <p:val>
                                            <p:strVal val="#ppt_h"/>
                                          </p:val>
                                        </p:tav>
                                      </p:tavLst>
                                    </p:anim>
                                    <p:animEffect transition="in" filter="fade">
                                      <p:cBhvr>
                                        <p:cTn id="92" dur="500"/>
                                        <p:tgtEl>
                                          <p:spTgt spid="8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500"/>
                                        <p:tgtEl>
                                          <p:spTgt spid="107"/>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105"/>
                                        </p:tgtEl>
                                        <p:attrNameLst>
                                          <p:attrName>style.visibility</p:attrName>
                                        </p:attrNameLst>
                                      </p:cBhvr>
                                      <p:to>
                                        <p:strVal val="visible"/>
                                      </p:to>
                                    </p:set>
                                    <p:animEffect transition="in" filter="wipe(left)">
                                      <p:cBhvr>
                                        <p:cTn id="105" dur="500"/>
                                        <p:tgtEl>
                                          <p:spTgt spid="105"/>
                                        </p:tgtEl>
                                      </p:cBhvr>
                                    </p:animEffect>
                                  </p:childTnLst>
                                </p:cTn>
                              </p:par>
                              <p:par>
                                <p:cTn id="106" presetID="22" presetClass="entr" presetSubtype="1" fill="hold" nodeType="with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wipe(up)">
                                      <p:cBhvr>
                                        <p:cTn id="108" dur="500"/>
                                        <p:tgtEl>
                                          <p:spTgt spid="97"/>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p:cTn id="113" dur="500" fill="hold"/>
                                        <p:tgtEl>
                                          <p:spTgt spid="83"/>
                                        </p:tgtEl>
                                        <p:attrNameLst>
                                          <p:attrName>ppt_w</p:attrName>
                                        </p:attrNameLst>
                                      </p:cBhvr>
                                      <p:tavLst>
                                        <p:tav tm="0">
                                          <p:val>
                                            <p:fltVal val="0"/>
                                          </p:val>
                                        </p:tav>
                                        <p:tav tm="100000">
                                          <p:val>
                                            <p:strVal val="#ppt_w"/>
                                          </p:val>
                                        </p:tav>
                                      </p:tavLst>
                                    </p:anim>
                                    <p:anim calcmode="lin" valueType="num">
                                      <p:cBhvr>
                                        <p:cTn id="114" dur="500" fill="hold"/>
                                        <p:tgtEl>
                                          <p:spTgt spid="83"/>
                                        </p:tgtEl>
                                        <p:attrNameLst>
                                          <p:attrName>ppt_h</p:attrName>
                                        </p:attrNameLst>
                                      </p:cBhvr>
                                      <p:tavLst>
                                        <p:tav tm="0">
                                          <p:val>
                                            <p:fltVal val="0"/>
                                          </p:val>
                                        </p:tav>
                                        <p:tav tm="100000">
                                          <p:val>
                                            <p:strVal val="#ppt_h"/>
                                          </p:val>
                                        </p:tav>
                                      </p:tavLst>
                                    </p:anim>
                                    <p:animEffect transition="in" filter="fade">
                                      <p:cBhvr>
                                        <p:cTn id="115" dur="500"/>
                                        <p:tgtEl>
                                          <p:spTgt spid="83"/>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87"/>
                                        </p:tgtEl>
                                        <p:attrNameLst>
                                          <p:attrName>style.visibility</p:attrName>
                                        </p:attrNameLst>
                                      </p:cBhvr>
                                      <p:to>
                                        <p:strVal val="visible"/>
                                      </p:to>
                                    </p:set>
                                    <p:anim calcmode="lin" valueType="num">
                                      <p:cBhvr>
                                        <p:cTn id="118" dur="500" fill="hold"/>
                                        <p:tgtEl>
                                          <p:spTgt spid="87"/>
                                        </p:tgtEl>
                                        <p:attrNameLst>
                                          <p:attrName>ppt_w</p:attrName>
                                        </p:attrNameLst>
                                      </p:cBhvr>
                                      <p:tavLst>
                                        <p:tav tm="0">
                                          <p:val>
                                            <p:fltVal val="0"/>
                                          </p:val>
                                        </p:tav>
                                        <p:tav tm="100000">
                                          <p:val>
                                            <p:strVal val="#ppt_w"/>
                                          </p:val>
                                        </p:tav>
                                      </p:tavLst>
                                    </p:anim>
                                    <p:anim calcmode="lin" valueType="num">
                                      <p:cBhvr>
                                        <p:cTn id="119" dur="500" fill="hold"/>
                                        <p:tgtEl>
                                          <p:spTgt spid="87"/>
                                        </p:tgtEl>
                                        <p:attrNameLst>
                                          <p:attrName>ppt_h</p:attrName>
                                        </p:attrNameLst>
                                      </p:cBhvr>
                                      <p:tavLst>
                                        <p:tav tm="0">
                                          <p:val>
                                            <p:fltVal val="0"/>
                                          </p:val>
                                        </p:tav>
                                        <p:tav tm="100000">
                                          <p:val>
                                            <p:strVal val="#ppt_h"/>
                                          </p:val>
                                        </p:tav>
                                      </p:tavLst>
                                    </p:anim>
                                    <p:animEffect transition="in" filter="fade">
                                      <p:cBhvr>
                                        <p:cTn id="120" dur="500"/>
                                        <p:tgtEl>
                                          <p:spTgt spid="8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108"/>
                                        </p:tgtEl>
                                        <p:attrNameLst>
                                          <p:attrName>style.visibility</p:attrName>
                                        </p:attrNameLst>
                                      </p:cBhvr>
                                      <p:to>
                                        <p:strVal val="visible"/>
                                      </p:to>
                                    </p:set>
                                    <p:animEffect transition="in" filter="wipe(up)">
                                      <p:cBhvr>
                                        <p:cTn id="125" dur="500"/>
                                        <p:tgtEl>
                                          <p:spTgt spid="108"/>
                                        </p:tgtEl>
                                      </p:cBhvr>
                                    </p:animEffect>
                                  </p:childTnLst>
                                </p:cTn>
                              </p:par>
                            </p:childTnLst>
                          </p:cTn>
                        </p:par>
                      </p:childTnLst>
                    </p:cTn>
                  </p:par>
                  <p:par>
                    <p:cTn id="126" fill="hold">
                      <p:stCondLst>
                        <p:cond delay="indefinite"/>
                      </p:stCondLst>
                      <p:childTnLst>
                        <p:par>
                          <p:cTn id="127" fill="hold">
                            <p:stCondLst>
                              <p:cond delay="0"/>
                            </p:stCondLst>
                            <p:childTnLst>
                              <p:par>
                                <p:cTn id="128" presetID="53" presetClass="entr" presetSubtype="16" fill="hold" grpId="0" nodeType="clickEffect">
                                  <p:stCondLst>
                                    <p:cond delay="0"/>
                                  </p:stCondLst>
                                  <p:childTnLst>
                                    <p:set>
                                      <p:cBhvr>
                                        <p:cTn id="129" dur="1" fill="hold">
                                          <p:stCondLst>
                                            <p:cond delay="0"/>
                                          </p:stCondLst>
                                        </p:cTn>
                                        <p:tgtEl>
                                          <p:spTgt spid="88"/>
                                        </p:tgtEl>
                                        <p:attrNameLst>
                                          <p:attrName>style.visibility</p:attrName>
                                        </p:attrNameLst>
                                      </p:cBhvr>
                                      <p:to>
                                        <p:strVal val="visible"/>
                                      </p:to>
                                    </p:set>
                                    <p:anim calcmode="lin" valueType="num">
                                      <p:cBhvr>
                                        <p:cTn id="130" dur="500" fill="hold"/>
                                        <p:tgtEl>
                                          <p:spTgt spid="88"/>
                                        </p:tgtEl>
                                        <p:attrNameLst>
                                          <p:attrName>ppt_w</p:attrName>
                                        </p:attrNameLst>
                                      </p:cBhvr>
                                      <p:tavLst>
                                        <p:tav tm="0">
                                          <p:val>
                                            <p:fltVal val="0"/>
                                          </p:val>
                                        </p:tav>
                                        <p:tav tm="100000">
                                          <p:val>
                                            <p:strVal val="#ppt_w"/>
                                          </p:val>
                                        </p:tav>
                                      </p:tavLst>
                                    </p:anim>
                                    <p:anim calcmode="lin" valueType="num">
                                      <p:cBhvr>
                                        <p:cTn id="131" dur="500" fill="hold"/>
                                        <p:tgtEl>
                                          <p:spTgt spid="88"/>
                                        </p:tgtEl>
                                        <p:attrNameLst>
                                          <p:attrName>ppt_h</p:attrName>
                                        </p:attrNameLst>
                                      </p:cBhvr>
                                      <p:tavLst>
                                        <p:tav tm="0">
                                          <p:val>
                                            <p:fltVal val="0"/>
                                          </p:val>
                                        </p:tav>
                                        <p:tav tm="100000">
                                          <p:val>
                                            <p:strVal val="#ppt_h"/>
                                          </p:val>
                                        </p:tav>
                                      </p:tavLst>
                                    </p:anim>
                                    <p:animEffect transition="in" filter="fade">
                                      <p:cBhvr>
                                        <p:cTn id="132" dur="500"/>
                                        <p:tgtEl>
                                          <p:spTgt spid="88"/>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17"/>
                                        </p:tgtEl>
                                        <p:attrNameLst>
                                          <p:attrName>style.visibility</p:attrName>
                                        </p:attrNameLst>
                                      </p:cBhvr>
                                      <p:to>
                                        <p:strVal val="visible"/>
                                      </p:to>
                                    </p:set>
                                    <p:animEffect transition="in" filter="fade">
                                      <p:cBhvr>
                                        <p:cTn id="137" dur="500"/>
                                        <p:tgtEl>
                                          <p:spTgt spid="117"/>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116"/>
                                        </p:tgtEl>
                                        <p:attrNameLst>
                                          <p:attrName>style.visibility</p:attrName>
                                        </p:attrNameLst>
                                      </p:cBhvr>
                                      <p:to>
                                        <p:strVal val="visible"/>
                                      </p:to>
                                    </p:set>
                                    <p:animEffect transition="in" filter="fade">
                                      <p:cBhvr>
                                        <p:cTn id="140" dur="500"/>
                                        <p:tgtEl>
                                          <p:spTgt spid="116"/>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2" fill="hold" nodeType="click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wipe(right)">
                                      <p:cBhvr>
                                        <p:cTn id="145" dur="500"/>
                                        <p:tgtEl>
                                          <p:spTgt spid="109"/>
                                        </p:tgtEl>
                                      </p:cBhvr>
                                    </p:animEffect>
                                  </p:childTnLst>
                                </p:cTn>
                              </p:par>
                              <p:par>
                                <p:cTn id="146" presetID="16" presetClass="entr" presetSubtype="37" fill="hold" nodeType="withEffect">
                                  <p:stCondLst>
                                    <p:cond delay="0"/>
                                  </p:stCondLst>
                                  <p:childTnLst>
                                    <p:set>
                                      <p:cBhvr>
                                        <p:cTn id="147" dur="1" fill="hold">
                                          <p:stCondLst>
                                            <p:cond delay="0"/>
                                          </p:stCondLst>
                                        </p:cTn>
                                        <p:tgtEl>
                                          <p:spTgt spid="115"/>
                                        </p:tgtEl>
                                        <p:attrNameLst>
                                          <p:attrName>style.visibility</p:attrName>
                                        </p:attrNameLst>
                                      </p:cBhvr>
                                      <p:to>
                                        <p:strVal val="visible"/>
                                      </p:to>
                                    </p:set>
                                    <p:animEffect transition="in" filter="barn(outVertical)">
                                      <p:cBhvr>
                                        <p:cTn id="148" dur="500"/>
                                        <p:tgtEl>
                                          <p:spTgt spid="115"/>
                                        </p:tgtEl>
                                      </p:cBhvr>
                                    </p:animEffect>
                                  </p:childTnLst>
                                </p:cTn>
                              </p:par>
                              <p:par>
                                <p:cTn id="149" presetID="22" presetClass="entr" presetSubtype="1" fill="hold" nodeType="with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up)">
                                      <p:cBhvr>
                                        <p:cTn id="151" dur="500"/>
                                        <p:tgtEl>
                                          <p:spTgt spid="98"/>
                                        </p:tgtEl>
                                      </p:cBhvr>
                                    </p:animEffect>
                                  </p:childTnLst>
                                </p:cTn>
                              </p:par>
                            </p:childTnLst>
                          </p:cTn>
                        </p:par>
                      </p:childTnLst>
                    </p:cTn>
                  </p:par>
                  <p:par>
                    <p:cTn id="152" fill="hold">
                      <p:stCondLst>
                        <p:cond delay="indefinite"/>
                      </p:stCondLst>
                      <p:childTnLst>
                        <p:par>
                          <p:cTn id="153" fill="hold">
                            <p:stCondLst>
                              <p:cond delay="0"/>
                            </p:stCondLst>
                            <p:childTnLst>
                              <p:par>
                                <p:cTn id="154" presetID="53" presetClass="entr" presetSubtype="16" fill="hold" grpId="0" nodeType="clickEffect">
                                  <p:stCondLst>
                                    <p:cond delay="0"/>
                                  </p:stCondLst>
                                  <p:childTnLst>
                                    <p:set>
                                      <p:cBhvr>
                                        <p:cTn id="155" dur="1" fill="hold">
                                          <p:stCondLst>
                                            <p:cond delay="0"/>
                                          </p:stCondLst>
                                        </p:cTn>
                                        <p:tgtEl>
                                          <p:spTgt spid="84"/>
                                        </p:tgtEl>
                                        <p:attrNameLst>
                                          <p:attrName>style.visibility</p:attrName>
                                        </p:attrNameLst>
                                      </p:cBhvr>
                                      <p:to>
                                        <p:strVal val="visible"/>
                                      </p:to>
                                    </p:set>
                                    <p:anim calcmode="lin" valueType="num">
                                      <p:cBhvr>
                                        <p:cTn id="156" dur="500" fill="hold"/>
                                        <p:tgtEl>
                                          <p:spTgt spid="84"/>
                                        </p:tgtEl>
                                        <p:attrNameLst>
                                          <p:attrName>ppt_w</p:attrName>
                                        </p:attrNameLst>
                                      </p:cBhvr>
                                      <p:tavLst>
                                        <p:tav tm="0">
                                          <p:val>
                                            <p:fltVal val="0"/>
                                          </p:val>
                                        </p:tav>
                                        <p:tav tm="100000">
                                          <p:val>
                                            <p:strVal val="#ppt_w"/>
                                          </p:val>
                                        </p:tav>
                                      </p:tavLst>
                                    </p:anim>
                                    <p:anim calcmode="lin" valueType="num">
                                      <p:cBhvr>
                                        <p:cTn id="157" dur="500" fill="hold"/>
                                        <p:tgtEl>
                                          <p:spTgt spid="84"/>
                                        </p:tgtEl>
                                        <p:attrNameLst>
                                          <p:attrName>ppt_h</p:attrName>
                                        </p:attrNameLst>
                                      </p:cBhvr>
                                      <p:tavLst>
                                        <p:tav tm="0">
                                          <p:val>
                                            <p:fltVal val="0"/>
                                          </p:val>
                                        </p:tav>
                                        <p:tav tm="100000">
                                          <p:val>
                                            <p:strVal val="#ppt_h"/>
                                          </p:val>
                                        </p:tav>
                                      </p:tavLst>
                                    </p:anim>
                                    <p:animEffect transition="in" filter="fade">
                                      <p:cBhvr>
                                        <p:cTn id="158" dur="500"/>
                                        <p:tgtEl>
                                          <p:spTgt spid="84"/>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92"/>
                                        </p:tgtEl>
                                        <p:attrNameLst>
                                          <p:attrName>style.visibility</p:attrName>
                                        </p:attrNameLst>
                                      </p:cBhvr>
                                      <p:to>
                                        <p:strVal val="visible"/>
                                      </p:to>
                                    </p:set>
                                    <p:anim calcmode="lin" valueType="num">
                                      <p:cBhvr>
                                        <p:cTn id="161" dur="500" fill="hold"/>
                                        <p:tgtEl>
                                          <p:spTgt spid="92"/>
                                        </p:tgtEl>
                                        <p:attrNameLst>
                                          <p:attrName>ppt_w</p:attrName>
                                        </p:attrNameLst>
                                      </p:cBhvr>
                                      <p:tavLst>
                                        <p:tav tm="0">
                                          <p:val>
                                            <p:fltVal val="0"/>
                                          </p:val>
                                        </p:tav>
                                        <p:tav tm="100000">
                                          <p:val>
                                            <p:strVal val="#ppt_w"/>
                                          </p:val>
                                        </p:tav>
                                      </p:tavLst>
                                    </p:anim>
                                    <p:anim calcmode="lin" valueType="num">
                                      <p:cBhvr>
                                        <p:cTn id="162" dur="500" fill="hold"/>
                                        <p:tgtEl>
                                          <p:spTgt spid="92"/>
                                        </p:tgtEl>
                                        <p:attrNameLst>
                                          <p:attrName>ppt_h</p:attrName>
                                        </p:attrNameLst>
                                      </p:cBhvr>
                                      <p:tavLst>
                                        <p:tav tm="0">
                                          <p:val>
                                            <p:fltVal val="0"/>
                                          </p:val>
                                        </p:tav>
                                        <p:tav tm="100000">
                                          <p:val>
                                            <p:strVal val="#ppt_h"/>
                                          </p:val>
                                        </p:tav>
                                      </p:tavLst>
                                    </p:anim>
                                    <p:animEffect transition="in" filter="fade">
                                      <p:cBhvr>
                                        <p:cTn id="163" dur="500"/>
                                        <p:tgtEl>
                                          <p:spTgt spid="92"/>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119"/>
                                        </p:tgtEl>
                                        <p:attrNameLst>
                                          <p:attrName>style.visibility</p:attrName>
                                        </p:attrNameLst>
                                      </p:cBhvr>
                                      <p:to>
                                        <p:strVal val="visible"/>
                                      </p:to>
                                    </p:set>
                                    <p:animEffect transition="in" filter="fade">
                                      <p:cBhvr>
                                        <p:cTn id="168" dur="500"/>
                                        <p:tgtEl>
                                          <p:spTgt spid="119"/>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120"/>
                                        </p:tgtEl>
                                        <p:attrNameLst>
                                          <p:attrName>style.visibility</p:attrName>
                                        </p:attrNameLst>
                                      </p:cBhvr>
                                      <p:to>
                                        <p:strVal val="visible"/>
                                      </p:to>
                                    </p:set>
                                    <p:animEffect transition="in" filter="fade">
                                      <p:cBhvr>
                                        <p:cTn id="171" dur="500"/>
                                        <p:tgtEl>
                                          <p:spTgt spid="120"/>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10"/>
                                        </p:tgtEl>
                                        <p:attrNameLst>
                                          <p:attrName>style.visibility</p:attrName>
                                        </p:attrNameLst>
                                      </p:cBhvr>
                                      <p:to>
                                        <p:strVal val="visible"/>
                                      </p:to>
                                    </p:set>
                                    <p:animEffect transition="in" filter="wipe(left)">
                                      <p:cBhvr>
                                        <p:cTn id="176" dur="500"/>
                                        <p:tgtEl>
                                          <p:spTgt spid="110"/>
                                        </p:tgtEl>
                                      </p:cBhvr>
                                    </p:animEffect>
                                  </p:childTnLst>
                                </p:cTn>
                              </p:par>
                              <p:par>
                                <p:cTn id="177" presetID="22" presetClass="entr" presetSubtype="1" fill="hold" nodeType="withEffect">
                                  <p:stCondLst>
                                    <p:cond delay="0"/>
                                  </p:stCondLst>
                                  <p:childTnLst>
                                    <p:set>
                                      <p:cBhvr>
                                        <p:cTn id="178" dur="1" fill="hold">
                                          <p:stCondLst>
                                            <p:cond delay="0"/>
                                          </p:stCondLst>
                                        </p:cTn>
                                        <p:tgtEl>
                                          <p:spTgt spid="118"/>
                                        </p:tgtEl>
                                        <p:attrNameLst>
                                          <p:attrName>style.visibility</p:attrName>
                                        </p:attrNameLst>
                                      </p:cBhvr>
                                      <p:to>
                                        <p:strVal val="visible"/>
                                      </p:to>
                                    </p:set>
                                    <p:animEffect transition="in" filter="wipe(up)">
                                      <p:cBhvr>
                                        <p:cTn id="179" dur="500"/>
                                        <p:tgtEl>
                                          <p:spTgt spid="118"/>
                                        </p:tgtEl>
                                      </p:cBhvr>
                                    </p:animEffect>
                                  </p:childTnLst>
                                </p:cTn>
                              </p:par>
                            </p:childTnLst>
                          </p:cTn>
                        </p:par>
                      </p:childTnLst>
                    </p:cTn>
                  </p:par>
                  <p:par>
                    <p:cTn id="180" fill="hold">
                      <p:stCondLst>
                        <p:cond delay="indefinite"/>
                      </p:stCondLst>
                      <p:childTnLst>
                        <p:par>
                          <p:cTn id="181" fill="hold">
                            <p:stCondLst>
                              <p:cond delay="0"/>
                            </p:stCondLst>
                            <p:childTnLst>
                              <p:par>
                                <p:cTn id="182" presetID="53" presetClass="entr" presetSubtype="16" fill="hold" grpId="0" nodeType="clickEffect">
                                  <p:stCondLst>
                                    <p:cond delay="0"/>
                                  </p:stCondLst>
                                  <p:childTnLst>
                                    <p:set>
                                      <p:cBhvr>
                                        <p:cTn id="183" dur="1" fill="hold">
                                          <p:stCondLst>
                                            <p:cond delay="0"/>
                                          </p:stCondLst>
                                        </p:cTn>
                                        <p:tgtEl>
                                          <p:spTgt spid="90"/>
                                        </p:tgtEl>
                                        <p:attrNameLst>
                                          <p:attrName>style.visibility</p:attrName>
                                        </p:attrNameLst>
                                      </p:cBhvr>
                                      <p:to>
                                        <p:strVal val="visible"/>
                                      </p:to>
                                    </p:set>
                                    <p:anim calcmode="lin" valueType="num">
                                      <p:cBhvr>
                                        <p:cTn id="184" dur="500" fill="hold"/>
                                        <p:tgtEl>
                                          <p:spTgt spid="90"/>
                                        </p:tgtEl>
                                        <p:attrNameLst>
                                          <p:attrName>ppt_w</p:attrName>
                                        </p:attrNameLst>
                                      </p:cBhvr>
                                      <p:tavLst>
                                        <p:tav tm="0">
                                          <p:val>
                                            <p:fltVal val="0"/>
                                          </p:val>
                                        </p:tav>
                                        <p:tav tm="100000">
                                          <p:val>
                                            <p:strVal val="#ppt_w"/>
                                          </p:val>
                                        </p:tav>
                                      </p:tavLst>
                                    </p:anim>
                                    <p:anim calcmode="lin" valueType="num">
                                      <p:cBhvr>
                                        <p:cTn id="185" dur="500" fill="hold"/>
                                        <p:tgtEl>
                                          <p:spTgt spid="90"/>
                                        </p:tgtEl>
                                        <p:attrNameLst>
                                          <p:attrName>ppt_h</p:attrName>
                                        </p:attrNameLst>
                                      </p:cBhvr>
                                      <p:tavLst>
                                        <p:tav tm="0">
                                          <p:val>
                                            <p:fltVal val="0"/>
                                          </p:val>
                                        </p:tav>
                                        <p:tav tm="100000">
                                          <p:val>
                                            <p:strVal val="#ppt_h"/>
                                          </p:val>
                                        </p:tav>
                                      </p:tavLst>
                                    </p:anim>
                                    <p:animEffect transition="in" filter="fade">
                                      <p:cBhvr>
                                        <p:cTn id="186" dur="500"/>
                                        <p:tgtEl>
                                          <p:spTgt spid="90"/>
                                        </p:tgtEl>
                                      </p:cBhvr>
                                    </p:animEffect>
                                  </p:childTnLst>
                                </p:cTn>
                              </p:par>
                              <p:par>
                                <p:cTn id="187" presetID="53" presetClass="entr" presetSubtype="16" fill="hold" grpId="0" nodeType="withEffect">
                                  <p:stCondLst>
                                    <p:cond delay="0"/>
                                  </p:stCondLst>
                                  <p:childTnLst>
                                    <p:set>
                                      <p:cBhvr>
                                        <p:cTn id="188" dur="1" fill="hold">
                                          <p:stCondLst>
                                            <p:cond delay="0"/>
                                          </p:stCondLst>
                                        </p:cTn>
                                        <p:tgtEl>
                                          <p:spTgt spid="93"/>
                                        </p:tgtEl>
                                        <p:attrNameLst>
                                          <p:attrName>style.visibility</p:attrName>
                                        </p:attrNameLst>
                                      </p:cBhvr>
                                      <p:to>
                                        <p:strVal val="visible"/>
                                      </p:to>
                                    </p:set>
                                    <p:anim calcmode="lin" valueType="num">
                                      <p:cBhvr>
                                        <p:cTn id="189" dur="500" fill="hold"/>
                                        <p:tgtEl>
                                          <p:spTgt spid="93"/>
                                        </p:tgtEl>
                                        <p:attrNameLst>
                                          <p:attrName>ppt_w</p:attrName>
                                        </p:attrNameLst>
                                      </p:cBhvr>
                                      <p:tavLst>
                                        <p:tav tm="0">
                                          <p:val>
                                            <p:fltVal val="0"/>
                                          </p:val>
                                        </p:tav>
                                        <p:tav tm="100000">
                                          <p:val>
                                            <p:strVal val="#ppt_w"/>
                                          </p:val>
                                        </p:tav>
                                      </p:tavLst>
                                    </p:anim>
                                    <p:anim calcmode="lin" valueType="num">
                                      <p:cBhvr>
                                        <p:cTn id="190" dur="500" fill="hold"/>
                                        <p:tgtEl>
                                          <p:spTgt spid="93"/>
                                        </p:tgtEl>
                                        <p:attrNameLst>
                                          <p:attrName>ppt_h</p:attrName>
                                        </p:attrNameLst>
                                      </p:cBhvr>
                                      <p:tavLst>
                                        <p:tav tm="0">
                                          <p:val>
                                            <p:fltVal val="0"/>
                                          </p:val>
                                        </p:tav>
                                        <p:tav tm="100000">
                                          <p:val>
                                            <p:strVal val="#ppt_h"/>
                                          </p:val>
                                        </p:tav>
                                      </p:tavLst>
                                    </p:anim>
                                    <p:animEffect transition="in" filter="fade">
                                      <p:cBhvr>
                                        <p:cTn id="191" dur="500"/>
                                        <p:tgtEl>
                                          <p:spTgt spid="93"/>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1" fill="hold" nodeType="clickEffect">
                                  <p:stCondLst>
                                    <p:cond delay="0"/>
                                  </p:stCondLst>
                                  <p:childTnLst>
                                    <p:set>
                                      <p:cBhvr>
                                        <p:cTn id="195" dur="1" fill="hold">
                                          <p:stCondLst>
                                            <p:cond delay="0"/>
                                          </p:stCondLst>
                                        </p:cTn>
                                        <p:tgtEl>
                                          <p:spTgt spid="112"/>
                                        </p:tgtEl>
                                        <p:attrNameLst>
                                          <p:attrName>style.visibility</p:attrName>
                                        </p:attrNameLst>
                                      </p:cBhvr>
                                      <p:to>
                                        <p:strVal val="visible"/>
                                      </p:to>
                                    </p:set>
                                    <p:animEffect transition="in" filter="wipe(up)">
                                      <p:cBhvr>
                                        <p:cTn id="196" dur="250"/>
                                        <p:tgtEl>
                                          <p:spTgt spid="112"/>
                                        </p:tgtEl>
                                      </p:cBhvr>
                                    </p:animEffect>
                                  </p:childTnLst>
                                </p:cTn>
                              </p:par>
                              <p:par>
                                <p:cTn id="197" presetID="22" presetClass="entr" presetSubtype="4" fill="hold" nodeType="withEffect">
                                  <p:stCondLst>
                                    <p:cond delay="250"/>
                                  </p:stCondLst>
                                  <p:childTnLst>
                                    <p:set>
                                      <p:cBhvr>
                                        <p:cTn id="198" dur="1" fill="hold">
                                          <p:stCondLst>
                                            <p:cond delay="0"/>
                                          </p:stCondLst>
                                        </p:cTn>
                                        <p:tgtEl>
                                          <p:spTgt spid="111"/>
                                        </p:tgtEl>
                                        <p:attrNameLst>
                                          <p:attrName>style.visibility</p:attrName>
                                        </p:attrNameLst>
                                      </p:cBhvr>
                                      <p:to>
                                        <p:strVal val="visible"/>
                                      </p:to>
                                    </p:set>
                                    <p:animEffect transition="in" filter="wipe(down)">
                                      <p:cBhvr>
                                        <p:cTn id="199" dur="250"/>
                                        <p:tgtEl>
                                          <p:spTgt spid="111"/>
                                        </p:tgtEl>
                                      </p:cBhvr>
                                    </p:animEffect>
                                  </p:childTnLst>
                                </p:cTn>
                              </p:par>
                              <p:par>
                                <p:cTn id="200" presetID="22" presetClass="entr" presetSubtype="1" fill="hold" nodeType="withEffect">
                                  <p:stCondLst>
                                    <p:cond delay="0"/>
                                  </p:stCondLst>
                                  <p:childTnLst>
                                    <p:set>
                                      <p:cBhvr>
                                        <p:cTn id="201" dur="1" fill="hold">
                                          <p:stCondLst>
                                            <p:cond delay="0"/>
                                          </p:stCondLst>
                                        </p:cTn>
                                        <p:tgtEl>
                                          <p:spTgt spid="99"/>
                                        </p:tgtEl>
                                        <p:attrNameLst>
                                          <p:attrName>style.visibility</p:attrName>
                                        </p:attrNameLst>
                                      </p:cBhvr>
                                      <p:to>
                                        <p:strVal val="visible"/>
                                      </p:to>
                                    </p:set>
                                    <p:animEffect transition="in" filter="wipe(up)">
                                      <p:cBhvr>
                                        <p:cTn id="202" dur="500"/>
                                        <p:tgtEl>
                                          <p:spTgt spid="99"/>
                                        </p:tgtEl>
                                      </p:cBhvr>
                                    </p:animEffect>
                                  </p:childTnLst>
                                </p:cTn>
                              </p:par>
                            </p:childTnLst>
                          </p:cTn>
                        </p:par>
                      </p:childTnLst>
                    </p:cTn>
                  </p:par>
                  <p:par>
                    <p:cTn id="203" fill="hold">
                      <p:stCondLst>
                        <p:cond delay="indefinite"/>
                      </p:stCondLst>
                      <p:childTnLst>
                        <p:par>
                          <p:cTn id="204" fill="hold">
                            <p:stCondLst>
                              <p:cond delay="0"/>
                            </p:stCondLst>
                            <p:childTnLst>
                              <p:par>
                                <p:cTn id="205" presetID="53" presetClass="entr" presetSubtype="16" fill="hold" grpId="0" nodeType="clickEffect">
                                  <p:stCondLst>
                                    <p:cond delay="0"/>
                                  </p:stCondLst>
                                  <p:childTnLst>
                                    <p:set>
                                      <p:cBhvr>
                                        <p:cTn id="206" dur="1" fill="hold">
                                          <p:stCondLst>
                                            <p:cond delay="0"/>
                                          </p:stCondLst>
                                        </p:cTn>
                                        <p:tgtEl>
                                          <p:spTgt spid="85"/>
                                        </p:tgtEl>
                                        <p:attrNameLst>
                                          <p:attrName>style.visibility</p:attrName>
                                        </p:attrNameLst>
                                      </p:cBhvr>
                                      <p:to>
                                        <p:strVal val="visible"/>
                                      </p:to>
                                    </p:set>
                                    <p:anim calcmode="lin" valueType="num">
                                      <p:cBhvr>
                                        <p:cTn id="207" dur="500" fill="hold"/>
                                        <p:tgtEl>
                                          <p:spTgt spid="85"/>
                                        </p:tgtEl>
                                        <p:attrNameLst>
                                          <p:attrName>ppt_w</p:attrName>
                                        </p:attrNameLst>
                                      </p:cBhvr>
                                      <p:tavLst>
                                        <p:tav tm="0">
                                          <p:val>
                                            <p:fltVal val="0"/>
                                          </p:val>
                                        </p:tav>
                                        <p:tav tm="100000">
                                          <p:val>
                                            <p:strVal val="#ppt_w"/>
                                          </p:val>
                                        </p:tav>
                                      </p:tavLst>
                                    </p:anim>
                                    <p:anim calcmode="lin" valueType="num">
                                      <p:cBhvr>
                                        <p:cTn id="208" dur="500" fill="hold"/>
                                        <p:tgtEl>
                                          <p:spTgt spid="85"/>
                                        </p:tgtEl>
                                        <p:attrNameLst>
                                          <p:attrName>ppt_h</p:attrName>
                                        </p:attrNameLst>
                                      </p:cBhvr>
                                      <p:tavLst>
                                        <p:tav tm="0">
                                          <p:val>
                                            <p:fltVal val="0"/>
                                          </p:val>
                                        </p:tav>
                                        <p:tav tm="100000">
                                          <p:val>
                                            <p:strVal val="#ppt_h"/>
                                          </p:val>
                                        </p:tav>
                                      </p:tavLst>
                                    </p:anim>
                                    <p:animEffect transition="in" filter="fade">
                                      <p:cBhvr>
                                        <p:cTn id="209" dur="500"/>
                                        <p:tgtEl>
                                          <p:spTgt spid="85"/>
                                        </p:tgtEl>
                                      </p:cBhvr>
                                    </p:animEffect>
                                  </p:childTnLst>
                                </p:cTn>
                              </p:par>
                            </p:childTnLst>
                          </p:cTn>
                        </p:par>
                      </p:childTnLst>
                    </p:cTn>
                  </p:par>
                  <p:par>
                    <p:cTn id="210" fill="hold">
                      <p:stCondLst>
                        <p:cond delay="indefinite"/>
                      </p:stCondLst>
                      <p:childTnLst>
                        <p:par>
                          <p:cTn id="211" fill="hold">
                            <p:stCondLst>
                              <p:cond delay="0"/>
                            </p:stCondLst>
                            <p:childTnLst>
                              <p:par>
                                <p:cTn id="212" presetID="22" presetClass="entr" presetSubtype="1" fill="hold" nodeType="clickEffect">
                                  <p:stCondLst>
                                    <p:cond delay="0"/>
                                  </p:stCondLst>
                                  <p:childTnLst>
                                    <p:set>
                                      <p:cBhvr>
                                        <p:cTn id="213" dur="1" fill="hold">
                                          <p:stCondLst>
                                            <p:cond delay="0"/>
                                          </p:stCondLst>
                                        </p:cTn>
                                        <p:tgtEl>
                                          <p:spTgt spid="39"/>
                                        </p:tgtEl>
                                        <p:attrNameLst>
                                          <p:attrName>style.visibility</p:attrName>
                                        </p:attrNameLst>
                                      </p:cBhvr>
                                      <p:to>
                                        <p:strVal val="visible"/>
                                      </p:to>
                                    </p:set>
                                    <p:animEffect transition="in" filter="wipe(up)">
                                      <p:cBhvr>
                                        <p:cTn id="214" dur="500"/>
                                        <p:tgtEl>
                                          <p:spTgt spid="39"/>
                                        </p:tgtEl>
                                      </p:cBhvr>
                                    </p:animEffect>
                                  </p:childTnLst>
                                </p:cTn>
                              </p:par>
                            </p:childTnLst>
                          </p:cTn>
                        </p:par>
                      </p:childTnLst>
                    </p:cTn>
                  </p:par>
                  <p:par>
                    <p:cTn id="215" fill="hold">
                      <p:stCondLst>
                        <p:cond delay="indefinite"/>
                      </p:stCondLst>
                      <p:childTnLst>
                        <p:par>
                          <p:cTn id="216" fill="hold">
                            <p:stCondLst>
                              <p:cond delay="0"/>
                            </p:stCondLst>
                            <p:childTnLst>
                              <p:par>
                                <p:cTn id="217" presetID="53" presetClass="entr" presetSubtype="16" fill="hold" grpId="0" nodeType="clickEffect">
                                  <p:stCondLst>
                                    <p:cond delay="0"/>
                                  </p:stCondLst>
                                  <p:childTnLst>
                                    <p:set>
                                      <p:cBhvr>
                                        <p:cTn id="218" dur="1" fill="hold">
                                          <p:stCondLst>
                                            <p:cond delay="0"/>
                                          </p:stCondLst>
                                        </p:cTn>
                                        <p:tgtEl>
                                          <p:spTgt spid="91"/>
                                        </p:tgtEl>
                                        <p:attrNameLst>
                                          <p:attrName>style.visibility</p:attrName>
                                        </p:attrNameLst>
                                      </p:cBhvr>
                                      <p:to>
                                        <p:strVal val="visible"/>
                                      </p:to>
                                    </p:set>
                                    <p:anim calcmode="lin" valueType="num">
                                      <p:cBhvr>
                                        <p:cTn id="219" dur="500" fill="hold"/>
                                        <p:tgtEl>
                                          <p:spTgt spid="91"/>
                                        </p:tgtEl>
                                        <p:attrNameLst>
                                          <p:attrName>ppt_w</p:attrName>
                                        </p:attrNameLst>
                                      </p:cBhvr>
                                      <p:tavLst>
                                        <p:tav tm="0">
                                          <p:val>
                                            <p:fltVal val="0"/>
                                          </p:val>
                                        </p:tav>
                                        <p:tav tm="100000">
                                          <p:val>
                                            <p:strVal val="#ppt_w"/>
                                          </p:val>
                                        </p:tav>
                                      </p:tavLst>
                                    </p:anim>
                                    <p:anim calcmode="lin" valueType="num">
                                      <p:cBhvr>
                                        <p:cTn id="220" dur="500" fill="hold"/>
                                        <p:tgtEl>
                                          <p:spTgt spid="91"/>
                                        </p:tgtEl>
                                        <p:attrNameLst>
                                          <p:attrName>ppt_h</p:attrName>
                                        </p:attrNameLst>
                                      </p:cBhvr>
                                      <p:tavLst>
                                        <p:tav tm="0">
                                          <p:val>
                                            <p:fltVal val="0"/>
                                          </p:val>
                                        </p:tav>
                                        <p:tav tm="100000">
                                          <p:val>
                                            <p:strVal val="#ppt_h"/>
                                          </p:val>
                                        </p:tav>
                                      </p:tavLst>
                                    </p:anim>
                                    <p:animEffect transition="in" filter="fade">
                                      <p:cBhvr>
                                        <p:cTn id="221" dur="500"/>
                                        <p:tgtEl>
                                          <p:spTgt spid="91"/>
                                        </p:tgtEl>
                                      </p:cBhvr>
                                    </p:animEffect>
                                  </p:childTnLst>
                                </p:cTn>
                              </p:par>
                              <p:par>
                                <p:cTn id="222" presetID="53" presetClass="entr" presetSubtype="16" fill="hold" grpId="0" nodeType="withEffect">
                                  <p:stCondLst>
                                    <p:cond delay="0"/>
                                  </p:stCondLst>
                                  <p:childTnLst>
                                    <p:set>
                                      <p:cBhvr>
                                        <p:cTn id="223" dur="1" fill="hold">
                                          <p:stCondLst>
                                            <p:cond delay="0"/>
                                          </p:stCondLst>
                                        </p:cTn>
                                        <p:tgtEl>
                                          <p:spTgt spid="89"/>
                                        </p:tgtEl>
                                        <p:attrNameLst>
                                          <p:attrName>style.visibility</p:attrName>
                                        </p:attrNameLst>
                                      </p:cBhvr>
                                      <p:to>
                                        <p:strVal val="visible"/>
                                      </p:to>
                                    </p:set>
                                    <p:anim calcmode="lin" valueType="num">
                                      <p:cBhvr>
                                        <p:cTn id="224" dur="500" fill="hold"/>
                                        <p:tgtEl>
                                          <p:spTgt spid="89"/>
                                        </p:tgtEl>
                                        <p:attrNameLst>
                                          <p:attrName>ppt_w</p:attrName>
                                        </p:attrNameLst>
                                      </p:cBhvr>
                                      <p:tavLst>
                                        <p:tav tm="0">
                                          <p:val>
                                            <p:fltVal val="0"/>
                                          </p:val>
                                        </p:tav>
                                        <p:tav tm="100000">
                                          <p:val>
                                            <p:strVal val="#ppt_w"/>
                                          </p:val>
                                        </p:tav>
                                      </p:tavLst>
                                    </p:anim>
                                    <p:anim calcmode="lin" valueType="num">
                                      <p:cBhvr>
                                        <p:cTn id="225" dur="500" fill="hold"/>
                                        <p:tgtEl>
                                          <p:spTgt spid="89"/>
                                        </p:tgtEl>
                                        <p:attrNameLst>
                                          <p:attrName>ppt_h</p:attrName>
                                        </p:attrNameLst>
                                      </p:cBhvr>
                                      <p:tavLst>
                                        <p:tav tm="0">
                                          <p:val>
                                            <p:fltVal val="0"/>
                                          </p:val>
                                        </p:tav>
                                        <p:tav tm="100000">
                                          <p:val>
                                            <p:strVal val="#ppt_h"/>
                                          </p:val>
                                        </p:tav>
                                      </p:tavLst>
                                    </p:anim>
                                    <p:animEffect transition="in" filter="fade">
                                      <p:cBhvr>
                                        <p:cTn id="226" dur="500"/>
                                        <p:tgtEl>
                                          <p:spTgt spid="89"/>
                                        </p:tgtEl>
                                      </p:cBhvr>
                                    </p:animEffect>
                                  </p:childTnLst>
                                </p:cTn>
                              </p:par>
                              <p:par>
                                <p:cTn id="227" presetID="53" presetClass="entr" presetSubtype="16" fill="hold" grpId="0" nodeType="withEffect">
                                  <p:stCondLst>
                                    <p:cond delay="0"/>
                                  </p:stCondLst>
                                  <p:childTnLst>
                                    <p:set>
                                      <p:cBhvr>
                                        <p:cTn id="228" dur="1" fill="hold">
                                          <p:stCondLst>
                                            <p:cond delay="0"/>
                                          </p:stCondLst>
                                        </p:cTn>
                                        <p:tgtEl>
                                          <p:spTgt spid="86"/>
                                        </p:tgtEl>
                                        <p:attrNameLst>
                                          <p:attrName>style.visibility</p:attrName>
                                        </p:attrNameLst>
                                      </p:cBhvr>
                                      <p:to>
                                        <p:strVal val="visible"/>
                                      </p:to>
                                    </p:set>
                                    <p:anim calcmode="lin" valueType="num">
                                      <p:cBhvr>
                                        <p:cTn id="229" dur="500" fill="hold"/>
                                        <p:tgtEl>
                                          <p:spTgt spid="86"/>
                                        </p:tgtEl>
                                        <p:attrNameLst>
                                          <p:attrName>ppt_w</p:attrName>
                                        </p:attrNameLst>
                                      </p:cBhvr>
                                      <p:tavLst>
                                        <p:tav tm="0">
                                          <p:val>
                                            <p:fltVal val="0"/>
                                          </p:val>
                                        </p:tav>
                                        <p:tav tm="100000">
                                          <p:val>
                                            <p:strVal val="#ppt_w"/>
                                          </p:val>
                                        </p:tav>
                                      </p:tavLst>
                                    </p:anim>
                                    <p:anim calcmode="lin" valueType="num">
                                      <p:cBhvr>
                                        <p:cTn id="230" dur="500" fill="hold"/>
                                        <p:tgtEl>
                                          <p:spTgt spid="86"/>
                                        </p:tgtEl>
                                        <p:attrNameLst>
                                          <p:attrName>ppt_h</p:attrName>
                                        </p:attrNameLst>
                                      </p:cBhvr>
                                      <p:tavLst>
                                        <p:tav tm="0">
                                          <p:val>
                                            <p:fltVal val="0"/>
                                          </p:val>
                                        </p:tav>
                                        <p:tav tm="100000">
                                          <p:val>
                                            <p:strVal val="#ppt_h"/>
                                          </p:val>
                                        </p:tav>
                                      </p:tavLst>
                                    </p:anim>
                                    <p:animEffect transition="in" filter="fade">
                                      <p:cBhvr>
                                        <p:cTn id="231" dur="500"/>
                                        <p:tgtEl>
                                          <p:spTgt spid="86"/>
                                        </p:tgtEl>
                                      </p:cBhvr>
                                    </p:animEffect>
                                  </p:childTnLst>
                                </p:cTn>
                              </p:par>
                              <p:par>
                                <p:cTn id="232" presetID="22" presetClass="entr" presetSubtype="2" fill="hold" nodeType="withEffect">
                                  <p:stCondLst>
                                    <p:cond delay="0"/>
                                  </p:stCondLst>
                                  <p:childTnLst>
                                    <p:set>
                                      <p:cBhvr>
                                        <p:cTn id="233" dur="1" fill="hold">
                                          <p:stCondLst>
                                            <p:cond delay="0"/>
                                          </p:stCondLst>
                                        </p:cTn>
                                        <p:tgtEl>
                                          <p:spTgt spid="35"/>
                                        </p:tgtEl>
                                        <p:attrNameLst>
                                          <p:attrName>style.visibility</p:attrName>
                                        </p:attrNameLst>
                                      </p:cBhvr>
                                      <p:to>
                                        <p:strVal val="visible"/>
                                      </p:to>
                                    </p:set>
                                    <p:animEffect transition="in" filter="wipe(right)">
                                      <p:cBhvr>
                                        <p:cTn id="234" dur="500"/>
                                        <p:tgtEl>
                                          <p:spTgt spid="35"/>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2" fill="hold" nodeType="clickEffect">
                                  <p:stCondLst>
                                    <p:cond delay="0"/>
                                  </p:stCondLst>
                                  <p:childTnLst>
                                    <p:set>
                                      <p:cBhvr>
                                        <p:cTn id="238" dur="1" fill="hold">
                                          <p:stCondLst>
                                            <p:cond delay="0"/>
                                          </p:stCondLst>
                                        </p:cTn>
                                        <p:tgtEl>
                                          <p:spTgt spid="104"/>
                                        </p:tgtEl>
                                        <p:attrNameLst>
                                          <p:attrName>style.visibility</p:attrName>
                                        </p:attrNameLst>
                                      </p:cBhvr>
                                      <p:to>
                                        <p:strVal val="visible"/>
                                      </p:to>
                                    </p:set>
                                    <p:animEffect transition="in" filter="wipe(right)">
                                      <p:cBhvr>
                                        <p:cTn id="239" dur="200"/>
                                        <p:tgtEl>
                                          <p:spTgt spid="104"/>
                                        </p:tgtEl>
                                      </p:cBhvr>
                                    </p:animEffect>
                                  </p:childTnLst>
                                </p:cTn>
                              </p:par>
                              <p:par>
                                <p:cTn id="240" presetID="22" presetClass="entr" presetSubtype="4" fill="hold" nodeType="withEffect">
                                  <p:stCondLst>
                                    <p:cond delay="200"/>
                                  </p:stCondLst>
                                  <p:childTnLst>
                                    <p:set>
                                      <p:cBhvr>
                                        <p:cTn id="241" dur="1" fill="hold">
                                          <p:stCondLst>
                                            <p:cond delay="0"/>
                                          </p:stCondLst>
                                        </p:cTn>
                                        <p:tgtEl>
                                          <p:spTgt spid="23"/>
                                        </p:tgtEl>
                                        <p:attrNameLst>
                                          <p:attrName>style.visibility</p:attrName>
                                        </p:attrNameLst>
                                      </p:cBhvr>
                                      <p:to>
                                        <p:strVal val="visible"/>
                                      </p:to>
                                    </p:set>
                                    <p:animEffect transition="in" filter="wipe(down)">
                                      <p:cBhvr>
                                        <p:cTn id="242" dur="200"/>
                                        <p:tgtEl>
                                          <p:spTgt spid="23"/>
                                        </p:tgtEl>
                                      </p:cBhvr>
                                    </p:animEffect>
                                  </p:childTnLst>
                                </p:cTn>
                              </p:par>
                              <p:par>
                                <p:cTn id="243" presetID="22" presetClass="entr" presetSubtype="2" fill="hold" nodeType="withEffect">
                                  <p:stCondLst>
                                    <p:cond delay="400"/>
                                  </p:stCondLst>
                                  <p:childTnLst>
                                    <p:set>
                                      <p:cBhvr>
                                        <p:cTn id="244" dur="1" fill="hold">
                                          <p:stCondLst>
                                            <p:cond delay="0"/>
                                          </p:stCondLst>
                                        </p:cTn>
                                        <p:tgtEl>
                                          <p:spTgt spid="103"/>
                                        </p:tgtEl>
                                        <p:attrNameLst>
                                          <p:attrName>style.visibility</p:attrName>
                                        </p:attrNameLst>
                                      </p:cBhvr>
                                      <p:to>
                                        <p:strVal val="visible"/>
                                      </p:to>
                                    </p:set>
                                    <p:animEffect transition="in" filter="wipe(right)">
                                      <p:cBhvr>
                                        <p:cTn id="245" dur="2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3" grpId="0" animBg="1"/>
      <p:bldP spid="87" grpId="0" animBg="1"/>
      <p:bldP spid="88" grpId="0" animBg="1"/>
      <p:bldP spid="89" grpId="0" animBg="1"/>
      <p:bldP spid="90" grpId="0" animBg="1"/>
      <p:bldP spid="91" grpId="0" animBg="1"/>
      <p:bldP spid="92" grpId="0" animBg="1"/>
      <p:bldP spid="93" grpId="0" animBg="1"/>
      <p:bldP spid="16" grpId="0"/>
      <p:bldP spid="95" grpId="0"/>
      <p:bldP spid="44" grpId="0" animBg="1"/>
      <p:bldP spid="45" grpId="0" animBg="1"/>
      <p:bldP spid="46" grpId="0" animBg="1"/>
      <p:bldP spid="82" grpId="0" animBg="1"/>
      <p:bldP spid="83" grpId="0" animBg="1"/>
      <p:bldP spid="84" grpId="0" animBg="1"/>
      <p:bldP spid="85" grpId="0" animBg="1"/>
      <p:bldP spid="86" grpId="0" animBg="1"/>
      <p:bldP spid="101" grpId="0" animBg="1"/>
      <p:bldP spid="106" grpId="0"/>
      <p:bldP spid="107" grpId="0"/>
      <p:bldP spid="116" grpId="0"/>
      <p:bldP spid="117" grpId="0"/>
      <p:bldP spid="119" grpId="0"/>
      <p:bldP spid="1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smtClean="0"/>
              <a:t>我们的售后服务流程</a:t>
            </a:r>
            <a:endParaRPr lang="zh-CN" altLang="en-US" dirty="0"/>
          </a:p>
        </p:txBody>
      </p:sp>
      <p:sp>
        <p:nvSpPr>
          <p:cNvPr id="3" name="椭圆 2"/>
          <p:cNvSpPr/>
          <p:nvPr/>
        </p:nvSpPr>
        <p:spPr>
          <a:xfrm>
            <a:off x="1725338" y="2349500"/>
            <a:ext cx="1188000" cy="118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客户报修</a:t>
            </a:r>
            <a:endParaRPr lang="zh-CN" altLang="en-US" dirty="0">
              <a:latin typeface="+mj-ea"/>
              <a:ea typeface="+mj-ea"/>
            </a:endParaRPr>
          </a:p>
        </p:txBody>
      </p:sp>
      <p:sp>
        <p:nvSpPr>
          <p:cNvPr id="31" name="椭圆 30"/>
          <p:cNvSpPr/>
          <p:nvPr/>
        </p:nvSpPr>
        <p:spPr>
          <a:xfrm>
            <a:off x="4243112" y="2349500"/>
            <a:ext cx="1188000" cy="11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问题反馈</a:t>
            </a:r>
            <a:endParaRPr lang="zh-CN" altLang="en-US" dirty="0">
              <a:latin typeface="+mj-ea"/>
              <a:ea typeface="+mj-ea"/>
            </a:endParaRPr>
          </a:p>
        </p:txBody>
      </p:sp>
      <p:sp>
        <p:nvSpPr>
          <p:cNvPr id="32" name="椭圆 31"/>
          <p:cNvSpPr/>
          <p:nvPr/>
        </p:nvSpPr>
        <p:spPr>
          <a:xfrm>
            <a:off x="6760887" y="2349500"/>
            <a:ext cx="1188000" cy="118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准备工作</a:t>
            </a:r>
            <a:endParaRPr lang="zh-CN" altLang="en-US" dirty="0">
              <a:latin typeface="+mj-ea"/>
              <a:ea typeface="+mj-ea"/>
            </a:endParaRPr>
          </a:p>
        </p:txBody>
      </p:sp>
      <p:sp>
        <p:nvSpPr>
          <p:cNvPr id="33" name="椭圆 32"/>
          <p:cNvSpPr/>
          <p:nvPr/>
        </p:nvSpPr>
        <p:spPr>
          <a:xfrm>
            <a:off x="9278663" y="2349500"/>
            <a:ext cx="1188000" cy="118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出发售后</a:t>
            </a:r>
            <a:endParaRPr lang="zh-CN" altLang="en-US" dirty="0">
              <a:latin typeface="+mj-ea"/>
              <a:ea typeface="+mj-ea"/>
            </a:endParaRPr>
          </a:p>
        </p:txBody>
      </p:sp>
      <p:sp>
        <p:nvSpPr>
          <p:cNvPr id="34" name="椭圆 33"/>
          <p:cNvSpPr/>
          <p:nvPr/>
        </p:nvSpPr>
        <p:spPr>
          <a:xfrm>
            <a:off x="1725338" y="4089950"/>
            <a:ext cx="1188000" cy="11880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客服回访</a:t>
            </a:r>
            <a:endParaRPr lang="zh-CN" altLang="en-US" dirty="0">
              <a:latin typeface="+mj-ea"/>
              <a:ea typeface="+mj-ea"/>
            </a:endParaRPr>
          </a:p>
        </p:txBody>
      </p:sp>
      <p:sp>
        <p:nvSpPr>
          <p:cNvPr id="35" name="椭圆 34"/>
          <p:cNvSpPr/>
          <p:nvPr/>
        </p:nvSpPr>
        <p:spPr>
          <a:xfrm>
            <a:off x="4243112" y="4089950"/>
            <a:ext cx="1188000" cy="1188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售后结束</a:t>
            </a:r>
            <a:endParaRPr lang="zh-CN" altLang="en-US" dirty="0">
              <a:latin typeface="+mj-ea"/>
              <a:ea typeface="+mj-ea"/>
            </a:endParaRPr>
          </a:p>
        </p:txBody>
      </p:sp>
      <p:sp>
        <p:nvSpPr>
          <p:cNvPr id="36" name="椭圆 35"/>
          <p:cNvSpPr/>
          <p:nvPr/>
        </p:nvSpPr>
        <p:spPr>
          <a:xfrm>
            <a:off x="6760887" y="4089950"/>
            <a:ext cx="1188000" cy="118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解决问题</a:t>
            </a:r>
            <a:endParaRPr lang="zh-CN" altLang="en-US" dirty="0">
              <a:latin typeface="+mj-ea"/>
              <a:ea typeface="+mj-ea"/>
            </a:endParaRPr>
          </a:p>
        </p:txBody>
      </p:sp>
      <p:sp>
        <p:nvSpPr>
          <p:cNvPr id="37" name="椭圆 36"/>
          <p:cNvSpPr/>
          <p:nvPr/>
        </p:nvSpPr>
        <p:spPr>
          <a:xfrm>
            <a:off x="9278663" y="4089950"/>
            <a:ext cx="1188000" cy="118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客服跟踪</a:t>
            </a:r>
            <a:endParaRPr lang="zh-CN" altLang="en-US" dirty="0">
              <a:latin typeface="+mj-ea"/>
              <a:ea typeface="+mj-ea"/>
            </a:endParaRPr>
          </a:p>
        </p:txBody>
      </p:sp>
      <p:cxnSp>
        <p:nvCxnSpPr>
          <p:cNvPr id="8" name="直接箭头连接符 7"/>
          <p:cNvCxnSpPr/>
          <p:nvPr/>
        </p:nvCxnSpPr>
        <p:spPr>
          <a:xfrm>
            <a:off x="3070225"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5588000"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8105775"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3070225"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5588000"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8105775"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9872663" y="3581950"/>
            <a:ext cx="0" cy="41855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768119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p:tgtEl>
                                          <p:spTgt spid="38"/>
                                        </p:tgtEl>
                                        <p:attrNameLst>
                                          <p:attrName>ppt_x</p:attrName>
                                        </p:attrNameLst>
                                      </p:cBhvr>
                                      <p:tavLst>
                                        <p:tav tm="0">
                                          <p:val>
                                            <p:strVal val="#ppt_x-#ppt_w*1.125000"/>
                                          </p:val>
                                        </p:tav>
                                        <p:tav tm="100000">
                                          <p:val>
                                            <p:strVal val="#ppt_x"/>
                                          </p:val>
                                        </p:tav>
                                      </p:tavLst>
                                    </p:anim>
                                    <p:animEffect transition="in" filter="wipe(righ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 calcmode="lin" valueType="num">
                                      <p:cBhvr>
                                        <p:cTn id="37" dur="500" fill="hold"/>
                                        <p:tgtEl>
                                          <p:spTgt spid="32"/>
                                        </p:tgtEl>
                                        <p:attrNameLst>
                                          <p:attrName>style.rotation</p:attrName>
                                        </p:attrNameLst>
                                      </p:cBhvr>
                                      <p:tavLst>
                                        <p:tav tm="0">
                                          <p:val>
                                            <p:fltVal val="360"/>
                                          </p:val>
                                        </p:tav>
                                        <p:tav tm="100000">
                                          <p:val>
                                            <p:fltVal val="0"/>
                                          </p:val>
                                        </p:tav>
                                      </p:tavLst>
                                    </p:anim>
                                    <p:animEffect transition="in" filter="fade">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ppt_x</p:attrName>
                                        </p:attrNameLst>
                                      </p:cBhvr>
                                      <p:tavLst>
                                        <p:tav tm="0">
                                          <p:val>
                                            <p:strVal val="#ppt_x-#ppt_w*1.125000"/>
                                          </p:val>
                                        </p:tav>
                                        <p:tav tm="100000">
                                          <p:val>
                                            <p:strVal val="#ppt_x"/>
                                          </p:val>
                                        </p:tav>
                                      </p:tavLst>
                                    </p:anim>
                                    <p:animEffect transition="in" filter="wipe(right)">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 calcmode="lin" valueType="num">
                                      <p:cBhvr>
                                        <p:cTn id="51" dur="500" fill="hold"/>
                                        <p:tgtEl>
                                          <p:spTgt spid="33"/>
                                        </p:tgtEl>
                                        <p:attrNameLst>
                                          <p:attrName>style.rotation</p:attrName>
                                        </p:attrNameLst>
                                      </p:cBhvr>
                                      <p:tavLst>
                                        <p:tav tm="0">
                                          <p:val>
                                            <p:fltVal val="360"/>
                                          </p:val>
                                        </p:tav>
                                        <p:tav tm="100000">
                                          <p:val>
                                            <p:fltVal val="0"/>
                                          </p:val>
                                        </p:tav>
                                      </p:tavLst>
                                    </p:anim>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1"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down)">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 calcmode="lin" valueType="num">
                                      <p:cBhvr>
                                        <p:cTn id="65" dur="500" fill="hold"/>
                                        <p:tgtEl>
                                          <p:spTgt spid="37"/>
                                        </p:tgtEl>
                                        <p:attrNameLst>
                                          <p:attrName>style.rotation</p:attrName>
                                        </p:attrNameLst>
                                      </p:cBhvr>
                                      <p:tavLst>
                                        <p:tav tm="0">
                                          <p:val>
                                            <p:fltVal val="360"/>
                                          </p:val>
                                        </p:tav>
                                        <p:tav tm="100000">
                                          <p:val>
                                            <p:fltVal val="0"/>
                                          </p:val>
                                        </p:tav>
                                      </p:tavLst>
                                    </p:anim>
                                    <p:animEffect transition="in" filter="fade">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p:tgtEl>
                                          <p:spTgt spid="42"/>
                                        </p:tgtEl>
                                        <p:attrNameLst>
                                          <p:attrName>ppt_x</p:attrName>
                                        </p:attrNameLst>
                                      </p:cBhvr>
                                      <p:tavLst>
                                        <p:tav tm="0">
                                          <p:val>
                                            <p:strVal val="#ppt_x+#ppt_w*1.125000"/>
                                          </p:val>
                                        </p:tav>
                                        <p:tav tm="100000">
                                          <p:val>
                                            <p:strVal val="#ppt_x"/>
                                          </p:val>
                                        </p:tav>
                                      </p:tavLst>
                                    </p:anim>
                                    <p:animEffect transition="in" filter="wipe(left)">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 calcmode="lin" valueType="num">
                                      <p:cBhvr>
                                        <p:cTn id="79" dur="500" fill="hold"/>
                                        <p:tgtEl>
                                          <p:spTgt spid="36"/>
                                        </p:tgtEl>
                                        <p:attrNameLst>
                                          <p:attrName>style.rotation</p:attrName>
                                        </p:attrNameLst>
                                      </p:cBhvr>
                                      <p:tavLst>
                                        <p:tav tm="0">
                                          <p:val>
                                            <p:fltVal val="360"/>
                                          </p:val>
                                        </p:tav>
                                        <p:tav tm="100000">
                                          <p:val>
                                            <p:fltVal val="0"/>
                                          </p:val>
                                        </p:tav>
                                      </p:tavLst>
                                    </p:anim>
                                    <p:animEffect transition="in" filter="fade">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2"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p:tgtEl>
                                          <p:spTgt spid="41"/>
                                        </p:tgtEl>
                                        <p:attrNameLst>
                                          <p:attrName>ppt_x</p:attrName>
                                        </p:attrNameLst>
                                      </p:cBhvr>
                                      <p:tavLst>
                                        <p:tav tm="0">
                                          <p:val>
                                            <p:strVal val="#ppt_x+#ppt_w*1.125000"/>
                                          </p:val>
                                        </p:tav>
                                        <p:tav tm="100000">
                                          <p:val>
                                            <p:strVal val="#ppt_x"/>
                                          </p:val>
                                        </p:tav>
                                      </p:tavLst>
                                    </p:anim>
                                    <p:animEffect transition="in" filter="wipe(left)">
                                      <p:cBhvr>
                                        <p:cTn id="86" dur="500"/>
                                        <p:tgtEl>
                                          <p:spTgt spid="41"/>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 calcmode="lin" valueType="num">
                                      <p:cBhvr>
                                        <p:cTn id="93" dur="500" fill="hold"/>
                                        <p:tgtEl>
                                          <p:spTgt spid="35"/>
                                        </p:tgtEl>
                                        <p:attrNameLst>
                                          <p:attrName>style.rotation</p:attrName>
                                        </p:attrNameLst>
                                      </p:cBhvr>
                                      <p:tavLst>
                                        <p:tav tm="0">
                                          <p:val>
                                            <p:fltVal val="360"/>
                                          </p:val>
                                        </p:tav>
                                        <p:tav tm="100000">
                                          <p:val>
                                            <p:fltVal val="0"/>
                                          </p:val>
                                        </p:tav>
                                      </p:tavLst>
                                    </p:anim>
                                    <p:animEffect transition="in" filter="fade">
                                      <p:cBhvr>
                                        <p:cTn id="94" dur="500"/>
                                        <p:tgtEl>
                                          <p:spTgt spid="35"/>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2" fill="hold" nodeType="click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p:tgtEl>
                                          <p:spTgt spid="40"/>
                                        </p:tgtEl>
                                        <p:attrNameLst>
                                          <p:attrName>ppt_x</p:attrName>
                                        </p:attrNameLst>
                                      </p:cBhvr>
                                      <p:tavLst>
                                        <p:tav tm="0">
                                          <p:val>
                                            <p:strVal val="#ppt_x+#ppt_w*1.125000"/>
                                          </p:val>
                                        </p:tav>
                                        <p:tav tm="100000">
                                          <p:val>
                                            <p:strVal val="#ppt_x"/>
                                          </p:val>
                                        </p:tav>
                                      </p:tavLst>
                                    </p:anim>
                                    <p:animEffect transition="in" filter="wipe(left)">
                                      <p:cBhvr>
                                        <p:cTn id="100" dur="500"/>
                                        <p:tgtEl>
                                          <p:spTgt spid="40"/>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grpId="0" nodeType="click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 calcmode="lin" valueType="num">
                                      <p:cBhvr>
                                        <p:cTn id="107" dur="500" fill="hold"/>
                                        <p:tgtEl>
                                          <p:spTgt spid="34"/>
                                        </p:tgtEl>
                                        <p:attrNameLst>
                                          <p:attrName>style.rotation</p:attrName>
                                        </p:attrNameLst>
                                      </p:cBhvr>
                                      <p:tavLst>
                                        <p:tav tm="0">
                                          <p:val>
                                            <p:fltVal val="360"/>
                                          </p:val>
                                        </p:tav>
                                        <p:tav tm="100000">
                                          <p:val>
                                            <p:fltVal val="0"/>
                                          </p:val>
                                        </p:tav>
                                      </p:tavLst>
                                    </p:anim>
                                    <p:animEffect transition="in" filter="fade">
                                      <p:cBhvr>
                                        <p:cTn id="10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32" grpId="0" animBg="1"/>
      <p:bldP spid="33" grpId="0" animBg="1"/>
      <p:bldP spid="34" grpId="0" animBg="1"/>
      <p:bldP spid="35" grpId="0" animBg="1"/>
      <p:bldP spid="36"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mj-ea"/>
                <a:ea typeface="+mj-ea"/>
              </a:rPr>
              <a:t>市场分析 </a:t>
            </a:r>
            <a:endParaRPr lang="en-US" altLang="zh-CN" sz="4000" dirty="0">
              <a:solidFill>
                <a:schemeClr val="bg1"/>
              </a:solidFill>
              <a:latin typeface="+mj-ea"/>
              <a:ea typeface="+mj-ea"/>
            </a:endParaRPr>
          </a:p>
          <a:p>
            <a:r>
              <a:rPr lang="en-US" altLang="zh-CN" sz="2800" dirty="0">
                <a:solidFill>
                  <a:schemeClr val="bg1"/>
                </a:solidFill>
                <a:latin typeface="+mj-ea"/>
                <a:ea typeface="+mj-ea"/>
              </a:rPr>
              <a:t>MARKET ANALYSIS</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112" name="组合 111"/>
          <p:cNvGrpSpPr/>
          <p:nvPr/>
        </p:nvGrpSpPr>
        <p:grpSpPr>
          <a:xfrm>
            <a:off x="1467329" y="2401856"/>
            <a:ext cx="1269135" cy="943580"/>
            <a:chOff x="646562" y="4837273"/>
            <a:chExt cx="1269135" cy="943580"/>
          </a:xfrm>
        </p:grpSpPr>
        <p:sp>
          <p:nvSpPr>
            <p:cNvPr id="113" name="任意多边形 112"/>
            <p:cNvSpPr/>
            <p:nvPr/>
          </p:nvSpPr>
          <p:spPr>
            <a:xfrm>
              <a:off x="1364874" y="4837273"/>
              <a:ext cx="550823" cy="943580"/>
            </a:xfrm>
            <a:custGeom>
              <a:avLst/>
              <a:gdLst/>
              <a:ahLst/>
              <a:cxnLst/>
              <a:rect l="l" t="t" r="r" b="b"/>
              <a:pathLst>
                <a:path w="1252502" h="2145581">
                  <a:moveTo>
                    <a:pt x="535419" y="379"/>
                  </a:moveTo>
                  <a:cubicBezTo>
                    <a:pt x="630625" y="-1835"/>
                    <a:pt x="720513" y="5633"/>
                    <a:pt x="805084" y="22788"/>
                  </a:cubicBezTo>
                  <a:cubicBezTo>
                    <a:pt x="889655" y="39943"/>
                    <a:pt x="962831" y="70961"/>
                    <a:pt x="1024613" y="115841"/>
                  </a:cubicBezTo>
                  <a:cubicBezTo>
                    <a:pt x="1080762" y="158887"/>
                    <a:pt x="1125706" y="208008"/>
                    <a:pt x="1159446" y="263207"/>
                  </a:cubicBezTo>
                  <a:cubicBezTo>
                    <a:pt x="1193186" y="318407"/>
                    <a:pt x="1216101" y="376645"/>
                    <a:pt x="1228191" y="437920"/>
                  </a:cubicBezTo>
                  <a:cubicBezTo>
                    <a:pt x="1229774" y="455834"/>
                    <a:pt x="1231167" y="473179"/>
                    <a:pt x="1232369" y="489955"/>
                  </a:cubicBezTo>
                  <a:cubicBezTo>
                    <a:pt x="1233572" y="506728"/>
                    <a:pt x="1234205" y="524833"/>
                    <a:pt x="1234268" y="544265"/>
                  </a:cubicBezTo>
                  <a:cubicBezTo>
                    <a:pt x="1233762" y="635611"/>
                    <a:pt x="1213505" y="723347"/>
                    <a:pt x="1173499" y="807475"/>
                  </a:cubicBezTo>
                  <a:cubicBezTo>
                    <a:pt x="1133492" y="891602"/>
                    <a:pt x="1076774" y="961867"/>
                    <a:pt x="1003344" y="1018269"/>
                  </a:cubicBezTo>
                  <a:cubicBezTo>
                    <a:pt x="1084180" y="1070682"/>
                    <a:pt x="1145836" y="1142086"/>
                    <a:pt x="1188311" y="1232481"/>
                  </a:cubicBezTo>
                  <a:cubicBezTo>
                    <a:pt x="1230787" y="1322876"/>
                    <a:pt x="1252183" y="1418588"/>
                    <a:pt x="1252499" y="1519617"/>
                  </a:cubicBezTo>
                  <a:cubicBezTo>
                    <a:pt x="1252752" y="1607606"/>
                    <a:pt x="1234775" y="1693695"/>
                    <a:pt x="1198566" y="1777887"/>
                  </a:cubicBezTo>
                  <a:cubicBezTo>
                    <a:pt x="1162358" y="1862078"/>
                    <a:pt x="1106399" y="1936015"/>
                    <a:pt x="1030690" y="1999696"/>
                  </a:cubicBezTo>
                  <a:cubicBezTo>
                    <a:pt x="960995" y="2053629"/>
                    <a:pt x="880096" y="2091609"/>
                    <a:pt x="787992" y="2113639"/>
                  </a:cubicBezTo>
                  <a:cubicBezTo>
                    <a:pt x="695889" y="2135668"/>
                    <a:pt x="600557" y="2146302"/>
                    <a:pt x="501996" y="2145543"/>
                  </a:cubicBezTo>
                  <a:cubicBezTo>
                    <a:pt x="462559" y="2145606"/>
                    <a:pt x="419894" y="2144720"/>
                    <a:pt x="374000" y="2142884"/>
                  </a:cubicBezTo>
                  <a:cubicBezTo>
                    <a:pt x="328107" y="2141048"/>
                    <a:pt x="287720" y="2137884"/>
                    <a:pt x="252841" y="2133389"/>
                  </a:cubicBezTo>
                  <a:cubicBezTo>
                    <a:pt x="229672" y="2130286"/>
                    <a:pt x="206124" y="2126616"/>
                    <a:pt x="182196" y="2122375"/>
                  </a:cubicBezTo>
                  <a:cubicBezTo>
                    <a:pt x="158268" y="2118133"/>
                    <a:pt x="136240" y="2113702"/>
                    <a:pt x="116110" y="2109081"/>
                  </a:cubicBezTo>
                  <a:lnTo>
                    <a:pt x="76609" y="2096927"/>
                  </a:lnTo>
                  <a:cubicBezTo>
                    <a:pt x="45782" y="2089837"/>
                    <a:pt x="23879" y="2074392"/>
                    <a:pt x="10902" y="2050591"/>
                  </a:cubicBezTo>
                  <a:cubicBezTo>
                    <a:pt x="-2075" y="2026789"/>
                    <a:pt x="-3467" y="2000708"/>
                    <a:pt x="6725" y="1972350"/>
                  </a:cubicBezTo>
                  <a:lnTo>
                    <a:pt x="6725" y="1966273"/>
                  </a:lnTo>
                  <a:cubicBezTo>
                    <a:pt x="15144" y="1943041"/>
                    <a:pt x="30209" y="1925696"/>
                    <a:pt x="51922" y="1914239"/>
                  </a:cubicBezTo>
                  <a:cubicBezTo>
                    <a:pt x="73634" y="1902781"/>
                    <a:pt x="97056" y="1899869"/>
                    <a:pt x="122187" y="1905504"/>
                  </a:cubicBezTo>
                  <a:cubicBezTo>
                    <a:pt x="148710" y="1911706"/>
                    <a:pt x="176183" y="1917530"/>
                    <a:pt x="204605" y="1922974"/>
                  </a:cubicBezTo>
                  <a:cubicBezTo>
                    <a:pt x="233027" y="1928418"/>
                    <a:pt x="258222" y="1932723"/>
                    <a:pt x="280187" y="1935887"/>
                  </a:cubicBezTo>
                  <a:cubicBezTo>
                    <a:pt x="313610" y="1940509"/>
                    <a:pt x="351591" y="1944180"/>
                    <a:pt x="394130" y="1946903"/>
                  </a:cubicBezTo>
                  <a:cubicBezTo>
                    <a:pt x="436669" y="1949624"/>
                    <a:pt x="474650" y="1951017"/>
                    <a:pt x="508073" y="1951080"/>
                  </a:cubicBezTo>
                  <a:cubicBezTo>
                    <a:pt x="588213" y="1951523"/>
                    <a:pt x="663415" y="1943800"/>
                    <a:pt x="733680" y="1927911"/>
                  </a:cubicBezTo>
                  <a:cubicBezTo>
                    <a:pt x="803944" y="1912023"/>
                    <a:pt x="862435" y="1885310"/>
                    <a:pt x="909152" y="1847772"/>
                  </a:cubicBezTo>
                  <a:cubicBezTo>
                    <a:pt x="958970" y="1807196"/>
                    <a:pt x="995305" y="1757694"/>
                    <a:pt x="1018157" y="1699267"/>
                  </a:cubicBezTo>
                  <a:cubicBezTo>
                    <a:pt x="1041009" y="1640840"/>
                    <a:pt x="1052277" y="1579943"/>
                    <a:pt x="1051960" y="1516578"/>
                  </a:cubicBezTo>
                  <a:cubicBezTo>
                    <a:pt x="1051264" y="1429792"/>
                    <a:pt x="1029108" y="1351171"/>
                    <a:pt x="985493" y="1280715"/>
                  </a:cubicBezTo>
                  <a:cubicBezTo>
                    <a:pt x="941878" y="1210262"/>
                    <a:pt x="880982" y="1167344"/>
                    <a:pt x="802805" y="1151962"/>
                  </a:cubicBezTo>
                  <a:cubicBezTo>
                    <a:pt x="708486" y="1141770"/>
                    <a:pt x="609988" y="1135566"/>
                    <a:pt x="507313" y="1133350"/>
                  </a:cubicBezTo>
                  <a:cubicBezTo>
                    <a:pt x="404638" y="1131135"/>
                    <a:pt x="307660" y="1130249"/>
                    <a:pt x="216379" y="1130692"/>
                  </a:cubicBezTo>
                  <a:lnTo>
                    <a:pt x="155610" y="1130692"/>
                  </a:lnTo>
                  <a:cubicBezTo>
                    <a:pt x="140544" y="1130819"/>
                    <a:pt x="127377" y="1129046"/>
                    <a:pt x="116110" y="1125374"/>
                  </a:cubicBezTo>
                  <a:cubicBezTo>
                    <a:pt x="104842" y="1121703"/>
                    <a:pt x="94714" y="1115373"/>
                    <a:pt x="85725" y="1106384"/>
                  </a:cubicBezTo>
                  <a:cubicBezTo>
                    <a:pt x="67494" y="1088154"/>
                    <a:pt x="58379" y="1063846"/>
                    <a:pt x="58379" y="1033461"/>
                  </a:cubicBezTo>
                  <a:cubicBezTo>
                    <a:pt x="59075" y="1004152"/>
                    <a:pt x="68317" y="980732"/>
                    <a:pt x="86105" y="963197"/>
                  </a:cubicBezTo>
                  <a:cubicBezTo>
                    <a:pt x="103892" y="945661"/>
                    <a:pt x="126048" y="936673"/>
                    <a:pt x="152571" y="936229"/>
                  </a:cubicBezTo>
                  <a:lnTo>
                    <a:pt x="395649" y="936229"/>
                  </a:lnTo>
                  <a:cubicBezTo>
                    <a:pt x="419830" y="936167"/>
                    <a:pt x="443632" y="936294"/>
                    <a:pt x="467054" y="936610"/>
                  </a:cubicBezTo>
                  <a:cubicBezTo>
                    <a:pt x="490475" y="936926"/>
                    <a:pt x="514276" y="937812"/>
                    <a:pt x="538458" y="939268"/>
                  </a:cubicBezTo>
                  <a:cubicBezTo>
                    <a:pt x="545041" y="935723"/>
                    <a:pt x="553143" y="933699"/>
                    <a:pt x="562766" y="933191"/>
                  </a:cubicBezTo>
                  <a:cubicBezTo>
                    <a:pt x="639234" y="927621"/>
                    <a:pt x="714183" y="917493"/>
                    <a:pt x="787613" y="902806"/>
                  </a:cubicBezTo>
                  <a:cubicBezTo>
                    <a:pt x="864587" y="884386"/>
                    <a:pt x="925610" y="840707"/>
                    <a:pt x="970680" y="771771"/>
                  </a:cubicBezTo>
                  <a:cubicBezTo>
                    <a:pt x="1015751" y="702837"/>
                    <a:pt x="1038793" y="628014"/>
                    <a:pt x="1039806" y="547305"/>
                  </a:cubicBezTo>
                  <a:cubicBezTo>
                    <a:pt x="1039553" y="497677"/>
                    <a:pt x="1027905" y="448807"/>
                    <a:pt x="1004863" y="400698"/>
                  </a:cubicBezTo>
                  <a:cubicBezTo>
                    <a:pt x="981822" y="352589"/>
                    <a:pt x="948905" y="311315"/>
                    <a:pt x="906113" y="276882"/>
                  </a:cubicBezTo>
                  <a:cubicBezTo>
                    <a:pt x="862688" y="246813"/>
                    <a:pt x="809008" y="225670"/>
                    <a:pt x="745074" y="213453"/>
                  </a:cubicBezTo>
                  <a:cubicBezTo>
                    <a:pt x="681139" y="201235"/>
                    <a:pt x="612267" y="196046"/>
                    <a:pt x="538458" y="197879"/>
                  </a:cubicBezTo>
                  <a:cubicBezTo>
                    <a:pt x="472434" y="199525"/>
                    <a:pt x="400903" y="203830"/>
                    <a:pt x="323865" y="210794"/>
                  </a:cubicBezTo>
                  <a:cubicBezTo>
                    <a:pt x="246827" y="217757"/>
                    <a:pt x="177575" y="226618"/>
                    <a:pt x="116110" y="237382"/>
                  </a:cubicBezTo>
                  <a:cubicBezTo>
                    <a:pt x="89523" y="241369"/>
                    <a:pt x="65975" y="235673"/>
                    <a:pt x="45465" y="220289"/>
                  </a:cubicBezTo>
                  <a:cubicBezTo>
                    <a:pt x="24955" y="204907"/>
                    <a:pt x="12042" y="183257"/>
                    <a:pt x="6725" y="155342"/>
                  </a:cubicBezTo>
                  <a:cubicBezTo>
                    <a:pt x="5142" y="142998"/>
                    <a:pt x="5269" y="130464"/>
                    <a:pt x="7104" y="117740"/>
                  </a:cubicBezTo>
                  <a:cubicBezTo>
                    <a:pt x="8940" y="105016"/>
                    <a:pt x="12865" y="93243"/>
                    <a:pt x="18878" y="82419"/>
                  </a:cubicBezTo>
                  <a:cubicBezTo>
                    <a:pt x="26601" y="70326"/>
                    <a:pt x="36223" y="61086"/>
                    <a:pt x="47744" y="54692"/>
                  </a:cubicBezTo>
                  <a:cubicBezTo>
                    <a:pt x="59265" y="48298"/>
                    <a:pt x="71925" y="44374"/>
                    <a:pt x="85725" y="42918"/>
                  </a:cubicBezTo>
                  <a:cubicBezTo>
                    <a:pt x="148520" y="32031"/>
                    <a:pt x="220431" y="22661"/>
                    <a:pt x="301456" y="14813"/>
                  </a:cubicBezTo>
                  <a:cubicBezTo>
                    <a:pt x="382483" y="6962"/>
                    <a:pt x="460470" y="2153"/>
                    <a:pt x="535419" y="379"/>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646562" y="4852128"/>
              <a:ext cx="593870" cy="926036"/>
            </a:xfrm>
            <a:custGeom>
              <a:avLst/>
              <a:gdLst/>
              <a:ahLst/>
              <a:cxnLst/>
              <a:rect l="l" t="t" r="r" b="b"/>
              <a:pathLst>
                <a:path w="1350388" h="2105688">
                  <a:moveTo>
                    <a:pt x="687971" y="25"/>
                  </a:moveTo>
                  <a:lnTo>
                    <a:pt x="712279" y="25"/>
                  </a:lnTo>
                  <a:cubicBezTo>
                    <a:pt x="894524" y="11671"/>
                    <a:pt x="1037459" y="72695"/>
                    <a:pt x="1141084" y="183093"/>
                  </a:cubicBezTo>
                  <a:cubicBezTo>
                    <a:pt x="1244708" y="293490"/>
                    <a:pt x="1309403" y="428956"/>
                    <a:pt x="1335166" y="589489"/>
                  </a:cubicBezTo>
                  <a:cubicBezTo>
                    <a:pt x="1339661" y="614113"/>
                    <a:pt x="1342826" y="640067"/>
                    <a:pt x="1344661" y="667350"/>
                  </a:cubicBezTo>
                  <a:cubicBezTo>
                    <a:pt x="1346497" y="694633"/>
                    <a:pt x="1347383" y="721346"/>
                    <a:pt x="1347320" y="747489"/>
                  </a:cubicBezTo>
                  <a:lnTo>
                    <a:pt x="1350359" y="1242761"/>
                  </a:lnTo>
                  <a:cubicBezTo>
                    <a:pt x="1351055" y="1358096"/>
                    <a:pt x="1339028" y="1469254"/>
                    <a:pt x="1314277" y="1576233"/>
                  </a:cubicBezTo>
                  <a:cubicBezTo>
                    <a:pt x="1289526" y="1683213"/>
                    <a:pt x="1247873" y="1777659"/>
                    <a:pt x="1189319" y="1859571"/>
                  </a:cubicBezTo>
                  <a:cubicBezTo>
                    <a:pt x="1132728" y="1938761"/>
                    <a:pt x="1056006" y="1999151"/>
                    <a:pt x="959155" y="2040740"/>
                  </a:cubicBezTo>
                  <a:cubicBezTo>
                    <a:pt x="862304" y="2082330"/>
                    <a:pt x="756716" y="2103979"/>
                    <a:pt x="642394" y="2105688"/>
                  </a:cubicBezTo>
                  <a:cubicBezTo>
                    <a:pt x="510952" y="2093740"/>
                    <a:pt x="400441" y="2053827"/>
                    <a:pt x="310863" y="1985949"/>
                  </a:cubicBezTo>
                  <a:cubicBezTo>
                    <a:pt x="221284" y="1918071"/>
                    <a:pt x="151287" y="1833144"/>
                    <a:pt x="100870" y="1731168"/>
                  </a:cubicBezTo>
                  <a:cubicBezTo>
                    <a:pt x="50454" y="1629192"/>
                    <a:pt x="18269" y="1521082"/>
                    <a:pt x="4314" y="1406839"/>
                  </a:cubicBezTo>
                  <a:cubicBezTo>
                    <a:pt x="2669" y="1380568"/>
                    <a:pt x="1402" y="1352588"/>
                    <a:pt x="516" y="1322901"/>
                  </a:cubicBezTo>
                  <a:cubicBezTo>
                    <a:pt x="-370" y="1293212"/>
                    <a:pt x="-117" y="1264473"/>
                    <a:pt x="1276" y="1236684"/>
                  </a:cubicBezTo>
                  <a:cubicBezTo>
                    <a:pt x="1402" y="1163507"/>
                    <a:pt x="1909" y="1089571"/>
                    <a:pt x="2795" y="1014875"/>
                  </a:cubicBezTo>
                  <a:cubicBezTo>
                    <a:pt x="3681" y="940179"/>
                    <a:pt x="4188" y="866243"/>
                    <a:pt x="4314" y="793067"/>
                  </a:cubicBezTo>
                  <a:cubicBezTo>
                    <a:pt x="4251" y="681719"/>
                    <a:pt x="18811" y="577778"/>
                    <a:pt x="47993" y="481243"/>
                  </a:cubicBezTo>
                  <a:cubicBezTo>
                    <a:pt x="77174" y="384708"/>
                    <a:pt x="121359" y="298239"/>
                    <a:pt x="180546" y="221833"/>
                  </a:cubicBezTo>
                  <a:cubicBezTo>
                    <a:pt x="235112" y="151253"/>
                    <a:pt x="304490" y="96433"/>
                    <a:pt x="388681" y="57376"/>
                  </a:cubicBezTo>
                  <a:cubicBezTo>
                    <a:pt x="472872" y="18319"/>
                    <a:pt x="572636" y="-799"/>
                    <a:pt x="687971" y="25"/>
                  </a:cubicBezTo>
                  <a:close/>
                  <a:moveTo>
                    <a:pt x="706202" y="197525"/>
                  </a:moveTo>
                  <a:cubicBezTo>
                    <a:pt x="621188" y="194803"/>
                    <a:pt x="547378" y="206325"/>
                    <a:pt x="484773" y="232088"/>
                  </a:cubicBezTo>
                  <a:cubicBezTo>
                    <a:pt x="422168" y="257852"/>
                    <a:pt x="370387" y="295959"/>
                    <a:pt x="329431" y="346411"/>
                  </a:cubicBezTo>
                  <a:cubicBezTo>
                    <a:pt x="287082" y="401799"/>
                    <a:pt x="255558" y="468013"/>
                    <a:pt x="234859" y="545052"/>
                  </a:cubicBezTo>
                  <a:cubicBezTo>
                    <a:pt x="214159" y="622089"/>
                    <a:pt x="203144" y="705774"/>
                    <a:pt x="201815" y="796105"/>
                  </a:cubicBezTo>
                  <a:cubicBezTo>
                    <a:pt x="201562" y="869155"/>
                    <a:pt x="200549" y="942585"/>
                    <a:pt x="198776" y="1016395"/>
                  </a:cubicBezTo>
                  <a:cubicBezTo>
                    <a:pt x="197004" y="1090204"/>
                    <a:pt x="195992" y="1163634"/>
                    <a:pt x="195738" y="1236684"/>
                  </a:cubicBezTo>
                  <a:cubicBezTo>
                    <a:pt x="194156" y="1284097"/>
                    <a:pt x="195802" y="1332078"/>
                    <a:pt x="200676" y="1380631"/>
                  </a:cubicBezTo>
                  <a:cubicBezTo>
                    <a:pt x="205550" y="1429184"/>
                    <a:pt x="214033" y="1476407"/>
                    <a:pt x="226123" y="1522301"/>
                  </a:cubicBezTo>
                  <a:cubicBezTo>
                    <a:pt x="249861" y="1632001"/>
                    <a:pt x="295818" y="1721764"/>
                    <a:pt x="363994" y="1791585"/>
                  </a:cubicBezTo>
                  <a:cubicBezTo>
                    <a:pt x="432169" y="1861407"/>
                    <a:pt x="525983" y="1900274"/>
                    <a:pt x="645432" y="1908187"/>
                  </a:cubicBezTo>
                  <a:cubicBezTo>
                    <a:pt x="733232" y="1911034"/>
                    <a:pt x="808307" y="1898502"/>
                    <a:pt x="870659" y="1870586"/>
                  </a:cubicBezTo>
                  <a:cubicBezTo>
                    <a:pt x="933011" y="1842670"/>
                    <a:pt x="984539" y="1800511"/>
                    <a:pt x="1025242" y="1744109"/>
                  </a:cubicBezTo>
                  <a:cubicBezTo>
                    <a:pt x="1071768" y="1679161"/>
                    <a:pt x="1104812" y="1603200"/>
                    <a:pt x="1124372" y="1516224"/>
                  </a:cubicBezTo>
                  <a:cubicBezTo>
                    <a:pt x="1143932" y="1429247"/>
                    <a:pt x="1153427" y="1338093"/>
                    <a:pt x="1152858" y="1242761"/>
                  </a:cubicBezTo>
                  <a:lnTo>
                    <a:pt x="1149819" y="747489"/>
                  </a:lnTo>
                  <a:cubicBezTo>
                    <a:pt x="1150326" y="664945"/>
                    <a:pt x="1137159" y="583919"/>
                    <a:pt x="1110319" y="504412"/>
                  </a:cubicBezTo>
                  <a:cubicBezTo>
                    <a:pt x="1079618" y="419082"/>
                    <a:pt x="1030116" y="348183"/>
                    <a:pt x="961814" y="291718"/>
                  </a:cubicBezTo>
                  <a:cubicBezTo>
                    <a:pt x="893511" y="235253"/>
                    <a:pt x="808307" y="203854"/>
                    <a:pt x="706202" y="197525"/>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3" name="组合 272"/>
          <p:cNvGrpSpPr/>
          <p:nvPr/>
        </p:nvGrpSpPr>
        <p:grpSpPr>
          <a:xfrm>
            <a:off x="5203760" y="-369459"/>
            <a:ext cx="6988240" cy="4421651"/>
            <a:chOff x="5203760" y="-369459"/>
            <a:chExt cx="6988240" cy="4421651"/>
          </a:xfrm>
        </p:grpSpPr>
        <p:sp>
          <p:nvSpPr>
            <p:cNvPr id="274" name="等腰三角形 273"/>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等腰三角形 360"/>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10549" y="3165604"/>
            <a:ext cx="3811767" cy="4051507"/>
            <a:chOff x="-10549" y="3165604"/>
            <a:chExt cx="3811767" cy="4051507"/>
          </a:xfrm>
        </p:grpSpPr>
        <p:sp>
          <p:nvSpPr>
            <p:cNvPr id="363" name="等腰三角形 362"/>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等腰三角形 390"/>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24314017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gtEl>
                                        <p:attrNameLst>
                                          <p:attrName>style.visibility</p:attrName>
                                        </p:attrNameLst>
                                      </p:cBhvr>
                                      <p:to>
                                        <p:strVal val="visible"/>
                                      </p:to>
                                    </p:set>
                                    <p:animEffect transition="in" filter="fade">
                                      <p:cBhvr>
                                        <p:cTn id="7" dur="500"/>
                                        <p:tgtEl>
                                          <p:spTgt spid="273"/>
                                        </p:tgtEl>
                                      </p:cBhvr>
                                    </p:animEffect>
                                  </p:childTnLst>
                                </p:cTn>
                              </p:par>
                              <p:par>
                                <p:cTn id="8" presetID="10" presetClass="entr" presetSubtype="0" fill="hold" nodeType="withEffect">
                                  <p:stCondLst>
                                    <p:cond delay="0"/>
                                  </p:stCondLst>
                                  <p:childTnLst>
                                    <p:set>
                                      <p:cBhvr>
                                        <p:cTn id="9" dur="1" fill="hold">
                                          <p:stCondLst>
                                            <p:cond delay="0"/>
                                          </p:stCondLst>
                                        </p:cTn>
                                        <p:tgtEl>
                                          <p:spTgt spid="362"/>
                                        </p:tgtEl>
                                        <p:attrNameLst>
                                          <p:attrName>style.visibility</p:attrName>
                                        </p:attrNameLst>
                                      </p:cBhvr>
                                      <p:to>
                                        <p:strVal val="visible"/>
                                      </p:to>
                                    </p:set>
                                    <p:animEffect transition="in" filter="fade">
                                      <p:cBhvr>
                                        <p:cTn id="10" dur="500"/>
                                        <p:tgtEl>
                                          <p:spTgt spid="36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灯片编号占位符 3"/>
          <p:cNvSpPr>
            <a:spLocks noGrp="1"/>
          </p:cNvSpPr>
          <p:nvPr>
            <p:ph type="sldNum" sz="quarter" idx="12"/>
          </p:nvPr>
        </p:nvSpPr>
        <p:spPr/>
        <p:txBody>
          <a:bodyPr/>
          <a:lstStyle/>
          <a:p>
            <a:fld id="{18AF668F-848C-4CC0-8143-F2E483CC7783}" type="slidenum">
              <a:rPr lang="zh-CN" altLang="en-US" smtClean="0"/>
              <a:t>2</a:t>
            </a:fld>
            <a:endParaRPr lang="zh-CN" altLang="en-US"/>
          </a:p>
        </p:txBody>
      </p:sp>
      <p:sp>
        <p:nvSpPr>
          <p:cNvPr id="7" name="等腰三角形 6"/>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a:off x="10870588" y="1152888"/>
            <a:ext cx="736941" cy="635294"/>
          </a:xfrm>
          <a:prstGeom prst="triangle">
            <a:avLst/>
          </a:prstGeom>
          <a:solidFill>
            <a:schemeClr val="accent1">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84320" y="733594"/>
            <a:ext cx="4557658" cy="1200329"/>
          </a:xfrm>
          <a:prstGeom prst="rect">
            <a:avLst/>
          </a:prstGeom>
        </p:spPr>
        <p:txBody>
          <a:bodyPr wrap="none">
            <a:spAutoFit/>
          </a:bodyPr>
          <a:lstStyle/>
          <a:p>
            <a:r>
              <a:rPr lang="zh-CN" altLang="en-US" sz="4400" dirty="0" smtClean="0">
                <a:solidFill>
                  <a:schemeClr val="tx2"/>
                </a:solidFill>
                <a:latin typeface="+mj-ea"/>
                <a:ea typeface="+mj-ea"/>
              </a:rPr>
              <a:t>WELCOME</a:t>
            </a:r>
            <a:endParaRPr lang="en-US" altLang="zh-CN" sz="4400" dirty="0" smtClean="0">
              <a:solidFill>
                <a:schemeClr val="tx2"/>
              </a:solidFill>
              <a:latin typeface="+mj-ea"/>
              <a:ea typeface="+mj-ea"/>
            </a:endParaRPr>
          </a:p>
          <a:p>
            <a:r>
              <a:rPr lang="zh-CN" altLang="en-US" sz="2800" dirty="0" smtClean="0">
                <a:solidFill>
                  <a:schemeClr val="accent3"/>
                </a:solidFill>
                <a:latin typeface="+mj-ea"/>
                <a:ea typeface="+mj-ea"/>
              </a:rPr>
              <a:t>TO OUR AMAZING COMPANY</a:t>
            </a:r>
            <a:endParaRPr lang="zh-CN" altLang="en-US" sz="2800" dirty="0">
              <a:solidFill>
                <a:schemeClr val="accent3"/>
              </a:solidFill>
              <a:latin typeface="+mj-ea"/>
              <a:ea typeface="+mj-ea"/>
            </a:endParaRPr>
          </a:p>
        </p:txBody>
      </p:sp>
      <p:sp>
        <p:nvSpPr>
          <p:cNvPr id="28" name="矩形 27"/>
          <p:cNvSpPr/>
          <p:nvPr/>
        </p:nvSpPr>
        <p:spPr>
          <a:xfrm>
            <a:off x="484320" y="2022943"/>
            <a:ext cx="6497505" cy="1092607"/>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为客户服务是我们存在的唯一理由，客户需求是我们发展的原动力</a:t>
            </a:r>
            <a:r>
              <a:rPr lang="zh-CN" altLang="en-US" sz="1000" dirty="0" smtClean="0">
                <a:solidFill>
                  <a:schemeClr val="accent1"/>
                </a:solidFill>
                <a:latin typeface="+mn-ea"/>
              </a:rPr>
              <a:t>。</a:t>
            </a:r>
            <a:endParaRPr lang="en-US" altLang="zh-CN" sz="1000" dirty="0" smtClean="0">
              <a:solidFill>
                <a:schemeClr val="accent1"/>
              </a:solidFill>
              <a:latin typeface="+mn-ea"/>
            </a:endParaRPr>
          </a:p>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000" dirty="0" smtClean="0">
                <a:solidFill>
                  <a:schemeClr val="accent1"/>
                </a:solidFill>
                <a:latin typeface="+mn-ea"/>
              </a:rPr>
              <a:t>。</a:t>
            </a:r>
            <a:endParaRPr lang="en-US" altLang="zh-CN" sz="1000" dirty="0">
              <a:solidFill>
                <a:schemeClr val="accent1"/>
              </a:solidFill>
              <a:latin typeface="+mn-ea"/>
            </a:endParaRPr>
          </a:p>
        </p:txBody>
      </p:sp>
      <p:sp>
        <p:nvSpPr>
          <p:cNvPr id="33" name="等腰三角形 32"/>
          <p:cNvSpPr/>
          <p:nvPr/>
        </p:nvSpPr>
        <p:spPr>
          <a:xfrm rot="16200000">
            <a:off x="8329413" y="412600"/>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8964706" y="412600"/>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a:off x="9600000" y="412600"/>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10235294" y="41260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5400000">
            <a:off x="8329413" y="78107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a:off x="8964706" y="78107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9600000" y="781071"/>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10235294" y="781071"/>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6200000">
            <a:off x="9600000" y="114954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10235294" y="1149541"/>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9600000"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6200000">
            <a:off x="10235294"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a:off x="9600000" y="188648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10235294" y="188648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8964704" y="114954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0870587" y="151466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10870588" y="1883129"/>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11505882" y="1893176"/>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a:off x="11505883" y="2261644"/>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9156832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13"/>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14"/>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18"/>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19"/>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20"/>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21"/>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22"/>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23"/>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33"/>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34"/>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5"/>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36"/>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37"/>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38"/>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39"/>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40"/>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41"/>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42"/>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43"/>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44"/>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45"/>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46"/>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49"/>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50"/>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51"/>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52"/>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53"/>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41" presetClass="entr" presetSubtype="0" fill="hold" grpId="0" nodeType="clickEffect">
                                  <p:stCondLst>
                                    <p:cond delay="0"/>
                                  </p:stCondLst>
                                  <p:iterate type="lt">
                                    <p:tmPct val="10000"/>
                                  </p:iterate>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6"/>
                                        </p:tgtEl>
                                        <p:attrNameLst>
                                          <p:attrName>ppt_y</p:attrName>
                                        </p:attrNameLst>
                                      </p:cBhvr>
                                      <p:tavLst>
                                        <p:tav tm="0">
                                          <p:val>
                                            <p:strVal val="#ppt_y"/>
                                          </p:val>
                                        </p:tav>
                                        <p:tav tm="100000">
                                          <p:val>
                                            <p:strVal val="#ppt_y"/>
                                          </p:val>
                                        </p:tav>
                                      </p:tavLst>
                                    </p:anim>
                                    <p:anim calcmode="lin" valueType="num">
                                      <p:cBhvr>
                                        <p:cTn id="1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6"/>
                                        </p:tgtEl>
                                      </p:cBhvr>
                                    </p:animEffect>
                                  </p:childTnLst>
                                </p:cTn>
                              </p:par>
                              <p:par>
                                <p:cTn id="121" presetID="42" presetClass="entr" presetSubtype="0" fill="hold" grpId="0" nodeType="withEffect">
                                  <p:stCondLst>
                                    <p:cond delay="75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6" grpId="0"/>
      <p:bldP spid="28" grpId="0"/>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9" grpId="0" animBg="1"/>
      <p:bldP spid="50" grpId="0" animBg="1"/>
      <p:bldP spid="51" grpId="0" animBg="1"/>
      <p:bldP spid="52"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b="1" dirty="0"/>
              <a:t>市场分析</a:t>
            </a:r>
            <a:r>
              <a:rPr lang="zh-CN" altLang="en-US" b="1" dirty="0" smtClean="0"/>
              <a:t>的要点</a:t>
            </a:r>
            <a:endParaRPr lang="zh-CN" altLang="en-US" dirty="0"/>
          </a:p>
        </p:txBody>
      </p:sp>
      <p:sp>
        <p:nvSpPr>
          <p:cNvPr id="6" name="Freeform 5"/>
          <p:cNvSpPr>
            <a:spLocks/>
          </p:cNvSpPr>
          <p:nvPr/>
        </p:nvSpPr>
        <p:spPr bwMode="auto">
          <a:xfrm>
            <a:off x="1723805" y="1909588"/>
            <a:ext cx="2034498" cy="1851357"/>
          </a:xfrm>
          <a:custGeom>
            <a:avLst/>
            <a:gdLst>
              <a:gd name="T0" fmla="*/ 880 w 6731"/>
              <a:gd name="T1" fmla="*/ 3869 h 6127"/>
              <a:gd name="T2" fmla="*/ 993 w 6731"/>
              <a:gd name="T3" fmla="*/ 3899 h 6127"/>
              <a:gd name="T4" fmla="*/ 1079 w 6731"/>
              <a:gd name="T5" fmla="*/ 3810 h 6127"/>
              <a:gd name="T6" fmla="*/ 1221 w 6731"/>
              <a:gd name="T7" fmla="*/ 3447 h 6127"/>
              <a:gd name="T8" fmla="*/ 1355 w 6731"/>
              <a:gd name="T9" fmla="*/ 3188 h 6127"/>
              <a:gd name="T10" fmla="*/ 1531 w 6731"/>
              <a:gd name="T11" fmla="*/ 2995 h 6127"/>
              <a:gd name="T12" fmla="*/ 1749 w 6731"/>
              <a:gd name="T13" fmla="*/ 2877 h 6127"/>
              <a:gd name="T14" fmla="*/ 1979 w 6731"/>
              <a:gd name="T15" fmla="*/ 2831 h 6127"/>
              <a:gd name="T16" fmla="*/ 2234 w 6731"/>
              <a:gd name="T17" fmla="*/ 2851 h 6127"/>
              <a:gd name="T18" fmla="*/ 2484 w 6731"/>
              <a:gd name="T19" fmla="*/ 2945 h 6127"/>
              <a:gd name="T20" fmla="*/ 2727 w 6731"/>
              <a:gd name="T21" fmla="*/ 3112 h 6127"/>
              <a:gd name="T22" fmla="*/ 2930 w 6731"/>
              <a:gd name="T23" fmla="*/ 3317 h 6127"/>
              <a:gd name="T24" fmla="*/ 3098 w 6731"/>
              <a:gd name="T25" fmla="*/ 3559 h 6127"/>
              <a:gd name="T26" fmla="*/ 3192 w 6731"/>
              <a:gd name="T27" fmla="*/ 3810 h 6127"/>
              <a:gd name="T28" fmla="*/ 3211 w 6731"/>
              <a:gd name="T29" fmla="*/ 4064 h 6127"/>
              <a:gd name="T30" fmla="*/ 3167 w 6731"/>
              <a:gd name="T31" fmla="*/ 4294 h 6127"/>
              <a:gd name="T32" fmla="*/ 3049 w 6731"/>
              <a:gd name="T33" fmla="*/ 4512 h 6127"/>
              <a:gd name="T34" fmla="*/ 2856 w 6731"/>
              <a:gd name="T35" fmla="*/ 4688 h 6127"/>
              <a:gd name="T36" fmla="*/ 2597 w 6731"/>
              <a:gd name="T37" fmla="*/ 4823 h 6127"/>
              <a:gd name="T38" fmla="*/ 2234 w 6731"/>
              <a:gd name="T39" fmla="*/ 4965 h 6127"/>
              <a:gd name="T40" fmla="*/ 2145 w 6731"/>
              <a:gd name="T41" fmla="*/ 5050 h 6127"/>
              <a:gd name="T42" fmla="*/ 2187 w 6731"/>
              <a:gd name="T43" fmla="*/ 5205 h 6127"/>
              <a:gd name="T44" fmla="*/ 2335 w 6731"/>
              <a:gd name="T45" fmla="*/ 5393 h 6127"/>
              <a:gd name="T46" fmla="*/ 2778 w 6731"/>
              <a:gd name="T47" fmla="*/ 5764 h 6127"/>
              <a:gd name="T48" fmla="*/ 3278 w 6731"/>
              <a:gd name="T49" fmla="*/ 6115 h 6127"/>
              <a:gd name="T50" fmla="*/ 3413 w 6731"/>
              <a:gd name="T51" fmla="*/ 6108 h 6127"/>
              <a:gd name="T52" fmla="*/ 3646 w 6731"/>
              <a:gd name="T53" fmla="*/ 5800 h 6127"/>
              <a:gd name="T54" fmla="*/ 4122 w 6731"/>
              <a:gd name="T55" fmla="*/ 5189 h 6127"/>
              <a:gd name="T56" fmla="*/ 4463 w 6731"/>
              <a:gd name="T57" fmla="*/ 4881 h 6127"/>
              <a:gd name="T58" fmla="*/ 4665 w 6731"/>
              <a:gd name="T59" fmla="*/ 4780 h 6127"/>
              <a:gd name="T60" fmla="*/ 4860 w 6731"/>
              <a:gd name="T61" fmla="*/ 4748 h 6127"/>
              <a:gd name="T62" fmla="*/ 5037 w 6731"/>
              <a:gd name="T63" fmla="*/ 4780 h 6127"/>
              <a:gd name="T64" fmla="*/ 5220 w 6731"/>
              <a:gd name="T65" fmla="*/ 4900 h 6127"/>
              <a:gd name="T66" fmla="*/ 5362 w 6731"/>
              <a:gd name="T67" fmla="*/ 5112 h 6127"/>
              <a:gd name="T68" fmla="*/ 5518 w 6731"/>
              <a:gd name="T69" fmla="*/ 5512 h 6127"/>
              <a:gd name="T70" fmla="*/ 5703 w 6731"/>
              <a:gd name="T71" fmla="*/ 5763 h 6127"/>
              <a:gd name="T72" fmla="*/ 5912 w 6731"/>
              <a:gd name="T73" fmla="*/ 5821 h 6127"/>
              <a:gd name="T74" fmla="*/ 6212 w 6731"/>
              <a:gd name="T75" fmla="*/ 5731 h 6127"/>
              <a:gd name="T76" fmla="*/ 6485 w 6731"/>
              <a:gd name="T77" fmla="*/ 5495 h 6127"/>
              <a:gd name="T78" fmla="*/ 6661 w 6731"/>
              <a:gd name="T79" fmla="*/ 5188 h 6127"/>
              <a:gd name="T80" fmla="*/ 6661 w 6731"/>
              <a:gd name="T81" fmla="*/ 4943 h 6127"/>
              <a:gd name="T82" fmla="*/ 6514 w 6731"/>
              <a:gd name="T83" fmla="*/ 4741 h 6127"/>
              <a:gd name="T84" fmla="*/ 6178 w 6731"/>
              <a:gd name="T85" fmla="*/ 4589 h 6127"/>
              <a:gd name="T86" fmla="*/ 5827 w 6731"/>
              <a:gd name="T87" fmla="*/ 4424 h 6127"/>
              <a:gd name="T88" fmla="*/ 5682 w 6731"/>
              <a:gd name="T89" fmla="*/ 4271 h 6127"/>
              <a:gd name="T90" fmla="*/ 5609 w 6731"/>
              <a:gd name="T91" fmla="*/ 4069 h 6127"/>
              <a:gd name="T92" fmla="*/ 5640 w 6731"/>
              <a:gd name="T93" fmla="*/ 3814 h 6127"/>
              <a:gd name="T94" fmla="*/ 5783 w 6731"/>
              <a:gd name="T95" fmla="*/ 3567 h 6127"/>
              <a:gd name="T96" fmla="*/ 6191 w 6731"/>
              <a:gd name="T97" fmla="*/ 3174 h 6127"/>
              <a:gd name="T98" fmla="*/ 6684 w 6731"/>
              <a:gd name="T99" fmla="*/ 2771 h 6127"/>
              <a:gd name="T100" fmla="*/ 6726 w 6731"/>
              <a:gd name="T101" fmla="*/ 2594 h 6127"/>
              <a:gd name="T102" fmla="*/ 4616 w 6731"/>
              <a:gd name="T103" fmla="*/ 449 h 6127"/>
              <a:gd name="T104" fmla="*/ 4298 w 6731"/>
              <a:gd name="T105" fmla="*/ 220 h 6127"/>
              <a:gd name="T106" fmla="*/ 3946 w 6731"/>
              <a:gd name="T107" fmla="*/ 72 h 6127"/>
              <a:gd name="T108" fmla="*/ 3575 w 6731"/>
              <a:gd name="T109" fmla="*/ 4 h 6127"/>
              <a:gd name="T110" fmla="*/ 3199 w 6731"/>
              <a:gd name="T111" fmla="*/ 18 h 6127"/>
              <a:gd name="T112" fmla="*/ 2833 w 6731"/>
              <a:gd name="T113" fmla="*/ 113 h 6127"/>
              <a:gd name="T114" fmla="*/ 2491 w 6731"/>
              <a:gd name="T115" fmla="*/ 287 h 6127"/>
              <a:gd name="T116" fmla="*/ 58 w 6731"/>
              <a:gd name="T117" fmla="*/ 2670 h 6127"/>
              <a:gd name="T118" fmla="*/ 1 w 6731"/>
              <a:gd name="T119" fmla="*/ 2795 h 6127"/>
              <a:gd name="T120" fmla="*/ 39 w 6731"/>
              <a:gd name="T121" fmla="*/ 2929 h 6127"/>
              <a:gd name="T122" fmla="*/ 590 w 6731"/>
              <a:gd name="T123" fmla="*/ 3606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1" h="6127">
                <a:moveTo>
                  <a:pt x="699" y="3723"/>
                </a:moveTo>
                <a:lnTo>
                  <a:pt x="699" y="3723"/>
                </a:lnTo>
                <a:lnTo>
                  <a:pt x="731" y="3753"/>
                </a:lnTo>
                <a:lnTo>
                  <a:pt x="761" y="3780"/>
                </a:lnTo>
                <a:lnTo>
                  <a:pt x="788" y="3804"/>
                </a:lnTo>
                <a:lnTo>
                  <a:pt x="814" y="3825"/>
                </a:lnTo>
                <a:lnTo>
                  <a:pt x="838" y="3842"/>
                </a:lnTo>
                <a:lnTo>
                  <a:pt x="860" y="3857"/>
                </a:lnTo>
                <a:lnTo>
                  <a:pt x="880" y="3869"/>
                </a:lnTo>
                <a:lnTo>
                  <a:pt x="899" y="3879"/>
                </a:lnTo>
                <a:lnTo>
                  <a:pt x="915" y="3887"/>
                </a:lnTo>
                <a:lnTo>
                  <a:pt x="930" y="3893"/>
                </a:lnTo>
                <a:lnTo>
                  <a:pt x="944" y="3896"/>
                </a:lnTo>
                <a:lnTo>
                  <a:pt x="957" y="3900"/>
                </a:lnTo>
                <a:lnTo>
                  <a:pt x="968" y="3901"/>
                </a:lnTo>
                <a:lnTo>
                  <a:pt x="978" y="3901"/>
                </a:lnTo>
                <a:lnTo>
                  <a:pt x="986" y="3900"/>
                </a:lnTo>
                <a:lnTo>
                  <a:pt x="993" y="3899"/>
                </a:lnTo>
                <a:lnTo>
                  <a:pt x="993" y="3899"/>
                </a:lnTo>
                <a:lnTo>
                  <a:pt x="1005" y="3894"/>
                </a:lnTo>
                <a:lnTo>
                  <a:pt x="1016" y="3888"/>
                </a:lnTo>
                <a:lnTo>
                  <a:pt x="1027" y="3880"/>
                </a:lnTo>
                <a:lnTo>
                  <a:pt x="1038" y="3869"/>
                </a:lnTo>
                <a:lnTo>
                  <a:pt x="1048" y="3857"/>
                </a:lnTo>
                <a:lnTo>
                  <a:pt x="1058" y="3843"/>
                </a:lnTo>
                <a:lnTo>
                  <a:pt x="1068" y="3827"/>
                </a:lnTo>
                <a:lnTo>
                  <a:pt x="1079" y="3810"/>
                </a:lnTo>
                <a:lnTo>
                  <a:pt x="1088" y="3790"/>
                </a:lnTo>
                <a:lnTo>
                  <a:pt x="1098" y="3768"/>
                </a:lnTo>
                <a:lnTo>
                  <a:pt x="1118" y="3722"/>
                </a:lnTo>
                <a:lnTo>
                  <a:pt x="1138" y="3669"/>
                </a:lnTo>
                <a:lnTo>
                  <a:pt x="1159" y="3609"/>
                </a:lnTo>
                <a:lnTo>
                  <a:pt x="1159" y="3609"/>
                </a:lnTo>
                <a:lnTo>
                  <a:pt x="1178" y="3556"/>
                </a:lnTo>
                <a:lnTo>
                  <a:pt x="1199" y="3502"/>
                </a:lnTo>
                <a:lnTo>
                  <a:pt x="1221" y="3447"/>
                </a:lnTo>
                <a:lnTo>
                  <a:pt x="1243" y="3390"/>
                </a:lnTo>
                <a:lnTo>
                  <a:pt x="1243" y="3390"/>
                </a:lnTo>
                <a:lnTo>
                  <a:pt x="1259" y="3359"/>
                </a:lnTo>
                <a:lnTo>
                  <a:pt x="1274" y="3327"/>
                </a:lnTo>
                <a:lnTo>
                  <a:pt x="1289" y="3298"/>
                </a:lnTo>
                <a:lnTo>
                  <a:pt x="1304" y="3269"/>
                </a:lnTo>
                <a:lnTo>
                  <a:pt x="1320" y="3241"/>
                </a:lnTo>
                <a:lnTo>
                  <a:pt x="1338" y="3214"/>
                </a:lnTo>
                <a:lnTo>
                  <a:pt x="1355" y="3188"/>
                </a:lnTo>
                <a:lnTo>
                  <a:pt x="1372" y="3162"/>
                </a:lnTo>
                <a:lnTo>
                  <a:pt x="1391" y="3138"/>
                </a:lnTo>
                <a:lnTo>
                  <a:pt x="1409" y="3115"/>
                </a:lnTo>
                <a:lnTo>
                  <a:pt x="1428" y="3092"/>
                </a:lnTo>
                <a:lnTo>
                  <a:pt x="1447" y="3071"/>
                </a:lnTo>
                <a:lnTo>
                  <a:pt x="1468" y="3050"/>
                </a:lnTo>
                <a:lnTo>
                  <a:pt x="1488" y="3031"/>
                </a:lnTo>
                <a:lnTo>
                  <a:pt x="1509" y="3012"/>
                </a:lnTo>
                <a:lnTo>
                  <a:pt x="1531" y="2995"/>
                </a:lnTo>
                <a:lnTo>
                  <a:pt x="1553" y="2978"/>
                </a:lnTo>
                <a:lnTo>
                  <a:pt x="1575" y="2962"/>
                </a:lnTo>
                <a:lnTo>
                  <a:pt x="1599" y="2947"/>
                </a:lnTo>
                <a:lnTo>
                  <a:pt x="1623" y="2933"/>
                </a:lnTo>
                <a:lnTo>
                  <a:pt x="1646" y="2920"/>
                </a:lnTo>
                <a:lnTo>
                  <a:pt x="1671" y="2908"/>
                </a:lnTo>
                <a:lnTo>
                  <a:pt x="1696" y="2896"/>
                </a:lnTo>
                <a:lnTo>
                  <a:pt x="1722" y="2887"/>
                </a:lnTo>
                <a:lnTo>
                  <a:pt x="1749" y="2877"/>
                </a:lnTo>
                <a:lnTo>
                  <a:pt x="1775" y="2868"/>
                </a:lnTo>
                <a:lnTo>
                  <a:pt x="1804" y="2860"/>
                </a:lnTo>
                <a:lnTo>
                  <a:pt x="1832" y="2853"/>
                </a:lnTo>
                <a:lnTo>
                  <a:pt x="1861" y="2847"/>
                </a:lnTo>
                <a:lnTo>
                  <a:pt x="1890" y="2842"/>
                </a:lnTo>
                <a:lnTo>
                  <a:pt x="1920" y="2838"/>
                </a:lnTo>
                <a:lnTo>
                  <a:pt x="1951" y="2833"/>
                </a:lnTo>
                <a:lnTo>
                  <a:pt x="1951" y="2833"/>
                </a:lnTo>
                <a:lnTo>
                  <a:pt x="1979" y="2831"/>
                </a:lnTo>
                <a:lnTo>
                  <a:pt x="2007" y="2830"/>
                </a:lnTo>
                <a:lnTo>
                  <a:pt x="2037" y="2829"/>
                </a:lnTo>
                <a:lnTo>
                  <a:pt x="2065" y="2830"/>
                </a:lnTo>
                <a:lnTo>
                  <a:pt x="2093" y="2831"/>
                </a:lnTo>
                <a:lnTo>
                  <a:pt x="2121" y="2833"/>
                </a:lnTo>
                <a:lnTo>
                  <a:pt x="2149" y="2837"/>
                </a:lnTo>
                <a:lnTo>
                  <a:pt x="2177" y="2840"/>
                </a:lnTo>
                <a:lnTo>
                  <a:pt x="2206" y="2845"/>
                </a:lnTo>
                <a:lnTo>
                  <a:pt x="2234" y="2851"/>
                </a:lnTo>
                <a:lnTo>
                  <a:pt x="2262" y="2858"/>
                </a:lnTo>
                <a:lnTo>
                  <a:pt x="2290" y="2866"/>
                </a:lnTo>
                <a:lnTo>
                  <a:pt x="2318" y="2875"/>
                </a:lnTo>
                <a:lnTo>
                  <a:pt x="2345" y="2883"/>
                </a:lnTo>
                <a:lnTo>
                  <a:pt x="2374" y="2894"/>
                </a:lnTo>
                <a:lnTo>
                  <a:pt x="2401" y="2905"/>
                </a:lnTo>
                <a:lnTo>
                  <a:pt x="2429" y="2918"/>
                </a:lnTo>
                <a:lnTo>
                  <a:pt x="2456" y="2931"/>
                </a:lnTo>
                <a:lnTo>
                  <a:pt x="2484" y="2945"/>
                </a:lnTo>
                <a:lnTo>
                  <a:pt x="2511" y="2960"/>
                </a:lnTo>
                <a:lnTo>
                  <a:pt x="2538" y="2975"/>
                </a:lnTo>
                <a:lnTo>
                  <a:pt x="2565" y="2993"/>
                </a:lnTo>
                <a:lnTo>
                  <a:pt x="2592" y="3010"/>
                </a:lnTo>
                <a:lnTo>
                  <a:pt x="2619" y="3028"/>
                </a:lnTo>
                <a:lnTo>
                  <a:pt x="2647" y="3048"/>
                </a:lnTo>
                <a:lnTo>
                  <a:pt x="2674" y="3069"/>
                </a:lnTo>
                <a:lnTo>
                  <a:pt x="2701" y="3090"/>
                </a:lnTo>
                <a:lnTo>
                  <a:pt x="2727" y="3112"/>
                </a:lnTo>
                <a:lnTo>
                  <a:pt x="2754" y="3136"/>
                </a:lnTo>
                <a:lnTo>
                  <a:pt x="2780" y="3160"/>
                </a:lnTo>
                <a:lnTo>
                  <a:pt x="2807" y="3184"/>
                </a:lnTo>
                <a:lnTo>
                  <a:pt x="2833" y="3210"/>
                </a:lnTo>
                <a:lnTo>
                  <a:pt x="2833" y="3210"/>
                </a:lnTo>
                <a:lnTo>
                  <a:pt x="2859" y="3236"/>
                </a:lnTo>
                <a:lnTo>
                  <a:pt x="2884" y="3262"/>
                </a:lnTo>
                <a:lnTo>
                  <a:pt x="2908" y="3290"/>
                </a:lnTo>
                <a:lnTo>
                  <a:pt x="2930" y="3317"/>
                </a:lnTo>
                <a:lnTo>
                  <a:pt x="2953" y="3343"/>
                </a:lnTo>
                <a:lnTo>
                  <a:pt x="2974" y="3370"/>
                </a:lnTo>
                <a:lnTo>
                  <a:pt x="2994" y="3397"/>
                </a:lnTo>
                <a:lnTo>
                  <a:pt x="3014" y="3424"/>
                </a:lnTo>
                <a:lnTo>
                  <a:pt x="3033" y="3451"/>
                </a:lnTo>
                <a:lnTo>
                  <a:pt x="3051" y="3478"/>
                </a:lnTo>
                <a:lnTo>
                  <a:pt x="3067" y="3505"/>
                </a:lnTo>
                <a:lnTo>
                  <a:pt x="3083" y="3532"/>
                </a:lnTo>
                <a:lnTo>
                  <a:pt x="3098" y="3559"/>
                </a:lnTo>
                <a:lnTo>
                  <a:pt x="3112" y="3588"/>
                </a:lnTo>
                <a:lnTo>
                  <a:pt x="3125" y="3615"/>
                </a:lnTo>
                <a:lnTo>
                  <a:pt x="3137" y="3642"/>
                </a:lnTo>
                <a:lnTo>
                  <a:pt x="3149" y="3670"/>
                </a:lnTo>
                <a:lnTo>
                  <a:pt x="3159" y="3698"/>
                </a:lnTo>
                <a:lnTo>
                  <a:pt x="3169" y="3725"/>
                </a:lnTo>
                <a:lnTo>
                  <a:pt x="3177" y="3753"/>
                </a:lnTo>
                <a:lnTo>
                  <a:pt x="3185" y="3781"/>
                </a:lnTo>
                <a:lnTo>
                  <a:pt x="3192" y="3810"/>
                </a:lnTo>
                <a:lnTo>
                  <a:pt x="3198" y="3837"/>
                </a:lnTo>
                <a:lnTo>
                  <a:pt x="3202" y="3865"/>
                </a:lnTo>
                <a:lnTo>
                  <a:pt x="3207" y="3893"/>
                </a:lnTo>
                <a:lnTo>
                  <a:pt x="3210" y="3922"/>
                </a:lnTo>
                <a:lnTo>
                  <a:pt x="3212" y="3951"/>
                </a:lnTo>
                <a:lnTo>
                  <a:pt x="3213" y="3979"/>
                </a:lnTo>
                <a:lnTo>
                  <a:pt x="3213" y="4007"/>
                </a:lnTo>
                <a:lnTo>
                  <a:pt x="3213" y="4035"/>
                </a:lnTo>
                <a:lnTo>
                  <a:pt x="3211" y="4064"/>
                </a:lnTo>
                <a:lnTo>
                  <a:pt x="3209" y="4092"/>
                </a:lnTo>
                <a:lnTo>
                  <a:pt x="3209" y="4092"/>
                </a:lnTo>
                <a:lnTo>
                  <a:pt x="3206" y="4123"/>
                </a:lnTo>
                <a:lnTo>
                  <a:pt x="3201" y="4153"/>
                </a:lnTo>
                <a:lnTo>
                  <a:pt x="3196" y="4182"/>
                </a:lnTo>
                <a:lnTo>
                  <a:pt x="3189" y="4212"/>
                </a:lnTo>
                <a:lnTo>
                  <a:pt x="3183" y="4240"/>
                </a:lnTo>
                <a:lnTo>
                  <a:pt x="3175" y="4267"/>
                </a:lnTo>
                <a:lnTo>
                  <a:pt x="3167" y="4294"/>
                </a:lnTo>
                <a:lnTo>
                  <a:pt x="3157" y="4321"/>
                </a:lnTo>
                <a:lnTo>
                  <a:pt x="3146" y="4346"/>
                </a:lnTo>
                <a:lnTo>
                  <a:pt x="3135" y="4372"/>
                </a:lnTo>
                <a:lnTo>
                  <a:pt x="3123" y="4397"/>
                </a:lnTo>
                <a:lnTo>
                  <a:pt x="3110" y="4421"/>
                </a:lnTo>
                <a:lnTo>
                  <a:pt x="3096" y="4445"/>
                </a:lnTo>
                <a:lnTo>
                  <a:pt x="3081" y="4467"/>
                </a:lnTo>
                <a:lnTo>
                  <a:pt x="3065" y="4490"/>
                </a:lnTo>
                <a:lnTo>
                  <a:pt x="3049" y="4512"/>
                </a:lnTo>
                <a:lnTo>
                  <a:pt x="3030" y="4533"/>
                </a:lnTo>
                <a:lnTo>
                  <a:pt x="3012" y="4555"/>
                </a:lnTo>
                <a:lnTo>
                  <a:pt x="2992" y="4576"/>
                </a:lnTo>
                <a:lnTo>
                  <a:pt x="2972" y="4595"/>
                </a:lnTo>
                <a:lnTo>
                  <a:pt x="2951" y="4615"/>
                </a:lnTo>
                <a:lnTo>
                  <a:pt x="2928" y="4634"/>
                </a:lnTo>
                <a:lnTo>
                  <a:pt x="2906" y="4653"/>
                </a:lnTo>
                <a:lnTo>
                  <a:pt x="2881" y="4671"/>
                </a:lnTo>
                <a:lnTo>
                  <a:pt x="2856" y="4688"/>
                </a:lnTo>
                <a:lnTo>
                  <a:pt x="2830" y="4706"/>
                </a:lnTo>
                <a:lnTo>
                  <a:pt x="2803" y="4722"/>
                </a:lnTo>
                <a:lnTo>
                  <a:pt x="2774" y="4738"/>
                </a:lnTo>
                <a:lnTo>
                  <a:pt x="2745" y="4754"/>
                </a:lnTo>
                <a:lnTo>
                  <a:pt x="2715" y="4770"/>
                </a:lnTo>
                <a:lnTo>
                  <a:pt x="2684" y="4785"/>
                </a:lnTo>
                <a:lnTo>
                  <a:pt x="2652" y="4799"/>
                </a:lnTo>
                <a:lnTo>
                  <a:pt x="2652" y="4799"/>
                </a:lnTo>
                <a:lnTo>
                  <a:pt x="2597" y="4823"/>
                </a:lnTo>
                <a:lnTo>
                  <a:pt x="2541" y="4844"/>
                </a:lnTo>
                <a:lnTo>
                  <a:pt x="2487" y="4864"/>
                </a:lnTo>
                <a:lnTo>
                  <a:pt x="2433" y="4883"/>
                </a:lnTo>
                <a:lnTo>
                  <a:pt x="2433" y="4883"/>
                </a:lnTo>
                <a:lnTo>
                  <a:pt x="2375" y="4905"/>
                </a:lnTo>
                <a:lnTo>
                  <a:pt x="2322" y="4926"/>
                </a:lnTo>
                <a:lnTo>
                  <a:pt x="2275" y="4945"/>
                </a:lnTo>
                <a:lnTo>
                  <a:pt x="2253" y="4955"/>
                </a:lnTo>
                <a:lnTo>
                  <a:pt x="2234" y="4965"/>
                </a:lnTo>
                <a:lnTo>
                  <a:pt x="2216" y="4974"/>
                </a:lnTo>
                <a:lnTo>
                  <a:pt x="2200" y="4984"/>
                </a:lnTo>
                <a:lnTo>
                  <a:pt x="2186" y="4995"/>
                </a:lnTo>
                <a:lnTo>
                  <a:pt x="2173" y="5005"/>
                </a:lnTo>
                <a:lnTo>
                  <a:pt x="2163" y="5016"/>
                </a:lnTo>
                <a:lnTo>
                  <a:pt x="2155" y="5026"/>
                </a:lnTo>
                <a:lnTo>
                  <a:pt x="2148" y="5038"/>
                </a:lnTo>
                <a:lnTo>
                  <a:pt x="2145" y="5050"/>
                </a:lnTo>
                <a:lnTo>
                  <a:pt x="2145" y="5050"/>
                </a:lnTo>
                <a:lnTo>
                  <a:pt x="2142" y="5063"/>
                </a:lnTo>
                <a:lnTo>
                  <a:pt x="2142" y="5077"/>
                </a:lnTo>
                <a:lnTo>
                  <a:pt x="2143" y="5093"/>
                </a:lnTo>
                <a:lnTo>
                  <a:pt x="2146" y="5110"/>
                </a:lnTo>
                <a:lnTo>
                  <a:pt x="2150" y="5127"/>
                </a:lnTo>
                <a:lnTo>
                  <a:pt x="2157" y="5146"/>
                </a:lnTo>
                <a:lnTo>
                  <a:pt x="2165" y="5164"/>
                </a:lnTo>
                <a:lnTo>
                  <a:pt x="2175" y="5185"/>
                </a:lnTo>
                <a:lnTo>
                  <a:pt x="2187" y="5205"/>
                </a:lnTo>
                <a:lnTo>
                  <a:pt x="2200" y="5227"/>
                </a:lnTo>
                <a:lnTo>
                  <a:pt x="2214" y="5249"/>
                </a:lnTo>
                <a:lnTo>
                  <a:pt x="2230" y="5271"/>
                </a:lnTo>
                <a:lnTo>
                  <a:pt x="2248" y="5294"/>
                </a:lnTo>
                <a:lnTo>
                  <a:pt x="2267" y="5318"/>
                </a:lnTo>
                <a:lnTo>
                  <a:pt x="2288" y="5343"/>
                </a:lnTo>
                <a:lnTo>
                  <a:pt x="2310" y="5367"/>
                </a:lnTo>
                <a:lnTo>
                  <a:pt x="2310" y="5367"/>
                </a:lnTo>
                <a:lnTo>
                  <a:pt x="2335" y="5393"/>
                </a:lnTo>
                <a:lnTo>
                  <a:pt x="2364" y="5422"/>
                </a:lnTo>
                <a:lnTo>
                  <a:pt x="2400" y="5454"/>
                </a:lnTo>
                <a:lnTo>
                  <a:pt x="2440" y="5491"/>
                </a:lnTo>
                <a:lnTo>
                  <a:pt x="2485" y="5530"/>
                </a:lnTo>
                <a:lnTo>
                  <a:pt x="2535" y="5573"/>
                </a:lnTo>
                <a:lnTo>
                  <a:pt x="2589" y="5617"/>
                </a:lnTo>
                <a:lnTo>
                  <a:pt x="2648" y="5665"/>
                </a:lnTo>
                <a:lnTo>
                  <a:pt x="2710" y="5713"/>
                </a:lnTo>
                <a:lnTo>
                  <a:pt x="2778" y="5764"/>
                </a:lnTo>
                <a:lnTo>
                  <a:pt x="2848" y="5817"/>
                </a:lnTo>
                <a:lnTo>
                  <a:pt x="2922" y="5872"/>
                </a:lnTo>
                <a:lnTo>
                  <a:pt x="3000" y="5928"/>
                </a:lnTo>
                <a:lnTo>
                  <a:pt x="3080" y="5984"/>
                </a:lnTo>
                <a:lnTo>
                  <a:pt x="3163" y="6042"/>
                </a:lnTo>
                <a:lnTo>
                  <a:pt x="3249" y="6100"/>
                </a:lnTo>
                <a:lnTo>
                  <a:pt x="3249" y="6100"/>
                </a:lnTo>
                <a:lnTo>
                  <a:pt x="3263" y="6109"/>
                </a:lnTo>
                <a:lnTo>
                  <a:pt x="3278" y="6115"/>
                </a:lnTo>
                <a:lnTo>
                  <a:pt x="3292" y="6121"/>
                </a:lnTo>
                <a:lnTo>
                  <a:pt x="3308" y="6124"/>
                </a:lnTo>
                <a:lnTo>
                  <a:pt x="3323" y="6126"/>
                </a:lnTo>
                <a:lnTo>
                  <a:pt x="3339" y="6127"/>
                </a:lnTo>
                <a:lnTo>
                  <a:pt x="3354" y="6126"/>
                </a:lnTo>
                <a:lnTo>
                  <a:pt x="3369" y="6124"/>
                </a:lnTo>
                <a:lnTo>
                  <a:pt x="3383" y="6120"/>
                </a:lnTo>
                <a:lnTo>
                  <a:pt x="3399" y="6114"/>
                </a:lnTo>
                <a:lnTo>
                  <a:pt x="3413" y="6108"/>
                </a:lnTo>
                <a:lnTo>
                  <a:pt x="3426" y="6100"/>
                </a:lnTo>
                <a:lnTo>
                  <a:pt x="3438" y="6090"/>
                </a:lnTo>
                <a:lnTo>
                  <a:pt x="3449" y="6081"/>
                </a:lnTo>
                <a:lnTo>
                  <a:pt x="3460" y="6069"/>
                </a:lnTo>
                <a:lnTo>
                  <a:pt x="3470" y="6056"/>
                </a:lnTo>
                <a:lnTo>
                  <a:pt x="3470" y="6056"/>
                </a:lnTo>
                <a:lnTo>
                  <a:pt x="3529" y="5968"/>
                </a:lnTo>
                <a:lnTo>
                  <a:pt x="3587" y="5884"/>
                </a:lnTo>
                <a:lnTo>
                  <a:pt x="3646" y="5800"/>
                </a:lnTo>
                <a:lnTo>
                  <a:pt x="3704" y="5719"/>
                </a:lnTo>
                <a:lnTo>
                  <a:pt x="3762" y="5641"/>
                </a:lnTo>
                <a:lnTo>
                  <a:pt x="3818" y="5566"/>
                </a:lnTo>
                <a:lnTo>
                  <a:pt x="3872" y="5493"/>
                </a:lnTo>
                <a:lnTo>
                  <a:pt x="3926" y="5425"/>
                </a:lnTo>
                <a:lnTo>
                  <a:pt x="3978" y="5360"/>
                </a:lnTo>
                <a:lnTo>
                  <a:pt x="4028" y="5298"/>
                </a:lnTo>
                <a:lnTo>
                  <a:pt x="4077" y="5242"/>
                </a:lnTo>
                <a:lnTo>
                  <a:pt x="4122" y="5189"/>
                </a:lnTo>
                <a:lnTo>
                  <a:pt x="4166" y="5141"/>
                </a:lnTo>
                <a:lnTo>
                  <a:pt x="4206" y="5098"/>
                </a:lnTo>
                <a:lnTo>
                  <a:pt x="4243" y="5060"/>
                </a:lnTo>
                <a:lnTo>
                  <a:pt x="4276" y="5029"/>
                </a:lnTo>
                <a:lnTo>
                  <a:pt x="4276" y="5029"/>
                </a:lnTo>
                <a:lnTo>
                  <a:pt x="4323" y="4986"/>
                </a:lnTo>
                <a:lnTo>
                  <a:pt x="4370" y="4948"/>
                </a:lnTo>
                <a:lnTo>
                  <a:pt x="4416" y="4913"/>
                </a:lnTo>
                <a:lnTo>
                  <a:pt x="4463" y="4881"/>
                </a:lnTo>
                <a:lnTo>
                  <a:pt x="4485" y="4867"/>
                </a:lnTo>
                <a:lnTo>
                  <a:pt x="4508" y="4853"/>
                </a:lnTo>
                <a:lnTo>
                  <a:pt x="4531" y="4840"/>
                </a:lnTo>
                <a:lnTo>
                  <a:pt x="4554" y="4828"/>
                </a:lnTo>
                <a:lnTo>
                  <a:pt x="4576" y="4817"/>
                </a:lnTo>
                <a:lnTo>
                  <a:pt x="4598" y="4807"/>
                </a:lnTo>
                <a:lnTo>
                  <a:pt x="4621" y="4797"/>
                </a:lnTo>
                <a:lnTo>
                  <a:pt x="4643" y="4788"/>
                </a:lnTo>
                <a:lnTo>
                  <a:pt x="4665" y="4780"/>
                </a:lnTo>
                <a:lnTo>
                  <a:pt x="4687" y="4774"/>
                </a:lnTo>
                <a:lnTo>
                  <a:pt x="4710" y="4767"/>
                </a:lnTo>
                <a:lnTo>
                  <a:pt x="4731" y="4762"/>
                </a:lnTo>
                <a:lnTo>
                  <a:pt x="4753" y="4758"/>
                </a:lnTo>
                <a:lnTo>
                  <a:pt x="4775" y="4754"/>
                </a:lnTo>
                <a:lnTo>
                  <a:pt x="4796" y="4751"/>
                </a:lnTo>
                <a:lnTo>
                  <a:pt x="4818" y="4749"/>
                </a:lnTo>
                <a:lnTo>
                  <a:pt x="4839" y="4748"/>
                </a:lnTo>
                <a:lnTo>
                  <a:pt x="4860" y="4748"/>
                </a:lnTo>
                <a:lnTo>
                  <a:pt x="4881" y="4749"/>
                </a:lnTo>
                <a:lnTo>
                  <a:pt x="4902" y="4750"/>
                </a:lnTo>
                <a:lnTo>
                  <a:pt x="4923" y="4752"/>
                </a:lnTo>
                <a:lnTo>
                  <a:pt x="4944" y="4756"/>
                </a:lnTo>
                <a:lnTo>
                  <a:pt x="4964" y="4760"/>
                </a:lnTo>
                <a:lnTo>
                  <a:pt x="4985" y="4764"/>
                </a:lnTo>
                <a:lnTo>
                  <a:pt x="4985" y="4764"/>
                </a:lnTo>
                <a:lnTo>
                  <a:pt x="5012" y="4772"/>
                </a:lnTo>
                <a:lnTo>
                  <a:pt x="5037" y="4780"/>
                </a:lnTo>
                <a:lnTo>
                  <a:pt x="5061" y="4790"/>
                </a:lnTo>
                <a:lnTo>
                  <a:pt x="5084" y="4801"/>
                </a:lnTo>
                <a:lnTo>
                  <a:pt x="5106" y="4813"/>
                </a:lnTo>
                <a:lnTo>
                  <a:pt x="5128" y="4825"/>
                </a:lnTo>
                <a:lnTo>
                  <a:pt x="5147" y="4838"/>
                </a:lnTo>
                <a:lnTo>
                  <a:pt x="5167" y="4853"/>
                </a:lnTo>
                <a:lnTo>
                  <a:pt x="5185" y="4867"/>
                </a:lnTo>
                <a:lnTo>
                  <a:pt x="5204" y="4883"/>
                </a:lnTo>
                <a:lnTo>
                  <a:pt x="5220" y="4900"/>
                </a:lnTo>
                <a:lnTo>
                  <a:pt x="5236" y="4917"/>
                </a:lnTo>
                <a:lnTo>
                  <a:pt x="5251" y="4934"/>
                </a:lnTo>
                <a:lnTo>
                  <a:pt x="5267" y="4953"/>
                </a:lnTo>
                <a:lnTo>
                  <a:pt x="5281" y="4971"/>
                </a:lnTo>
                <a:lnTo>
                  <a:pt x="5294" y="4990"/>
                </a:lnTo>
                <a:lnTo>
                  <a:pt x="5307" y="5009"/>
                </a:lnTo>
                <a:lnTo>
                  <a:pt x="5319" y="5030"/>
                </a:lnTo>
                <a:lnTo>
                  <a:pt x="5341" y="5070"/>
                </a:lnTo>
                <a:lnTo>
                  <a:pt x="5362" y="5112"/>
                </a:lnTo>
                <a:lnTo>
                  <a:pt x="5380" y="5154"/>
                </a:lnTo>
                <a:lnTo>
                  <a:pt x="5398" y="5197"/>
                </a:lnTo>
                <a:lnTo>
                  <a:pt x="5415" y="5239"/>
                </a:lnTo>
                <a:lnTo>
                  <a:pt x="5444" y="5321"/>
                </a:lnTo>
                <a:lnTo>
                  <a:pt x="5444" y="5321"/>
                </a:lnTo>
                <a:lnTo>
                  <a:pt x="5480" y="5418"/>
                </a:lnTo>
                <a:lnTo>
                  <a:pt x="5498" y="5465"/>
                </a:lnTo>
                <a:lnTo>
                  <a:pt x="5518" y="5512"/>
                </a:lnTo>
                <a:lnTo>
                  <a:pt x="5518" y="5512"/>
                </a:lnTo>
                <a:lnTo>
                  <a:pt x="5537" y="5554"/>
                </a:lnTo>
                <a:lnTo>
                  <a:pt x="5557" y="5592"/>
                </a:lnTo>
                <a:lnTo>
                  <a:pt x="5577" y="5627"/>
                </a:lnTo>
                <a:lnTo>
                  <a:pt x="5597" y="5657"/>
                </a:lnTo>
                <a:lnTo>
                  <a:pt x="5618" y="5684"/>
                </a:lnTo>
                <a:lnTo>
                  <a:pt x="5638" y="5709"/>
                </a:lnTo>
                <a:lnTo>
                  <a:pt x="5660" y="5730"/>
                </a:lnTo>
                <a:lnTo>
                  <a:pt x="5682" y="5748"/>
                </a:lnTo>
                <a:lnTo>
                  <a:pt x="5703" y="5763"/>
                </a:lnTo>
                <a:lnTo>
                  <a:pt x="5726" y="5777"/>
                </a:lnTo>
                <a:lnTo>
                  <a:pt x="5750" y="5788"/>
                </a:lnTo>
                <a:lnTo>
                  <a:pt x="5775" y="5797"/>
                </a:lnTo>
                <a:lnTo>
                  <a:pt x="5800" y="5804"/>
                </a:lnTo>
                <a:lnTo>
                  <a:pt x="5825" y="5811"/>
                </a:lnTo>
                <a:lnTo>
                  <a:pt x="5852" y="5815"/>
                </a:lnTo>
                <a:lnTo>
                  <a:pt x="5880" y="5819"/>
                </a:lnTo>
                <a:lnTo>
                  <a:pt x="5880" y="5819"/>
                </a:lnTo>
                <a:lnTo>
                  <a:pt x="5912" y="5821"/>
                </a:lnTo>
                <a:lnTo>
                  <a:pt x="5945" y="5820"/>
                </a:lnTo>
                <a:lnTo>
                  <a:pt x="5977" y="5817"/>
                </a:lnTo>
                <a:lnTo>
                  <a:pt x="6011" y="5812"/>
                </a:lnTo>
                <a:lnTo>
                  <a:pt x="6043" y="5804"/>
                </a:lnTo>
                <a:lnTo>
                  <a:pt x="6077" y="5795"/>
                </a:lnTo>
                <a:lnTo>
                  <a:pt x="6111" y="5782"/>
                </a:lnTo>
                <a:lnTo>
                  <a:pt x="6145" y="5768"/>
                </a:lnTo>
                <a:lnTo>
                  <a:pt x="6179" y="5750"/>
                </a:lnTo>
                <a:lnTo>
                  <a:pt x="6212" y="5731"/>
                </a:lnTo>
                <a:lnTo>
                  <a:pt x="6247" y="5709"/>
                </a:lnTo>
                <a:lnTo>
                  <a:pt x="6282" y="5684"/>
                </a:lnTo>
                <a:lnTo>
                  <a:pt x="6315" y="5658"/>
                </a:lnTo>
                <a:lnTo>
                  <a:pt x="6350" y="5629"/>
                </a:lnTo>
                <a:lnTo>
                  <a:pt x="6385" y="5597"/>
                </a:lnTo>
                <a:lnTo>
                  <a:pt x="6420" y="5564"/>
                </a:lnTo>
                <a:lnTo>
                  <a:pt x="6420" y="5564"/>
                </a:lnTo>
                <a:lnTo>
                  <a:pt x="6454" y="5529"/>
                </a:lnTo>
                <a:lnTo>
                  <a:pt x="6485" y="5495"/>
                </a:lnTo>
                <a:lnTo>
                  <a:pt x="6514" y="5460"/>
                </a:lnTo>
                <a:lnTo>
                  <a:pt x="6541" y="5425"/>
                </a:lnTo>
                <a:lnTo>
                  <a:pt x="6565" y="5391"/>
                </a:lnTo>
                <a:lnTo>
                  <a:pt x="6587" y="5357"/>
                </a:lnTo>
                <a:lnTo>
                  <a:pt x="6607" y="5322"/>
                </a:lnTo>
                <a:lnTo>
                  <a:pt x="6623" y="5289"/>
                </a:lnTo>
                <a:lnTo>
                  <a:pt x="6638" y="5255"/>
                </a:lnTo>
                <a:lnTo>
                  <a:pt x="6650" y="5221"/>
                </a:lnTo>
                <a:lnTo>
                  <a:pt x="6661" y="5188"/>
                </a:lnTo>
                <a:lnTo>
                  <a:pt x="6669" y="5154"/>
                </a:lnTo>
                <a:lnTo>
                  <a:pt x="6673" y="5121"/>
                </a:lnTo>
                <a:lnTo>
                  <a:pt x="6676" y="5088"/>
                </a:lnTo>
                <a:lnTo>
                  <a:pt x="6676" y="5056"/>
                </a:lnTo>
                <a:lnTo>
                  <a:pt x="6674" y="5023"/>
                </a:lnTo>
                <a:lnTo>
                  <a:pt x="6674" y="5023"/>
                </a:lnTo>
                <a:lnTo>
                  <a:pt x="6671" y="4995"/>
                </a:lnTo>
                <a:lnTo>
                  <a:pt x="6666" y="4969"/>
                </a:lnTo>
                <a:lnTo>
                  <a:pt x="6661" y="4943"/>
                </a:lnTo>
                <a:lnTo>
                  <a:pt x="6653" y="4918"/>
                </a:lnTo>
                <a:lnTo>
                  <a:pt x="6645" y="4893"/>
                </a:lnTo>
                <a:lnTo>
                  <a:pt x="6633" y="4870"/>
                </a:lnTo>
                <a:lnTo>
                  <a:pt x="6620" y="4848"/>
                </a:lnTo>
                <a:lnTo>
                  <a:pt x="6605" y="4825"/>
                </a:lnTo>
                <a:lnTo>
                  <a:pt x="6586" y="4803"/>
                </a:lnTo>
                <a:lnTo>
                  <a:pt x="6565" y="4783"/>
                </a:lnTo>
                <a:lnTo>
                  <a:pt x="6541" y="4761"/>
                </a:lnTo>
                <a:lnTo>
                  <a:pt x="6514" y="4741"/>
                </a:lnTo>
                <a:lnTo>
                  <a:pt x="6483" y="4721"/>
                </a:lnTo>
                <a:lnTo>
                  <a:pt x="6449" y="4701"/>
                </a:lnTo>
                <a:lnTo>
                  <a:pt x="6411" y="4681"/>
                </a:lnTo>
                <a:lnTo>
                  <a:pt x="6368" y="4661"/>
                </a:lnTo>
                <a:lnTo>
                  <a:pt x="6368" y="4661"/>
                </a:lnTo>
                <a:lnTo>
                  <a:pt x="6322" y="4642"/>
                </a:lnTo>
                <a:lnTo>
                  <a:pt x="6274" y="4623"/>
                </a:lnTo>
                <a:lnTo>
                  <a:pt x="6178" y="4589"/>
                </a:lnTo>
                <a:lnTo>
                  <a:pt x="6178" y="4589"/>
                </a:lnTo>
                <a:lnTo>
                  <a:pt x="6095" y="4558"/>
                </a:lnTo>
                <a:lnTo>
                  <a:pt x="6053" y="4542"/>
                </a:lnTo>
                <a:lnTo>
                  <a:pt x="6011" y="4525"/>
                </a:lnTo>
                <a:lnTo>
                  <a:pt x="5969" y="4505"/>
                </a:lnTo>
                <a:lnTo>
                  <a:pt x="5926" y="4485"/>
                </a:lnTo>
                <a:lnTo>
                  <a:pt x="5886" y="4462"/>
                </a:lnTo>
                <a:lnTo>
                  <a:pt x="5866" y="4450"/>
                </a:lnTo>
                <a:lnTo>
                  <a:pt x="5846" y="4437"/>
                </a:lnTo>
                <a:lnTo>
                  <a:pt x="5827" y="4424"/>
                </a:lnTo>
                <a:lnTo>
                  <a:pt x="5808" y="4410"/>
                </a:lnTo>
                <a:lnTo>
                  <a:pt x="5791" y="4395"/>
                </a:lnTo>
                <a:lnTo>
                  <a:pt x="5773" y="4380"/>
                </a:lnTo>
                <a:lnTo>
                  <a:pt x="5756" y="4363"/>
                </a:lnTo>
                <a:lnTo>
                  <a:pt x="5739" y="4347"/>
                </a:lnTo>
                <a:lnTo>
                  <a:pt x="5724" y="4330"/>
                </a:lnTo>
                <a:lnTo>
                  <a:pt x="5709" y="4311"/>
                </a:lnTo>
                <a:lnTo>
                  <a:pt x="5695" y="4292"/>
                </a:lnTo>
                <a:lnTo>
                  <a:pt x="5682" y="4271"/>
                </a:lnTo>
                <a:lnTo>
                  <a:pt x="5669" y="4250"/>
                </a:lnTo>
                <a:lnTo>
                  <a:pt x="5658" y="4228"/>
                </a:lnTo>
                <a:lnTo>
                  <a:pt x="5647" y="4205"/>
                </a:lnTo>
                <a:lnTo>
                  <a:pt x="5637" y="4180"/>
                </a:lnTo>
                <a:lnTo>
                  <a:pt x="5628" y="4155"/>
                </a:lnTo>
                <a:lnTo>
                  <a:pt x="5621" y="4129"/>
                </a:lnTo>
                <a:lnTo>
                  <a:pt x="5621" y="4129"/>
                </a:lnTo>
                <a:lnTo>
                  <a:pt x="5614" y="4099"/>
                </a:lnTo>
                <a:lnTo>
                  <a:pt x="5609" y="4069"/>
                </a:lnTo>
                <a:lnTo>
                  <a:pt x="5607" y="4038"/>
                </a:lnTo>
                <a:lnTo>
                  <a:pt x="5606" y="4009"/>
                </a:lnTo>
                <a:lnTo>
                  <a:pt x="5606" y="3980"/>
                </a:lnTo>
                <a:lnTo>
                  <a:pt x="5608" y="3951"/>
                </a:lnTo>
                <a:lnTo>
                  <a:pt x="5612" y="3922"/>
                </a:lnTo>
                <a:lnTo>
                  <a:pt x="5618" y="3894"/>
                </a:lnTo>
                <a:lnTo>
                  <a:pt x="5624" y="3867"/>
                </a:lnTo>
                <a:lnTo>
                  <a:pt x="5632" y="3840"/>
                </a:lnTo>
                <a:lnTo>
                  <a:pt x="5640" y="3814"/>
                </a:lnTo>
                <a:lnTo>
                  <a:pt x="5650" y="3788"/>
                </a:lnTo>
                <a:lnTo>
                  <a:pt x="5661" y="3763"/>
                </a:lnTo>
                <a:lnTo>
                  <a:pt x="5673" y="3738"/>
                </a:lnTo>
                <a:lnTo>
                  <a:pt x="5685" y="3714"/>
                </a:lnTo>
                <a:lnTo>
                  <a:pt x="5698" y="3692"/>
                </a:lnTo>
                <a:lnTo>
                  <a:pt x="5712" y="3669"/>
                </a:lnTo>
                <a:lnTo>
                  <a:pt x="5726" y="3647"/>
                </a:lnTo>
                <a:lnTo>
                  <a:pt x="5754" y="3606"/>
                </a:lnTo>
                <a:lnTo>
                  <a:pt x="5783" y="3567"/>
                </a:lnTo>
                <a:lnTo>
                  <a:pt x="5813" y="3532"/>
                </a:lnTo>
                <a:lnTo>
                  <a:pt x="5840" y="3501"/>
                </a:lnTo>
                <a:lnTo>
                  <a:pt x="5866" y="3474"/>
                </a:lnTo>
                <a:lnTo>
                  <a:pt x="5908" y="3430"/>
                </a:lnTo>
                <a:lnTo>
                  <a:pt x="5908" y="3430"/>
                </a:lnTo>
                <a:lnTo>
                  <a:pt x="5956" y="3384"/>
                </a:lnTo>
                <a:lnTo>
                  <a:pt x="6020" y="3324"/>
                </a:lnTo>
                <a:lnTo>
                  <a:pt x="6099" y="3254"/>
                </a:lnTo>
                <a:lnTo>
                  <a:pt x="6191" y="3174"/>
                </a:lnTo>
                <a:lnTo>
                  <a:pt x="6293" y="3086"/>
                </a:lnTo>
                <a:lnTo>
                  <a:pt x="6405" y="2994"/>
                </a:lnTo>
                <a:lnTo>
                  <a:pt x="6465" y="2946"/>
                </a:lnTo>
                <a:lnTo>
                  <a:pt x="6526" y="2897"/>
                </a:lnTo>
                <a:lnTo>
                  <a:pt x="6588" y="2850"/>
                </a:lnTo>
                <a:lnTo>
                  <a:pt x="6652" y="2801"/>
                </a:lnTo>
                <a:lnTo>
                  <a:pt x="6652" y="2801"/>
                </a:lnTo>
                <a:lnTo>
                  <a:pt x="6669" y="2786"/>
                </a:lnTo>
                <a:lnTo>
                  <a:pt x="6684" y="2771"/>
                </a:lnTo>
                <a:lnTo>
                  <a:pt x="6697" y="2753"/>
                </a:lnTo>
                <a:lnTo>
                  <a:pt x="6708" y="2735"/>
                </a:lnTo>
                <a:lnTo>
                  <a:pt x="6716" y="2716"/>
                </a:lnTo>
                <a:lnTo>
                  <a:pt x="6724" y="2697"/>
                </a:lnTo>
                <a:lnTo>
                  <a:pt x="6728" y="2676"/>
                </a:lnTo>
                <a:lnTo>
                  <a:pt x="6730" y="2656"/>
                </a:lnTo>
                <a:lnTo>
                  <a:pt x="6731" y="2635"/>
                </a:lnTo>
                <a:lnTo>
                  <a:pt x="6729" y="2615"/>
                </a:lnTo>
                <a:lnTo>
                  <a:pt x="6726" y="2594"/>
                </a:lnTo>
                <a:lnTo>
                  <a:pt x="6720" y="2574"/>
                </a:lnTo>
                <a:lnTo>
                  <a:pt x="6711" y="2555"/>
                </a:lnTo>
                <a:lnTo>
                  <a:pt x="6701" y="2537"/>
                </a:lnTo>
                <a:lnTo>
                  <a:pt x="6688" y="2518"/>
                </a:lnTo>
                <a:lnTo>
                  <a:pt x="6673" y="2502"/>
                </a:lnTo>
                <a:lnTo>
                  <a:pt x="4681" y="510"/>
                </a:lnTo>
                <a:lnTo>
                  <a:pt x="4681" y="510"/>
                </a:lnTo>
                <a:lnTo>
                  <a:pt x="4650" y="479"/>
                </a:lnTo>
                <a:lnTo>
                  <a:pt x="4616" y="449"/>
                </a:lnTo>
                <a:lnTo>
                  <a:pt x="4584" y="419"/>
                </a:lnTo>
                <a:lnTo>
                  <a:pt x="4549" y="391"/>
                </a:lnTo>
                <a:lnTo>
                  <a:pt x="4515" y="363"/>
                </a:lnTo>
                <a:lnTo>
                  <a:pt x="4480" y="337"/>
                </a:lnTo>
                <a:lnTo>
                  <a:pt x="4444" y="312"/>
                </a:lnTo>
                <a:lnTo>
                  <a:pt x="4408" y="287"/>
                </a:lnTo>
                <a:lnTo>
                  <a:pt x="4372" y="263"/>
                </a:lnTo>
                <a:lnTo>
                  <a:pt x="4335" y="242"/>
                </a:lnTo>
                <a:lnTo>
                  <a:pt x="4298" y="220"/>
                </a:lnTo>
                <a:lnTo>
                  <a:pt x="4260" y="199"/>
                </a:lnTo>
                <a:lnTo>
                  <a:pt x="4222" y="180"/>
                </a:lnTo>
                <a:lnTo>
                  <a:pt x="4183" y="161"/>
                </a:lnTo>
                <a:lnTo>
                  <a:pt x="4145" y="144"/>
                </a:lnTo>
                <a:lnTo>
                  <a:pt x="4105" y="128"/>
                </a:lnTo>
                <a:lnTo>
                  <a:pt x="4066" y="113"/>
                </a:lnTo>
                <a:lnTo>
                  <a:pt x="4026" y="98"/>
                </a:lnTo>
                <a:lnTo>
                  <a:pt x="3986" y="85"/>
                </a:lnTo>
                <a:lnTo>
                  <a:pt x="3946" y="72"/>
                </a:lnTo>
                <a:lnTo>
                  <a:pt x="3906" y="61"/>
                </a:lnTo>
                <a:lnTo>
                  <a:pt x="3864" y="50"/>
                </a:lnTo>
                <a:lnTo>
                  <a:pt x="3823" y="40"/>
                </a:lnTo>
                <a:lnTo>
                  <a:pt x="3782" y="31"/>
                </a:lnTo>
                <a:lnTo>
                  <a:pt x="3741" y="25"/>
                </a:lnTo>
                <a:lnTo>
                  <a:pt x="3700" y="18"/>
                </a:lnTo>
                <a:lnTo>
                  <a:pt x="3659" y="13"/>
                </a:lnTo>
                <a:lnTo>
                  <a:pt x="3616" y="8"/>
                </a:lnTo>
                <a:lnTo>
                  <a:pt x="3575" y="4"/>
                </a:lnTo>
                <a:lnTo>
                  <a:pt x="3533" y="2"/>
                </a:lnTo>
                <a:lnTo>
                  <a:pt x="3492" y="0"/>
                </a:lnTo>
                <a:lnTo>
                  <a:pt x="3449" y="0"/>
                </a:lnTo>
                <a:lnTo>
                  <a:pt x="3408" y="0"/>
                </a:lnTo>
                <a:lnTo>
                  <a:pt x="3366" y="2"/>
                </a:lnTo>
                <a:lnTo>
                  <a:pt x="3324" y="4"/>
                </a:lnTo>
                <a:lnTo>
                  <a:pt x="3283" y="8"/>
                </a:lnTo>
                <a:lnTo>
                  <a:pt x="3241" y="13"/>
                </a:lnTo>
                <a:lnTo>
                  <a:pt x="3199" y="18"/>
                </a:lnTo>
                <a:lnTo>
                  <a:pt x="3158" y="25"/>
                </a:lnTo>
                <a:lnTo>
                  <a:pt x="3117" y="31"/>
                </a:lnTo>
                <a:lnTo>
                  <a:pt x="3076" y="40"/>
                </a:lnTo>
                <a:lnTo>
                  <a:pt x="3034" y="50"/>
                </a:lnTo>
                <a:lnTo>
                  <a:pt x="2994" y="61"/>
                </a:lnTo>
                <a:lnTo>
                  <a:pt x="2953" y="72"/>
                </a:lnTo>
                <a:lnTo>
                  <a:pt x="2913" y="85"/>
                </a:lnTo>
                <a:lnTo>
                  <a:pt x="2873" y="98"/>
                </a:lnTo>
                <a:lnTo>
                  <a:pt x="2833" y="113"/>
                </a:lnTo>
                <a:lnTo>
                  <a:pt x="2794" y="128"/>
                </a:lnTo>
                <a:lnTo>
                  <a:pt x="2755" y="144"/>
                </a:lnTo>
                <a:lnTo>
                  <a:pt x="2716" y="161"/>
                </a:lnTo>
                <a:lnTo>
                  <a:pt x="2677" y="180"/>
                </a:lnTo>
                <a:lnTo>
                  <a:pt x="2639" y="199"/>
                </a:lnTo>
                <a:lnTo>
                  <a:pt x="2601" y="220"/>
                </a:lnTo>
                <a:lnTo>
                  <a:pt x="2564" y="242"/>
                </a:lnTo>
                <a:lnTo>
                  <a:pt x="2527" y="263"/>
                </a:lnTo>
                <a:lnTo>
                  <a:pt x="2491" y="287"/>
                </a:lnTo>
                <a:lnTo>
                  <a:pt x="2455" y="312"/>
                </a:lnTo>
                <a:lnTo>
                  <a:pt x="2419" y="337"/>
                </a:lnTo>
                <a:lnTo>
                  <a:pt x="2384" y="363"/>
                </a:lnTo>
                <a:lnTo>
                  <a:pt x="2350" y="391"/>
                </a:lnTo>
                <a:lnTo>
                  <a:pt x="2316" y="419"/>
                </a:lnTo>
                <a:lnTo>
                  <a:pt x="2283" y="449"/>
                </a:lnTo>
                <a:lnTo>
                  <a:pt x="2250" y="479"/>
                </a:lnTo>
                <a:lnTo>
                  <a:pt x="2217" y="510"/>
                </a:lnTo>
                <a:lnTo>
                  <a:pt x="58" y="2670"/>
                </a:lnTo>
                <a:lnTo>
                  <a:pt x="58" y="2670"/>
                </a:lnTo>
                <a:lnTo>
                  <a:pt x="45" y="2684"/>
                </a:lnTo>
                <a:lnTo>
                  <a:pt x="34" y="2698"/>
                </a:lnTo>
                <a:lnTo>
                  <a:pt x="26" y="2713"/>
                </a:lnTo>
                <a:lnTo>
                  <a:pt x="17" y="2728"/>
                </a:lnTo>
                <a:lnTo>
                  <a:pt x="10" y="2745"/>
                </a:lnTo>
                <a:lnTo>
                  <a:pt x="6" y="2762"/>
                </a:lnTo>
                <a:lnTo>
                  <a:pt x="2" y="2778"/>
                </a:lnTo>
                <a:lnTo>
                  <a:pt x="1" y="2795"/>
                </a:lnTo>
                <a:lnTo>
                  <a:pt x="0" y="2813"/>
                </a:lnTo>
                <a:lnTo>
                  <a:pt x="1" y="2830"/>
                </a:lnTo>
                <a:lnTo>
                  <a:pt x="3" y="2847"/>
                </a:lnTo>
                <a:lnTo>
                  <a:pt x="7" y="2865"/>
                </a:lnTo>
                <a:lnTo>
                  <a:pt x="13" y="2881"/>
                </a:lnTo>
                <a:lnTo>
                  <a:pt x="20" y="2897"/>
                </a:lnTo>
                <a:lnTo>
                  <a:pt x="28" y="2914"/>
                </a:lnTo>
                <a:lnTo>
                  <a:pt x="39" y="2929"/>
                </a:lnTo>
                <a:lnTo>
                  <a:pt x="39" y="2929"/>
                </a:lnTo>
                <a:lnTo>
                  <a:pt x="88" y="2996"/>
                </a:lnTo>
                <a:lnTo>
                  <a:pt x="138" y="3062"/>
                </a:lnTo>
                <a:lnTo>
                  <a:pt x="189" y="3127"/>
                </a:lnTo>
                <a:lnTo>
                  <a:pt x="239" y="3191"/>
                </a:lnTo>
                <a:lnTo>
                  <a:pt x="288" y="3253"/>
                </a:lnTo>
                <a:lnTo>
                  <a:pt x="337" y="3311"/>
                </a:lnTo>
                <a:lnTo>
                  <a:pt x="430" y="3423"/>
                </a:lnTo>
                <a:lnTo>
                  <a:pt x="514" y="3521"/>
                </a:lnTo>
                <a:lnTo>
                  <a:pt x="590" y="3606"/>
                </a:lnTo>
                <a:lnTo>
                  <a:pt x="652" y="3673"/>
                </a:lnTo>
                <a:lnTo>
                  <a:pt x="699" y="3723"/>
                </a:lnTo>
                <a:lnTo>
                  <a:pt x="699" y="37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774577" y="3974910"/>
            <a:ext cx="2034498" cy="1851357"/>
          </a:xfrm>
          <a:custGeom>
            <a:avLst/>
            <a:gdLst>
              <a:gd name="T0" fmla="*/ 5851 w 6730"/>
              <a:gd name="T1" fmla="*/ 2257 h 6126"/>
              <a:gd name="T2" fmla="*/ 5737 w 6730"/>
              <a:gd name="T3" fmla="*/ 2227 h 6126"/>
              <a:gd name="T4" fmla="*/ 5652 w 6730"/>
              <a:gd name="T5" fmla="*/ 2316 h 6126"/>
              <a:gd name="T6" fmla="*/ 5510 w 6730"/>
              <a:gd name="T7" fmla="*/ 2678 h 6126"/>
              <a:gd name="T8" fmla="*/ 5376 w 6730"/>
              <a:gd name="T9" fmla="*/ 2938 h 6126"/>
              <a:gd name="T10" fmla="*/ 5199 w 6730"/>
              <a:gd name="T11" fmla="*/ 3131 h 6126"/>
              <a:gd name="T12" fmla="*/ 4982 w 6730"/>
              <a:gd name="T13" fmla="*/ 3249 h 6126"/>
              <a:gd name="T14" fmla="*/ 4751 w 6730"/>
              <a:gd name="T15" fmla="*/ 3295 h 6126"/>
              <a:gd name="T16" fmla="*/ 4496 w 6730"/>
              <a:gd name="T17" fmla="*/ 3275 h 6126"/>
              <a:gd name="T18" fmla="*/ 4247 w 6730"/>
              <a:gd name="T19" fmla="*/ 3181 h 6126"/>
              <a:gd name="T20" fmla="*/ 4003 w 6730"/>
              <a:gd name="T21" fmla="*/ 3014 h 6126"/>
              <a:gd name="T22" fmla="*/ 3799 w 6730"/>
              <a:gd name="T23" fmla="*/ 2809 h 6126"/>
              <a:gd name="T24" fmla="*/ 3633 w 6730"/>
              <a:gd name="T25" fmla="*/ 2567 h 6126"/>
              <a:gd name="T26" fmla="*/ 3538 w 6730"/>
              <a:gd name="T27" fmla="*/ 2316 h 6126"/>
              <a:gd name="T28" fmla="*/ 3519 w 6730"/>
              <a:gd name="T29" fmla="*/ 2062 h 6126"/>
              <a:gd name="T30" fmla="*/ 3564 w 6730"/>
              <a:gd name="T31" fmla="*/ 1832 h 6126"/>
              <a:gd name="T32" fmla="*/ 3682 w 6730"/>
              <a:gd name="T33" fmla="*/ 1614 h 6126"/>
              <a:gd name="T34" fmla="*/ 3874 w 6730"/>
              <a:gd name="T35" fmla="*/ 1438 h 6126"/>
              <a:gd name="T36" fmla="*/ 4134 w 6730"/>
              <a:gd name="T37" fmla="*/ 1303 h 6126"/>
              <a:gd name="T38" fmla="*/ 4496 w 6730"/>
              <a:gd name="T39" fmla="*/ 1161 h 6126"/>
              <a:gd name="T40" fmla="*/ 4586 w 6730"/>
              <a:gd name="T41" fmla="*/ 1076 h 6126"/>
              <a:gd name="T42" fmla="*/ 4544 w 6730"/>
              <a:gd name="T43" fmla="*/ 915 h 6126"/>
              <a:gd name="T44" fmla="*/ 4403 w 6730"/>
              <a:gd name="T45" fmla="*/ 742 h 6126"/>
              <a:gd name="T46" fmla="*/ 3957 w 6730"/>
              <a:gd name="T47" fmla="*/ 370 h 6126"/>
              <a:gd name="T48" fmla="*/ 3452 w 6730"/>
              <a:gd name="T49" fmla="*/ 12 h 6126"/>
              <a:gd name="T50" fmla="*/ 3317 w 6730"/>
              <a:gd name="T51" fmla="*/ 18 h 6126"/>
              <a:gd name="T52" fmla="*/ 3070 w 6730"/>
              <a:gd name="T53" fmla="*/ 341 h 6126"/>
              <a:gd name="T54" fmla="*/ 2591 w 6730"/>
              <a:gd name="T55" fmla="*/ 949 h 6126"/>
              <a:gd name="T56" fmla="*/ 2348 w 6730"/>
              <a:gd name="T57" fmla="*/ 1192 h 6126"/>
              <a:gd name="T58" fmla="*/ 2083 w 6730"/>
              <a:gd name="T59" fmla="*/ 1341 h 6126"/>
              <a:gd name="T60" fmla="*/ 1834 w 6730"/>
              <a:gd name="T61" fmla="*/ 1376 h 6126"/>
              <a:gd name="T62" fmla="*/ 1624 w 6730"/>
              <a:gd name="T63" fmla="*/ 1313 h 6126"/>
              <a:gd name="T64" fmla="*/ 1464 w 6730"/>
              <a:gd name="T65" fmla="*/ 1173 h 6126"/>
              <a:gd name="T66" fmla="*/ 1316 w 6730"/>
              <a:gd name="T67" fmla="*/ 887 h 6126"/>
              <a:gd name="T68" fmla="*/ 1154 w 6730"/>
              <a:gd name="T69" fmla="*/ 499 h 6126"/>
              <a:gd name="T70" fmla="*/ 956 w 6730"/>
              <a:gd name="T71" fmla="*/ 329 h 6126"/>
              <a:gd name="T72" fmla="*/ 720 w 6730"/>
              <a:gd name="T73" fmla="*/ 314 h 6126"/>
              <a:gd name="T74" fmla="*/ 415 w 6730"/>
              <a:gd name="T75" fmla="*/ 468 h 6126"/>
              <a:gd name="T76" fmla="*/ 165 w 6730"/>
              <a:gd name="T77" fmla="*/ 735 h 6126"/>
              <a:gd name="T78" fmla="*/ 54 w 6730"/>
              <a:gd name="T79" fmla="*/ 1038 h 6126"/>
              <a:gd name="T80" fmla="*/ 97 w 6730"/>
              <a:gd name="T81" fmla="*/ 1256 h 6126"/>
              <a:gd name="T82" fmla="*/ 320 w 6730"/>
              <a:gd name="T83" fmla="*/ 1444 h 6126"/>
              <a:gd name="T84" fmla="*/ 720 w 6730"/>
              <a:gd name="T85" fmla="*/ 1601 h 6126"/>
              <a:gd name="T86" fmla="*/ 957 w 6730"/>
              <a:gd name="T87" fmla="*/ 1746 h 6126"/>
              <a:gd name="T88" fmla="*/ 1084 w 6730"/>
              <a:gd name="T89" fmla="*/ 1921 h 6126"/>
              <a:gd name="T90" fmla="*/ 1124 w 6730"/>
              <a:gd name="T91" fmla="*/ 2146 h 6126"/>
              <a:gd name="T92" fmla="*/ 1057 w 6730"/>
              <a:gd name="T93" fmla="*/ 2388 h 6126"/>
              <a:gd name="T94" fmla="*/ 865 w 6730"/>
              <a:gd name="T95" fmla="*/ 2652 h 6126"/>
              <a:gd name="T96" fmla="*/ 266 w 6730"/>
              <a:gd name="T97" fmla="*/ 3180 h 6126"/>
              <a:gd name="T98" fmla="*/ 14 w 6730"/>
              <a:gd name="T99" fmla="*/ 3410 h 6126"/>
              <a:gd name="T100" fmla="*/ 30 w 6730"/>
              <a:gd name="T101" fmla="*/ 3589 h 6126"/>
              <a:gd name="T102" fmla="*/ 2215 w 6730"/>
              <a:gd name="T103" fmla="*/ 5763 h 6126"/>
              <a:gd name="T104" fmla="*/ 2547 w 6730"/>
              <a:gd name="T105" fmla="*/ 5965 h 6126"/>
              <a:gd name="T106" fmla="*/ 2907 w 6730"/>
              <a:gd name="T107" fmla="*/ 6086 h 6126"/>
              <a:gd name="T108" fmla="*/ 3280 w 6730"/>
              <a:gd name="T109" fmla="*/ 6126 h 6126"/>
              <a:gd name="T110" fmla="*/ 3654 w 6730"/>
              <a:gd name="T111" fmla="*/ 6086 h 6126"/>
              <a:gd name="T112" fmla="*/ 4014 w 6730"/>
              <a:gd name="T113" fmla="*/ 5965 h 6126"/>
              <a:gd name="T114" fmla="*/ 4346 w 6730"/>
              <a:gd name="T115" fmla="*/ 5763 h 6126"/>
              <a:gd name="T116" fmla="*/ 6696 w 6730"/>
              <a:gd name="T117" fmla="*/ 3428 h 6126"/>
              <a:gd name="T118" fmla="*/ 6727 w 6730"/>
              <a:gd name="T119" fmla="*/ 3279 h 6126"/>
              <a:gd name="T120" fmla="*/ 6542 w 6730"/>
              <a:gd name="T121" fmla="*/ 2999 h 6126"/>
              <a:gd name="T122" fmla="*/ 6030 w 6730"/>
              <a:gd name="T123" fmla="*/ 2403 h 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0" h="6126">
                <a:moveTo>
                  <a:pt x="6030" y="2403"/>
                </a:moveTo>
                <a:lnTo>
                  <a:pt x="6030" y="2403"/>
                </a:lnTo>
                <a:lnTo>
                  <a:pt x="5999" y="2373"/>
                </a:lnTo>
                <a:lnTo>
                  <a:pt x="5970" y="2346"/>
                </a:lnTo>
                <a:lnTo>
                  <a:pt x="5942" y="2322"/>
                </a:lnTo>
                <a:lnTo>
                  <a:pt x="5917" y="2301"/>
                </a:lnTo>
                <a:lnTo>
                  <a:pt x="5893" y="2284"/>
                </a:lnTo>
                <a:lnTo>
                  <a:pt x="5870" y="2269"/>
                </a:lnTo>
                <a:lnTo>
                  <a:pt x="5851" y="2257"/>
                </a:lnTo>
                <a:lnTo>
                  <a:pt x="5832" y="2247"/>
                </a:lnTo>
                <a:lnTo>
                  <a:pt x="5815" y="2239"/>
                </a:lnTo>
                <a:lnTo>
                  <a:pt x="5800" y="2233"/>
                </a:lnTo>
                <a:lnTo>
                  <a:pt x="5786" y="2229"/>
                </a:lnTo>
                <a:lnTo>
                  <a:pt x="5774" y="2226"/>
                </a:lnTo>
                <a:lnTo>
                  <a:pt x="5763" y="2225"/>
                </a:lnTo>
                <a:lnTo>
                  <a:pt x="5753" y="2225"/>
                </a:lnTo>
                <a:lnTo>
                  <a:pt x="5744" y="2226"/>
                </a:lnTo>
                <a:lnTo>
                  <a:pt x="5737" y="2227"/>
                </a:lnTo>
                <a:lnTo>
                  <a:pt x="5737" y="2227"/>
                </a:lnTo>
                <a:lnTo>
                  <a:pt x="5726" y="2232"/>
                </a:lnTo>
                <a:lnTo>
                  <a:pt x="5714" y="2238"/>
                </a:lnTo>
                <a:lnTo>
                  <a:pt x="5703" y="2246"/>
                </a:lnTo>
                <a:lnTo>
                  <a:pt x="5692" y="2257"/>
                </a:lnTo>
                <a:lnTo>
                  <a:pt x="5682" y="2269"/>
                </a:lnTo>
                <a:lnTo>
                  <a:pt x="5672" y="2283"/>
                </a:lnTo>
                <a:lnTo>
                  <a:pt x="5662" y="2299"/>
                </a:lnTo>
                <a:lnTo>
                  <a:pt x="5652" y="2316"/>
                </a:lnTo>
                <a:lnTo>
                  <a:pt x="5643" y="2336"/>
                </a:lnTo>
                <a:lnTo>
                  <a:pt x="5633" y="2358"/>
                </a:lnTo>
                <a:lnTo>
                  <a:pt x="5612" y="2404"/>
                </a:lnTo>
                <a:lnTo>
                  <a:pt x="5593" y="2457"/>
                </a:lnTo>
                <a:lnTo>
                  <a:pt x="5571" y="2517"/>
                </a:lnTo>
                <a:lnTo>
                  <a:pt x="5571" y="2517"/>
                </a:lnTo>
                <a:lnTo>
                  <a:pt x="5553" y="2569"/>
                </a:lnTo>
                <a:lnTo>
                  <a:pt x="5532" y="2623"/>
                </a:lnTo>
                <a:lnTo>
                  <a:pt x="5510" y="2678"/>
                </a:lnTo>
                <a:lnTo>
                  <a:pt x="5487" y="2736"/>
                </a:lnTo>
                <a:lnTo>
                  <a:pt x="5487" y="2736"/>
                </a:lnTo>
                <a:lnTo>
                  <a:pt x="5472" y="2767"/>
                </a:lnTo>
                <a:lnTo>
                  <a:pt x="5457" y="2799"/>
                </a:lnTo>
                <a:lnTo>
                  <a:pt x="5442" y="2828"/>
                </a:lnTo>
                <a:lnTo>
                  <a:pt x="5426" y="2857"/>
                </a:lnTo>
                <a:lnTo>
                  <a:pt x="5410" y="2885"/>
                </a:lnTo>
                <a:lnTo>
                  <a:pt x="5393" y="2912"/>
                </a:lnTo>
                <a:lnTo>
                  <a:pt x="5376" y="2938"/>
                </a:lnTo>
                <a:lnTo>
                  <a:pt x="5358" y="2964"/>
                </a:lnTo>
                <a:lnTo>
                  <a:pt x="5340" y="2988"/>
                </a:lnTo>
                <a:lnTo>
                  <a:pt x="5322" y="3011"/>
                </a:lnTo>
                <a:lnTo>
                  <a:pt x="5302" y="3034"/>
                </a:lnTo>
                <a:lnTo>
                  <a:pt x="5283" y="3055"/>
                </a:lnTo>
                <a:lnTo>
                  <a:pt x="5262" y="3076"/>
                </a:lnTo>
                <a:lnTo>
                  <a:pt x="5242" y="3095"/>
                </a:lnTo>
                <a:lnTo>
                  <a:pt x="5221" y="3114"/>
                </a:lnTo>
                <a:lnTo>
                  <a:pt x="5199" y="3131"/>
                </a:lnTo>
                <a:lnTo>
                  <a:pt x="5178" y="3148"/>
                </a:lnTo>
                <a:lnTo>
                  <a:pt x="5155" y="3164"/>
                </a:lnTo>
                <a:lnTo>
                  <a:pt x="5132" y="3179"/>
                </a:lnTo>
                <a:lnTo>
                  <a:pt x="5108" y="3193"/>
                </a:lnTo>
                <a:lnTo>
                  <a:pt x="5083" y="3206"/>
                </a:lnTo>
                <a:lnTo>
                  <a:pt x="5059" y="3218"/>
                </a:lnTo>
                <a:lnTo>
                  <a:pt x="5034" y="3230"/>
                </a:lnTo>
                <a:lnTo>
                  <a:pt x="5008" y="3239"/>
                </a:lnTo>
                <a:lnTo>
                  <a:pt x="4982" y="3249"/>
                </a:lnTo>
                <a:lnTo>
                  <a:pt x="4954" y="3258"/>
                </a:lnTo>
                <a:lnTo>
                  <a:pt x="4926" y="3266"/>
                </a:lnTo>
                <a:lnTo>
                  <a:pt x="4898" y="3273"/>
                </a:lnTo>
                <a:lnTo>
                  <a:pt x="4870" y="3279"/>
                </a:lnTo>
                <a:lnTo>
                  <a:pt x="4841" y="3284"/>
                </a:lnTo>
                <a:lnTo>
                  <a:pt x="4810" y="3288"/>
                </a:lnTo>
                <a:lnTo>
                  <a:pt x="4780" y="3293"/>
                </a:lnTo>
                <a:lnTo>
                  <a:pt x="4780" y="3293"/>
                </a:lnTo>
                <a:lnTo>
                  <a:pt x="4751" y="3295"/>
                </a:lnTo>
                <a:lnTo>
                  <a:pt x="4723" y="3296"/>
                </a:lnTo>
                <a:lnTo>
                  <a:pt x="4694" y="3297"/>
                </a:lnTo>
                <a:lnTo>
                  <a:pt x="4666" y="3296"/>
                </a:lnTo>
                <a:lnTo>
                  <a:pt x="4637" y="3295"/>
                </a:lnTo>
                <a:lnTo>
                  <a:pt x="4609" y="3293"/>
                </a:lnTo>
                <a:lnTo>
                  <a:pt x="4581" y="3289"/>
                </a:lnTo>
                <a:lnTo>
                  <a:pt x="4553" y="3286"/>
                </a:lnTo>
                <a:lnTo>
                  <a:pt x="4524" y="3281"/>
                </a:lnTo>
                <a:lnTo>
                  <a:pt x="4496" y="3275"/>
                </a:lnTo>
                <a:lnTo>
                  <a:pt x="4468" y="3269"/>
                </a:lnTo>
                <a:lnTo>
                  <a:pt x="4441" y="3260"/>
                </a:lnTo>
                <a:lnTo>
                  <a:pt x="4413" y="3253"/>
                </a:lnTo>
                <a:lnTo>
                  <a:pt x="4385" y="3243"/>
                </a:lnTo>
                <a:lnTo>
                  <a:pt x="4357" y="3232"/>
                </a:lnTo>
                <a:lnTo>
                  <a:pt x="4329" y="3221"/>
                </a:lnTo>
                <a:lnTo>
                  <a:pt x="4302" y="3208"/>
                </a:lnTo>
                <a:lnTo>
                  <a:pt x="4274" y="3195"/>
                </a:lnTo>
                <a:lnTo>
                  <a:pt x="4247" y="3181"/>
                </a:lnTo>
                <a:lnTo>
                  <a:pt x="4220" y="3166"/>
                </a:lnTo>
                <a:lnTo>
                  <a:pt x="4192" y="3151"/>
                </a:lnTo>
                <a:lnTo>
                  <a:pt x="4165" y="3133"/>
                </a:lnTo>
                <a:lnTo>
                  <a:pt x="4138" y="3116"/>
                </a:lnTo>
                <a:lnTo>
                  <a:pt x="4110" y="3098"/>
                </a:lnTo>
                <a:lnTo>
                  <a:pt x="4083" y="3078"/>
                </a:lnTo>
                <a:lnTo>
                  <a:pt x="4057" y="3057"/>
                </a:lnTo>
                <a:lnTo>
                  <a:pt x="4030" y="3036"/>
                </a:lnTo>
                <a:lnTo>
                  <a:pt x="4003" y="3014"/>
                </a:lnTo>
                <a:lnTo>
                  <a:pt x="3977" y="2990"/>
                </a:lnTo>
                <a:lnTo>
                  <a:pt x="3950" y="2966"/>
                </a:lnTo>
                <a:lnTo>
                  <a:pt x="3924" y="2942"/>
                </a:lnTo>
                <a:lnTo>
                  <a:pt x="3897" y="2916"/>
                </a:lnTo>
                <a:lnTo>
                  <a:pt x="3897" y="2916"/>
                </a:lnTo>
                <a:lnTo>
                  <a:pt x="3872" y="2890"/>
                </a:lnTo>
                <a:lnTo>
                  <a:pt x="3847" y="2862"/>
                </a:lnTo>
                <a:lnTo>
                  <a:pt x="3822" y="2836"/>
                </a:lnTo>
                <a:lnTo>
                  <a:pt x="3799" y="2809"/>
                </a:lnTo>
                <a:lnTo>
                  <a:pt x="3778" y="2783"/>
                </a:lnTo>
                <a:lnTo>
                  <a:pt x="3756" y="2756"/>
                </a:lnTo>
                <a:lnTo>
                  <a:pt x="3736" y="2729"/>
                </a:lnTo>
                <a:lnTo>
                  <a:pt x="3716" y="2702"/>
                </a:lnTo>
                <a:lnTo>
                  <a:pt x="3698" y="2675"/>
                </a:lnTo>
                <a:lnTo>
                  <a:pt x="3679" y="2648"/>
                </a:lnTo>
                <a:lnTo>
                  <a:pt x="3663" y="2621"/>
                </a:lnTo>
                <a:lnTo>
                  <a:pt x="3647" y="2594"/>
                </a:lnTo>
                <a:lnTo>
                  <a:pt x="3633" y="2567"/>
                </a:lnTo>
                <a:lnTo>
                  <a:pt x="3619" y="2538"/>
                </a:lnTo>
                <a:lnTo>
                  <a:pt x="3604" y="2511"/>
                </a:lnTo>
                <a:lnTo>
                  <a:pt x="3593" y="2484"/>
                </a:lnTo>
                <a:lnTo>
                  <a:pt x="3582" y="2456"/>
                </a:lnTo>
                <a:lnTo>
                  <a:pt x="3571" y="2428"/>
                </a:lnTo>
                <a:lnTo>
                  <a:pt x="3561" y="2401"/>
                </a:lnTo>
                <a:lnTo>
                  <a:pt x="3552" y="2373"/>
                </a:lnTo>
                <a:lnTo>
                  <a:pt x="3545" y="2345"/>
                </a:lnTo>
                <a:lnTo>
                  <a:pt x="3538" y="2316"/>
                </a:lnTo>
                <a:lnTo>
                  <a:pt x="3533" y="2288"/>
                </a:lnTo>
                <a:lnTo>
                  <a:pt x="3528" y="2260"/>
                </a:lnTo>
                <a:lnTo>
                  <a:pt x="3523" y="2232"/>
                </a:lnTo>
                <a:lnTo>
                  <a:pt x="3520" y="2204"/>
                </a:lnTo>
                <a:lnTo>
                  <a:pt x="3518" y="2175"/>
                </a:lnTo>
                <a:lnTo>
                  <a:pt x="3517" y="2147"/>
                </a:lnTo>
                <a:lnTo>
                  <a:pt x="3517" y="2119"/>
                </a:lnTo>
                <a:lnTo>
                  <a:pt x="3518" y="2091"/>
                </a:lnTo>
                <a:lnTo>
                  <a:pt x="3519" y="2062"/>
                </a:lnTo>
                <a:lnTo>
                  <a:pt x="3521" y="2034"/>
                </a:lnTo>
                <a:lnTo>
                  <a:pt x="3521" y="2034"/>
                </a:lnTo>
                <a:lnTo>
                  <a:pt x="3524" y="2003"/>
                </a:lnTo>
                <a:lnTo>
                  <a:pt x="3529" y="1973"/>
                </a:lnTo>
                <a:lnTo>
                  <a:pt x="3534" y="1944"/>
                </a:lnTo>
                <a:lnTo>
                  <a:pt x="3541" y="1914"/>
                </a:lnTo>
                <a:lnTo>
                  <a:pt x="3547" y="1886"/>
                </a:lnTo>
                <a:lnTo>
                  <a:pt x="3556" y="1859"/>
                </a:lnTo>
                <a:lnTo>
                  <a:pt x="3564" y="1832"/>
                </a:lnTo>
                <a:lnTo>
                  <a:pt x="3573" y="1805"/>
                </a:lnTo>
                <a:lnTo>
                  <a:pt x="3584" y="1780"/>
                </a:lnTo>
                <a:lnTo>
                  <a:pt x="3595" y="1754"/>
                </a:lnTo>
                <a:lnTo>
                  <a:pt x="3608" y="1729"/>
                </a:lnTo>
                <a:lnTo>
                  <a:pt x="3621" y="1705"/>
                </a:lnTo>
                <a:lnTo>
                  <a:pt x="3635" y="1681"/>
                </a:lnTo>
                <a:lnTo>
                  <a:pt x="3650" y="1659"/>
                </a:lnTo>
                <a:lnTo>
                  <a:pt x="3665" y="1636"/>
                </a:lnTo>
                <a:lnTo>
                  <a:pt x="3682" y="1614"/>
                </a:lnTo>
                <a:lnTo>
                  <a:pt x="3700" y="1593"/>
                </a:lnTo>
                <a:lnTo>
                  <a:pt x="3718" y="1571"/>
                </a:lnTo>
                <a:lnTo>
                  <a:pt x="3738" y="1550"/>
                </a:lnTo>
                <a:lnTo>
                  <a:pt x="3758" y="1531"/>
                </a:lnTo>
                <a:lnTo>
                  <a:pt x="3780" y="1511"/>
                </a:lnTo>
                <a:lnTo>
                  <a:pt x="3802" y="1492"/>
                </a:lnTo>
                <a:lnTo>
                  <a:pt x="3825" y="1473"/>
                </a:lnTo>
                <a:lnTo>
                  <a:pt x="3849" y="1455"/>
                </a:lnTo>
                <a:lnTo>
                  <a:pt x="3874" y="1438"/>
                </a:lnTo>
                <a:lnTo>
                  <a:pt x="3900" y="1420"/>
                </a:lnTo>
                <a:lnTo>
                  <a:pt x="3927" y="1404"/>
                </a:lnTo>
                <a:lnTo>
                  <a:pt x="3955" y="1388"/>
                </a:lnTo>
                <a:lnTo>
                  <a:pt x="3985" y="1372"/>
                </a:lnTo>
                <a:lnTo>
                  <a:pt x="4015" y="1356"/>
                </a:lnTo>
                <a:lnTo>
                  <a:pt x="4047" y="1341"/>
                </a:lnTo>
                <a:lnTo>
                  <a:pt x="4078" y="1327"/>
                </a:lnTo>
                <a:lnTo>
                  <a:pt x="4078" y="1327"/>
                </a:lnTo>
                <a:lnTo>
                  <a:pt x="4134" y="1303"/>
                </a:lnTo>
                <a:lnTo>
                  <a:pt x="4190" y="1282"/>
                </a:lnTo>
                <a:lnTo>
                  <a:pt x="4244" y="1261"/>
                </a:lnTo>
                <a:lnTo>
                  <a:pt x="4297" y="1243"/>
                </a:lnTo>
                <a:lnTo>
                  <a:pt x="4297" y="1243"/>
                </a:lnTo>
                <a:lnTo>
                  <a:pt x="4355" y="1221"/>
                </a:lnTo>
                <a:lnTo>
                  <a:pt x="4408" y="1200"/>
                </a:lnTo>
                <a:lnTo>
                  <a:pt x="4456" y="1181"/>
                </a:lnTo>
                <a:lnTo>
                  <a:pt x="4477" y="1171"/>
                </a:lnTo>
                <a:lnTo>
                  <a:pt x="4496" y="1161"/>
                </a:lnTo>
                <a:lnTo>
                  <a:pt x="4515" y="1152"/>
                </a:lnTo>
                <a:lnTo>
                  <a:pt x="4530" y="1142"/>
                </a:lnTo>
                <a:lnTo>
                  <a:pt x="4545" y="1131"/>
                </a:lnTo>
                <a:lnTo>
                  <a:pt x="4557" y="1121"/>
                </a:lnTo>
                <a:lnTo>
                  <a:pt x="4567" y="1110"/>
                </a:lnTo>
                <a:lnTo>
                  <a:pt x="4575" y="1100"/>
                </a:lnTo>
                <a:lnTo>
                  <a:pt x="4582" y="1088"/>
                </a:lnTo>
                <a:lnTo>
                  <a:pt x="4586" y="1076"/>
                </a:lnTo>
                <a:lnTo>
                  <a:pt x="4586" y="1076"/>
                </a:lnTo>
                <a:lnTo>
                  <a:pt x="4588" y="1062"/>
                </a:lnTo>
                <a:lnTo>
                  <a:pt x="4589" y="1046"/>
                </a:lnTo>
                <a:lnTo>
                  <a:pt x="4587" y="1030"/>
                </a:lnTo>
                <a:lnTo>
                  <a:pt x="4584" y="1013"/>
                </a:lnTo>
                <a:lnTo>
                  <a:pt x="4580" y="996"/>
                </a:lnTo>
                <a:lnTo>
                  <a:pt x="4573" y="976"/>
                </a:lnTo>
                <a:lnTo>
                  <a:pt x="4564" y="957"/>
                </a:lnTo>
                <a:lnTo>
                  <a:pt x="4555" y="936"/>
                </a:lnTo>
                <a:lnTo>
                  <a:pt x="4544" y="915"/>
                </a:lnTo>
                <a:lnTo>
                  <a:pt x="4531" y="895"/>
                </a:lnTo>
                <a:lnTo>
                  <a:pt x="4517" y="873"/>
                </a:lnTo>
                <a:lnTo>
                  <a:pt x="4502" y="851"/>
                </a:lnTo>
                <a:lnTo>
                  <a:pt x="4484" y="830"/>
                </a:lnTo>
                <a:lnTo>
                  <a:pt x="4467" y="808"/>
                </a:lnTo>
                <a:lnTo>
                  <a:pt x="4447" y="786"/>
                </a:lnTo>
                <a:lnTo>
                  <a:pt x="4427" y="766"/>
                </a:lnTo>
                <a:lnTo>
                  <a:pt x="4427" y="766"/>
                </a:lnTo>
                <a:lnTo>
                  <a:pt x="4403" y="742"/>
                </a:lnTo>
                <a:lnTo>
                  <a:pt x="4373" y="715"/>
                </a:lnTo>
                <a:lnTo>
                  <a:pt x="4338" y="682"/>
                </a:lnTo>
                <a:lnTo>
                  <a:pt x="4298" y="647"/>
                </a:lnTo>
                <a:lnTo>
                  <a:pt x="4252" y="608"/>
                </a:lnTo>
                <a:lnTo>
                  <a:pt x="4201" y="565"/>
                </a:lnTo>
                <a:lnTo>
                  <a:pt x="4146" y="521"/>
                </a:lnTo>
                <a:lnTo>
                  <a:pt x="4088" y="472"/>
                </a:lnTo>
                <a:lnTo>
                  <a:pt x="4024" y="422"/>
                </a:lnTo>
                <a:lnTo>
                  <a:pt x="3957" y="370"/>
                </a:lnTo>
                <a:lnTo>
                  <a:pt x="3885" y="315"/>
                </a:lnTo>
                <a:lnTo>
                  <a:pt x="3810" y="260"/>
                </a:lnTo>
                <a:lnTo>
                  <a:pt x="3732" y="202"/>
                </a:lnTo>
                <a:lnTo>
                  <a:pt x="3651" y="145"/>
                </a:lnTo>
                <a:lnTo>
                  <a:pt x="3568" y="85"/>
                </a:lnTo>
                <a:lnTo>
                  <a:pt x="3481" y="27"/>
                </a:lnTo>
                <a:lnTo>
                  <a:pt x="3481" y="27"/>
                </a:lnTo>
                <a:lnTo>
                  <a:pt x="3467" y="18"/>
                </a:lnTo>
                <a:lnTo>
                  <a:pt x="3452" y="12"/>
                </a:lnTo>
                <a:lnTo>
                  <a:pt x="3438" y="6"/>
                </a:lnTo>
                <a:lnTo>
                  <a:pt x="3422" y="3"/>
                </a:lnTo>
                <a:lnTo>
                  <a:pt x="3406" y="0"/>
                </a:lnTo>
                <a:lnTo>
                  <a:pt x="3391" y="0"/>
                </a:lnTo>
                <a:lnTo>
                  <a:pt x="3376" y="1"/>
                </a:lnTo>
                <a:lnTo>
                  <a:pt x="3361" y="3"/>
                </a:lnTo>
                <a:lnTo>
                  <a:pt x="3345" y="6"/>
                </a:lnTo>
                <a:lnTo>
                  <a:pt x="3331" y="12"/>
                </a:lnTo>
                <a:lnTo>
                  <a:pt x="3317" y="18"/>
                </a:lnTo>
                <a:lnTo>
                  <a:pt x="3304" y="26"/>
                </a:lnTo>
                <a:lnTo>
                  <a:pt x="3291" y="36"/>
                </a:lnTo>
                <a:lnTo>
                  <a:pt x="3279" y="45"/>
                </a:lnTo>
                <a:lnTo>
                  <a:pt x="3269" y="57"/>
                </a:lnTo>
                <a:lnTo>
                  <a:pt x="3259" y="70"/>
                </a:lnTo>
                <a:lnTo>
                  <a:pt x="3259" y="70"/>
                </a:lnTo>
                <a:lnTo>
                  <a:pt x="3196" y="163"/>
                </a:lnTo>
                <a:lnTo>
                  <a:pt x="3133" y="253"/>
                </a:lnTo>
                <a:lnTo>
                  <a:pt x="3070" y="341"/>
                </a:lnTo>
                <a:lnTo>
                  <a:pt x="3010" y="425"/>
                </a:lnTo>
                <a:lnTo>
                  <a:pt x="2950" y="505"/>
                </a:lnTo>
                <a:lnTo>
                  <a:pt x="2891" y="582"/>
                </a:lnTo>
                <a:lnTo>
                  <a:pt x="2835" y="653"/>
                </a:lnTo>
                <a:lnTo>
                  <a:pt x="2781" y="721"/>
                </a:lnTo>
                <a:lnTo>
                  <a:pt x="2729" y="785"/>
                </a:lnTo>
                <a:lnTo>
                  <a:pt x="2680" y="845"/>
                </a:lnTo>
                <a:lnTo>
                  <a:pt x="2635" y="899"/>
                </a:lnTo>
                <a:lnTo>
                  <a:pt x="2591" y="949"/>
                </a:lnTo>
                <a:lnTo>
                  <a:pt x="2552" y="993"/>
                </a:lnTo>
                <a:lnTo>
                  <a:pt x="2518" y="1031"/>
                </a:lnTo>
                <a:lnTo>
                  <a:pt x="2487" y="1065"/>
                </a:lnTo>
                <a:lnTo>
                  <a:pt x="2460" y="1092"/>
                </a:lnTo>
                <a:lnTo>
                  <a:pt x="2460" y="1092"/>
                </a:lnTo>
                <a:lnTo>
                  <a:pt x="2439" y="1114"/>
                </a:lnTo>
                <a:lnTo>
                  <a:pt x="2411" y="1137"/>
                </a:lnTo>
                <a:lnTo>
                  <a:pt x="2381" y="1163"/>
                </a:lnTo>
                <a:lnTo>
                  <a:pt x="2348" y="1192"/>
                </a:lnTo>
                <a:lnTo>
                  <a:pt x="2311" y="1219"/>
                </a:lnTo>
                <a:lnTo>
                  <a:pt x="2271" y="1246"/>
                </a:lnTo>
                <a:lnTo>
                  <a:pt x="2227" y="1273"/>
                </a:lnTo>
                <a:lnTo>
                  <a:pt x="2206" y="1286"/>
                </a:lnTo>
                <a:lnTo>
                  <a:pt x="2182" y="1298"/>
                </a:lnTo>
                <a:lnTo>
                  <a:pt x="2158" y="1310"/>
                </a:lnTo>
                <a:lnTo>
                  <a:pt x="2134" y="1321"/>
                </a:lnTo>
                <a:lnTo>
                  <a:pt x="2109" y="1331"/>
                </a:lnTo>
                <a:lnTo>
                  <a:pt x="2083" y="1341"/>
                </a:lnTo>
                <a:lnTo>
                  <a:pt x="2057" y="1350"/>
                </a:lnTo>
                <a:lnTo>
                  <a:pt x="2031" y="1357"/>
                </a:lnTo>
                <a:lnTo>
                  <a:pt x="2004" y="1364"/>
                </a:lnTo>
                <a:lnTo>
                  <a:pt x="1977" y="1369"/>
                </a:lnTo>
                <a:lnTo>
                  <a:pt x="1949" y="1374"/>
                </a:lnTo>
                <a:lnTo>
                  <a:pt x="1921" y="1376"/>
                </a:lnTo>
                <a:lnTo>
                  <a:pt x="1892" y="1378"/>
                </a:lnTo>
                <a:lnTo>
                  <a:pt x="1863" y="1378"/>
                </a:lnTo>
                <a:lnTo>
                  <a:pt x="1834" y="1376"/>
                </a:lnTo>
                <a:lnTo>
                  <a:pt x="1805" y="1373"/>
                </a:lnTo>
                <a:lnTo>
                  <a:pt x="1774" y="1368"/>
                </a:lnTo>
                <a:lnTo>
                  <a:pt x="1745" y="1362"/>
                </a:lnTo>
                <a:lnTo>
                  <a:pt x="1745" y="1362"/>
                </a:lnTo>
                <a:lnTo>
                  <a:pt x="1719" y="1354"/>
                </a:lnTo>
                <a:lnTo>
                  <a:pt x="1693" y="1346"/>
                </a:lnTo>
                <a:lnTo>
                  <a:pt x="1669" y="1336"/>
                </a:lnTo>
                <a:lnTo>
                  <a:pt x="1647" y="1325"/>
                </a:lnTo>
                <a:lnTo>
                  <a:pt x="1624" y="1313"/>
                </a:lnTo>
                <a:lnTo>
                  <a:pt x="1603" y="1301"/>
                </a:lnTo>
                <a:lnTo>
                  <a:pt x="1583" y="1288"/>
                </a:lnTo>
                <a:lnTo>
                  <a:pt x="1563" y="1273"/>
                </a:lnTo>
                <a:lnTo>
                  <a:pt x="1545" y="1259"/>
                </a:lnTo>
                <a:lnTo>
                  <a:pt x="1527" y="1243"/>
                </a:lnTo>
                <a:lnTo>
                  <a:pt x="1510" y="1226"/>
                </a:lnTo>
                <a:lnTo>
                  <a:pt x="1494" y="1209"/>
                </a:lnTo>
                <a:lnTo>
                  <a:pt x="1479" y="1192"/>
                </a:lnTo>
                <a:lnTo>
                  <a:pt x="1464" y="1173"/>
                </a:lnTo>
                <a:lnTo>
                  <a:pt x="1450" y="1155"/>
                </a:lnTo>
                <a:lnTo>
                  <a:pt x="1437" y="1136"/>
                </a:lnTo>
                <a:lnTo>
                  <a:pt x="1424" y="1117"/>
                </a:lnTo>
                <a:lnTo>
                  <a:pt x="1412" y="1096"/>
                </a:lnTo>
                <a:lnTo>
                  <a:pt x="1390" y="1056"/>
                </a:lnTo>
                <a:lnTo>
                  <a:pt x="1369" y="1014"/>
                </a:lnTo>
                <a:lnTo>
                  <a:pt x="1350" y="972"/>
                </a:lnTo>
                <a:lnTo>
                  <a:pt x="1332" y="929"/>
                </a:lnTo>
                <a:lnTo>
                  <a:pt x="1316" y="887"/>
                </a:lnTo>
                <a:lnTo>
                  <a:pt x="1286" y="805"/>
                </a:lnTo>
                <a:lnTo>
                  <a:pt x="1286" y="805"/>
                </a:lnTo>
                <a:lnTo>
                  <a:pt x="1250" y="708"/>
                </a:lnTo>
                <a:lnTo>
                  <a:pt x="1232" y="661"/>
                </a:lnTo>
                <a:lnTo>
                  <a:pt x="1212" y="614"/>
                </a:lnTo>
                <a:lnTo>
                  <a:pt x="1212" y="614"/>
                </a:lnTo>
                <a:lnTo>
                  <a:pt x="1193" y="572"/>
                </a:lnTo>
                <a:lnTo>
                  <a:pt x="1173" y="534"/>
                </a:lnTo>
                <a:lnTo>
                  <a:pt x="1154" y="499"/>
                </a:lnTo>
                <a:lnTo>
                  <a:pt x="1133" y="469"/>
                </a:lnTo>
                <a:lnTo>
                  <a:pt x="1112" y="442"/>
                </a:lnTo>
                <a:lnTo>
                  <a:pt x="1092" y="417"/>
                </a:lnTo>
                <a:lnTo>
                  <a:pt x="1071" y="396"/>
                </a:lnTo>
                <a:lnTo>
                  <a:pt x="1049" y="378"/>
                </a:lnTo>
                <a:lnTo>
                  <a:pt x="1027" y="363"/>
                </a:lnTo>
                <a:lnTo>
                  <a:pt x="1004" y="349"/>
                </a:lnTo>
                <a:lnTo>
                  <a:pt x="980" y="338"/>
                </a:lnTo>
                <a:lnTo>
                  <a:pt x="956" y="329"/>
                </a:lnTo>
                <a:lnTo>
                  <a:pt x="931" y="322"/>
                </a:lnTo>
                <a:lnTo>
                  <a:pt x="905" y="315"/>
                </a:lnTo>
                <a:lnTo>
                  <a:pt x="878" y="311"/>
                </a:lnTo>
                <a:lnTo>
                  <a:pt x="851" y="307"/>
                </a:lnTo>
                <a:lnTo>
                  <a:pt x="851" y="307"/>
                </a:lnTo>
                <a:lnTo>
                  <a:pt x="819" y="305"/>
                </a:lnTo>
                <a:lnTo>
                  <a:pt x="786" y="306"/>
                </a:lnTo>
                <a:lnTo>
                  <a:pt x="753" y="309"/>
                </a:lnTo>
                <a:lnTo>
                  <a:pt x="720" y="314"/>
                </a:lnTo>
                <a:lnTo>
                  <a:pt x="687" y="322"/>
                </a:lnTo>
                <a:lnTo>
                  <a:pt x="653" y="331"/>
                </a:lnTo>
                <a:lnTo>
                  <a:pt x="619" y="344"/>
                </a:lnTo>
                <a:lnTo>
                  <a:pt x="586" y="358"/>
                </a:lnTo>
                <a:lnTo>
                  <a:pt x="552" y="376"/>
                </a:lnTo>
                <a:lnTo>
                  <a:pt x="517" y="395"/>
                </a:lnTo>
                <a:lnTo>
                  <a:pt x="484" y="417"/>
                </a:lnTo>
                <a:lnTo>
                  <a:pt x="449" y="442"/>
                </a:lnTo>
                <a:lnTo>
                  <a:pt x="415" y="468"/>
                </a:lnTo>
                <a:lnTo>
                  <a:pt x="380" y="497"/>
                </a:lnTo>
                <a:lnTo>
                  <a:pt x="345" y="529"/>
                </a:lnTo>
                <a:lnTo>
                  <a:pt x="311" y="562"/>
                </a:lnTo>
                <a:lnTo>
                  <a:pt x="311" y="562"/>
                </a:lnTo>
                <a:lnTo>
                  <a:pt x="277" y="597"/>
                </a:lnTo>
                <a:lnTo>
                  <a:pt x="246" y="631"/>
                </a:lnTo>
                <a:lnTo>
                  <a:pt x="216" y="666"/>
                </a:lnTo>
                <a:lnTo>
                  <a:pt x="189" y="701"/>
                </a:lnTo>
                <a:lnTo>
                  <a:pt x="165" y="735"/>
                </a:lnTo>
                <a:lnTo>
                  <a:pt x="144" y="769"/>
                </a:lnTo>
                <a:lnTo>
                  <a:pt x="124" y="804"/>
                </a:lnTo>
                <a:lnTo>
                  <a:pt x="107" y="837"/>
                </a:lnTo>
                <a:lnTo>
                  <a:pt x="92" y="871"/>
                </a:lnTo>
                <a:lnTo>
                  <a:pt x="80" y="905"/>
                </a:lnTo>
                <a:lnTo>
                  <a:pt x="70" y="938"/>
                </a:lnTo>
                <a:lnTo>
                  <a:pt x="62" y="972"/>
                </a:lnTo>
                <a:lnTo>
                  <a:pt x="57" y="1005"/>
                </a:lnTo>
                <a:lnTo>
                  <a:pt x="54" y="1038"/>
                </a:lnTo>
                <a:lnTo>
                  <a:pt x="54" y="1070"/>
                </a:lnTo>
                <a:lnTo>
                  <a:pt x="56" y="1103"/>
                </a:lnTo>
                <a:lnTo>
                  <a:pt x="56" y="1103"/>
                </a:lnTo>
                <a:lnTo>
                  <a:pt x="59" y="1131"/>
                </a:lnTo>
                <a:lnTo>
                  <a:pt x="63" y="1157"/>
                </a:lnTo>
                <a:lnTo>
                  <a:pt x="70" y="1183"/>
                </a:lnTo>
                <a:lnTo>
                  <a:pt x="76" y="1208"/>
                </a:lnTo>
                <a:lnTo>
                  <a:pt x="86" y="1232"/>
                </a:lnTo>
                <a:lnTo>
                  <a:pt x="97" y="1256"/>
                </a:lnTo>
                <a:lnTo>
                  <a:pt x="110" y="1278"/>
                </a:lnTo>
                <a:lnTo>
                  <a:pt x="126" y="1301"/>
                </a:lnTo>
                <a:lnTo>
                  <a:pt x="145" y="1323"/>
                </a:lnTo>
                <a:lnTo>
                  <a:pt x="165" y="1343"/>
                </a:lnTo>
                <a:lnTo>
                  <a:pt x="189" y="1365"/>
                </a:lnTo>
                <a:lnTo>
                  <a:pt x="216" y="1385"/>
                </a:lnTo>
                <a:lnTo>
                  <a:pt x="248" y="1405"/>
                </a:lnTo>
                <a:lnTo>
                  <a:pt x="281" y="1425"/>
                </a:lnTo>
                <a:lnTo>
                  <a:pt x="320" y="1444"/>
                </a:lnTo>
                <a:lnTo>
                  <a:pt x="361" y="1464"/>
                </a:lnTo>
                <a:lnTo>
                  <a:pt x="361" y="1464"/>
                </a:lnTo>
                <a:lnTo>
                  <a:pt x="409" y="1484"/>
                </a:lnTo>
                <a:lnTo>
                  <a:pt x="457" y="1503"/>
                </a:lnTo>
                <a:lnTo>
                  <a:pt x="552" y="1537"/>
                </a:lnTo>
                <a:lnTo>
                  <a:pt x="552" y="1537"/>
                </a:lnTo>
                <a:lnTo>
                  <a:pt x="636" y="1568"/>
                </a:lnTo>
                <a:lnTo>
                  <a:pt x="678" y="1584"/>
                </a:lnTo>
                <a:lnTo>
                  <a:pt x="720" y="1601"/>
                </a:lnTo>
                <a:lnTo>
                  <a:pt x="762" y="1621"/>
                </a:lnTo>
                <a:lnTo>
                  <a:pt x="804" y="1641"/>
                </a:lnTo>
                <a:lnTo>
                  <a:pt x="845" y="1664"/>
                </a:lnTo>
                <a:lnTo>
                  <a:pt x="864" y="1676"/>
                </a:lnTo>
                <a:lnTo>
                  <a:pt x="884" y="1689"/>
                </a:lnTo>
                <a:lnTo>
                  <a:pt x="903" y="1702"/>
                </a:lnTo>
                <a:lnTo>
                  <a:pt x="922" y="1716"/>
                </a:lnTo>
                <a:lnTo>
                  <a:pt x="940" y="1731"/>
                </a:lnTo>
                <a:lnTo>
                  <a:pt x="957" y="1746"/>
                </a:lnTo>
                <a:lnTo>
                  <a:pt x="975" y="1763"/>
                </a:lnTo>
                <a:lnTo>
                  <a:pt x="991" y="1779"/>
                </a:lnTo>
                <a:lnTo>
                  <a:pt x="1006" y="1796"/>
                </a:lnTo>
                <a:lnTo>
                  <a:pt x="1021" y="1815"/>
                </a:lnTo>
                <a:lnTo>
                  <a:pt x="1035" y="1834"/>
                </a:lnTo>
                <a:lnTo>
                  <a:pt x="1049" y="1855"/>
                </a:lnTo>
                <a:lnTo>
                  <a:pt x="1061" y="1876"/>
                </a:lnTo>
                <a:lnTo>
                  <a:pt x="1073" y="1898"/>
                </a:lnTo>
                <a:lnTo>
                  <a:pt x="1084" y="1921"/>
                </a:lnTo>
                <a:lnTo>
                  <a:pt x="1093" y="1946"/>
                </a:lnTo>
                <a:lnTo>
                  <a:pt x="1101" y="1971"/>
                </a:lnTo>
                <a:lnTo>
                  <a:pt x="1109" y="1997"/>
                </a:lnTo>
                <a:lnTo>
                  <a:pt x="1109" y="1997"/>
                </a:lnTo>
                <a:lnTo>
                  <a:pt x="1117" y="2027"/>
                </a:lnTo>
                <a:lnTo>
                  <a:pt x="1121" y="2057"/>
                </a:lnTo>
                <a:lnTo>
                  <a:pt x="1124" y="2088"/>
                </a:lnTo>
                <a:lnTo>
                  <a:pt x="1125" y="2117"/>
                </a:lnTo>
                <a:lnTo>
                  <a:pt x="1124" y="2146"/>
                </a:lnTo>
                <a:lnTo>
                  <a:pt x="1122" y="2175"/>
                </a:lnTo>
                <a:lnTo>
                  <a:pt x="1119" y="2204"/>
                </a:lnTo>
                <a:lnTo>
                  <a:pt x="1113" y="2231"/>
                </a:lnTo>
                <a:lnTo>
                  <a:pt x="1107" y="2259"/>
                </a:lnTo>
                <a:lnTo>
                  <a:pt x="1098" y="2286"/>
                </a:lnTo>
                <a:lnTo>
                  <a:pt x="1090" y="2312"/>
                </a:lnTo>
                <a:lnTo>
                  <a:pt x="1080" y="2338"/>
                </a:lnTo>
                <a:lnTo>
                  <a:pt x="1069" y="2363"/>
                </a:lnTo>
                <a:lnTo>
                  <a:pt x="1057" y="2388"/>
                </a:lnTo>
                <a:lnTo>
                  <a:pt x="1045" y="2412"/>
                </a:lnTo>
                <a:lnTo>
                  <a:pt x="1032" y="2434"/>
                </a:lnTo>
                <a:lnTo>
                  <a:pt x="1019" y="2457"/>
                </a:lnTo>
                <a:lnTo>
                  <a:pt x="1005" y="2479"/>
                </a:lnTo>
                <a:lnTo>
                  <a:pt x="976" y="2520"/>
                </a:lnTo>
                <a:lnTo>
                  <a:pt x="947" y="2559"/>
                </a:lnTo>
                <a:lnTo>
                  <a:pt x="918" y="2594"/>
                </a:lnTo>
                <a:lnTo>
                  <a:pt x="890" y="2625"/>
                </a:lnTo>
                <a:lnTo>
                  <a:pt x="865" y="2652"/>
                </a:lnTo>
                <a:lnTo>
                  <a:pt x="823" y="2696"/>
                </a:lnTo>
                <a:lnTo>
                  <a:pt x="823" y="2696"/>
                </a:lnTo>
                <a:lnTo>
                  <a:pt x="774" y="2742"/>
                </a:lnTo>
                <a:lnTo>
                  <a:pt x="710" y="2802"/>
                </a:lnTo>
                <a:lnTo>
                  <a:pt x="631" y="2872"/>
                </a:lnTo>
                <a:lnTo>
                  <a:pt x="540" y="2952"/>
                </a:lnTo>
                <a:lnTo>
                  <a:pt x="437" y="3040"/>
                </a:lnTo>
                <a:lnTo>
                  <a:pt x="325" y="3132"/>
                </a:lnTo>
                <a:lnTo>
                  <a:pt x="266" y="3180"/>
                </a:lnTo>
                <a:lnTo>
                  <a:pt x="204" y="3229"/>
                </a:lnTo>
                <a:lnTo>
                  <a:pt x="143" y="3276"/>
                </a:lnTo>
                <a:lnTo>
                  <a:pt x="79" y="3325"/>
                </a:lnTo>
                <a:lnTo>
                  <a:pt x="79" y="3325"/>
                </a:lnTo>
                <a:lnTo>
                  <a:pt x="61" y="3340"/>
                </a:lnTo>
                <a:lnTo>
                  <a:pt x="46" y="3355"/>
                </a:lnTo>
                <a:lnTo>
                  <a:pt x="33" y="3373"/>
                </a:lnTo>
                <a:lnTo>
                  <a:pt x="22" y="3391"/>
                </a:lnTo>
                <a:lnTo>
                  <a:pt x="14" y="3410"/>
                </a:lnTo>
                <a:lnTo>
                  <a:pt x="7" y="3429"/>
                </a:lnTo>
                <a:lnTo>
                  <a:pt x="2" y="3450"/>
                </a:lnTo>
                <a:lnTo>
                  <a:pt x="0" y="3470"/>
                </a:lnTo>
                <a:lnTo>
                  <a:pt x="0" y="3491"/>
                </a:lnTo>
                <a:lnTo>
                  <a:pt x="1" y="3511"/>
                </a:lnTo>
                <a:lnTo>
                  <a:pt x="5" y="3532"/>
                </a:lnTo>
                <a:lnTo>
                  <a:pt x="10" y="3552"/>
                </a:lnTo>
                <a:lnTo>
                  <a:pt x="19" y="3571"/>
                </a:lnTo>
                <a:lnTo>
                  <a:pt x="30" y="3589"/>
                </a:lnTo>
                <a:lnTo>
                  <a:pt x="42" y="3608"/>
                </a:lnTo>
                <a:lnTo>
                  <a:pt x="57" y="3624"/>
                </a:lnTo>
                <a:lnTo>
                  <a:pt x="2048" y="5616"/>
                </a:lnTo>
                <a:lnTo>
                  <a:pt x="2048" y="5616"/>
                </a:lnTo>
                <a:lnTo>
                  <a:pt x="2081" y="5647"/>
                </a:lnTo>
                <a:lnTo>
                  <a:pt x="2114" y="5677"/>
                </a:lnTo>
                <a:lnTo>
                  <a:pt x="2147" y="5707"/>
                </a:lnTo>
                <a:lnTo>
                  <a:pt x="2181" y="5735"/>
                </a:lnTo>
                <a:lnTo>
                  <a:pt x="2215" y="5763"/>
                </a:lnTo>
                <a:lnTo>
                  <a:pt x="2250" y="5789"/>
                </a:lnTo>
                <a:lnTo>
                  <a:pt x="2286" y="5814"/>
                </a:lnTo>
                <a:lnTo>
                  <a:pt x="2322" y="5839"/>
                </a:lnTo>
                <a:lnTo>
                  <a:pt x="2358" y="5863"/>
                </a:lnTo>
                <a:lnTo>
                  <a:pt x="2395" y="5884"/>
                </a:lnTo>
                <a:lnTo>
                  <a:pt x="2432" y="5906"/>
                </a:lnTo>
                <a:lnTo>
                  <a:pt x="2470" y="5927"/>
                </a:lnTo>
                <a:lnTo>
                  <a:pt x="2508" y="5946"/>
                </a:lnTo>
                <a:lnTo>
                  <a:pt x="2547" y="5965"/>
                </a:lnTo>
                <a:lnTo>
                  <a:pt x="2586" y="5982"/>
                </a:lnTo>
                <a:lnTo>
                  <a:pt x="2625" y="5998"/>
                </a:lnTo>
                <a:lnTo>
                  <a:pt x="2664" y="6013"/>
                </a:lnTo>
                <a:lnTo>
                  <a:pt x="2704" y="6028"/>
                </a:lnTo>
                <a:lnTo>
                  <a:pt x="2744" y="6041"/>
                </a:lnTo>
                <a:lnTo>
                  <a:pt x="2784" y="6054"/>
                </a:lnTo>
                <a:lnTo>
                  <a:pt x="2825" y="6065"/>
                </a:lnTo>
                <a:lnTo>
                  <a:pt x="2865" y="6076"/>
                </a:lnTo>
                <a:lnTo>
                  <a:pt x="2907" y="6086"/>
                </a:lnTo>
                <a:lnTo>
                  <a:pt x="2948" y="6095"/>
                </a:lnTo>
                <a:lnTo>
                  <a:pt x="2989" y="6101"/>
                </a:lnTo>
                <a:lnTo>
                  <a:pt x="3030" y="6108"/>
                </a:lnTo>
                <a:lnTo>
                  <a:pt x="3072" y="6113"/>
                </a:lnTo>
                <a:lnTo>
                  <a:pt x="3114" y="6118"/>
                </a:lnTo>
                <a:lnTo>
                  <a:pt x="3155" y="6122"/>
                </a:lnTo>
                <a:lnTo>
                  <a:pt x="3197" y="6124"/>
                </a:lnTo>
                <a:lnTo>
                  <a:pt x="3239" y="6126"/>
                </a:lnTo>
                <a:lnTo>
                  <a:pt x="3280" y="6126"/>
                </a:lnTo>
                <a:lnTo>
                  <a:pt x="3323" y="6126"/>
                </a:lnTo>
                <a:lnTo>
                  <a:pt x="3364" y="6124"/>
                </a:lnTo>
                <a:lnTo>
                  <a:pt x="3406" y="6122"/>
                </a:lnTo>
                <a:lnTo>
                  <a:pt x="3447" y="6118"/>
                </a:lnTo>
                <a:lnTo>
                  <a:pt x="3490" y="6113"/>
                </a:lnTo>
                <a:lnTo>
                  <a:pt x="3531" y="6108"/>
                </a:lnTo>
                <a:lnTo>
                  <a:pt x="3572" y="6101"/>
                </a:lnTo>
                <a:lnTo>
                  <a:pt x="3613" y="6095"/>
                </a:lnTo>
                <a:lnTo>
                  <a:pt x="3654" y="6086"/>
                </a:lnTo>
                <a:lnTo>
                  <a:pt x="3695" y="6076"/>
                </a:lnTo>
                <a:lnTo>
                  <a:pt x="3737" y="6065"/>
                </a:lnTo>
                <a:lnTo>
                  <a:pt x="3777" y="6054"/>
                </a:lnTo>
                <a:lnTo>
                  <a:pt x="3817" y="6041"/>
                </a:lnTo>
                <a:lnTo>
                  <a:pt x="3857" y="6028"/>
                </a:lnTo>
                <a:lnTo>
                  <a:pt x="3897" y="6013"/>
                </a:lnTo>
                <a:lnTo>
                  <a:pt x="3936" y="5998"/>
                </a:lnTo>
                <a:lnTo>
                  <a:pt x="3976" y="5982"/>
                </a:lnTo>
                <a:lnTo>
                  <a:pt x="4014" y="5965"/>
                </a:lnTo>
                <a:lnTo>
                  <a:pt x="4053" y="5946"/>
                </a:lnTo>
                <a:lnTo>
                  <a:pt x="4091" y="5927"/>
                </a:lnTo>
                <a:lnTo>
                  <a:pt x="4129" y="5906"/>
                </a:lnTo>
                <a:lnTo>
                  <a:pt x="4166" y="5884"/>
                </a:lnTo>
                <a:lnTo>
                  <a:pt x="4203" y="5863"/>
                </a:lnTo>
                <a:lnTo>
                  <a:pt x="4239" y="5839"/>
                </a:lnTo>
                <a:lnTo>
                  <a:pt x="4275" y="5814"/>
                </a:lnTo>
                <a:lnTo>
                  <a:pt x="4311" y="5789"/>
                </a:lnTo>
                <a:lnTo>
                  <a:pt x="4346" y="5763"/>
                </a:lnTo>
                <a:lnTo>
                  <a:pt x="4380" y="5735"/>
                </a:lnTo>
                <a:lnTo>
                  <a:pt x="4415" y="5707"/>
                </a:lnTo>
                <a:lnTo>
                  <a:pt x="4447" y="5677"/>
                </a:lnTo>
                <a:lnTo>
                  <a:pt x="4481" y="5647"/>
                </a:lnTo>
                <a:lnTo>
                  <a:pt x="4512" y="5616"/>
                </a:lnTo>
                <a:lnTo>
                  <a:pt x="6673" y="3456"/>
                </a:lnTo>
                <a:lnTo>
                  <a:pt x="6673" y="3456"/>
                </a:lnTo>
                <a:lnTo>
                  <a:pt x="6685" y="3442"/>
                </a:lnTo>
                <a:lnTo>
                  <a:pt x="6696" y="3428"/>
                </a:lnTo>
                <a:lnTo>
                  <a:pt x="6705" y="3413"/>
                </a:lnTo>
                <a:lnTo>
                  <a:pt x="6713" y="3398"/>
                </a:lnTo>
                <a:lnTo>
                  <a:pt x="6720" y="3381"/>
                </a:lnTo>
                <a:lnTo>
                  <a:pt x="6725" y="3364"/>
                </a:lnTo>
                <a:lnTo>
                  <a:pt x="6728" y="3348"/>
                </a:lnTo>
                <a:lnTo>
                  <a:pt x="6730" y="3331"/>
                </a:lnTo>
                <a:lnTo>
                  <a:pt x="6730" y="3313"/>
                </a:lnTo>
                <a:lnTo>
                  <a:pt x="6729" y="3296"/>
                </a:lnTo>
                <a:lnTo>
                  <a:pt x="6727" y="3279"/>
                </a:lnTo>
                <a:lnTo>
                  <a:pt x="6723" y="3261"/>
                </a:lnTo>
                <a:lnTo>
                  <a:pt x="6717" y="3245"/>
                </a:lnTo>
                <a:lnTo>
                  <a:pt x="6711" y="3229"/>
                </a:lnTo>
                <a:lnTo>
                  <a:pt x="6702" y="3212"/>
                </a:lnTo>
                <a:lnTo>
                  <a:pt x="6692" y="3197"/>
                </a:lnTo>
                <a:lnTo>
                  <a:pt x="6692" y="3197"/>
                </a:lnTo>
                <a:lnTo>
                  <a:pt x="6643" y="3130"/>
                </a:lnTo>
                <a:lnTo>
                  <a:pt x="6592" y="3064"/>
                </a:lnTo>
                <a:lnTo>
                  <a:pt x="6542" y="2999"/>
                </a:lnTo>
                <a:lnTo>
                  <a:pt x="6492" y="2935"/>
                </a:lnTo>
                <a:lnTo>
                  <a:pt x="6442" y="2873"/>
                </a:lnTo>
                <a:lnTo>
                  <a:pt x="6393" y="2815"/>
                </a:lnTo>
                <a:lnTo>
                  <a:pt x="6301" y="2703"/>
                </a:lnTo>
                <a:lnTo>
                  <a:pt x="6216" y="2605"/>
                </a:lnTo>
                <a:lnTo>
                  <a:pt x="6141" y="2520"/>
                </a:lnTo>
                <a:lnTo>
                  <a:pt x="6078" y="2453"/>
                </a:lnTo>
                <a:lnTo>
                  <a:pt x="6030" y="2403"/>
                </a:lnTo>
                <a:lnTo>
                  <a:pt x="6030" y="240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808100" y="2876065"/>
            <a:ext cx="1851357" cy="2034498"/>
          </a:xfrm>
          <a:custGeom>
            <a:avLst/>
            <a:gdLst>
              <a:gd name="T0" fmla="*/ 3869 w 6125"/>
              <a:gd name="T1" fmla="*/ 5851 h 6731"/>
              <a:gd name="T2" fmla="*/ 3899 w 6125"/>
              <a:gd name="T3" fmla="*/ 5738 h 6731"/>
              <a:gd name="T4" fmla="*/ 3809 w 6125"/>
              <a:gd name="T5" fmla="*/ 5652 h 6731"/>
              <a:gd name="T6" fmla="*/ 3447 w 6125"/>
              <a:gd name="T7" fmla="*/ 5510 h 6731"/>
              <a:gd name="T8" fmla="*/ 3187 w 6125"/>
              <a:gd name="T9" fmla="*/ 5376 h 6731"/>
              <a:gd name="T10" fmla="*/ 2995 w 6125"/>
              <a:gd name="T11" fmla="*/ 5199 h 6731"/>
              <a:gd name="T12" fmla="*/ 2877 w 6125"/>
              <a:gd name="T13" fmla="*/ 4982 h 6731"/>
              <a:gd name="T14" fmla="*/ 2831 w 6125"/>
              <a:gd name="T15" fmla="*/ 4752 h 6731"/>
              <a:gd name="T16" fmla="*/ 2851 w 6125"/>
              <a:gd name="T17" fmla="*/ 4497 h 6731"/>
              <a:gd name="T18" fmla="*/ 2945 w 6125"/>
              <a:gd name="T19" fmla="*/ 4247 h 6731"/>
              <a:gd name="T20" fmla="*/ 3112 w 6125"/>
              <a:gd name="T21" fmla="*/ 4004 h 6731"/>
              <a:gd name="T22" fmla="*/ 3316 w 6125"/>
              <a:gd name="T23" fmla="*/ 3799 h 6731"/>
              <a:gd name="T24" fmla="*/ 3559 w 6125"/>
              <a:gd name="T25" fmla="*/ 3633 h 6731"/>
              <a:gd name="T26" fmla="*/ 3809 w 6125"/>
              <a:gd name="T27" fmla="*/ 3538 h 6731"/>
              <a:gd name="T28" fmla="*/ 4063 w 6125"/>
              <a:gd name="T29" fmla="*/ 3519 h 6731"/>
              <a:gd name="T30" fmla="*/ 4294 w 6125"/>
              <a:gd name="T31" fmla="*/ 3564 h 6731"/>
              <a:gd name="T32" fmla="*/ 4512 w 6125"/>
              <a:gd name="T33" fmla="*/ 3682 h 6731"/>
              <a:gd name="T34" fmla="*/ 4688 w 6125"/>
              <a:gd name="T35" fmla="*/ 3875 h 6731"/>
              <a:gd name="T36" fmla="*/ 4823 w 6125"/>
              <a:gd name="T37" fmla="*/ 4134 h 6731"/>
              <a:gd name="T38" fmla="*/ 4965 w 6125"/>
              <a:gd name="T39" fmla="*/ 4496 h 6731"/>
              <a:gd name="T40" fmla="*/ 5049 w 6125"/>
              <a:gd name="T41" fmla="*/ 4586 h 6731"/>
              <a:gd name="T42" fmla="*/ 5211 w 6125"/>
              <a:gd name="T43" fmla="*/ 4544 h 6731"/>
              <a:gd name="T44" fmla="*/ 5384 w 6125"/>
              <a:gd name="T45" fmla="*/ 4403 h 6731"/>
              <a:gd name="T46" fmla="*/ 5756 w 6125"/>
              <a:gd name="T47" fmla="*/ 3957 h 6731"/>
              <a:gd name="T48" fmla="*/ 6114 w 6125"/>
              <a:gd name="T49" fmla="*/ 3453 h 6731"/>
              <a:gd name="T50" fmla="*/ 6107 w 6125"/>
              <a:gd name="T51" fmla="*/ 3318 h 6731"/>
              <a:gd name="T52" fmla="*/ 5799 w 6125"/>
              <a:gd name="T53" fmla="*/ 3084 h 6731"/>
              <a:gd name="T54" fmla="*/ 5189 w 6125"/>
              <a:gd name="T55" fmla="*/ 2609 h 6731"/>
              <a:gd name="T56" fmla="*/ 4881 w 6125"/>
              <a:gd name="T57" fmla="*/ 2268 h 6731"/>
              <a:gd name="T58" fmla="*/ 4780 w 6125"/>
              <a:gd name="T59" fmla="*/ 2066 h 6731"/>
              <a:gd name="T60" fmla="*/ 4748 w 6125"/>
              <a:gd name="T61" fmla="*/ 1871 h 6731"/>
              <a:gd name="T62" fmla="*/ 4780 w 6125"/>
              <a:gd name="T63" fmla="*/ 1694 h 6731"/>
              <a:gd name="T64" fmla="*/ 4900 w 6125"/>
              <a:gd name="T65" fmla="*/ 1511 h 6731"/>
              <a:gd name="T66" fmla="*/ 5111 w 6125"/>
              <a:gd name="T67" fmla="*/ 1369 h 6731"/>
              <a:gd name="T68" fmla="*/ 5512 w 6125"/>
              <a:gd name="T69" fmla="*/ 1212 h 6731"/>
              <a:gd name="T70" fmla="*/ 5763 w 6125"/>
              <a:gd name="T71" fmla="*/ 1027 h 6731"/>
              <a:gd name="T72" fmla="*/ 5820 w 6125"/>
              <a:gd name="T73" fmla="*/ 819 h 6731"/>
              <a:gd name="T74" fmla="*/ 5731 w 6125"/>
              <a:gd name="T75" fmla="*/ 517 h 6731"/>
              <a:gd name="T76" fmla="*/ 5493 w 6125"/>
              <a:gd name="T77" fmla="*/ 246 h 6731"/>
              <a:gd name="T78" fmla="*/ 5187 w 6125"/>
              <a:gd name="T79" fmla="*/ 70 h 6731"/>
              <a:gd name="T80" fmla="*/ 4943 w 6125"/>
              <a:gd name="T81" fmla="*/ 70 h 6731"/>
              <a:gd name="T82" fmla="*/ 4740 w 6125"/>
              <a:gd name="T83" fmla="*/ 217 h 6731"/>
              <a:gd name="T84" fmla="*/ 4588 w 6125"/>
              <a:gd name="T85" fmla="*/ 553 h 6731"/>
              <a:gd name="T86" fmla="*/ 4424 w 6125"/>
              <a:gd name="T87" fmla="*/ 903 h 6731"/>
              <a:gd name="T88" fmla="*/ 4271 w 6125"/>
              <a:gd name="T89" fmla="*/ 1049 h 6731"/>
              <a:gd name="T90" fmla="*/ 4068 w 6125"/>
              <a:gd name="T91" fmla="*/ 1121 h 6731"/>
              <a:gd name="T92" fmla="*/ 3814 w 6125"/>
              <a:gd name="T93" fmla="*/ 1091 h 6731"/>
              <a:gd name="T94" fmla="*/ 3567 w 6125"/>
              <a:gd name="T95" fmla="*/ 948 h 6731"/>
              <a:gd name="T96" fmla="*/ 3173 w 6125"/>
              <a:gd name="T97" fmla="*/ 540 h 6731"/>
              <a:gd name="T98" fmla="*/ 2753 w 6125"/>
              <a:gd name="T99" fmla="*/ 33 h 6731"/>
              <a:gd name="T100" fmla="*/ 2573 w 6125"/>
              <a:gd name="T101" fmla="*/ 11 h 6731"/>
              <a:gd name="T102" fmla="*/ 419 w 6125"/>
              <a:gd name="T103" fmla="*/ 2147 h 6731"/>
              <a:gd name="T104" fmla="*/ 199 w 6125"/>
              <a:gd name="T105" fmla="*/ 2471 h 6731"/>
              <a:gd name="T106" fmla="*/ 60 w 6125"/>
              <a:gd name="T107" fmla="*/ 2825 h 6731"/>
              <a:gd name="T108" fmla="*/ 2 w 6125"/>
              <a:gd name="T109" fmla="*/ 3197 h 6731"/>
              <a:gd name="T110" fmla="*/ 24 w 6125"/>
              <a:gd name="T111" fmla="*/ 3573 h 6731"/>
              <a:gd name="T112" fmla="*/ 127 w 6125"/>
              <a:gd name="T113" fmla="*/ 3937 h 6731"/>
              <a:gd name="T114" fmla="*/ 311 w 6125"/>
              <a:gd name="T115" fmla="*/ 4276 h 6731"/>
              <a:gd name="T116" fmla="*/ 2670 w 6125"/>
              <a:gd name="T117" fmla="*/ 6673 h 6731"/>
              <a:gd name="T118" fmla="*/ 2813 w 6125"/>
              <a:gd name="T119" fmla="*/ 6731 h 6731"/>
              <a:gd name="T120" fmla="*/ 2996 w 6125"/>
              <a:gd name="T121" fmla="*/ 6643 h 6731"/>
              <a:gd name="T122" fmla="*/ 3673 w 6125"/>
              <a:gd name="T123" fmla="*/ 6078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25" h="6731">
                <a:moveTo>
                  <a:pt x="3722" y="6032"/>
                </a:moveTo>
                <a:lnTo>
                  <a:pt x="3722" y="6032"/>
                </a:lnTo>
                <a:lnTo>
                  <a:pt x="3753" y="5999"/>
                </a:lnTo>
                <a:lnTo>
                  <a:pt x="3780" y="5970"/>
                </a:lnTo>
                <a:lnTo>
                  <a:pt x="3804" y="5943"/>
                </a:lnTo>
                <a:lnTo>
                  <a:pt x="3825" y="5917"/>
                </a:lnTo>
                <a:lnTo>
                  <a:pt x="3842" y="5893"/>
                </a:lnTo>
                <a:lnTo>
                  <a:pt x="3857" y="5871"/>
                </a:lnTo>
                <a:lnTo>
                  <a:pt x="3869" y="5851"/>
                </a:lnTo>
                <a:lnTo>
                  <a:pt x="3879" y="5832"/>
                </a:lnTo>
                <a:lnTo>
                  <a:pt x="3887" y="5815"/>
                </a:lnTo>
                <a:lnTo>
                  <a:pt x="3892" y="5800"/>
                </a:lnTo>
                <a:lnTo>
                  <a:pt x="3896" y="5786"/>
                </a:lnTo>
                <a:lnTo>
                  <a:pt x="3900" y="5774"/>
                </a:lnTo>
                <a:lnTo>
                  <a:pt x="3901" y="5763"/>
                </a:lnTo>
                <a:lnTo>
                  <a:pt x="3901" y="5753"/>
                </a:lnTo>
                <a:lnTo>
                  <a:pt x="3900" y="5744"/>
                </a:lnTo>
                <a:lnTo>
                  <a:pt x="3899" y="5738"/>
                </a:lnTo>
                <a:lnTo>
                  <a:pt x="3899" y="5738"/>
                </a:lnTo>
                <a:lnTo>
                  <a:pt x="3894" y="5726"/>
                </a:lnTo>
                <a:lnTo>
                  <a:pt x="3888" y="5714"/>
                </a:lnTo>
                <a:lnTo>
                  <a:pt x="3879" y="5703"/>
                </a:lnTo>
                <a:lnTo>
                  <a:pt x="3869" y="5692"/>
                </a:lnTo>
                <a:lnTo>
                  <a:pt x="3857" y="5683"/>
                </a:lnTo>
                <a:lnTo>
                  <a:pt x="3843" y="5672"/>
                </a:lnTo>
                <a:lnTo>
                  <a:pt x="3827" y="5662"/>
                </a:lnTo>
                <a:lnTo>
                  <a:pt x="3809" y="5652"/>
                </a:lnTo>
                <a:lnTo>
                  <a:pt x="3789" y="5643"/>
                </a:lnTo>
                <a:lnTo>
                  <a:pt x="3768" y="5633"/>
                </a:lnTo>
                <a:lnTo>
                  <a:pt x="3721" y="5613"/>
                </a:lnTo>
                <a:lnTo>
                  <a:pt x="3668" y="5593"/>
                </a:lnTo>
                <a:lnTo>
                  <a:pt x="3609" y="5571"/>
                </a:lnTo>
                <a:lnTo>
                  <a:pt x="3609" y="5571"/>
                </a:lnTo>
                <a:lnTo>
                  <a:pt x="3555" y="5552"/>
                </a:lnTo>
                <a:lnTo>
                  <a:pt x="3501" y="5532"/>
                </a:lnTo>
                <a:lnTo>
                  <a:pt x="3447" y="5510"/>
                </a:lnTo>
                <a:lnTo>
                  <a:pt x="3390" y="5487"/>
                </a:lnTo>
                <a:lnTo>
                  <a:pt x="3390" y="5487"/>
                </a:lnTo>
                <a:lnTo>
                  <a:pt x="3359" y="5472"/>
                </a:lnTo>
                <a:lnTo>
                  <a:pt x="3327" y="5457"/>
                </a:lnTo>
                <a:lnTo>
                  <a:pt x="3297" y="5442"/>
                </a:lnTo>
                <a:lnTo>
                  <a:pt x="3268" y="5426"/>
                </a:lnTo>
                <a:lnTo>
                  <a:pt x="3241" y="5410"/>
                </a:lnTo>
                <a:lnTo>
                  <a:pt x="3213" y="5393"/>
                </a:lnTo>
                <a:lnTo>
                  <a:pt x="3187" y="5376"/>
                </a:lnTo>
                <a:lnTo>
                  <a:pt x="3162" y="5359"/>
                </a:lnTo>
                <a:lnTo>
                  <a:pt x="3138" y="5340"/>
                </a:lnTo>
                <a:lnTo>
                  <a:pt x="3114" y="5322"/>
                </a:lnTo>
                <a:lnTo>
                  <a:pt x="3092" y="5302"/>
                </a:lnTo>
                <a:lnTo>
                  <a:pt x="3071" y="5283"/>
                </a:lnTo>
                <a:lnTo>
                  <a:pt x="3050" y="5263"/>
                </a:lnTo>
                <a:lnTo>
                  <a:pt x="3031" y="5243"/>
                </a:lnTo>
                <a:lnTo>
                  <a:pt x="3012" y="5221"/>
                </a:lnTo>
                <a:lnTo>
                  <a:pt x="2995" y="5199"/>
                </a:lnTo>
                <a:lnTo>
                  <a:pt x="2978" y="5178"/>
                </a:lnTo>
                <a:lnTo>
                  <a:pt x="2962" y="5155"/>
                </a:lnTo>
                <a:lnTo>
                  <a:pt x="2947" y="5132"/>
                </a:lnTo>
                <a:lnTo>
                  <a:pt x="2933" y="5108"/>
                </a:lnTo>
                <a:lnTo>
                  <a:pt x="2920" y="5085"/>
                </a:lnTo>
                <a:lnTo>
                  <a:pt x="2907" y="5060"/>
                </a:lnTo>
                <a:lnTo>
                  <a:pt x="2896" y="5034"/>
                </a:lnTo>
                <a:lnTo>
                  <a:pt x="2885" y="5009"/>
                </a:lnTo>
                <a:lnTo>
                  <a:pt x="2877" y="4982"/>
                </a:lnTo>
                <a:lnTo>
                  <a:pt x="2868" y="4954"/>
                </a:lnTo>
                <a:lnTo>
                  <a:pt x="2859" y="4927"/>
                </a:lnTo>
                <a:lnTo>
                  <a:pt x="2853" y="4899"/>
                </a:lnTo>
                <a:lnTo>
                  <a:pt x="2846" y="4870"/>
                </a:lnTo>
                <a:lnTo>
                  <a:pt x="2841" y="4841"/>
                </a:lnTo>
                <a:lnTo>
                  <a:pt x="2837" y="4810"/>
                </a:lnTo>
                <a:lnTo>
                  <a:pt x="2833" y="4780"/>
                </a:lnTo>
                <a:lnTo>
                  <a:pt x="2833" y="4780"/>
                </a:lnTo>
                <a:lnTo>
                  <a:pt x="2831" y="4752"/>
                </a:lnTo>
                <a:lnTo>
                  <a:pt x="2830" y="4723"/>
                </a:lnTo>
                <a:lnTo>
                  <a:pt x="2829" y="4694"/>
                </a:lnTo>
                <a:lnTo>
                  <a:pt x="2829" y="4666"/>
                </a:lnTo>
                <a:lnTo>
                  <a:pt x="2830" y="4638"/>
                </a:lnTo>
                <a:lnTo>
                  <a:pt x="2832" y="4610"/>
                </a:lnTo>
                <a:lnTo>
                  <a:pt x="2836" y="4582"/>
                </a:lnTo>
                <a:lnTo>
                  <a:pt x="2840" y="4553"/>
                </a:lnTo>
                <a:lnTo>
                  <a:pt x="2845" y="4525"/>
                </a:lnTo>
                <a:lnTo>
                  <a:pt x="2851" y="4497"/>
                </a:lnTo>
                <a:lnTo>
                  <a:pt x="2857" y="4469"/>
                </a:lnTo>
                <a:lnTo>
                  <a:pt x="2865" y="4441"/>
                </a:lnTo>
                <a:lnTo>
                  <a:pt x="2873" y="4413"/>
                </a:lnTo>
                <a:lnTo>
                  <a:pt x="2883" y="4386"/>
                </a:lnTo>
                <a:lnTo>
                  <a:pt x="2894" y="4357"/>
                </a:lnTo>
                <a:lnTo>
                  <a:pt x="2905" y="4329"/>
                </a:lnTo>
                <a:lnTo>
                  <a:pt x="2917" y="4302"/>
                </a:lnTo>
                <a:lnTo>
                  <a:pt x="2931" y="4275"/>
                </a:lnTo>
                <a:lnTo>
                  <a:pt x="2945" y="4247"/>
                </a:lnTo>
                <a:lnTo>
                  <a:pt x="2959" y="4220"/>
                </a:lnTo>
                <a:lnTo>
                  <a:pt x="2975" y="4193"/>
                </a:lnTo>
                <a:lnTo>
                  <a:pt x="2993" y="4166"/>
                </a:lnTo>
                <a:lnTo>
                  <a:pt x="3010" y="4139"/>
                </a:lnTo>
                <a:lnTo>
                  <a:pt x="3028" y="4112"/>
                </a:lnTo>
                <a:lnTo>
                  <a:pt x="3048" y="4084"/>
                </a:lnTo>
                <a:lnTo>
                  <a:pt x="3069" y="4057"/>
                </a:lnTo>
                <a:lnTo>
                  <a:pt x="3090" y="4030"/>
                </a:lnTo>
                <a:lnTo>
                  <a:pt x="3112" y="4004"/>
                </a:lnTo>
                <a:lnTo>
                  <a:pt x="3135" y="3977"/>
                </a:lnTo>
                <a:lnTo>
                  <a:pt x="3160" y="3950"/>
                </a:lnTo>
                <a:lnTo>
                  <a:pt x="3184" y="3924"/>
                </a:lnTo>
                <a:lnTo>
                  <a:pt x="3209" y="3898"/>
                </a:lnTo>
                <a:lnTo>
                  <a:pt x="3209" y="3898"/>
                </a:lnTo>
                <a:lnTo>
                  <a:pt x="3236" y="3872"/>
                </a:lnTo>
                <a:lnTo>
                  <a:pt x="3262" y="3847"/>
                </a:lnTo>
                <a:lnTo>
                  <a:pt x="3290" y="3823"/>
                </a:lnTo>
                <a:lnTo>
                  <a:pt x="3316" y="3799"/>
                </a:lnTo>
                <a:lnTo>
                  <a:pt x="3343" y="3778"/>
                </a:lnTo>
                <a:lnTo>
                  <a:pt x="3370" y="3756"/>
                </a:lnTo>
                <a:lnTo>
                  <a:pt x="3396" y="3736"/>
                </a:lnTo>
                <a:lnTo>
                  <a:pt x="3423" y="3716"/>
                </a:lnTo>
                <a:lnTo>
                  <a:pt x="3450" y="3698"/>
                </a:lnTo>
                <a:lnTo>
                  <a:pt x="3477" y="3680"/>
                </a:lnTo>
                <a:lnTo>
                  <a:pt x="3504" y="3663"/>
                </a:lnTo>
                <a:lnTo>
                  <a:pt x="3532" y="3648"/>
                </a:lnTo>
                <a:lnTo>
                  <a:pt x="3559" y="3633"/>
                </a:lnTo>
                <a:lnTo>
                  <a:pt x="3586" y="3619"/>
                </a:lnTo>
                <a:lnTo>
                  <a:pt x="3615" y="3606"/>
                </a:lnTo>
                <a:lnTo>
                  <a:pt x="3642" y="3593"/>
                </a:lnTo>
                <a:lnTo>
                  <a:pt x="3670" y="3582"/>
                </a:lnTo>
                <a:lnTo>
                  <a:pt x="3697" y="3571"/>
                </a:lnTo>
                <a:lnTo>
                  <a:pt x="3725" y="3562"/>
                </a:lnTo>
                <a:lnTo>
                  <a:pt x="3753" y="3554"/>
                </a:lnTo>
                <a:lnTo>
                  <a:pt x="3780" y="3545"/>
                </a:lnTo>
                <a:lnTo>
                  <a:pt x="3809" y="3538"/>
                </a:lnTo>
                <a:lnTo>
                  <a:pt x="3837" y="3533"/>
                </a:lnTo>
                <a:lnTo>
                  <a:pt x="3865" y="3528"/>
                </a:lnTo>
                <a:lnTo>
                  <a:pt x="3893" y="3524"/>
                </a:lnTo>
                <a:lnTo>
                  <a:pt x="3921" y="3521"/>
                </a:lnTo>
                <a:lnTo>
                  <a:pt x="3949" y="3519"/>
                </a:lnTo>
                <a:lnTo>
                  <a:pt x="3979" y="3518"/>
                </a:lnTo>
                <a:lnTo>
                  <a:pt x="4007" y="3517"/>
                </a:lnTo>
                <a:lnTo>
                  <a:pt x="4035" y="3518"/>
                </a:lnTo>
                <a:lnTo>
                  <a:pt x="4063" y="3519"/>
                </a:lnTo>
                <a:lnTo>
                  <a:pt x="4092" y="3521"/>
                </a:lnTo>
                <a:lnTo>
                  <a:pt x="4092" y="3521"/>
                </a:lnTo>
                <a:lnTo>
                  <a:pt x="4123" y="3525"/>
                </a:lnTo>
                <a:lnTo>
                  <a:pt x="4153" y="3530"/>
                </a:lnTo>
                <a:lnTo>
                  <a:pt x="4182" y="3535"/>
                </a:lnTo>
                <a:lnTo>
                  <a:pt x="4211" y="3541"/>
                </a:lnTo>
                <a:lnTo>
                  <a:pt x="4239" y="3548"/>
                </a:lnTo>
                <a:lnTo>
                  <a:pt x="4267" y="3556"/>
                </a:lnTo>
                <a:lnTo>
                  <a:pt x="4294" y="3564"/>
                </a:lnTo>
                <a:lnTo>
                  <a:pt x="4320" y="3574"/>
                </a:lnTo>
                <a:lnTo>
                  <a:pt x="4346" y="3584"/>
                </a:lnTo>
                <a:lnTo>
                  <a:pt x="4371" y="3596"/>
                </a:lnTo>
                <a:lnTo>
                  <a:pt x="4396" y="3608"/>
                </a:lnTo>
                <a:lnTo>
                  <a:pt x="4421" y="3621"/>
                </a:lnTo>
                <a:lnTo>
                  <a:pt x="4445" y="3635"/>
                </a:lnTo>
                <a:lnTo>
                  <a:pt x="4467" y="3650"/>
                </a:lnTo>
                <a:lnTo>
                  <a:pt x="4490" y="3665"/>
                </a:lnTo>
                <a:lnTo>
                  <a:pt x="4512" y="3682"/>
                </a:lnTo>
                <a:lnTo>
                  <a:pt x="4533" y="3700"/>
                </a:lnTo>
                <a:lnTo>
                  <a:pt x="4554" y="3718"/>
                </a:lnTo>
                <a:lnTo>
                  <a:pt x="4575" y="3738"/>
                </a:lnTo>
                <a:lnTo>
                  <a:pt x="4595" y="3758"/>
                </a:lnTo>
                <a:lnTo>
                  <a:pt x="4615" y="3780"/>
                </a:lnTo>
                <a:lnTo>
                  <a:pt x="4634" y="3803"/>
                </a:lnTo>
                <a:lnTo>
                  <a:pt x="4653" y="3825"/>
                </a:lnTo>
                <a:lnTo>
                  <a:pt x="4670" y="3849"/>
                </a:lnTo>
                <a:lnTo>
                  <a:pt x="4688" y="3875"/>
                </a:lnTo>
                <a:lnTo>
                  <a:pt x="4706" y="3901"/>
                </a:lnTo>
                <a:lnTo>
                  <a:pt x="4722" y="3928"/>
                </a:lnTo>
                <a:lnTo>
                  <a:pt x="4738" y="3957"/>
                </a:lnTo>
                <a:lnTo>
                  <a:pt x="4754" y="3985"/>
                </a:lnTo>
                <a:lnTo>
                  <a:pt x="4770" y="4015"/>
                </a:lnTo>
                <a:lnTo>
                  <a:pt x="4785" y="4047"/>
                </a:lnTo>
                <a:lnTo>
                  <a:pt x="4799" y="4078"/>
                </a:lnTo>
                <a:lnTo>
                  <a:pt x="4799" y="4078"/>
                </a:lnTo>
                <a:lnTo>
                  <a:pt x="4823" y="4134"/>
                </a:lnTo>
                <a:lnTo>
                  <a:pt x="4843" y="4188"/>
                </a:lnTo>
                <a:lnTo>
                  <a:pt x="4864" y="4243"/>
                </a:lnTo>
                <a:lnTo>
                  <a:pt x="4882" y="4296"/>
                </a:lnTo>
                <a:lnTo>
                  <a:pt x="4882" y="4296"/>
                </a:lnTo>
                <a:lnTo>
                  <a:pt x="4904" y="4354"/>
                </a:lnTo>
                <a:lnTo>
                  <a:pt x="4925" y="4408"/>
                </a:lnTo>
                <a:lnTo>
                  <a:pt x="4945" y="4456"/>
                </a:lnTo>
                <a:lnTo>
                  <a:pt x="4955" y="4477"/>
                </a:lnTo>
                <a:lnTo>
                  <a:pt x="4965" y="4496"/>
                </a:lnTo>
                <a:lnTo>
                  <a:pt x="4974" y="4515"/>
                </a:lnTo>
                <a:lnTo>
                  <a:pt x="4984" y="4531"/>
                </a:lnTo>
                <a:lnTo>
                  <a:pt x="4994" y="4545"/>
                </a:lnTo>
                <a:lnTo>
                  <a:pt x="5005" y="4557"/>
                </a:lnTo>
                <a:lnTo>
                  <a:pt x="5016" y="4568"/>
                </a:lnTo>
                <a:lnTo>
                  <a:pt x="5026" y="4575"/>
                </a:lnTo>
                <a:lnTo>
                  <a:pt x="5038" y="4582"/>
                </a:lnTo>
                <a:lnTo>
                  <a:pt x="5049" y="4586"/>
                </a:lnTo>
                <a:lnTo>
                  <a:pt x="5049" y="4586"/>
                </a:lnTo>
                <a:lnTo>
                  <a:pt x="5063" y="4588"/>
                </a:lnTo>
                <a:lnTo>
                  <a:pt x="5078" y="4589"/>
                </a:lnTo>
                <a:lnTo>
                  <a:pt x="5095" y="4588"/>
                </a:lnTo>
                <a:lnTo>
                  <a:pt x="5112" y="4585"/>
                </a:lnTo>
                <a:lnTo>
                  <a:pt x="5130" y="4580"/>
                </a:lnTo>
                <a:lnTo>
                  <a:pt x="5150" y="4573"/>
                </a:lnTo>
                <a:lnTo>
                  <a:pt x="5169" y="4566"/>
                </a:lnTo>
                <a:lnTo>
                  <a:pt x="5189" y="4556"/>
                </a:lnTo>
                <a:lnTo>
                  <a:pt x="5211" y="4544"/>
                </a:lnTo>
                <a:lnTo>
                  <a:pt x="5231" y="4532"/>
                </a:lnTo>
                <a:lnTo>
                  <a:pt x="5253" y="4518"/>
                </a:lnTo>
                <a:lnTo>
                  <a:pt x="5275" y="4502"/>
                </a:lnTo>
                <a:lnTo>
                  <a:pt x="5296" y="4485"/>
                </a:lnTo>
                <a:lnTo>
                  <a:pt x="5318" y="4467"/>
                </a:lnTo>
                <a:lnTo>
                  <a:pt x="5339" y="4447"/>
                </a:lnTo>
                <a:lnTo>
                  <a:pt x="5360" y="4427"/>
                </a:lnTo>
                <a:lnTo>
                  <a:pt x="5360" y="4427"/>
                </a:lnTo>
                <a:lnTo>
                  <a:pt x="5384" y="4403"/>
                </a:lnTo>
                <a:lnTo>
                  <a:pt x="5411" y="4374"/>
                </a:lnTo>
                <a:lnTo>
                  <a:pt x="5443" y="4338"/>
                </a:lnTo>
                <a:lnTo>
                  <a:pt x="5478" y="4298"/>
                </a:lnTo>
                <a:lnTo>
                  <a:pt x="5517" y="4252"/>
                </a:lnTo>
                <a:lnTo>
                  <a:pt x="5560" y="4203"/>
                </a:lnTo>
                <a:lnTo>
                  <a:pt x="5605" y="4147"/>
                </a:lnTo>
                <a:lnTo>
                  <a:pt x="5653" y="4088"/>
                </a:lnTo>
                <a:lnTo>
                  <a:pt x="5704" y="4025"/>
                </a:lnTo>
                <a:lnTo>
                  <a:pt x="5756" y="3957"/>
                </a:lnTo>
                <a:lnTo>
                  <a:pt x="5810" y="3886"/>
                </a:lnTo>
                <a:lnTo>
                  <a:pt x="5865" y="3811"/>
                </a:lnTo>
                <a:lnTo>
                  <a:pt x="5923" y="3733"/>
                </a:lnTo>
                <a:lnTo>
                  <a:pt x="5981" y="3652"/>
                </a:lnTo>
                <a:lnTo>
                  <a:pt x="6040" y="3568"/>
                </a:lnTo>
                <a:lnTo>
                  <a:pt x="6098" y="3481"/>
                </a:lnTo>
                <a:lnTo>
                  <a:pt x="6098" y="3481"/>
                </a:lnTo>
                <a:lnTo>
                  <a:pt x="6107" y="3468"/>
                </a:lnTo>
                <a:lnTo>
                  <a:pt x="6114" y="3453"/>
                </a:lnTo>
                <a:lnTo>
                  <a:pt x="6119" y="3438"/>
                </a:lnTo>
                <a:lnTo>
                  <a:pt x="6123" y="3422"/>
                </a:lnTo>
                <a:lnTo>
                  <a:pt x="6125" y="3407"/>
                </a:lnTo>
                <a:lnTo>
                  <a:pt x="6125" y="3392"/>
                </a:lnTo>
                <a:lnTo>
                  <a:pt x="6125" y="3377"/>
                </a:lnTo>
                <a:lnTo>
                  <a:pt x="6122" y="3362"/>
                </a:lnTo>
                <a:lnTo>
                  <a:pt x="6119" y="3347"/>
                </a:lnTo>
                <a:lnTo>
                  <a:pt x="6113" y="3332"/>
                </a:lnTo>
                <a:lnTo>
                  <a:pt x="6107" y="3318"/>
                </a:lnTo>
                <a:lnTo>
                  <a:pt x="6099" y="3304"/>
                </a:lnTo>
                <a:lnTo>
                  <a:pt x="6089" y="3292"/>
                </a:lnTo>
                <a:lnTo>
                  <a:pt x="6080" y="3280"/>
                </a:lnTo>
                <a:lnTo>
                  <a:pt x="6068" y="3270"/>
                </a:lnTo>
                <a:lnTo>
                  <a:pt x="6055" y="3260"/>
                </a:lnTo>
                <a:lnTo>
                  <a:pt x="6055" y="3260"/>
                </a:lnTo>
                <a:lnTo>
                  <a:pt x="5967" y="3201"/>
                </a:lnTo>
                <a:lnTo>
                  <a:pt x="5882" y="3143"/>
                </a:lnTo>
                <a:lnTo>
                  <a:pt x="5799" y="3084"/>
                </a:lnTo>
                <a:lnTo>
                  <a:pt x="5719" y="3026"/>
                </a:lnTo>
                <a:lnTo>
                  <a:pt x="5641" y="2969"/>
                </a:lnTo>
                <a:lnTo>
                  <a:pt x="5565" y="2913"/>
                </a:lnTo>
                <a:lnTo>
                  <a:pt x="5493" y="2858"/>
                </a:lnTo>
                <a:lnTo>
                  <a:pt x="5424" y="2804"/>
                </a:lnTo>
                <a:lnTo>
                  <a:pt x="5359" y="2752"/>
                </a:lnTo>
                <a:lnTo>
                  <a:pt x="5298" y="2702"/>
                </a:lnTo>
                <a:lnTo>
                  <a:pt x="5241" y="2654"/>
                </a:lnTo>
                <a:lnTo>
                  <a:pt x="5189" y="2609"/>
                </a:lnTo>
                <a:lnTo>
                  <a:pt x="5140" y="2565"/>
                </a:lnTo>
                <a:lnTo>
                  <a:pt x="5098" y="2525"/>
                </a:lnTo>
                <a:lnTo>
                  <a:pt x="5060" y="2488"/>
                </a:lnTo>
                <a:lnTo>
                  <a:pt x="5028" y="2455"/>
                </a:lnTo>
                <a:lnTo>
                  <a:pt x="5028" y="2455"/>
                </a:lnTo>
                <a:lnTo>
                  <a:pt x="4986" y="2407"/>
                </a:lnTo>
                <a:lnTo>
                  <a:pt x="4947" y="2361"/>
                </a:lnTo>
                <a:lnTo>
                  <a:pt x="4913" y="2314"/>
                </a:lnTo>
                <a:lnTo>
                  <a:pt x="4881" y="2268"/>
                </a:lnTo>
                <a:lnTo>
                  <a:pt x="4866" y="2246"/>
                </a:lnTo>
                <a:lnTo>
                  <a:pt x="4853" y="2223"/>
                </a:lnTo>
                <a:lnTo>
                  <a:pt x="4840" y="2200"/>
                </a:lnTo>
                <a:lnTo>
                  <a:pt x="4828" y="2177"/>
                </a:lnTo>
                <a:lnTo>
                  <a:pt x="4816" y="2155"/>
                </a:lnTo>
                <a:lnTo>
                  <a:pt x="4807" y="2132"/>
                </a:lnTo>
                <a:lnTo>
                  <a:pt x="4797" y="2110"/>
                </a:lnTo>
                <a:lnTo>
                  <a:pt x="4788" y="2088"/>
                </a:lnTo>
                <a:lnTo>
                  <a:pt x="4780" y="2066"/>
                </a:lnTo>
                <a:lnTo>
                  <a:pt x="4773" y="2043"/>
                </a:lnTo>
                <a:lnTo>
                  <a:pt x="4767" y="2021"/>
                </a:lnTo>
                <a:lnTo>
                  <a:pt x="4762" y="2000"/>
                </a:lnTo>
                <a:lnTo>
                  <a:pt x="4758" y="1978"/>
                </a:lnTo>
                <a:lnTo>
                  <a:pt x="4753" y="1956"/>
                </a:lnTo>
                <a:lnTo>
                  <a:pt x="4751" y="1935"/>
                </a:lnTo>
                <a:lnTo>
                  <a:pt x="4749" y="1913"/>
                </a:lnTo>
                <a:lnTo>
                  <a:pt x="4748" y="1891"/>
                </a:lnTo>
                <a:lnTo>
                  <a:pt x="4748" y="1871"/>
                </a:lnTo>
                <a:lnTo>
                  <a:pt x="4749" y="1849"/>
                </a:lnTo>
                <a:lnTo>
                  <a:pt x="4750" y="1829"/>
                </a:lnTo>
                <a:lnTo>
                  <a:pt x="4752" y="1807"/>
                </a:lnTo>
                <a:lnTo>
                  <a:pt x="4756" y="1786"/>
                </a:lnTo>
                <a:lnTo>
                  <a:pt x="4760" y="1766"/>
                </a:lnTo>
                <a:lnTo>
                  <a:pt x="4764" y="1745"/>
                </a:lnTo>
                <a:lnTo>
                  <a:pt x="4764" y="1745"/>
                </a:lnTo>
                <a:lnTo>
                  <a:pt x="4772" y="1719"/>
                </a:lnTo>
                <a:lnTo>
                  <a:pt x="4780" y="1694"/>
                </a:lnTo>
                <a:lnTo>
                  <a:pt x="4790" y="1669"/>
                </a:lnTo>
                <a:lnTo>
                  <a:pt x="4801" y="1647"/>
                </a:lnTo>
                <a:lnTo>
                  <a:pt x="4812" y="1625"/>
                </a:lnTo>
                <a:lnTo>
                  <a:pt x="4825" y="1603"/>
                </a:lnTo>
                <a:lnTo>
                  <a:pt x="4838" y="1583"/>
                </a:lnTo>
                <a:lnTo>
                  <a:pt x="4852" y="1563"/>
                </a:lnTo>
                <a:lnTo>
                  <a:pt x="4867" y="1545"/>
                </a:lnTo>
                <a:lnTo>
                  <a:pt x="4883" y="1527"/>
                </a:lnTo>
                <a:lnTo>
                  <a:pt x="4900" y="1511"/>
                </a:lnTo>
                <a:lnTo>
                  <a:pt x="4916" y="1495"/>
                </a:lnTo>
                <a:lnTo>
                  <a:pt x="4934" y="1480"/>
                </a:lnTo>
                <a:lnTo>
                  <a:pt x="4952" y="1464"/>
                </a:lnTo>
                <a:lnTo>
                  <a:pt x="4970" y="1450"/>
                </a:lnTo>
                <a:lnTo>
                  <a:pt x="4990" y="1437"/>
                </a:lnTo>
                <a:lnTo>
                  <a:pt x="5009" y="1424"/>
                </a:lnTo>
                <a:lnTo>
                  <a:pt x="5029" y="1412"/>
                </a:lnTo>
                <a:lnTo>
                  <a:pt x="5070" y="1390"/>
                </a:lnTo>
                <a:lnTo>
                  <a:pt x="5111" y="1369"/>
                </a:lnTo>
                <a:lnTo>
                  <a:pt x="5153" y="1350"/>
                </a:lnTo>
                <a:lnTo>
                  <a:pt x="5195" y="1332"/>
                </a:lnTo>
                <a:lnTo>
                  <a:pt x="5238" y="1316"/>
                </a:lnTo>
                <a:lnTo>
                  <a:pt x="5321" y="1286"/>
                </a:lnTo>
                <a:lnTo>
                  <a:pt x="5321" y="1286"/>
                </a:lnTo>
                <a:lnTo>
                  <a:pt x="5417" y="1251"/>
                </a:lnTo>
                <a:lnTo>
                  <a:pt x="5465" y="1233"/>
                </a:lnTo>
                <a:lnTo>
                  <a:pt x="5512" y="1212"/>
                </a:lnTo>
                <a:lnTo>
                  <a:pt x="5512" y="1212"/>
                </a:lnTo>
                <a:lnTo>
                  <a:pt x="5554" y="1193"/>
                </a:lnTo>
                <a:lnTo>
                  <a:pt x="5592" y="1173"/>
                </a:lnTo>
                <a:lnTo>
                  <a:pt x="5627" y="1154"/>
                </a:lnTo>
                <a:lnTo>
                  <a:pt x="5657" y="1133"/>
                </a:lnTo>
                <a:lnTo>
                  <a:pt x="5684" y="1113"/>
                </a:lnTo>
                <a:lnTo>
                  <a:pt x="5708" y="1092"/>
                </a:lnTo>
                <a:lnTo>
                  <a:pt x="5730" y="1071"/>
                </a:lnTo>
                <a:lnTo>
                  <a:pt x="5748" y="1049"/>
                </a:lnTo>
                <a:lnTo>
                  <a:pt x="5763" y="1027"/>
                </a:lnTo>
                <a:lnTo>
                  <a:pt x="5776" y="1004"/>
                </a:lnTo>
                <a:lnTo>
                  <a:pt x="5788" y="980"/>
                </a:lnTo>
                <a:lnTo>
                  <a:pt x="5797" y="956"/>
                </a:lnTo>
                <a:lnTo>
                  <a:pt x="5804" y="931"/>
                </a:lnTo>
                <a:lnTo>
                  <a:pt x="5810" y="905"/>
                </a:lnTo>
                <a:lnTo>
                  <a:pt x="5814" y="879"/>
                </a:lnTo>
                <a:lnTo>
                  <a:pt x="5817" y="851"/>
                </a:lnTo>
                <a:lnTo>
                  <a:pt x="5817" y="851"/>
                </a:lnTo>
                <a:lnTo>
                  <a:pt x="5820" y="819"/>
                </a:lnTo>
                <a:lnTo>
                  <a:pt x="5820" y="786"/>
                </a:lnTo>
                <a:lnTo>
                  <a:pt x="5816" y="754"/>
                </a:lnTo>
                <a:lnTo>
                  <a:pt x="5812" y="720"/>
                </a:lnTo>
                <a:lnTo>
                  <a:pt x="5804" y="687"/>
                </a:lnTo>
                <a:lnTo>
                  <a:pt x="5794" y="653"/>
                </a:lnTo>
                <a:lnTo>
                  <a:pt x="5782" y="619"/>
                </a:lnTo>
                <a:lnTo>
                  <a:pt x="5767" y="586"/>
                </a:lnTo>
                <a:lnTo>
                  <a:pt x="5750" y="552"/>
                </a:lnTo>
                <a:lnTo>
                  <a:pt x="5731" y="517"/>
                </a:lnTo>
                <a:lnTo>
                  <a:pt x="5708" y="484"/>
                </a:lnTo>
                <a:lnTo>
                  <a:pt x="5684" y="449"/>
                </a:lnTo>
                <a:lnTo>
                  <a:pt x="5657" y="415"/>
                </a:lnTo>
                <a:lnTo>
                  <a:pt x="5629" y="380"/>
                </a:lnTo>
                <a:lnTo>
                  <a:pt x="5597" y="345"/>
                </a:lnTo>
                <a:lnTo>
                  <a:pt x="5564" y="311"/>
                </a:lnTo>
                <a:lnTo>
                  <a:pt x="5564" y="311"/>
                </a:lnTo>
                <a:lnTo>
                  <a:pt x="5528" y="277"/>
                </a:lnTo>
                <a:lnTo>
                  <a:pt x="5493" y="246"/>
                </a:lnTo>
                <a:lnTo>
                  <a:pt x="5459" y="216"/>
                </a:lnTo>
                <a:lnTo>
                  <a:pt x="5425" y="190"/>
                </a:lnTo>
                <a:lnTo>
                  <a:pt x="5391" y="165"/>
                </a:lnTo>
                <a:lnTo>
                  <a:pt x="5356" y="144"/>
                </a:lnTo>
                <a:lnTo>
                  <a:pt x="5322" y="124"/>
                </a:lnTo>
                <a:lnTo>
                  <a:pt x="5288" y="107"/>
                </a:lnTo>
                <a:lnTo>
                  <a:pt x="5254" y="93"/>
                </a:lnTo>
                <a:lnTo>
                  <a:pt x="5220" y="80"/>
                </a:lnTo>
                <a:lnTo>
                  <a:pt x="5187" y="70"/>
                </a:lnTo>
                <a:lnTo>
                  <a:pt x="5154" y="62"/>
                </a:lnTo>
                <a:lnTo>
                  <a:pt x="5121" y="57"/>
                </a:lnTo>
                <a:lnTo>
                  <a:pt x="5088" y="55"/>
                </a:lnTo>
                <a:lnTo>
                  <a:pt x="5056" y="54"/>
                </a:lnTo>
                <a:lnTo>
                  <a:pt x="5023" y="56"/>
                </a:lnTo>
                <a:lnTo>
                  <a:pt x="5023" y="56"/>
                </a:lnTo>
                <a:lnTo>
                  <a:pt x="4995" y="59"/>
                </a:lnTo>
                <a:lnTo>
                  <a:pt x="4968" y="63"/>
                </a:lnTo>
                <a:lnTo>
                  <a:pt x="4943" y="70"/>
                </a:lnTo>
                <a:lnTo>
                  <a:pt x="4918" y="78"/>
                </a:lnTo>
                <a:lnTo>
                  <a:pt x="4893" y="86"/>
                </a:lnTo>
                <a:lnTo>
                  <a:pt x="4869" y="97"/>
                </a:lnTo>
                <a:lnTo>
                  <a:pt x="4847" y="111"/>
                </a:lnTo>
                <a:lnTo>
                  <a:pt x="4825" y="126"/>
                </a:lnTo>
                <a:lnTo>
                  <a:pt x="4803" y="145"/>
                </a:lnTo>
                <a:lnTo>
                  <a:pt x="4782" y="165"/>
                </a:lnTo>
                <a:lnTo>
                  <a:pt x="4761" y="190"/>
                </a:lnTo>
                <a:lnTo>
                  <a:pt x="4740" y="217"/>
                </a:lnTo>
                <a:lnTo>
                  <a:pt x="4721" y="248"/>
                </a:lnTo>
                <a:lnTo>
                  <a:pt x="4700" y="282"/>
                </a:lnTo>
                <a:lnTo>
                  <a:pt x="4681" y="320"/>
                </a:lnTo>
                <a:lnTo>
                  <a:pt x="4661" y="363"/>
                </a:lnTo>
                <a:lnTo>
                  <a:pt x="4661" y="363"/>
                </a:lnTo>
                <a:lnTo>
                  <a:pt x="4642" y="409"/>
                </a:lnTo>
                <a:lnTo>
                  <a:pt x="4623" y="457"/>
                </a:lnTo>
                <a:lnTo>
                  <a:pt x="4588" y="553"/>
                </a:lnTo>
                <a:lnTo>
                  <a:pt x="4588" y="553"/>
                </a:lnTo>
                <a:lnTo>
                  <a:pt x="4558" y="636"/>
                </a:lnTo>
                <a:lnTo>
                  <a:pt x="4542" y="678"/>
                </a:lnTo>
                <a:lnTo>
                  <a:pt x="4524" y="720"/>
                </a:lnTo>
                <a:lnTo>
                  <a:pt x="4505" y="762"/>
                </a:lnTo>
                <a:lnTo>
                  <a:pt x="4485" y="805"/>
                </a:lnTo>
                <a:lnTo>
                  <a:pt x="4462" y="845"/>
                </a:lnTo>
                <a:lnTo>
                  <a:pt x="4450" y="865"/>
                </a:lnTo>
                <a:lnTo>
                  <a:pt x="4437" y="885"/>
                </a:lnTo>
                <a:lnTo>
                  <a:pt x="4424" y="903"/>
                </a:lnTo>
                <a:lnTo>
                  <a:pt x="4410" y="922"/>
                </a:lnTo>
                <a:lnTo>
                  <a:pt x="4395" y="940"/>
                </a:lnTo>
                <a:lnTo>
                  <a:pt x="4380" y="957"/>
                </a:lnTo>
                <a:lnTo>
                  <a:pt x="4363" y="975"/>
                </a:lnTo>
                <a:lnTo>
                  <a:pt x="4347" y="991"/>
                </a:lnTo>
                <a:lnTo>
                  <a:pt x="4329" y="1007"/>
                </a:lnTo>
                <a:lnTo>
                  <a:pt x="4310" y="1021"/>
                </a:lnTo>
                <a:lnTo>
                  <a:pt x="4291" y="1036"/>
                </a:lnTo>
                <a:lnTo>
                  <a:pt x="4271" y="1049"/>
                </a:lnTo>
                <a:lnTo>
                  <a:pt x="4250" y="1061"/>
                </a:lnTo>
                <a:lnTo>
                  <a:pt x="4228" y="1073"/>
                </a:lnTo>
                <a:lnTo>
                  <a:pt x="4204" y="1084"/>
                </a:lnTo>
                <a:lnTo>
                  <a:pt x="4180" y="1094"/>
                </a:lnTo>
                <a:lnTo>
                  <a:pt x="4155" y="1103"/>
                </a:lnTo>
                <a:lnTo>
                  <a:pt x="4129" y="1110"/>
                </a:lnTo>
                <a:lnTo>
                  <a:pt x="4129" y="1110"/>
                </a:lnTo>
                <a:lnTo>
                  <a:pt x="4098" y="1117"/>
                </a:lnTo>
                <a:lnTo>
                  <a:pt x="4068" y="1121"/>
                </a:lnTo>
                <a:lnTo>
                  <a:pt x="4038" y="1124"/>
                </a:lnTo>
                <a:lnTo>
                  <a:pt x="4009" y="1125"/>
                </a:lnTo>
                <a:lnTo>
                  <a:pt x="3980" y="1124"/>
                </a:lnTo>
                <a:lnTo>
                  <a:pt x="3951" y="1122"/>
                </a:lnTo>
                <a:lnTo>
                  <a:pt x="3922" y="1119"/>
                </a:lnTo>
                <a:lnTo>
                  <a:pt x="3894" y="1113"/>
                </a:lnTo>
                <a:lnTo>
                  <a:pt x="3867" y="1107"/>
                </a:lnTo>
                <a:lnTo>
                  <a:pt x="3840" y="1099"/>
                </a:lnTo>
                <a:lnTo>
                  <a:pt x="3814" y="1091"/>
                </a:lnTo>
                <a:lnTo>
                  <a:pt x="3788" y="1080"/>
                </a:lnTo>
                <a:lnTo>
                  <a:pt x="3763" y="1069"/>
                </a:lnTo>
                <a:lnTo>
                  <a:pt x="3738" y="1058"/>
                </a:lnTo>
                <a:lnTo>
                  <a:pt x="3714" y="1045"/>
                </a:lnTo>
                <a:lnTo>
                  <a:pt x="3692" y="1032"/>
                </a:lnTo>
                <a:lnTo>
                  <a:pt x="3669" y="1019"/>
                </a:lnTo>
                <a:lnTo>
                  <a:pt x="3647" y="1005"/>
                </a:lnTo>
                <a:lnTo>
                  <a:pt x="3605" y="977"/>
                </a:lnTo>
                <a:lnTo>
                  <a:pt x="3567" y="948"/>
                </a:lnTo>
                <a:lnTo>
                  <a:pt x="3532" y="918"/>
                </a:lnTo>
                <a:lnTo>
                  <a:pt x="3501" y="891"/>
                </a:lnTo>
                <a:lnTo>
                  <a:pt x="3473" y="865"/>
                </a:lnTo>
                <a:lnTo>
                  <a:pt x="3430" y="823"/>
                </a:lnTo>
                <a:lnTo>
                  <a:pt x="3430" y="823"/>
                </a:lnTo>
                <a:lnTo>
                  <a:pt x="3384" y="775"/>
                </a:lnTo>
                <a:lnTo>
                  <a:pt x="3324" y="710"/>
                </a:lnTo>
                <a:lnTo>
                  <a:pt x="3253" y="632"/>
                </a:lnTo>
                <a:lnTo>
                  <a:pt x="3173" y="540"/>
                </a:lnTo>
                <a:lnTo>
                  <a:pt x="3086" y="437"/>
                </a:lnTo>
                <a:lnTo>
                  <a:pt x="2994" y="325"/>
                </a:lnTo>
                <a:lnTo>
                  <a:pt x="2897" y="205"/>
                </a:lnTo>
                <a:lnTo>
                  <a:pt x="2849" y="143"/>
                </a:lnTo>
                <a:lnTo>
                  <a:pt x="2800" y="79"/>
                </a:lnTo>
                <a:lnTo>
                  <a:pt x="2800" y="79"/>
                </a:lnTo>
                <a:lnTo>
                  <a:pt x="2786" y="61"/>
                </a:lnTo>
                <a:lnTo>
                  <a:pt x="2769" y="46"/>
                </a:lnTo>
                <a:lnTo>
                  <a:pt x="2753" y="33"/>
                </a:lnTo>
                <a:lnTo>
                  <a:pt x="2735" y="22"/>
                </a:lnTo>
                <a:lnTo>
                  <a:pt x="2716" y="14"/>
                </a:lnTo>
                <a:lnTo>
                  <a:pt x="2696" y="7"/>
                </a:lnTo>
                <a:lnTo>
                  <a:pt x="2676" y="3"/>
                </a:lnTo>
                <a:lnTo>
                  <a:pt x="2656" y="0"/>
                </a:lnTo>
                <a:lnTo>
                  <a:pt x="2635" y="0"/>
                </a:lnTo>
                <a:lnTo>
                  <a:pt x="2615" y="2"/>
                </a:lnTo>
                <a:lnTo>
                  <a:pt x="2594" y="5"/>
                </a:lnTo>
                <a:lnTo>
                  <a:pt x="2573" y="11"/>
                </a:lnTo>
                <a:lnTo>
                  <a:pt x="2555" y="19"/>
                </a:lnTo>
                <a:lnTo>
                  <a:pt x="2535" y="30"/>
                </a:lnTo>
                <a:lnTo>
                  <a:pt x="2518" y="43"/>
                </a:lnTo>
                <a:lnTo>
                  <a:pt x="2502" y="57"/>
                </a:lnTo>
                <a:lnTo>
                  <a:pt x="510" y="2048"/>
                </a:lnTo>
                <a:lnTo>
                  <a:pt x="510" y="2048"/>
                </a:lnTo>
                <a:lnTo>
                  <a:pt x="479" y="2081"/>
                </a:lnTo>
                <a:lnTo>
                  <a:pt x="449" y="2114"/>
                </a:lnTo>
                <a:lnTo>
                  <a:pt x="419" y="2147"/>
                </a:lnTo>
                <a:lnTo>
                  <a:pt x="390" y="2181"/>
                </a:lnTo>
                <a:lnTo>
                  <a:pt x="363" y="2215"/>
                </a:lnTo>
                <a:lnTo>
                  <a:pt x="337" y="2251"/>
                </a:lnTo>
                <a:lnTo>
                  <a:pt x="311" y="2286"/>
                </a:lnTo>
                <a:lnTo>
                  <a:pt x="287" y="2323"/>
                </a:lnTo>
                <a:lnTo>
                  <a:pt x="263" y="2358"/>
                </a:lnTo>
                <a:lnTo>
                  <a:pt x="241" y="2395"/>
                </a:lnTo>
                <a:lnTo>
                  <a:pt x="220" y="2433"/>
                </a:lnTo>
                <a:lnTo>
                  <a:pt x="199" y="2471"/>
                </a:lnTo>
                <a:lnTo>
                  <a:pt x="180" y="2509"/>
                </a:lnTo>
                <a:lnTo>
                  <a:pt x="161" y="2547"/>
                </a:lnTo>
                <a:lnTo>
                  <a:pt x="144" y="2586"/>
                </a:lnTo>
                <a:lnTo>
                  <a:pt x="127" y="2625"/>
                </a:lnTo>
                <a:lnTo>
                  <a:pt x="112" y="2665"/>
                </a:lnTo>
                <a:lnTo>
                  <a:pt x="98" y="2704"/>
                </a:lnTo>
                <a:lnTo>
                  <a:pt x="83" y="2744"/>
                </a:lnTo>
                <a:lnTo>
                  <a:pt x="72" y="2785"/>
                </a:lnTo>
                <a:lnTo>
                  <a:pt x="60" y="2825"/>
                </a:lnTo>
                <a:lnTo>
                  <a:pt x="50" y="2867"/>
                </a:lnTo>
                <a:lnTo>
                  <a:pt x="40" y="2907"/>
                </a:lnTo>
                <a:lnTo>
                  <a:pt x="31" y="2948"/>
                </a:lnTo>
                <a:lnTo>
                  <a:pt x="24" y="2989"/>
                </a:lnTo>
                <a:lnTo>
                  <a:pt x="17" y="3031"/>
                </a:lnTo>
                <a:lnTo>
                  <a:pt x="12" y="3072"/>
                </a:lnTo>
                <a:lnTo>
                  <a:pt x="8" y="3114"/>
                </a:lnTo>
                <a:lnTo>
                  <a:pt x="4" y="3156"/>
                </a:lnTo>
                <a:lnTo>
                  <a:pt x="2" y="3197"/>
                </a:lnTo>
                <a:lnTo>
                  <a:pt x="0" y="3239"/>
                </a:lnTo>
                <a:lnTo>
                  <a:pt x="0" y="3280"/>
                </a:lnTo>
                <a:lnTo>
                  <a:pt x="0" y="3323"/>
                </a:lnTo>
                <a:lnTo>
                  <a:pt x="2" y="3365"/>
                </a:lnTo>
                <a:lnTo>
                  <a:pt x="4" y="3406"/>
                </a:lnTo>
                <a:lnTo>
                  <a:pt x="8" y="3448"/>
                </a:lnTo>
                <a:lnTo>
                  <a:pt x="12" y="3490"/>
                </a:lnTo>
                <a:lnTo>
                  <a:pt x="17" y="3531"/>
                </a:lnTo>
                <a:lnTo>
                  <a:pt x="24" y="3573"/>
                </a:lnTo>
                <a:lnTo>
                  <a:pt x="31" y="3614"/>
                </a:lnTo>
                <a:lnTo>
                  <a:pt x="40" y="3655"/>
                </a:lnTo>
                <a:lnTo>
                  <a:pt x="50" y="3695"/>
                </a:lnTo>
                <a:lnTo>
                  <a:pt x="60" y="3737"/>
                </a:lnTo>
                <a:lnTo>
                  <a:pt x="72" y="3777"/>
                </a:lnTo>
                <a:lnTo>
                  <a:pt x="83" y="3818"/>
                </a:lnTo>
                <a:lnTo>
                  <a:pt x="98" y="3858"/>
                </a:lnTo>
                <a:lnTo>
                  <a:pt x="112" y="3897"/>
                </a:lnTo>
                <a:lnTo>
                  <a:pt x="127" y="3937"/>
                </a:lnTo>
                <a:lnTo>
                  <a:pt x="144" y="3976"/>
                </a:lnTo>
                <a:lnTo>
                  <a:pt x="161" y="4015"/>
                </a:lnTo>
                <a:lnTo>
                  <a:pt x="180" y="4053"/>
                </a:lnTo>
                <a:lnTo>
                  <a:pt x="199" y="4091"/>
                </a:lnTo>
                <a:lnTo>
                  <a:pt x="220" y="4129"/>
                </a:lnTo>
                <a:lnTo>
                  <a:pt x="241" y="4167"/>
                </a:lnTo>
                <a:lnTo>
                  <a:pt x="263" y="4204"/>
                </a:lnTo>
                <a:lnTo>
                  <a:pt x="287" y="4239"/>
                </a:lnTo>
                <a:lnTo>
                  <a:pt x="311" y="4276"/>
                </a:lnTo>
                <a:lnTo>
                  <a:pt x="337" y="4311"/>
                </a:lnTo>
                <a:lnTo>
                  <a:pt x="363" y="4347"/>
                </a:lnTo>
                <a:lnTo>
                  <a:pt x="390" y="4381"/>
                </a:lnTo>
                <a:lnTo>
                  <a:pt x="419" y="4415"/>
                </a:lnTo>
                <a:lnTo>
                  <a:pt x="449" y="4448"/>
                </a:lnTo>
                <a:lnTo>
                  <a:pt x="479" y="4481"/>
                </a:lnTo>
                <a:lnTo>
                  <a:pt x="510" y="4514"/>
                </a:lnTo>
                <a:lnTo>
                  <a:pt x="2670" y="6673"/>
                </a:lnTo>
                <a:lnTo>
                  <a:pt x="2670" y="6673"/>
                </a:lnTo>
                <a:lnTo>
                  <a:pt x="2684" y="6686"/>
                </a:lnTo>
                <a:lnTo>
                  <a:pt x="2698" y="6697"/>
                </a:lnTo>
                <a:lnTo>
                  <a:pt x="2713" y="6705"/>
                </a:lnTo>
                <a:lnTo>
                  <a:pt x="2728" y="6713"/>
                </a:lnTo>
                <a:lnTo>
                  <a:pt x="2745" y="6720"/>
                </a:lnTo>
                <a:lnTo>
                  <a:pt x="2761" y="6725"/>
                </a:lnTo>
                <a:lnTo>
                  <a:pt x="2778" y="6728"/>
                </a:lnTo>
                <a:lnTo>
                  <a:pt x="2795" y="6730"/>
                </a:lnTo>
                <a:lnTo>
                  <a:pt x="2813" y="6731"/>
                </a:lnTo>
                <a:lnTo>
                  <a:pt x="2830" y="6730"/>
                </a:lnTo>
                <a:lnTo>
                  <a:pt x="2847" y="6727"/>
                </a:lnTo>
                <a:lnTo>
                  <a:pt x="2864" y="6724"/>
                </a:lnTo>
                <a:lnTo>
                  <a:pt x="2881" y="6718"/>
                </a:lnTo>
                <a:lnTo>
                  <a:pt x="2897" y="6711"/>
                </a:lnTo>
                <a:lnTo>
                  <a:pt x="2913" y="6702"/>
                </a:lnTo>
                <a:lnTo>
                  <a:pt x="2928" y="6692"/>
                </a:lnTo>
                <a:lnTo>
                  <a:pt x="2928" y="6692"/>
                </a:lnTo>
                <a:lnTo>
                  <a:pt x="2996" y="6643"/>
                </a:lnTo>
                <a:lnTo>
                  <a:pt x="3062" y="6592"/>
                </a:lnTo>
                <a:lnTo>
                  <a:pt x="3127" y="6542"/>
                </a:lnTo>
                <a:lnTo>
                  <a:pt x="3191" y="6492"/>
                </a:lnTo>
                <a:lnTo>
                  <a:pt x="3252" y="6442"/>
                </a:lnTo>
                <a:lnTo>
                  <a:pt x="3311" y="6394"/>
                </a:lnTo>
                <a:lnTo>
                  <a:pt x="3422" y="6301"/>
                </a:lnTo>
                <a:lnTo>
                  <a:pt x="3521" y="6216"/>
                </a:lnTo>
                <a:lnTo>
                  <a:pt x="3605" y="6141"/>
                </a:lnTo>
                <a:lnTo>
                  <a:pt x="3673" y="6078"/>
                </a:lnTo>
                <a:lnTo>
                  <a:pt x="3722" y="6032"/>
                </a:lnTo>
                <a:lnTo>
                  <a:pt x="3722" y="603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2873423" y="2825292"/>
            <a:ext cx="1851357" cy="2034498"/>
          </a:xfrm>
          <a:custGeom>
            <a:avLst/>
            <a:gdLst>
              <a:gd name="T0" fmla="*/ 500 w 6127"/>
              <a:gd name="T1" fmla="*/ 5577 h 6731"/>
              <a:gd name="T2" fmla="*/ 329 w 6127"/>
              <a:gd name="T3" fmla="*/ 5775 h 6731"/>
              <a:gd name="T4" fmla="*/ 315 w 6127"/>
              <a:gd name="T5" fmla="*/ 6011 h 6731"/>
              <a:gd name="T6" fmla="*/ 469 w 6127"/>
              <a:gd name="T7" fmla="*/ 6316 h 6731"/>
              <a:gd name="T8" fmla="*/ 735 w 6127"/>
              <a:gd name="T9" fmla="*/ 6566 h 6731"/>
              <a:gd name="T10" fmla="*/ 1038 w 6127"/>
              <a:gd name="T11" fmla="*/ 6676 h 6731"/>
              <a:gd name="T12" fmla="*/ 1257 w 6127"/>
              <a:gd name="T13" fmla="*/ 6634 h 6731"/>
              <a:gd name="T14" fmla="*/ 1445 w 6127"/>
              <a:gd name="T15" fmla="*/ 6411 h 6731"/>
              <a:gd name="T16" fmla="*/ 1602 w 6127"/>
              <a:gd name="T17" fmla="*/ 6011 h 6731"/>
              <a:gd name="T18" fmla="*/ 1746 w 6127"/>
              <a:gd name="T19" fmla="*/ 5774 h 6731"/>
              <a:gd name="T20" fmla="*/ 1922 w 6127"/>
              <a:gd name="T21" fmla="*/ 5647 h 6731"/>
              <a:gd name="T22" fmla="*/ 2147 w 6127"/>
              <a:gd name="T23" fmla="*/ 5607 h 6731"/>
              <a:gd name="T24" fmla="*/ 2388 w 6127"/>
              <a:gd name="T25" fmla="*/ 5673 h 6731"/>
              <a:gd name="T26" fmla="*/ 2653 w 6127"/>
              <a:gd name="T27" fmla="*/ 5866 h 6731"/>
              <a:gd name="T28" fmla="*/ 3229 w 6127"/>
              <a:gd name="T29" fmla="*/ 6526 h 6731"/>
              <a:gd name="T30" fmla="*/ 3430 w 6127"/>
              <a:gd name="T31" fmla="*/ 6724 h 6731"/>
              <a:gd name="T32" fmla="*/ 3608 w 6127"/>
              <a:gd name="T33" fmla="*/ 6688 h 6731"/>
              <a:gd name="T34" fmla="*/ 5790 w 6127"/>
              <a:gd name="T35" fmla="*/ 4480 h 6731"/>
              <a:gd name="T36" fmla="*/ 5983 w 6127"/>
              <a:gd name="T37" fmla="*/ 4145 h 6731"/>
              <a:gd name="T38" fmla="*/ 6094 w 6127"/>
              <a:gd name="T39" fmla="*/ 3783 h 6731"/>
              <a:gd name="T40" fmla="*/ 6126 w 6127"/>
              <a:gd name="T41" fmla="*/ 3408 h 6731"/>
              <a:gd name="T42" fmla="*/ 6077 w 6127"/>
              <a:gd name="T43" fmla="*/ 3036 h 6731"/>
              <a:gd name="T44" fmla="*/ 5947 w 6127"/>
              <a:gd name="T45" fmla="*/ 2678 h 6731"/>
              <a:gd name="T46" fmla="*/ 5736 w 6127"/>
              <a:gd name="T47" fmla="*/ 2350 h 6731"/>
              <a:gd name="T48" fmla="*/ 3414 w 6127"/>
              <a:gd name="T49" fmla="*/ 26 h 6731"/>
              <a:gd name="T50" fmla="*/ 3262 w 6127"/>
              <a:gd name="T51" fmla="*/ 7 h 6731"/>
              <a:gd name="T52" fmla="*/ 2936 w 6127"/>
              <a:gd name="T53" fmla="*/ 239 h 6731"/>
              <a:gd name="T54" fmla="*/ 2374 w 6127"/>
              <a:gd name="T55" fmla="*/ 732 h 6731"/>
              <a:gd name="T56" fmla="*/ 2234 w 6127"/>
              <a:gd name="T57" fmla="*/ 931 h 6731"/>
              <a:gd name="T58" fmla="*/ 2238 w 6127"/>
              <a:gd name="T59" fmla="*/ 1017 h 6731"/>
              <a:gd name="T60" fmla="*/ 2405 w 6127"/>
              <a:gd name="T61" fmla="*/ 1118 h 6731"/>
              <a:gd name="T62" fmla="*/ 2768 w 6127"/>
              <a:gd name="T63" fmla="*/ 1259 h 6731"/>
              <a:gd name="T64" fmla="*/ 3012 w 6127"/>
              <a:gd name="T65" fmla="*/ 1409 h 6731"/>
              <a:gd name="T66" fmla="*/ 3180 w 6127"/>
              <a:gd name="T67" fmla="*/ 1599 h 6731"/>
              <a:gd name="T68" fmla="*/ 3273 w 6127"/>
              <a:gd name="T69" fmla="*/ 1832 h 6731"/>
              <a:gd name="T70" fmla="*/ 3297 w 6127"/>
              <a:gd name="T71" fmla="*/ 2065 h 6731"/>
              <a:gd name="T72" fmla="*/ 3252 w 6127"/>
              <a:gd name="T73" fmla="*/ 2318 h 6731"/>
              <a:gd name="T74" fmla="*/ 3134 w 6127"/>
              <a:gd name="T75" fmla="*/ 2565 h 6731"/>
              <a:gd name="T76" fmla="*/ 2943 w 6127"/>
              <a:gd name="T77" fmla="*/ 2807 h 6731"/>
              <a:gd name="T78" fmla="*/ 2730 w 6127"/>
              <a:gd name="T79" fmla="*/ 2995 h 6731"/>
              <a:gd name="T80" fmla="*/ 2484 w 6127"/>
              <a:gd name="T81" fmla="*/ 3138 h 6731"/>
              <a:gd name="T82" fmla="*/ 2233 w 6127"/>
              <a:gd name="T83" fmla="*/ 3207 h 6731"/>
              <a:gd name="T84" fmla="*/ 2003 w 6127"/>
              <a:gd name="T85" fmla="*/ 3206 h 6731"/>
              <a:gd name="T86" fmla="*/ 1755 w 6127"/>
              <a:gd name="T87" fmla="*/ 3135 h 6731"/>
              <a:gd name="T88" fmla="*/ 1551 w 6127"/>
              <a:gd name="T89" fmla="*/ 2993 h 6731"/>
              <a:gd name="T90" fmla="*/ 1388 w 6127"/>
              <a:gd name="T91" fmla="*/ 2774 h 6731"/>
              <a:gd name="T92" fmla="*/ 1244 w 6127"/>
              <a:gd name="T93" fmla="*/ 2435 h 6731"/>
              <a:gd name="T94" fmla="*/ 1132 w 6127"/>
              <a:gd name="T95" fmla="*/ 2186 h 6731"/>
              <a:gd name="T96" fmla="*/ 1033 w 6127"/>
              <a:gd name="T97" fmla="*/ 2144 h 6731"/>
              <a:gd name="T98" fmla="*/ 856 w 6127"/>
              <a:gd name="T99" fmla="*/ 2230 h 6731"/>
              <a:gd name="T100" fmla="*/ 636 w 6127"/>
              <a:gd name="T101" fmla="*/ 2441 h 6731"/>
              <a:gd name="T102" fmla="*/ 199 w 6127"/>
              <a:gd name="T103" fmla="*/ 3000 h 6731"/>
              <a:gd name="T104" fmla="*/ 0 w 6127"/>
              <a:gd name="T105" fmla="*/ 3324 h 6731"/>
              <a:gd name="T106" fmla="*/ 45 w 6127"/>
              <a:gd name="T107" fmla="*/ 3451 h 6731"/>
              <a:gd name="T108" fmla="*/ 582 w 6127"/>
              <a:gd name="T109" fmla="*/ 3838 h 6731"/>
              <a:gd name="T110" fmla="*/ 1065 w 6127"/>
              <a:gd name="T111" fmla="*/ 4244 h 6731"/>
              <a:gd name="T112" fmla="*/ 1274 w 6127"/>
              <a:gd name="T113" fmla="*/ 4503 h 6731"/>
              <a:gd name="T114" fmla="*/ 1365 w 6127"/>
              <a:gd name="T115" fmla="*/ 4727 h 6731"/>
              <a:gd name="T116" fmla="*/ 1362 w 6127"/>
              <a:gd name="T117" fmla="*/ 4986 h 6731"/>
              <a:gd name="T118" fmla="*/ 1274 w 6127"/>
              <a:gd name="T119" fmla="*/ 5167 h 6731"/>
              <a:gd name="T120" fmla="*/ 1117 w 6127"/>
              <a:gd name="T121" fmla="*/ 5307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7" h="6731">
                <a:moveTo>
                  <a:pt x="806" y="5445"/>
                </a:moveTo>
                <a:lnTo>
                  <a:pt x="806" y="5445"/>
                </a:lnTo>
                <a:lnTo>
                  <a:pt x="709" y="5480"/>
                </a:lnTo>
                <a:lnTo>
                  <a:pt x="662" y="5498"/>
                </a:lnTo>
                <a:lnTo>
                  <a:pt x="614" y="5518"/>
                </a:lnTo>
                <a:lnTo>
                  <a:pt x="614" y="5518"/>
                </a:lnTo>
                <a:lnTo>
                  <a:pt x="573" y="5537"/>
                </a:lnTo>
                <a:lnTo>
                  <a:pt x="534" y="5558"/>
                </a:lnTo>
                <a:lnTo>
                  <a:pt x="500" y="5577"/>
                </a:lnTo>
                <a:lnTo>
                  <a:pt x="469" y="5597"/>
                </a:lnTo>
                <a:lnTo>
                  <a:pt x="442" y="5618"/>
                </a:lnTo>
                <a:lnTo>
                  <a:pt x="418" y="5639"/>
                </a:lnTo>
                <a:lnTo>
                  <a:pt x="397" y="5660"/>
                </a:lnTo>
                <a:lnTo>
                  <a:pt x="379" y="5682"/>
                </a:lnTo>
                <a:lnTo>
                  <a:pt x="363" y="5704"/>
                </a:lnTo>
                <a:lnTo>
                  <a:pt x="350" y="5727"/>
                </a:lnTo>
                <a:lnTo>
                  <a:pt x="339" y="5750"/>
                </a:lnTo>
                <a:lnTo>
                  <a:pt x="329" y="5775"/>
                </a:lnTo>
                <a:lnTo>
                  <a:pt x="323" y="5800"/>
                </a:lnTo>
                <a:lnTo>
                  <a:pt x="316" y="5826"/>
                </a:lnTo>
                <a:lnTo>
                  <a:pt x="312" y="5852"/>
                </a:lnTo>
                <a:lnTo>
                  <a:pt x="308" y="5880"/>
                </a:lnTo>
                <a:lnTo>
                  <a:pt x="308" y="5880"/>
                </a:lnTo>
                <a:lnTo>
                  <a:pt x="306" y="5912"/>
                </a:lnTo>
                <a:lnTo>
                  <a:pt x="306" y="5945"/>
                </a:lnTo>
                <a:lnTo>
                  <a:pt x="310" y="5977"/>
                </a:lnTo>
                <a:lnTo>
                  <a:pt x="315" y="6011"/>
                </a:lnTo>
                <a:lnTo>
                  <a:pt x="323" y="6044"/>
                </a:lnTo>
                <a:lnTo>
                  <a:pt x="332" y="6077"/>
                </a:lnTo>
                <a:lnTo>
                  <a:pt x="344" y="6112"/>
                </a:lnTo>
                <a:lnTo>
                  <a:pt x="359" y="6145"/>
                </a:lnTo>
                <a:lnTo>
                  <a:pt x="377" y="6179"/>
                </a:lnTo>
                <a:lnTo>
                  <a:pt x="396" y="6212"/>
                </a:lnTo>
                <a:lnTo>
                  <a:pt x="418" y="6247"/>
                </a:lnTo>
                <a:lnTo>
                  <a:pt x="442" y="6282"/>
                </a:lnTo>
                <a:lnTo>
                  <a:pt x="469" y="6316"/>
                </a:lnTo>
                <a:lnTo>
                  <a:pt x="498" y="6351"/>
                </a:lnTo>
                <a:lnTo>
                  <a:pt x="530" y="6386"/>
                </a:lnTo>
                <a:lnTo>
                  <a:pt x="563" y="6420"/>
                </a:lnTo>
                <a:lnTo>
                  <a:pt x="563" y="6420"/>
                </a:lnTo>
                <a:lnTo>
                  <a:pt x="598" y="6454"/>
                </a:lnTo>
                <a:lnTo>
                  <a:pt x="632" y="6485"/>
                </a:lnTo>
                <a:lnTo>
                  <a:pt x="667" y="6515"/>
                </a:lnTo>
                <a:lnTo>
                  <a:pt x="702" y="6541"/>
                </a:lnTo>
                <a:lnTo>
                  <a:pt x="735" y="6566"/>
                </a:lnTo>
                <a:lnTo>
                  <a:pt x="770" y="6587"/>
                </a:lnTo>
                <a:lnTo>
                  <a:pt x="805" y="6607"/>
                </a:lnTo>
                <a:lnTo>
                  <a:pt x="838" y="6624"/>
                </a:lnTo>
                <a:lnTo>
                  <a:pt x="872" y="6638"/>
                </a:lnTo>
                <a:lnTo>
                  <a:pt x="906" y="6651"/>
                </a:lnTo>
                <a:lnTo>
                  <a:pt x="939" y="6661"/>
                </a:lnTo>
                <a:lnTo>
                  <a:pt x="973" y="6669"/>
                </a:lnTo>
                <a:lnTo>
                  <a:pt x="1005" y="6674"/>
                </a:lnTo>
                <a:lnTo>
                  <a:pt x="1038" y="6676"/>
                </a:lnTo>
                <a:lnTo>
                  <a:pt x="1071" y="6677"/>
                </a:lnTo>
                <a:lnTo>
                  <a:pt x="1104" y="6675"/>
                </a:lnTo>
                <a:lnTo>
                  <a:pt x="1104" y="6675"/>
                </a:lnTo>
                <a:lnTo>
                  <a:pt x="1131" y="6672"/>
                </a:lnTo>
                <a:lnTo>
                  <a:pt x="1158" y="6666"/>
                </a:lnTo>
                <a:lnTo>
                  <a:pt x="1184" y="6661"/>
                </a:lnTo>
                <a:lnTo>
                  <a:pt x="1209" y="6653"/>
                </a:lnTo>
                <a:lnTo>
                  <a:pt x="1233" y="6645"/>
                </a:lnTo>
                <a:lnTo>
                  <a:pt x="1257" y="6634"/>
                </a:lnTo>
                <a:lnTo>
                  <a:pt x="1279" y="6620"/>
                </a:lnTo>
                <a:lnTo>
                  <a:pt x="1301" y="6605"/>
                </a:lnTo>
                <a:lnTo>
                  <a:pt x="1324" y="6586"/>
                </a:lnTo>
                <a:lnTo>
                  <a:pt x="1344" y="6566"/>
                </a:lnTo>
                <a:lnTo>
                  <a:pt x="1365" y="6541"/>
                </a:lnTo>
                <a:lnTo>
                  <a:pt x="1386" y="6514"/>
                </a:lnTo>
                <a:lnTo>
                  <a:pt x="1406" y="6483"/>
                </a:lnTo>
                <a:lnTo>
                  <a:pt x="1426" y="6449"/>
                </a:lnTo>
                <a:lnTo>
                  <a:pt x="1445" y="6411"/>
                </a:lnTo>
                <a:lnTo>
                  <a:pt x="1465" y="6368"/>
                </a:lnTo>
                <a:lnTo>
                  <a:pt x="1465" y="6368"/>
                </a:lnTo>
                <a:lnTo>
                  <a:pt x="1484" y="6322"/>
                </a:lnTo>
                <a:lnTo>
                  <a:pt x="1504" y="6274"/>
                </a:lnTo>
                <a:lnTo>
                  <a:pt x="1538" y="6178"/>
                </a:lnTo>
                <a:lnTo>
                  <a:pt x="1538" y="6178"/>
                </a:lnTo>
                <a:lnTo>
                  <a:pt x="1569" y="6095"/>
                </a:lnTo>
                <a:lnTo>
                  <a:pt x="1585" y="6053"/>
                </a:lnTo>
                <a:lnTo>
                  <a:pt x="1602" y="6011"/>
                </a:lnTo>
                <a:lnTo>
                  <a:pt x="1622" y="5969"/>
                </a:lnTo>
                <a:lnTo>
                  <a:pt x="1642" y="5926"/>
                </a:lnTo>
                <a:lnTo>
                  <a:pt x="1665" y="5886"/>
                </a:lnTo>
                <a:lnTo>
                  <a:pt x="1677" y="5866"/>
                </a:lnTo>
                <a:lnTo>
                  <a:pt x="1690" y="5846"/>
                </a:lnTo>
                <a:lnTo>
                  <a:pt x="1703" y="5828"/>
                </a:lnTo>
                <a:lnTo>
                  <a:pt x="1717" y="5809"/>
                </a:lnTo>
                <a:lnTo>
                  <a:pt x="1731" y="5791"/>
                </a:lnTo>
                <a:lnTo>
                  <a:pt x="1746" y="5774"/>
                </a:lnTo>
                <a:lnTo>
                  <a:pt x="1763" y="5756"/>
                </a:lnTo>
                <a:lnTo>
                  <a:pt x="1780" y="5740"/>
                </a:lnTo>
                <a:lnTo>
                  <a:pt x="1797" y="5724"/>
                </a:lnTo>
                <a:lnTo>
                  <a:pt x="1816" y="5710"/>
                </a:lnTo>
                <a:lnTo>
                  <a:pt x="1835" y="5695"/>
                </a:lnTo>
                <a:lnTo>
                  <a:pt x="1856" y="5682"/>
                </a:lnTo>
                <a:lnTo>
                  <a:pt x="1876" y="5670"/>
                </a:lnTo>
                <a:lnTo>
                  <a:pt x="1899" y="5658"/>
                </a:lnTo>
                <a:lnTo>
                  <a:pt x="1922" y="5647"/>
                </a:lnTo>
                <a:lnTo>
                  <a:pt x="1946" y="5637"/>
                </a:lnTo>
                <a:lnTo>
                  <a:pt x="1972" y="5628"/>
                </a:lnTo>
                <a:lnTo>
                  <a:pt x="1998" y="5621"/>
                </a:lnTo>
                <a:lnTo>
                  <a:pt x="1998" y="5621"/>
                </a:lnTo>
                <a:lnTo>
                  <a:pt x="2028" y="5614"/>
                </a:lnTo>
                <a:lnTo>
                  <a:pt x="2058" y="5610"/>
                </a:lnTo>
                <a:lnTo>
                  <a:pt x="2089" y="5607"/>
                </a:lnTo>
                <a:lnTo>
                  <a:pt x="2118" y="5606"/>
                </a:lnTo>
                <a:lnTo>
                  <a:pt x="2147" y="5607"/>
                </a:lnTo>
                <a:lnTo>
                  <a:pt x="2175" y="5609"/>
                </a:lnTo>
                <a:lnTo>
                  <a:pt x="2204" y="5612"/>
                </a:lnTo>
                <a:lnTo>
                  <a:pt x="2232" y="5618"/>
                </a:lnTo>
                <a:lnTo>
                  <a:pt x="2259" y="5624"/>
                </a:lnTo>
                <a:lnTo>
                  <a:pt x="2286" y="5632"/>
                </a:lnTo>
                <a:lnTo>
                  <a:pt x="2312" y="5640"/>
                </a:lnTo>
                <a:lnTo>
                  <a:pt x="2338" y="5651"/>
                </a:lnTo>
                <a:lnTo>
                  <a:pt x="2363" y="5662"/>
                </a:lnTo>
                <a:lnTo>
                  <a:pt x="2388" y="5673"/>
                </a:lnTo>
                <a:lnTo>
                  <a:pt x="2412" y="5686"/>
                </a:lnTo>
                <a:lnTo>
                  <a:pt x="2435" y="5699"/>
                </a:lnTo>
                <a:lnTo>
                  <a:pt x="2458" y="5712"/>
                </a:lnTo>
                <a:lnTo>
                  <a:pt x="2480" y="5726"/>
                </a:lnTo>
                <a:lnTo>
                  <a:pt x="2521" y="5755"/>
                </a:lnTo>
                <a:lnTo>
                  <a:pt x="2559" y="5783"/>
                </a:lnTo>
                <a:lnTo>
                  <a:pt x="2595" y="5813"/>
                </a:lnTo>
                <a:lnTo>
                  <a:pt x="2626" y="5840"/>
                </a:lnTo>
                <a:lnTo>
                  <a:pt x="2653" y="5866"/>
                </a:lnTo>
                <a:lnTo>
                  <a:pt x="2697" y="5908"/>
                </a:lnTo>
                <a:lnTo>
                  <a:pt x="2697" y="5908"/>
                </a:lnTo>
                <a:lnTo>
                  <a:pt x="2743" y="5956"/>
                </a:lnTo>
                <a:lnTo>
                  <a:pt x="2803" y="6021"/>
                </a:lnTo>
                <a:lnTo>
                  <a:pt x="2873" y="6099"/>
                </a:lnTo>
                <a:lnTo>
                  <a:pt x="2953" y="6191"/>
                </a:lnTo>
                <a:lnTo>
                  <a:pt x="3040" y="6294"/>
                </a:lnTo>
                <a:lnTo>
                  <a:pt x="3133" y="6406"/>
                </a:lnTo>
                <a:lnTo>
                  <a:pt x="3229" y="6526"/>
                </a:lnTo>
                <a:lnTo>
                  <a:pt x="3277" y="6588"/>
                </a:lnTo>
                <a:lnTo>
                  <a:pt x="3326" y="6652"/>
                </a:lnTo>
                <a:lnTo>
                  <a:pt x="3326" y="6652"/>
                </a:lnTo>
                <a:lnTo>
                  <a:pt x="3340" y="6670"/>
                </a:lnTo>
                <a:lnTo>
                  <a:pt x="3356" y="6685"/>
                </a:lnTo>
                <a:lnTo>
                  <a:pt x="3374" y="6698"/>
                </a:lnTo>
                <a:lnTo>
                  <a:pt x="3391" y="6709"/>
                </a:lnTo>
                <a:lnTo>
                  <a:pt x="3411" y="6717"/>
                </a:lnTo>
                <a:lnTo>
                  <a:pt x="3430" y="6724"/>
                </a:lnTo>
                <a:lnTo>
                  <a:pt x="3451" y="6728"/>
                </a:lnTo>
                <a:lnTo>
                  <a:pt x="3471" y="6731"/>
                </a:lnTo>
                <a:lnTo>
                  <a:pt x="3492" y="6731"/>
                </a:lnTo>
                <a:lnTo>
                  <a:pt x="3512" y="6729"/>
                </a:lnTo>
                <a:lnTo>
                  <a:pt x="3532" y="6726"/>
                </a:lnTo>
                <a:lnTo>
                  <a:pt x="3553" y="6720"/>
                </a:lnTo>
                <a:lnTo>
                  <a:pt x="3572" y="6712"/>
                </a:lnTo>
                <a:lnTo>
                  <a:pt x="3590" y="6701"/>
                </a:lnTo>
                <a:lnTo>
                  <a:pt x="3608" y="6688"/>
                </a:lnTo>
                <a:lnTo>
                  <a:pt x="3625" y="6674"/>
                </a:lnTo>
                <a:lnTo>
                  <a:pt x="5617" y="4683"/>
                </a:lnTo>
                <a:lnTo>
                  <a:pt x="5617" y="4683"/>
                </a:lnTo>
                <a:lnTo>
                  <a:pt x="5648" y="4650"/>
                </a:lnTo>
                <a:lnTo>
                  <a:pt x="5678" y="4617"/>
                </a:lnTo>
                <a:lnTo>
                  <a:pt x="5708" y="4584"/>
                </a:lnTo>
                <a:lnTo>
                  <a:pt x="5736" y="4550"/>
                </a:lnTo>
                <a:lnTo>
                  <a:pt x="5763" y="4516"/>
                </a:lnTo>
                <a:lnTo>
                  <a:pt x="5790" y="4480"/>
                </a:lnTo>
                <a:lnTo>
                  <a:pt x="5815" y="4445"/>
                </a:lnTo>
                <a:lnTo>
                  <a:pt x="5840" y="4408"/>
                </a:lnTo>
                <a:lnTo>
                  <a:pt x="5863" y="4373"/>
                </a:lnTo>
                <a:lnTo>
                  <a:pt x="5885" y="4336"/>
                </a:lnTo>
                <a:lnTo>
                  <a:pt x="5907" y="4298"/>
                </a:lnTo>
                <a:lnTo>
                  <a:pt x="5928" y="4260"/>
                </a:lnTo>
                <a:lnTo>
                  <a:pt x="5947" y="4222"/>
                </a:lnTo>
                <a:lnTo>
                  <a:pt x="5966" y="4184"/>
                </a:lnTo>
                <a:lnTo>
                  <a:pt x="5983" y="4145"/>
                </a:lnTo>
                <a:lnTo>
                  <a:pt x="5999" y="4106"/>
                </a:lnTo>
                <a:lnTo>
                  <a:pt x="6014" y="4066"/>
                </a:lnTo>
                <a:lnTo>
                  <a:pt x="6028" y="4027"/>
                </a:lnTo>
                <a:lnTo>
                  <a:pt x="6042" y="3987"/>
                </a:lnTo>
                <a:lnTo>
                  <a:pt x="6054" y="3946"/>
                </a:lnTo>
                <a:lnTo>
                  <a:pt x="6066" y="3906"/>
                </a:lnTo>
                <a:lnTo>
                  <a:pt x="6077" y="3864"/>
                </a:lnTo>
                <a:lnTo>
                  <a:pt x="6086" y="3824"/>
                </a:lnTo>
                <a:lnTo>
                  <a:pt x="6094" y="3783"/>
                </a:lnTo>
                <a:lnTo>
                  <a:pt x="6102" y="3742"/>
                </a:lnTo>
                <a:lnTo>
                  <a:pt x="6109" y="3700"/>
                </a:lnTo>
                <a:lnTo>
                  <a:pt x="6114" y="3659"/>
                </a:lnTo>
                <a:lnTo>
                  <a:pt x="6118" y="3617"/>
                </a:lnTo>
                <a:lnTo>
                  <a:pt x="6123" y="3575"/>
                </a:lnTo>
                <a:lnTo>
                  <a:pt x="6125" y="3534"/>
                </a:lnTo>
                <a:lnTo>
                  <a:pt x="6126" y="3492"/>
                </a:lnTo>
                <a:lnTo>
                  <a:pt x="6127" y="3449"/>
                </a:lnTo>
                <a:lnTo>
                  <a:pt x="6126" y="3408"/>
                </a:lnTo>
                <a:lnTo>
                  <a:pt x="6125" y="3366"/>
                </a:lnTo>
                <a:lnTo>
                  <a:pt x="6123" y="3325"/>
                </a:lnTo>
                <a:lnTo>
                  <a:pt x="6118" y="3283"/>
                </a:lnTo>
                <a:lnTo>
                  <a:pt x="6114" y="3241"/>
                </a:lnTo>
                <a:lnTo>
                  <a:pt x="6109" y="3200"/>
                </a:lnTo>
                <a:lnTo>
                  <a:pt x="6102" y="3158"/>
                </a:lnTo>
                <a:lnTo>
                  <a:pt x="6094" y="3117"/>
                </a:lnTo>
                <a:lnTo>
                  <a:pt x="6086" y="3076"/>
                </a:lnTo>
                <a:lnTo>
                  <a:pt x="6077" y="3036"/>
                </a:lnTo>
                <a:lnTo>
                  <a:pt x="6066" y="2994"/>
                </a:lnTo>
                <a:lnTo>
                  <a:pt x="6054" y="2954"/>
                </a:lnTo>
                <a:lnTo>
                  <a:pt x="6042" y="2913"/>
                </a:lnTo>
                <a:lnTo>
                  <a:pt x="6028" y="2873"/>
                </a:lnTo>
                <a:lnTo>
                  <a:pt x="6014" y="2834"/>
                </a:lnTo>
                <a:lnTo>
                  <a:pt x="5999" y="2794"/>
                </a:lnTo>
                <a:lnTo>
                  <a:pt x="5983" y="2755"/>
                </a:lnTo>
                <a:lnTo>
                  <a:pt x="5966" y="2716"/>
                </a:lnTo>
                <a:lnTo>
                  <a:pt x="5947" y="2678"/>
                </a:lnTo>
                <a:lnTo>
                  <a:pt x="5928" y="2640"/>
                </a:lnTo>
                <a:lnTo>
                  <a:pt x="5907" y="2602"/>
                </a:lnTo>
                <a:lnTo>
                  <a:pt x="5885" y="2564"/>
                </a:lnTo>
                <a:lnTo>
                  <a:pt x="5863" y="2527"/>
                </a:lnTo>
                <a:lnTo>
                  <a:pt x="5840" y="2492"/>
                </a:lnTo>
                <a:lnTo>
                  <a:pt x="5815" y="2455"/>
                </a:lnTo>
                <a:lnTo>
                  <a:pt x="5790" y="2420"/>
                </a:lnTo>
                <a:lnTo>
                  <a:pt x="5763" y="2384"/>
                </a:lnTo>
                <a:lnTo>
                  <a:pt x="5736" y="2350"/>
                </a:lnTo>
                <a:lnTo>
                  <a:pt x="5708" y="2316"/>
                </a:lnTo>
                <a:lnTo>
                  <a:pt x="5678" y="2283"/>
                </a:lnTo>
                <a:lnTo>
                  <a:pt x="5648" y="2250"/>
                </a:lnTo>
                <a:lnTo>
                  <a:pt x="5617" y="2217"/>
                </a:lnTo>
                <a:lnTo>
                  <a:pt x="3456" y="58"/>
                </a:lnTo>
                <a:lnTo>
                  <a:pt x="3456" y="58"/>
                </a:lnTo>
                <a:lnTo>
                  <a:pt x="3443" y="45"/>
                </a:lnTo>
                <a:lnTo>
                  <a:pt x="3429" y="34"/>
                </a:lnTo>
                <a:lnTo>
                  <a:pt x="3414" y="26"/>
                </a:lnTo>
                <a:lnTo>
                  <a:pt x="3398" y="18"/>
                </a:lnTo>
                <a:lnTo>
                  <a:pt x="3381" y="11"/>
                </a:lnTo>
                <a:lnTo>
                  <a:pt x="3365" y="6"/>
                </a:lnTo>
                <a:lnTo>
                  <a:pt x="3348" y="3"/>
                </a:lnTo>
                <a:lnTo>
                  <a:pt x="3330" y="1"/>
                </a:lnTo>
                <a:lnTo>
                  <a:pt x="3314" y="0"/>
                </a:lnTo>
                <a:lnTo>
                  <a:pt x="3297" y="1"/>
                </a:lnTo>
                <a:lnTo>
                  <a:pt x="3280" y="4"/>
                </a:lnTo>
                <a:lnTo>
                  <a:pt x="3262" y="7"/>
                </a:lnTo>
                <a:lnTo>
                  <a:pt x="3246" y="13"/>
                </a:lnTo>
                <a:lnTo>
                  <a:pt x="3230" y="20"/>
                </a:lnTo>
                <a:lnTo>
                  <a:pt x="3213" y="29"/>
                </a:lnTo>
                <a:lnTo>
                  <a:pt x="3198" y="39"/>
                </a:lnTo>
                <a:lnTo>
                  <a:pt x="3198" y="39"/>
                </a:lnTo>
                <a:lnTo>
                  <a:pt x="3131" y="88"/>
                </a:lnTo>
                <a:lnTo>
                  <a:pt x="3064" y="139"/>
                </a:lnTo>
                <a:lnTo>
                  <a:pt x="2999" y="189"/>
                </a:lnTo>
                <a:lnTo>
                  <a:pt x="2936" y="239"/>
                </a:lnTo>
                <a:lnTo>
                  <a:pt x="2874" y="289"/>
                </a:lnTo>
                <a:lnTo>
                  <a:pt x="2815" y="337"/>
                </a:lnTo>
                <a:lnTo>
                  <a:pt x="2704" y="430"/>
                </a:lnTo>
                <a:lnTo>
                  <a:pt x="2606" y="515"/>
                </a:lnTo>
                <a:lnTo>
                  <a:pt x="2521" y="590"/>
                </a:lnTo>
                <a:lnTo>
                  <a:pt x="2453" y="653"/>
                </a:lnTo>
                <a:lnTo>
                  <a:pt x="2404" y="699"/>
                </a:lnTo>
                <a:lnTo>
                  <a:pt x="2404" y="699"/>
                </a:lnTo>
                <a:lnTo>
                  <a:pt x="2374" y="732"/>
                </a:lnTo>
                <a:lnTo>
                  <a:pt x="2347" y="761"/>
                </a:lnTo>
                <a:lnTo>
                  <a:pt x="2323" y="788"/>
                </a:lnTo>
                <a:lnTo>
                  <a:pt x="2302" y="814"/>
                </a:lnTo>
                <a:lnTo>
                  <a:pt x="2284" y="838"/>
                </a:lnTo>
                <a:lnTo>
                  <a:pt x="2270" y="860"/>
                </a:lnTo>
                <a:lnTo>
                  <a:pt x="2258" y="880"/>
                </a:lnTo>
                <a:lnTo>
                  <a:pt x="2247" y="899"/>
                </a:lnTo>
                <a:lnTo>
                  <a:pt x="2239" y="916"/>
                </a:lnTo>
                <a:lnTo>
                  <a:pt x="2234" y="931"/>
                </a:lnTo>
                <a:lnTo>
                  <a:pt x="2230" y="945"/>
                </a:lnTo>
                <a:lnTo>
                  <a:pt x="2227" y="957"/>
                </a:lnTo>
                <a:lnTo>
                  <a:pt x="2226" y="968"/>
                </a:lnTo>
                <a:lnTo>
                  <a:pt x="2226" y="978"/>
                </a:lnTo>
                <a:lnTo>
                  <a:pt x="2226" y="987"/>
                </a:lnTo>
                <a:lnTo>
                  <a:pt x="2228" y="993"/>
                </a:lnTo>
                <a:lnTo>
                  <a:pt x="2228" y="993"/>
                </a:lnTo>
                <a:lnTo>
                  <a:pt x="2232" y="1005"/>
                </a:lnTo>
                <a:lnTo>
                  <a:pt x="2238" y="1017"/>
                </a:lnTo>
                <a:lnTo>
                  <a:pt x="2247" y="1028"/>
                </a:lnTo>
                <a:lnTo>
                  <a:pt x="2257" y="1039"/>
                </a:lnTo>
                <a:lnTo>
                  <a:pt x="2270" y="1048"/>
                </a:lnTo>
                <a:lnTo>
                  <a:pt x="2284" y="1059"/>
                </a:lnTo>
                <a:lnTo>
                  <a:pt x="2300" y="1069"/>
                </a:lnTo>
                <a:lnTo>
                  <a:pt x="2317" y="1079"/>
                </a:lnTo>
                <a:lnTo>
                  <a:pt x="2337" y="1088"/>
                </a:lnTo>
                <a:lnTo>
                  <a:pt x="2359" y="1098"/>
                </a:lnTo>
                <a:lnTo>
                  <a:pt x="2405" y="1118"/>
                </a:lnTo>
                <a:lnTo>
                  <a:pt x="2458" y="1138"/>
                </a:lnTo>
                <a:lnTo>
                  <a:pt x="2517" y="1160"/>
                </a:lnTo>
                <a:lnTo>
                  <a:pt x="2517" y="1160"/>
                </a:lnTo>
                <a:lnTo>
                  <a:pt x="2571" y="1179"/>
                </a:lnTo>
                <a:lnTo>
                  <a:pt x="2625" y="1199"/>
                </a:lnTo>
                <a:lnTo>
                  <a:pt x="2680" y="1221"/>
                </a:lnTo>
                <a:lnTo>
                  <a:pt x="2736" y="1244"/>
                </a:lnTo>
                <a:lnTo>
                  <a:pt x="2736" y="1244"/>
                </a:lnTo>
                <a:lnTo>
                  <a:pt x="2768" y="1259"/>
                </a:lnTo>
                <a:lnTo>
                  <a:pt x="2798" y="1274"/>
                </a:lnTo>
                <a:lnTo>
                  <a:pt x="2829" y="1289"/>
                </a:lnTo>
                <a:lnTo>
                  <a:pt x="2858" y="1305"/>
                </a:lnTo>
                <a:lnTo>
                  <a:pt x="2886" y="1321"/>
                </a:lnTo>
                <a:lnTo>
                  <a:pt x="2913" y="1338"/>
                </a:lnTo>
                <a:lnTo>
                  <a:pt x="2939" y="1355"/>
                </a:lnTo>
                <a:lnTo>
                  <a:pt x="2964" y="1372"/>
                </a:lnTo>
                <a:lnTo>
                  <a:pt x="2989" y="1391"/>
                </a:lnTo>
                <a:lnTo>
                  <a:pt x="3012" y="1409"/>
                </a:lnTo>
                <a:lnTo>
                  <a:pt x="3035" y="1429"/>
                </a:lnTo>
                <a:lnTo>
                  <a:pt x="3055" y="1448"/>
                </a:lnTo>
                <a:lnTo>
                  <a:pt x="3076" y="1468"/>
                </a:lnTo>
                <a:lnTo>
                  <a:pt x="3095" y="1488"/>
                </a:lnTo>
                <a:lnTo>
                  <a:pt x="3114" y="1510"/>
                </a:lnTo>
                <a:lnTo>
                  <a:pt x="3132" y="1532"/>
                </a:lnTo>
                <a:lnTo>
                  <a:pt x="3148" y="1553"/>
                </a:lnTo>
                <a:lnTo>
                  <a:pt x="3165" y="1576"/>
                </a:lnTo>
                <a:lnTo>
                  <a:pt x="3180" y="1599"/>
                </a:lnTo>
                <a:lnTo>
                  <a:pt x="3193" y="1623"/>
                </a:lnTo>
                <a:lnTo>
                  <a:pt x="3207" y="1646"/>
                </a:lnTo>
                <a:lnTo>
                  <a:pt x="3219" y="1671"/>
                </a:lnTo>
                <a:lnTo>
                  <a:pt x="3230" y="1697"/>
                </a:lnTo>
                <a:lnTo>
                  <a:pt x="3240" y="1722"/>
                </a:lnTo>
                <a:lnTo>
                  <a:pt x="3250" y="1749"/>
                </a:lnTo>
                <a:lnTo>
                  <a:pt x="3259" y="1777"/>
                </a:lnTo>
                <a:lnTo>
                  <a:pt x="3267" y="1804"/>
                </a:lnTo>
                <a:lnTo>
                  <a:pt x="3273" y="1832"/>
                </a:lnTo>
                <a:lnTo>
                  <a:pt x="3280" y="1861"/>
                </a:lnTo>
                <a:lnTo>
                  <a:pt x="3285" y="1890"/>
                </a:lnTo>
                <a:lnTo>
                  <a:pt x="3289" y="1921"/>
                </a:lnTo>
                <a:lnTo>
                  <a:pt x="3293" y="1951"/>
                </a:lnTo>
                <a:lnTo>
                  <a:pt x="3293" y="1951"/>
                </a:lnTo>
                <a:lnTo>
                  <a:pt x="3295" y="1979"/>
                </a:lnTo>
                <a:lnTo>
                  <a:pt x="3297" y="2008"/>
                </a:lnTo>
                <a:lnTo>
                  <a:pt x="3297" y="2037"/>
                </a:lnTo>
                <a:lnTo>
                  <a:pt x="3297" y="2065"/>
                </a:lnTo>
                <a:lnTo>
                  <a:pt x="3296" y="2093"/>
                </a:lnTo>
                <a:lnTo>
                  <a:pt x="3294" y="2121"/>
                </a:lnTo>
                <a:lnTo>
                  <a:pt x="3290" y="2149"/>
                </a:lnTo>
                <a:lnTo>
                  <a:pt x="3286" y="2178"/>
                </a:lnTo>
                <a:lnTo>
                  <a:pt x="3282" y="2206"/>
                </a:lnTo>
                <a:lnTo>
                  <a:pt x="3275" y="2234"/>
                </a:lnTo>
                <a:lnTo>
                  <a:pt x="3269" y="2262"/>
                </a:lnTo>
                <a:lnTo>
                  <a:pt x="3261" y="2290"/>
                </a:lnTo>
                <a:lnTo>
                  <a:pt x="3252" y="2318"/>
                </a:lnTo>
                <a:lnTo>
                  <a:pt x="3243" y="2345"/>
                </a:lnTo>
                <a:lnTo>
                  <a:pt x="3233" y="2374"/>
                </a:lnTo>
                <a:lnTo>
                  <a:pt x="3221" y="2402"/>
                </a:lnTo>
                <a:lnTo>
                  <a:pt x="3209" y="2429"/>
                </a:lnTo>
                <a:lnTo>
                  <a:pt x="3196" y="2456"/>
                </a:lnTo>
                <a:lnTo>
                  <a:pt x="3182" y="2484"/>
                </a:lnTo>
                <a:lnTo>
                  <a:pt x="3167" y="2511"/>
                </a:lnTo>
                <a:lnTo>
                  <a:pt x="3151" y="2538"/>
                </a:lnTo>
                <a:lnTo>
                  <a:pt x="3134" y="2565"/>
                </a:lnTo>
                <a:lnTo>
                  <a:pt x="3116" y="2592"/>
                </a:lnTo>
                <a:lnTo>
                  <a:pt x="3097" y="2619"/>
                </a:lnTo>
                <a:lnTo>
                  <a:pt x="3078" y="2647"/>
                </a:lnTo>
                <a:lnTo>
                  <a:pt x="3057" y="2674"/>
                </a:lnTo>
                <a:lnTo>
                  <a:pt x="3037" y="2701"/>
                </a:lnTo>
                <a:lnTo>
                  <a:pt x="3014" y="2727"/>
                </a:lnTo>
                <a:lnTo>
                  <a:pt x="2991" y="2754"/>
                </a:lnTo>
                <a:lnTo>
                  <a:pt x="2967" y="2781"/>
                </a:lnTo>
                <a:lnTo>
                  <a:pt x="2943" y="2807"/>
                </a:lnTo>
                <a:lnTo>
                  <a:pt x="2917" y="2833"/>
                </a:lnTo>
                <a:lnTo>
                  <a:pt x="2917" y="2833"/>
                </a:lnTo>
                <a:lnTo>
                  <a:pt x="2891" y="2859"/>
                </a:lnTo>
                <a:lnTo>
                  <a:pt x="2863" y="2884"/>
                </a:lnTo>
                <a:lnTo>
                  <a:pt x="2837" y="2908"/>
                </a:lnTo>
                <a:lnTo>
                  <a:pt x="2810" y="2932"/>
                </a:lnTo>
                <a:lnTo>
                  <a:pt x="2784" y="2953"/>
                </a:lnTo>
                <a:lnTo>
                  <a:pt x="2757" y="2975"/>
                </a:lnTo>
                <a:lnTo>
                  <a:pt x="2730" y="2995"/>
                </a:lnTo>
                <a:lnTo>
                  <a:pt x="2703" y="3015"/>
                </a:lnTo>
                <a:lnTo>
                  <a:pt x="2676" y="3033"/>
                </a:lnTo>
                <a:lnTo>
                  <a:pt x="2649" y="3051"/>
                </a:lnTo>
                <a:lnTo>
                  <a:pt x="2622" y="3068"/>
                </a:lnTo>
                <a:lnTo>
                  <a:pt x="2595" y="3083"/>
                </a:lnTo>
                <a:lnTo>
                  <a:pt x="2568" y="3098"/>
                </a:lnTo>
                <a:lnTo>
                  <a:pt x="2539" y="3112"/>
                </a:lnTo>
                <a:lnTo>
                  <a:pt x="2512" y="3125"/>
                </a:lnTo>
                <a:lnTo>
                  <a:pt x="2484" y="3138"/>
                </a:lnTo>
                <a:lnTo>
                  <a:pt x="2457" y="3149"/>
                </a:lnTo>
                <a:lnTo>
                  <a:pt x="2429" y="3160"/>
                </a:lnTo>
                <a:lnTo>
                  <a:pt x="2402" y="3170"/>
                </a:lnTo>
                <a:lnTo>
                  <a:pt x="2374" y="3177"/>
                </a:lnTo>
                <a:lnTo>
                  <a:pt x="2346" y="3186"/>
                </a:lnTo>
                <a:lnTo>
                  <a:pt x="2317" y="3193"/>
                </a:lnTo>
                <a:lnTo>
                  <a:pt x="2289" y="3198"/>
                </a:lnTo>
                <a:lnTo>
                  <a:pt x="2261" y="3203"/>
                </a:lnTo>
                <a:lnTo>
                  <a:pt x="2233" y="3207"/>
                </a:lnTo>
                <a:lnTo>
                  <a:pt x="2205" y="3210"/>
                </a:lnTo>
                <a:lnTo>
                  <a:pt x="2176" y="3212"/>
                </a:lnTo>
                <a:lnTo>
                  <a:pt x="2148" y="3213"/>
                </a:lnTo>
                <a:lnTo>
                  <a:pt x="2120" y="3214"/>
                </a:lnTo>
                <a:lnTo>
                  <a:pt x="2091" y="3213"/>
                </a:lnTo>
                <a:lnTo>
                  <a:pt x="2063" y="3212"/>
                </a:lnTo>
                <a:lnTo>
                  <a:pt x="2035" y="3210"/>
                </a:lnTo>
                <a:lnTo>
                  <a:pt x="2035" y="3210"/>
                </a:lnTo>
                <a:lnTo>
                  <a:pt x="2003" y="3206"/>
                </a:lnTo>
                <a:lnTo>
                  <a:pt x="1974" y="3201"/>
                </a:lnTo>
                <a:lnTo>
                  <a:pt x="1945" y="3196"/>
                </a:lnTo>
                <a:lnTo>
                  <a:pt x="1915" y="3190"/>
                </a:lnTo>
                <a:lnTo>
                  <a:pt x="1887" y="3183"/>
                </a:lnTo>
                <a:lnTo>
                  <a:pt x="1860" y="3175"/>
                </a:lnTo>
                <a:lnTo>
                  <a:pt x="1833" y="3167"/>
                </a:lnTo>
                <a:lnTo>
                  <a:pt x="1806" y="3157"/>
                </a:lnTo>
                <a:lnTo>
                  <a:pt x="1780" y="3147"/>
                </a:lnTo>
                <a:lnTo>
                  <a:pt x="1755" y="3135"/>
                </a:lnTo>
                <a:lnTo>
                  <a:pt x="1730" y="3123"/>
                </a:lnTo>
                <a:lnTo>
                  <a:pt x="1706" y="3110"/>
                </a:lnTo>
                <a:lnTo>
                  <a:pt x="1682" y="3096"/>
                </a:lnTo>
                <a:lnTo>
                  <a:pt x="1659" y="3081"/>
                </a:lnTo>
                <a:lnTo>
                  <a:pt x="1637" y="3066"/>
                </a:lnTo>
                <a:lnTo>
                  <a:pt x="1614" y="3049"/>
                </a:lnTo>
                <a:lnTo>
                  <a:pt x="1592" y="3031"/>
                </a:lnTo>
                <a:lnTo>
                  <a:pt x="1572" y="3013"/>
                </a:lnTo>
                <a:lnTo>
                  <a:pt x="1551" y="2993"/>
                </a:lnTo>
                <a:lnTo>
                  <a:pt x="1531" y="2973"/>
                </a:lnTo>
                <a:lnTo>
                  <a:pt x="1511" y="2951"/>
                </a:lnTo>
                <a:lnTo>
                  <a:pt x="1493" y="2928"/>
                </a:lnTo>
                <a:lnTo>
                  <a:pt x="1474" y="2906"/>
                </a:lnTo>
                <a:lnTo>
                  <a:pt x="1456" y="2882"/>
                </a:lnTo>
                <a:lnTo>
                  <a:pt x="1439" y="2856"/>
                </a:lnTo>
                <a:lnTo>
                  <a:pt x="1421" y="2830"/>
                </a:lnTo>
                <a:lnTo>
                  <a:pt x="1404" y="2803"/>
                </a:lnTo>
                <a:lnTo>
                  <a:pt x="1388" y="2774"/>
                </a:lnTo>
                <a:lnTo>
                  <a:pt x="1373" y="2745"/>
                </a:lnTo>
                <a:lnTo>
                  <a:pt x="1357" y="2716"/>
                </a:lnTo>
                <a:lnTo>
                  <a:pt x="1342" y="2684"/>
                </a:lnTo>
                <a:lnTo>
                  <a:pt x="1327" y="2653"/>
                </a:lnTo>
                <a:lnTo>
                  <a:pt x="1327" y="2653"/>
                </a:lnTo>
                <a:lnTo>
                  <a:pt x="1304" y="2597"/>
                </a:lnTo>
                <a:lnTo>
                  <a:pt x="1283" y="2543"/>
                </a:lnTo>
                <a:lnTo>
                  <a:pt x="1263" y="2488"/>
                </a:lnTo>
                <a:lnTo>
                  <a:pt x="1244" y="2435"/>
                </a:lnTo>
                <a:lnTo>
                  <a:pt x="1244" y="2435"/>
                </a:lnTo>
                <a:lnTo>
                  <a:pt x="1222" y="2377"/>
                </a:lnTo>
                <a:lnTo>
                  <a:pt x="1201" y="2323"/>
                </a:lnTo>
                <a:lnTo>
                  <a:pt x="1182" y="2275"/>
                </a:lnTo>
                <a:lnTo>
                  <a:pt x="1172" y="2254"/>
                </a:lnTo>
                <a:lnTo>
                  <a:pt x="1162" y="2235"/>
                </a:lnTo>
                <a:lnTo>
                  <a:pt x="1153" y="2216"/>
                </a:lnTo>
                <a:lnTo>
                  <a:pt x="1142" y="2200"/>
                </a:lnTo>
                <a:lnTo>
                  <a:pt x="1132" y="2186"/>
                </a:lnTo>
                <a:lnTo>
                  <a:pt x="1121" y="2174"/>
                </a:lnTo>
                <a:lnTo>
                  <a:pt x="1110" y="2163"/>
                </a:lnTo>
                <a:lnTo>
                  <a:pt x="1099" y="2156"/>
                </a:lnTo>
                <a:lnTo>
                  <a:pt x="1089" y="2149"/>
                </a:lnTo>
                <a:lnTo>
                  <a:pt x="1077" y="2145"/>
                </a:lnTo>
                <a:lnTo>
                  <a:pt x="1077" y="2145"/>
                </a:lnTo>
                <a:lnTo>
                  <a:pt x="1064" y="2143"/>
                </a:lnTo>
                <a:lnTo>
                  <a:pt x="1050" y="2142"/>
                </a:lnTo>
                <a:lnTo>
                  <a:pt x="1033" y="2144"/>
                </a:lnTo>
                <a:lnTo>
                  <a:pt x="1017" y="2146"/>
                </a:lnTo>
                <a:lnTo>
                  <a:pt x="1000" y="2151"/>
                </a:lnTo>
                <a:lnTo>
                  <a:pt x="981" y="2158"/>
                </a:lnTo>
                <a:lnTo>
                  <a:pt x="962" y="2165"/>
                </a:lnTo>
                <a:lnTo>
                  <a:pt x="942" y="2175"/>
                </a:lnTo>
                <a:lnTo>
                  <a:pt x="922" y="2187"/>
                </a:lnTo>
                <a:lnTo>
                  <a:pt x="900" y="2200"/>
                </a:lnTo>
                <a:lnTo>
                  <a:pt x="878" y="2214"/>
                </a:lnTo>
                <a:lnTo>
                  <a:pt x="856" y="2230"/>
                </a:lnTo>
                <a:lnTo>
                  <a:pt x="832" y="2249"/>
                </a:lnTo>
                <a:lnTo>
                  <a:pt x="808" y="2267"/>
                </a:lnTo>
                <a:lnTo>
                  <a:pt x="784" y="2288"/>
                </a:lnTo>
                <a:lnTo>
                  <a:pt x="759" y="2310"/>
                </a:lnTo>
                <a:lnTo>
                  <a:pt x="759" y="2310"/>
                </a:lnTo>
                <a:lnTo>
                  <a:pt x="734" y="2335"/>
                </a:lnTo>
                <a:lnTo>
                  <a:pt x="705" y="2365"/>
                </a:lnTo>
                <a:lnTo>
                  <a:pt x="671" y="2400"/>
                </a:lnTo>
                <a:lnTo>
                  <a:pt x="636" y="2441"/>
                </a:lnTo>
                <a:lnTo>
                  <a:pt x="597" y="2485"/>
                </a:lnTo>
                <a:lnTo>
                  <a:pt x="554" y="2535"/>
                </a:lnTo>
                <a:lnTo>
                  <a:pt x="509" y="2590"/>
                </a:lnTo>
                <a:lnTo>
                  <a:pt x="462" y="2649"/>
                </a:lnTo>
                <a:lnTo>
                  <a:pt x="413" y="2712"/>
                </a:lnTo>
                <a:lnTo>
                  <a:pt x="362" y="2779"/>
                </a:lnTo>
                <a:lnTo>
                  <a:pt x="308" y="2849"/>
                </a:lnTo>
                <a:lnTo>
                  <a:pt x="254" y="2923"/>
                </a:lnTo>
                <a:lnTo>
                  <a:pt x="199" y="3000"/>
                </a:lnTo>
                <a:lnTo>
                  <a:pt x="142" y="3081"/>
                </a:lnTo>
                <a:lnTo>
                  <a:pt x="84" y="3164"/>
                </a:lnTo>
                <a:lnTo>
                  <a:pt x="26" y="3250"/>
                </a:lnTo>
                <a:lnTo>
                  <a:pt x="26" y="3250"/>
                </a:lnTo>
                <a:lnTo>
                  <a:pt x="18" y="3264"/>
                </a:lnTo>
                <a:lnTo>
                  <a:pt x="11" y="3278"/>
                </a:lnTo>
                <a:lnTo>
                  <a:pt x="6" y="3293"/>
                </a:lnTo>
                <a:lnTo>
                  <a:pt x="2" y="3309"/>
                </a:lnTo>
                <a:lnTo>
                  <a:pt x="0" y="3324"/>
                </a:lnTo>
                <a:lnTo>
                  <a:pt x="0" y="3339"/>
                </a:lnTo>
                <a:lnTo>
                  <a:pt x="1" y="3354"/>
                </a:lnTo>
                <a:lnTo>
                  <a:pt x="3" y="3369"/>
                </a:lnTo>
                <a:lnTo>
                  <a:pt x="6" y="3384"/>
                </a:lnTo>
                <a:lnTo>
                  <a:pt x="12" y="3399"/>
                </a:lnTo>
                <a:lnTo>
                  <a:pt x="18" y="3413"/>
                </a:lnTo>
                <a:lnTo>
                  <a:pt x="26" y="3426"/>
                </a:lnTo>
                <a:lnTo>
                  <a:pt x="35" y="3439"/>
                </a:lnTo>
                <a:lnTo>
                  <a:pt x="45" y="3451"/>
                </a:lnTo>
                <a:lnTo>
                  <a:pt x="57" y="3461"/>
                </a:lnTo>
                <a:lnTo>
                  <a:pt x="70" y="3471"/>
                </a:lnTo>
                <a:lnTo>
                  <a:pt x="70" y="3471"/>
                </a:lnTo>
                <a:lnTo>
                  <a:pt x="163" y="3534"/>
                </a:lnTo>
                <a:lnTo>
                  <a:pt x="253" y="3597"/>
                </a:lnTo>
                <a:lnTo>
                  <a:pt x="341" y="3660"/>
                </a:lnTo>
                <a:lnTo>
                  <a:pt x="424" y="3720"/>
                </a:lnTo>
                <a:lnTo>
                  <a:pt x="505" y="3781"/>
                </a:lnTo>
                <a:lnTo>
                  <a:pt x="582" y="3838"/>
                </a:lnTo>
                <a:lnTo>
                  <a:pt x="654" y="3895"/>
                </a:lnTo>
                <a:lnTo>
                  <a:pt x="722" y="3949"/>
                </a:lnTo>
                <a:lnTo>
                  <a:pt x="786" y="4001"/>
                </a:lnTo>
                <a:lnTo>
                  <a:pt x="846" y="4050"/>
                </a:lnTo>
                <a:lnTo>
                  <a:pt x="900" y="4096"/>
                </a:lnTo>
                <a:lnTo>
                  <a:pt x="949" y="4139"/>
                </a:lnTo>
                <a:lnTo>
                  <a:pt x="993" y="4178"/>
                </a:lnTo>
                <a:lnTo>
                  <a:pt x="1032" y="4213"/>
                </a:lnTo>
                <a:lnTo>
                  <a:pt x="1065" y="4244"/>
                </a:lnTo>
                <a:lnTo>
                  <a:pt x="1092" y="4270"/>
                </a:lnTo>
                <a:lnTo>
                  <a:pt x="1092" y="4270"/>
                </a:lnTo>
                <a:lnTo>
                  <a:pt x="1114" y="4292"/>
                </a:lnTo>
                <a:lnTo>
                  <a:pt x="1138" y="4318"/>
                </a:lnTo>
                <a:lnTo>
                  <a:pt x="1164" y="4349"/>
                </a:lnTo>
                <a:lnTo>
                  <a:pt x="1192" y="4382"/>
                </a:lnTo>
                <a:lnTo>
                  <a:pt x="1220" y="4419"/>
                </a:lnTo>
                <a:lnTo>
                  <a:pt x="1247" y="4460"/>
                </a:lnTo>
                <a:lnTo>
                  <a:pt x="1274" y="4503"/>
                </a:lnTo>
                <a:lnTo>
                  <a:pt x="1287" y="4525"/>
                </a:lnTo>
                <a:lnTo>
                  <a:pt x="1299" y="4548"/>
                </a:lnTo>
                <a:lnTo>
                  <a:pt x="1311" y="4572"/>
                </a:lnTo>
                <a:lnTo>
                  <a:pt x="1322" y="4597"/>
                </a:lnTo>
                <a:lnTo>
                  <a:pt x="1332" y="4622"/>
                </a:lnTo>
                <a:lnTo>
                  <a:pt x="1341" y="4648"/>
                </a:lnTo>
                <a:lnTo>
                  <a:pt x="1350" y="4674"/>
                </a:lnTo>
                <a:lnTo>
                  <a:pt x="1357" y="4700"/>
                </a:lnTo>
                <a:lnTo>
                  <a:pt x="1365" y="4727"/>
                </a:lnTo>
                <a:lnTo>
                  <a:pt x="1370" y="4754"/>
                </a:lnTo>
                <a:lnTo>
                  <a:pt x="1374" y="4782"/>
                </a:lnTo>
                <a:lnTo>
                  <a:pt x="1377" y="4810"/>
                </a:lnTo>
                <a:lnTo>
                  <a:pt x="1378" y="4839"/>
                </a:lnTo>
                <a:lnTo>
                  <a:pt x="1378" y="4868"/>
                </a:lnTo>
                <a:lnTo>
                  <a:pt x="1377" y="4897"/>
                </a:lnTo>
                <a:lnTo>
                  <a:pt x="1374" y="4926"/>
                </a:lnTo>
                <a:lnTo>
                  <a:pt x="1368" y="4956"/>
                </a:lnTo>
                <a:lnTo>
                  <a:pt x="1362" y="4986"/>
                </a:lnTo>
                <a:lnTo>
                  <a:pt x="1362" y="4986"/>
                </a:lnTo>
                <a:lnTo>
                  <a:pt x="1354" y="5012"/>
                </a:lnTo>
                <a:lnTo>
                  <a:pt x="1345" y="5037"/>
                </a:lnTo>
                <a:lnTo>
                  <a:pt x="1337" y="5062"/>
                </a:lnTo>
                <a:lnTo>
                  <a:pt x="1326" y="5084"/>
                </a:lnTo>
                <a:lnTo>
                  <a:pt x="1314" y="5106"/>
                </a:lnTo>
                <a:lnTo>
                  <a:pt x="1302" y="5128"/>
                </a:lnTo>
                <a:lnTo>
                  <a:pt x="1288" y="5148"/>
                </a:lnTo>
                <a:lnTo>
                  <a:pt x="1274" y="5167"/>
                </a:lnTo>
                <a:lnTo>
                  <a:pt x="1259" y="5186"/>
                </a:lnTo>
                <a:lnTo>
                  <a:pt x="1244" y="5204"/>
                </a:lnTo>
                <a:lnTo>
                  <a:pt x="1227" y="5220"/>
                </a:lnTo>
                <a:lnTo>
                  <a:pt x="1210" y="5236"/>
                </a:lnTo>
                <a:lnTo>
                  <a:pt x="1193" y="5251"/>
                </a:lnTo>
                <a:lnTo>
                  <a:pt x="1174" y="5267"/>
                </a:lnTo>
                <a:lnTo>
                  <a:pt x="1156" y="5281"/>
                </a:lnTo>
                <a:lnTo>
                  <a:pt x="1136" y="5294"/>
                </a:lnTo>
                <a:lnTo>
                  <a:pt x="1117" y="5307"/>
                </a:lnTo>
                <a:lnTo>
                  <a:pt x="1097" y="5319"/>
                </a:lnTo>
                <a:lnTo>
                  <a:pt x="1056" y="5341"/>
                </a:lnTo>
                <a:lnTo>
                  <a:pt x="1015" y="5362"/>
                </a:lnTo>
                <a:lnTo>
                  <a:pt x="973" y="5381"/>
                </a:lnTo>
                <a:lnTo>
                  <a:pt x="930" y="5399"/>
                </a:lnTo>
                <a:lnTo>
                  <a:pt x="888" y="5415"/>
                </a:lnTo>
                <a:lnTo>
                  <a:pt x="806" y="5445"/>
                </a:lnTo>
                <a:lnTo>
                  <a:pt x="806" y="544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5696598" y="2049288"/>
            <a:ext cx="5522664" cy="3693319"/>
          </a:xfrm>
          <a:prstGeom prst="rect">
            <a:avLst/>
          </a:prstGeom>
        </p:spPr>
        <p:txBody>
          <a:bodyPr wrap="square">
            <a:spAutoFit/>
          </a:bodyPr>
          <a:lstStyle/>
          <a:p>
            <a:pPr algn="just">
              <a:lnSpc>
                <a:spcPct val="150000"/>
              </a:lnSpc>
            </a:pPr>
            <a:r>
              <a:rPr lang="zh-CN" altLang="en-US" sz="1400" dirty="0" smtClean="0">
                <a:solidFill>
                  <a:schemeClr val="accent1">
                    <a:lumMod val="75000"/>
                  </a:schemeClr>
                </a:solidFill>
                <a:latin typeface="+mj-ea"/>
                <a:ea typeface="+mj-ea"/>
              </a:rPr>
              <a:t>客观性问题</a:t>
            </a:r>
            <a:endParaRPr lang="en-US" altLang="zh-CN" sz="1400" dirty="0" smtClean="0">
              <a:solidFill>
                <a:schemeClr val="accent1">
                  <a:lumMod val="75000"/>
                </a:schemeClr>
              </a:solidFill>
              <a:latin typeface="+mj-ea"/>
              <a:ea typeface="+mj-ea"/>
            </a:endParaRPr>
          </a:p>
          <a:p>
            <a:pPr algn="just">
              <a:lnSpc>
                <a:spcPct val="150000"/>
              </a:lnSpc>
            </a:pPr>
            <a:r>
              <a:rPr lang="zh-CN" altLang="en-US" sz="1000" dirty="0" smtClean="0">
                <a:solidFill>
                  <a:schemeClr val="accent1"/>
                </a:solidFill>
                <a:latin typeface="+mn-ea"/>
              </a:rPr>
              <a:t>强调</a:t>
            </a:r>
            <a:r>
              <a:rPr lang="zh-CN" altLang="en-US" sz="1000" dirty="0">
                <a:solidFill>
                  <a:schemeClr val="accent1"/>
                </a:solidFill>
                <a:latin typeface="+mn-ea"/>
              </a:rPr>
              <a:t>调研活动必须运用科学的方法，符合科学的要求，以求市场分析活动中的各种偏差极小化，保证所获信息的真实性。</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smtClean="0">
                <a:solidFill>
                  <a:schemeClr val="accent1">
                    <a:lumMod val="75000"/>
                  </a:schemeClr>
                </a:solidFill>
                <a:latin typeface="+mj-ea"/>
                <a:ea typeface="+mj-ea"/>
              </a:rPr>
              <a:t>系统性问题</a:t>
            </a:r>
            <a:endParaRPr lang="en-US" altLang="zh-CN" sz="1400" dirty="0" smtClean="0">
              <a:solidFill>
                <a:schemeClr val="accent1">
                  <a:lumMod val="75000"/>
                </a:schemeClr>
              </a:solidFill>
              <a:latin typeface="+mj-ea"/>
              <a:ea typeface="+mj-ea"/>
            </a:endParaRPr>
          </a:p>
          <a:p>
            <a:pPr algn="just">
              <a:lnSpc>
                <a:spcPct val="150000"/>
              </a:lnSpc>
            </a:pPr>
            <a:r>
              <a:rPr lang="zh-CN" altLang="en-US" sz="1000" dirty="0" smtClean="0">
                <a:solidFill>
                  <a:schemeClr val="accent1"/>
                </a:solidFill>
                <a:latin typeface="+mn-ea"/>
              </a:rPr>
              <a:t>市场</a:t>
            </a:r>
            <a:r>
              <a:rPr lang="zh-CN" altLang="en-US" sz="1000" dirty="0">
                <a:solidFill>
                  <a:schemeClr val="accent1"/>
                </a:solidFill>
                <a:latin typeface="+mn-ea"/>
              </a:rPr>
              <a:t>分析是一个计划严密的系统过程，应该按照预定的计划和要求去收集、分析和解释有关资料。</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smtClean="0">
                <a:solidFill>
                  <a:schemeClr val="accent1">
                    <a:lumMod val="75000"/>
                  </a:schemeClr>
                </a:solidFill>
                <a:latin typeface="+mj-ea"/>
                <a:ea typeface="+mj-ea"/>
              </a:rPr>
              <a:t>资料</a:t>
            </a:r>
            <a:r>
              <a:rPr lang="zh-CN" altLang="en-US" sz="1400" dirty="0">
                <a:solidFill>
                  <a:schemeClr val="accent1">
                    <a:lumMod val="75000"/>
                  </a:schemeClr>
                </a:solidFill>
                <a:latin typeface="+mj-ea"/>
                <a:ea typeface="+mj-ea"/>
              </a:rPr>
              <a:t>和</a:t>
            </a:r>
            <a:r>
              <a:rPr lang="zh-CN" altLang="en-US" sz="1400" dirty="0" smtClean="0">
                <a:solidFill>
                  <a:schemeClr val="accent1">
                    <a:lumMod val="75000"/>
                  </a:schemeClr>
                </a:solidFill>
                <a:latin typeface="+mj-ea"/>
                <a:ea typeface="+mj-ea"/>
              </a:rPr>
              <a:t>信息</a:t>
            </a:r>
            <a:endParaRPr lang="en-US" altLang="zh-CN" sz="1400" dirty="0" smtClean="0">
              <a:solidFill>
                <a:schemeClr val="accent1">
                  <a:lumMod val="75000"/>
                </a:schemeClr>
              </a:solidFill>
              <a:latin typeface="+mj-ea"/>
              <a:ea typeface="+mj-ea"/>
            </a:endParaRPr>
          </a:p>
          <a:p>
            <a:pPr algn="just">
              <a:lnSpc>
                <a:spcPct val="150000"/>
              </a:lnSpc>
            </a:pPr>
            <a:r>
              <a:rPr lang="zh-CN" altLang="en-US" sz="1000" dirty="0" smtClean="0">
                <a:solidFill>
                  <a:schemeClr val="accent1"/>
                </a:solidFill>
                <a:latin typeface="+mn-ea"/>
              </a:rPr>
              <a:t>市场</a:t>
            </a:r>
            <a:r>
              <a:rPr lang="zh-CN" altLang="en-US" sz="1000" dirty="0">
                <a:solidFill>
                  <a:schemeClr val="accent1"/>
                </a:solidFill>
                <a:latin typeface="+mn-ea"/>
              </a:rPr>
              <a:t>分析应向决策者提供信息，而非资料。资料是通过营销调研活动所收集到的各种未经处理的事实和数据，它们是形成信息的原料。信息是通过对资料的分析而获得的认识和结论，是对资料进行处理和加工后的产物。</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smtClean="0">
                <a:solidFill>
                  <a:schemeClr val="accent1">
                    <a:lumMod val="75000"/>
                  </a:schemeClr>
                </a:solidFill>
                <a:latin typeface="+mj-ea"/>
                <a:ea typeface="+mj-ea"/>
              </a:rPr>
              <a:t>决策导向</a:t>
            </a:r>
            <a:endParaRPr lang="en-US" altLang="zh-CN" sz="1400" dirty="0" smtClean="0">
              <a:solidFill>
                <a:schemeClr val="accent1">
                  <a:lumMod val="75000"/>
                </a:schemeClr>
              </a:solidFill>
              <a:latin typeface="+mj-ea"/>
              <a:ea typeface="+mj-ea"/>
            </a:endParaRPr>
          </a:p>
          <a:p>
            <a:pPr algn="just">
              <a:lnSpc>
                <a:spcPct val="150000"/>
              </a:lnSpc>
            </a:pPr>
            <a:r>
              <a:rPr lang="zh-CN" altLang="en-US" sz="1000" dirty="0" smtClean="0">
                <a:solidFill>
                  <a:schemeClr val="accent1"/>
                </a:solidFill>
                <a:latin typeface="+mn-ea"/>
              </a:rPr>
              <a:t>市场</a:t>
            </a:r>
            <a:r>
              <a:rPr lang="zh-CN" altLang="en-US" sz="1000" dirty="0">
                <a:solidFill>
                  <a:schemeClr val="accent1"/>
                </a:solidFill>
                <a:latin typeface="+mn-ea"/>
              </a:rPr>
              <a:t>分析是为决策服务的管理工具。 </a:t>
            </a:r>
          </a:p>
        </p:txBody>
      </p:sp>
    </p:spTree>
    <p:custDataLst>
      <p:tags r:id="rId1"/>
    </p:custDataLst>
    <p:extLst>
      <p:ext uri="{BB962C8B-B14F-4D97-AF65-F5344CB8AC3E}">
        <p14:creationId xmlns:p14="http://schemas.microsoft.com/office/powerpoint/2010/main" val="8070887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 calcmode="lin" valueType="num">
                                      <p:cBhvr additive="base">
                                        <p:cTn id="21"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5">
                                            <p:txEl>
                                              <p:pRg st="1" end="1"/>
                                            </p:txEl>
                                          </p:spTgt>
                                        </p:tgtEl>
                                        <p:attrNameLst>
                                          <p:attrName>style.visibility</p:attrName>
                                        </p:attrNameLst>
                                      </p:cBhvr>
                                      <p:to>
                                        <p:strVal val="visible"/>
                                      </p:to>
                                    </p:set>
                                    <p:anim calcmode="lin" valueType="num">
                                      <p:cBhvr additive="base">
                                        <p:cTn id="25" dur="500" fill="hold"/>
                                        <p:tgtEl>
                                          <p:spTgt spid="35">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50"/>
                                  </p:stCondLst>
                                  <p:childTnLst>
                                    <p:set>
                                      <p:cBhvr>
                                        <p:cTn id="28" dur="1" fill="hold">
                                          <p:stCondLst>
                                            <p:cond delay="0"/>
                                          </p:stCondLst>
                                        </p:cTn>
                                        <p:tgtEl>
                                          <p:spTgt spid="35">
                                            <p:txEl>
                                              <p:pRg st="3" end="3"/>
                                            </p:txEl>
                                          </p:spTgt>
                                        </p:tgtEl>
                                        <p:attrNameLst>
                                          <p:attrName>style.visibility</p:attrName>
                                        </p:attrNameLst>
                                      </p:cBhvr>
                                      <p:to>
                                        <p:strVal val="visible"/>
                                      </p:to>
                                    </p:set>
                                    <p:anim calcmode="lin" valueType="num">
                                      <p:cBhvr additive="base">
                                        <p:cTn id="29" dur="500" fill="hold"/>
                                        <p:tgtEl>
                                          <p:spTgt spid="35">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5">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5">
                                            <p:txEl>
                                              <p:pRg st="4" end="4"/>
                                            </p:txEl>
                                          </p:spTgt>
                                        </p:tgtEl>
                                        <p:attrNameLst>
                                          <p:attrName>style.visibility</p:attrName>
                                        </p:attrNameLst>
                                      </p:cBhvr>
                                      <p:to>
                                        <p:strVal val="visible"/>
                                      </p:to>
                                    </p:set>
                                    <p:anim calcmode="lin" valueType="num">
                                      <p:cBhvr additive="base">
                                        <p:cTn id="33" dur="500" fill="hold"/>
                                        <p:tgtEl>
                                          <p:spTgt spid="35">
                                            <p:txEl>
                                              <p:pRg st="4" end="4"/>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5">
                                            <p:txEl>
                                              <p:pRg st="4" end="4"/>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35">
                                            <p:txEl>
                                              <p:pRg st="6" end="6"/>
                                            </p:txEl>
                                          </p:spTgt>
                                        </p:tgtEl>
                                        <p:attrNameLst>
                                          <p:attrName>style.visibility</p:attrName>
                                        </p:attrNameLst>
                                      </p:cBhvr>
                                      <p:to>
                                        <p:strVal val="visible"/>
                                      </p:to>
                                    </p:set>
                                    <p:anim calcmode="lin" valueType="num">
                                      <p:cBhvr additive="base">
                                        <p:cTn id="37" dur="500" fill="hold"/>
                                        <p:tgtEl>
                                          <p:spTgt spid="35">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5">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35">
                                            <p:txEl>
                                              <p:pRg st="7" end="7"/>
                                            </p:txEl>
                                          </p:spTgt>
                                        </p:tgtEl>
                                        <p:attrNameLst>
                                          <p:attrName>style.visibility</p:attrName>
                                        </p:attrNameLst>
                                      </p:cBhvr>
                                      <p:to>
                                        <p:strVal val="visible"/>
                                      </p:to>
                                    </p:set>
                                    <p:anim calcmode="lin" valueType="num">
                                      <p:cBhvr additive="base">
                                        <p:cTn id="41" dur="500" fill="hold"/>
                                        <p:tgtEl>
                                          <p:spTgt spid="35">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5">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35">
                                            <p:txEl>
                                              <p:pRg st="9" end="9"/>
                                            </p:txEl>
                                          </p:spTgt>
                                        </p:tgtEl>
                                        <p:attrNameLst>
                                          <p:attrName>style.visibility</p:attrName>
                                        </p:attrNameLst>
                                      </p:cBhvr>
                                      <p:to>
                                        <p:strVal val="visible"/>
                                      </p:to>
                                    </p:set>
                                    <p:anim calcmode="lin" valueType="num">
                                      <p:cBhvr additive="base">
                                        <p:cTn id="45" dur="500" fill="hold"/>
                                        <p:tgtEl>
                                          <p:spTgt spid="35">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5">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750"/>
                                  </p:stCondLst>
                                  <p:childTnLst>
                                    <p:set>
                                      <p:cBhvr>
                                        <p:cTn id="48" dur="1" fill="hold">
                                          <p:stCondLst>
                                            <p:cond delay="0"/>
                                          </p:stCondLst>
                                        </p:cTn>
                                        <p:tgtEl>
                                          <p:spTgt spid="35">
                                            <p:txEl>
                                              <p:pRg st="10" end="10"/>
                                            </p:txEl>
                                          </p:spTgt>
                                        </p:tgtEl>
                                        <p:attrNameLst>
                                          <p:attrName>style.visibility</p:attrName>
                                        </p:attrNameLst>
                                      </p:cBhvr>
                                      <p:to>
                                        <p:strVal val="visible"/>
                                      </p:to>
                                    </p:set>
                                    <p:anim calcmode="lin" valueType="num">
                                      <p:cBhvr additive="base">
                                        <p:cTn id="49" dur="500" fill="hold"/>
                                        <p:tgtEl>
                                          <p:spTgt spid="35">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我们产品在市场所占比例</a:t>
            </a:r>
            <a:endParaRPr lang="zh-CN" altLang="en-US" dirty="0"/>
          </a:p>
        </p:txBody>
      </p:sp>
      <p:grpSp>
        <p:nvGrpSpPr>
          <p:cNvPr id="78" name="组合 77"/>
          <p:cNvGrpSpPr/>
          <p:nvPr/>
        </p:nvGrpSpPr>
        <p:grpSpPr>
          <a:xfrm>
            <a:off x="6149336" y="2057400"/>
            <a:ext cx="5014046" cy="3693882"/>
            <a:chOff x="6149336" y="2057400"/>
            <a:chExt cx="5014046" cy="3693882"/>
          </a:xfrm>
        </p:grpSpPr>
        <p:grpSp>
          <p:nvGrpSpPr>
            <p:cNvPr id="28" name="组合 27"/>
            <p:cNvGrpSpPr/>
            <p:nvPr/>
          </p:nvGrpSpPr>
          <p:grpSpPr>
            <a:xfrm>
              <a:off x="6149336" y="2057400"/>
              <a:ext cx="1794404" cy="3693882"/>
              <a:chOff x="1595744" y="1504948"/>
              <a:chExt cx="2109927" cy="4343402"/>
            </a:xfrm>
          </p:grpSpPr>
          <p:grpSp>
            <p:nvGrpSpPr>
              <p:cNvPr id="29" name="组合 28"/>
              <p:cNvGrpSpPr/>
              <p:nvPr/>
            </p:nvGrpSpPr>
            <p:grpSpPr>
              <a:xfrm>
                <a:off x="1595744" y="1504948"/>
                <a:ext cx="2109927" cy="4343402"/>
                <a:chOff x="1595744" y="1504948"/>
                <a:chExt cx="2109927" cy="4343402"/>
              </a:xfrm>
            </p:grpSpPr>
            <p:grpSp>
              <p:nvGrpSpPr>
                <p:cNvPr id="36" name="组合 35"/>
                <p:cNvGrpSpPr/>
                <p:nvPr/>
              </p:nvGrpSpPr>
              <p:grpSpPr>
                <a:xfrm>
                  <a:off x="1595744" y="1504948"/>
                  <a:ext cx="1718965" cy="1546248"/>
                  <a:chOff x="1800523" y="1479548"/>
                  <a:chExt cx="1718965" cy="1546248"/>
                </a:xfrm>
                <a:solidFill>
                  <a:srgbClr val="494951"/>
                </a:solidFill>
              </p:grpSpPr>
              <p:sp>
                <p:nvSpPr>
                  <p:cNvPr id="41" name="同侧圆角矩形 40"/>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侧圆角矩形 41"/>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同侧圆角矩形 43"/>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圆角矩形 36"/>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788546" y="2120899"/>
                <a:ext cx="1746250" cy="30924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9368978" y="2057400"/>
              <a:ext cx="1794404" cy="3693882"/>
              <a:chOff x="1595744" y="1504948"/>
              <a:chExt cx="2109927" cy="4343402"/>
            </a:xfrm>
          </p:grpSpPr>
          <p:grpSp>
            <p:nvGrpSpPr>
              <p:cNvPr id="46" name="组合 45"/>
              <p:cNvGrpSpPr/>
              <p:nvPr/>
            </p:nvGrpSpPr>
            <p:grpSpPr>
              <a:xfrm>
                <a:off x="1595744" y="1504948"/>
                <a:ext cx="2109927" cy="4343402"/>
                <a:chOff x="1595744" y="1504948"/>
                <a:chExt cx="2109927" cy="4343402"/>
              </a:xfrm>
            </p:grpSpPr>
            <p:grpSp>
              <p:nvGrpSpPr>
                <p:cNvPr id="53" name="组合 52"/>
                <p:cNvGrpSpPr/>
                <p:nvPr/>
              </p:nvGrpSpPr>
              <p:grpSpPr>
                <a:xfrm>
                  <a:off x="1595744" y="1504948"/>
                  <a:ext cx="1718965" cy="1546248"/>
                  <a:chOff x="1800523" y="1479548"/>
                  <a:chExt cx="1718965" cy="1546248"/>
                </a:xfrm>
                <a:solidFill>
                  <a:srgbClr val="494951"/>
                </a:solidFill>
              </p:grpSpPr>
              <p:sp>
                <p:nvSpPr>
                  <p:cNvPr id="58" name="同侧圆角矩形 57"/>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同侧圆角矩形 58"/>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侧圆角矩形 59"/>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同侧圆角矩形 60"/>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788546" y="2120899"/>
                <a:ext cx="1746250" cy="309245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10"/>
          <p:cNvGrpSpPr/>
          <p:nvPr/>
        </p:nvGrpSpPr>
        <p:grpSpPr>
          <a:xfrm>
            <a:off x="7582170" y="1583925"/>
            <a:ext cx="2190834" cy="4509954"/>
            <a:chOff x="1595744" y="1504948"/>
            <a:chExt cx="2109927" cy="4343402"/>
          </a:xfrm>
        </p:grpSpPr>
        <p:grpSp>
          <p:nvGrpSpPr>
            <p:cNvPr id="12" name="组合 11"/>
            <p:cNvGrpSpPr/>
            <p:nvPr/>
          </p:nvGrpSpPr>
          <p:grpSpPr>
            <a:xfrm>
              <a:off x="1595744" y="1504948"/>
              <a:ext cx="2109927" cy="4343402"/>
              <a:chOff x="1595744" y="1504948"/>
              <a:chExt cx="2109927" cy="4343402"/>
            </a:xfrm>
          </p:grpSpPr>
          <p:grpSp>
            <p:nvGrpSpPr>
              <p:cNvPr id="19" name="组合 18"/>
              <p:cNvGrpSpPr/>
              <p:nvPr/>
            </p:nvGrpSpPr>
            <p:grpSpPr>
              <a:xfrm>
                <a:off x="1595744" y="1504948"/>
                <a:ext cx="1718965" cy="1546248"/>
                <a:chOff x="1800523" y="1479548"/>
                <a:chExt cx="1718965" cy="1546248"/>
              </a:xfrm>
              <a:solidFill>
                <a:srgbClr val="494951"/>
              </a:solidFill>
            </p:grpSpPr>
            <p:sp>
              <p:nvSpPr>
                <p:cNvPr id="24" name="同侧圆角矩形 23"/>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侧圆角矩形 25"/>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788546" y="2120900"/>
              <a:ext cx="1746250" cy="30924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998722" y="2026664"/>
            <a:ext cx="1800000" cy="1800000"/>
            <a:chOff x="998722" y="2077464"/>
            <a:chExt cx="1800000" cy="1800000"/>
          </a:xfrm>
        </p:grpSpPr>
        <p:sp>
          <p:nvSpPr>
            <p:cNvPr id="64" name="椭圆 63"/>
            <p:cNvSpPr/>
            <p:nvPr/>
          </p:nvSpPr>
          <p:spPr>
            <a:xfrm>
              <a:off x="998722"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弧形 61"/>
            <p:cNvSpPr/>
            <p:nvPr/>
          </p:nvSpPr>
          <p:spPr>
            <a:xfrm>
              <a:off x="998722" y="2077464"/>
              <a:ext cx="1800000" cy="1800000"/>
            </a:xfrm>
            <a:prstGeom prst="arc">
              <a:avLst>
                <a:gd name="adj1" fmla="val 16200000"/>
                <a:gd name="adj2" fmla="val 8851924"/>
              </a:avLst>
            </a:prstGeom>
            <a:ln w="1270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6" name="组合 75"/>
          <p:cNvGrpSpPr/>
          <p:nvPr/>
        </p:nvGrpSpPr>
        <p:grpSpPr>
          <a:xfrm>
            <a:off x="3580187" y="2026664"/>
            <a:ext cx="1800000" cy="1800000"/>
            <a:chOff x="3580187" y="2077464"/>
            <a:chExt cx="1800000" cy="1800000"/>
          </a:xfrm>
        </p:grpSpPr>
        <p:sp>
          <p:nvSpPr>
            <p:cNvPr id="65" name="椭圆 64"/>
            <p:cNvSpPr/>
            <p:nvPr/>
          </p:nvSpPr>
          <p:spPr>
            <a:xfrm>
              <a:off x="3580187"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弧形 62"/>
            <p:cNvSpPr/>
            <p:nvPr/>
          </p:nvSpPr>
          <p:spPr>
            <a:xfrm>
              <a:off x="3580187" y="2077464"/>
              <a:ext cx="1800000" cy="1800000"/>
            </a:xfrm>
            <a:prstGeom prst="arc">
              <a:avLst>
                <a:gd name="adj1" fmla="val 16200000"/>
                <a:gd name="adj2" fmla="val 11250901"/>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5" name="组合 74"/>
          <p:cNvGrpSpPr/>
          <p:nvPr/>
        </p:nvGrpSpPr>
        <p:grpSpPr>
          <a:xfrm>
            <a:off x="1269943" y="2297885"/>
            <a:ext cx="1257558" cy="1257558"/>
            <a:chOff x="1269943" y="2348685"/>
            <a:chExt cx="1257558" cy="1257558"/>
          </a:xfrm>
        </p:grpSpPr>
        <p:sp>
          <p:nvSpPr>
            <p:cNvPr id="68" name="椭圆 67"/>
            <p:cNvSpPr/>
            <p:nvPr/>
          </p:nvSpPr>
          <p:spPr>
            <a:xfrm>
              <a:off x="1269943" y="2348685"/>
              <a:ext cx="1257558" cy="125755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387204" y="2654299"/>
              <a:ext cx="1023037" cy="646331"/>
            </a:xfrm>
            <a:prstGeom prst="rect">
              <a:avLst/>
            </a:prstGeom>
          </p:spPr>
          <p:txBody>
            <a:bodyPr wrap="none" anchor="ctr">
              <a:spAutoFit/>
            </a:bodyPr>
            <a:lstStyle/>
            <a:p>
              <a:pPr algn="ctr"/>
              <a:r>
                <a:rPr lang="en-US" altLang="zh-CN" sz="3600" dirty="0" smtClean="0">
                  <a:solidFill>
                    <a:schemeClr val="bg1"/>
                  </a:solidFill>
                </a:rPr>
                <a:t>65%</a:t>
              </a:r>
              <a:endParaRPr lang="zh-CN" altLang="en-US" sz="3600" dirty="0">
                <a:solidFill>
                  <a:schemeClr val="bg1"/>
                </a:solidFill>
              </a:endParaRPr>
            </a:p>
          </p:txBody>
        </p:sp>
      </p:grpSp>
      <p:grpSp>
        <p:nvGrpSpPr>
          <p:cNvPr id="72" name="组合 71"/>
          <p:cNvGrpSpPr/>
          <p:nvPr/>
        </p:nvGrpSpPr>
        <p:grpSpPr>
          <a:xfrm>
            <a:off x="3851408" y="2297885"/>
            <a:ext cx="1257558" cy="1257558"/>
            <a:chOff x="3862790" y="2348685"/>
            <a:chExt cx="1257558" cy="1257558"/>
          </a:xfrm>
        </p:grpSpPr>
        <p:sp>
          <p:nvSpPr>
            <p:cNvPr id="69" name="椭圆 68"/>
            <p:cNvSpPr/>
            <p:nvPr/>
          </p:nvSpPr>
          <p:spPr>
            <a:xfrm>
              <a:off x="3862790" y="2348685"/>
              <a:ext cx="1257558" cy="12575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957287" y="2677160"/>
              <a:ext cx="1023037" cy="646331"/>
            </a:xfrm>
            <a:prstGeom prst="rect">
              <a:avLst/>
            </a:prstGeom>
          </p:spPr>
          <p:txBody>
            <a:bodyPr wrap="none" anchor="ctr">
              <a:spAutoFit/>
            </a:bodyPr>
            <a:lstStyle/>
            <a:p>
              <a:pPr algn="ctr"/>
              <a:r>
                <a:rPr lang="en-US" altLang="zh-CN" sz="3600" dirty="0" smtClean="0">
                  <a:solidFill>
                    <a:schemeClr val="bg1"/>
                  </a:solidFill>
                </a:rPr>
                <a:t>75%</a:t>
              </a:r>
              <a:endParaRPr lang="zh-CN" altLang="en-US" sz="3600" dirty="0">
                <a:solidFill>
                  <a:schemeClr val="bg1"/>
                </a:solidFill>
              </a:endParaRPr>
            </a:p>
          </p:txBody>
        </p:sp>
      </p:grpSp>
      <p:sp>
        <p:nvSpPr>
          <p:cNvPr id="70" name="矩形 69"/>
          <p:cNvSpPr/>
          <p:nvPr/>
        </p:nvSpPr>
        <p:spPr>
          <a:xfrm>
            <a:off x="971610" y="4576213"/>
            <a:ext cx="4419959" cy="1323439"/>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为客户服务是我们存在的唯一理由，客户需求是我们发展的原动力</a:t>
            </a:r>
            <a:r>
              <a:rPr lang="zh-CN" altLang="en-US" sz="1000" dirty="0" smtClean="0">
                <a:solidFill>
                  <a:schemeClr val="accent1"/>
                </a:solidFill>
                <a:latin typeface="+mn-ea"/>
              </a:rPr>
              <a:t>。</a:t>
            </a:r>
            <a:endParaRPr lang="en-US" altLang="zh-CN" sz="1000" dirty="0" smtClean="0">
              <a:solidFill>
                <a:schemeClr val="accent1"/>
              </a:solidFill>
              <a:latin typeface="+mn-ea"/>
            </a:endParaRPr>
          </a:p>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000" dirty="0" smtClean="0">
                <a:solidFill>
                  <a:schemeClr val="accent1"/>
                </a:solidFill>
                <a:latin typeface="+mn-ea"/>
              </a:rPr>
              <a:t>。</a:t>
            </a:r>
            <a:endParaRPr lang="en-US" altLang="zh-CN" sz="1000" dirty="0">
              <a:solidFill>
                <a:schemeClr val="accent1"/>
              </a:solidFill>
              <a:latin typeface="+mn-ea"/>
            </a:endParaRPr>
          </a:p>
        </p:txBody>
      </p:sp>
      <p:sp>
        <p:nvSpPr>
          <p:cNvPr id="79" name="矩形 78"/>
          <p:cNvSpPr/>
          <p:nvPr/>
        </p:nvSpPr>
        <p:spPr>
          <a:xfrm>
            <a:off x="1049771" y="4054589"/>
            <a:ext cx="1697902" cy="307777"/>
          </a:xfrm>
          <a:prstGeom prst="rect">
            <a:avLst/>
          </a:prstGeom>
        </p:spPr>
        <p:txBody>
          <a:bodyPr wrap="none">
            <a:spAutoFit/>
          </a:bodyPr>
          <a:lstStyle/>
          <a:p>
            <a:pPr algn="ctr"/>
            <a:r>
              <a:rPr lang="en-US" altLang="zh-CN" sz="1400" dirty="0" smtClean="0">
                <a:solidFill>
                  <a:schemeClr val="accent1">
                    <a:lumMod val="75000"/>
                  </a:schemeClr>
                </a:solidFill>
                <a:latin typeface="+mj-ea"/>
                <a:ea typeface="+mj-ea"/>
              </a:rPr>
              <a:t>2014</a:t>
            </a:r>
            <a:r>
              <a:rPr lang="zh-CN" altLang="en-US" sz="1400" dirty="0" smtClean="0">
                <a:solidFill>
                  <a:schemeClr val="accent1">
                    <a:lumMod val="75000"/>
                  </a:schemeClr>
                </a:solidFill>
                <a:latin typeface="+mj-ea"/>
                <a:ea typeface="+mj-ea"/>
              </a:rPr>
              <a:t>年市场占有率</a:t>
            </a:r>
            <a:endParaRPr lang="zh-CN" altLang="en-US" sz="1400" dirty="0">
              <a:solidFill>
                <a:schemeClr val="accent1">
                  <a:lumMod val="75000"/>
                </a:schemeClr>
              </a:solidFill>
              <a:latin typeface="+mj-ea"/>
              <a:ea typeface="+mj-ea"/>
            </a:endParaRPr>
          </a:p>
        </p:txBody>
      </p:sp>
      <p:sp>
        <p:nvSpPr>
          <p:cNvPr id="80" name="矩形 79"/>
          <p:cNvSpPr/>
          <p:nvPr/>
        </p:nvSpPr>
        <p:spPr>
          <a:xfrm>
            <a:off x="3598156" y="4054589"/>
            <a:ext cx="1697902" cy="307777"/>
          </a:xfrm>
          <a:prstGeom prst="rect">
            <a:avLst/>
          </a:prstGeom>
        </p:spPr>
        <p:txBody>
          <a:bodyPr wrap="none">
            <a:spAutoFit/>
          </a:bodyPr>
          <a:lstStyle/>
          <a:p>
            <a:pPr algn="ctr"/>
            <a:r>
              <a:rPr lang="en-US" altLang="zh-CN" sz="1400" dirty="0" smtClean="0">
                <a:solidFill>
                  <a:schemeClr val="accent1">
                    <a:lumMod val="75000"/>
                  </a:schemeClr>
                </a:solidFill>
                <a:latin typeface="+mj-ea"/>
                <a:ea typeface="+mj-ea"/>
              </a:rPr>
              <a:t>2015</a:t>
            </a:r>
            <a:r>
              <a:rPr lang="zh-CN" altLang="en-US" sz="1400" dirty="0" smtClean="0">
                <a:solidFill>
                  <a:schemeClr val="accent1">
                    <a:lumMod val="75000"/>
                  </a:schemeClr>
                </a:solidFill>
                <a:latin typeface="+mj-ea"/>
                <a:ea typeface="+mj-ea"/>
              </a:rPr>
              <a:t>年市场占有率</a:t>
            </a:r>
            <a:endParaRPr lang="zh-CN" altLang="en-US" sz="1400" dirty="0">
              <a:solidFill>
                <a:schemeClr val="accent1">
                  <a:lumMod val="75000"/>
                </a:schemeClr>
              </a:solidFill>
              <a:latin typeface="+mj-ea"/>
              <a:ea typeface="+mj-ea"/>
            </a:endParaRPr>
          </a:p>
        </p:txBody>
      </p:sp>
    </p:spTree>
    <p:custDataLst>
      <p:tags r:id="rId1"/>
    </p:custDataLst>
    <p:extLst>
      <p:ext uri="{BB962C8B-B14F-4D97-AF65-F5344CB8AC3E}">
        <p14:creationId xmlns:p14="http://schemas.microsoft.com/office/powerpoint/2010/main" val="23642157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1000"/>
                                        <p:tgtEl>
                                          <p:spTgt spid="78"/>
                                        </p:tgtEl>
                                      </p:cBhvr>
                                    </p:animEffect>
                                    <p:anim calcmode="lin" valueType="num">
                                      <p:cBhvr>
                                        <p:cTn id="14" dur="1000" fill="hold"/>
                                        <p:tgtEl>
                                          <p:spTgt spid="78"/>
                                        </p:tgtEl>
                                        <p:attrNameLst>
                                          <p:attrName>ppt_x</p:attrName>
                                        </p:attrNameLst>
                                      </p:cBhvr>
                                      <p:tavLst>
                                        <p:tav tm="0">
                                          <p:val>
                                            <p:strVal val="#ppt_x"/>
                                          </p:val>
                                        </p:tav>
                                        <p:tav tm="100000">
                                          <p:val>
                                            <p:strVal val="#ppt_x"/>
                                          </p:val>
                                        </p:tav>
                                      </p:tavLst>
                                    </p:anim>
                                    <p:anim calcmode="lin" valueType="num">
                                      <p:cBhvr>
                                        <p:cTn id="15" dur="900" decel="100000" fill="hold"/>
                                        <p:tgtEl>
                                          <p:spTgt spid="7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ppt_w</p:attrName>
                                        </p:attrNameLst>
                                      </p:cBhvr>
                                      <p:tavLst>
                                        <p:tav tm="0">
                                          <p:val>
                                            <p:fltVal val="0"/>
                                          </p:val>
                                        </p:tav>
                                        <p:tav tm="100000">
                                          <p:val>
                                            <p:strVal val="#ppt_w"/>
                                          </p:val>
                                        </p:tav>
                                      </p:tavLst>
                                    </p:anim>
                                    <p:anim calcmode="lin" valueType="num">
                                      <p:cBhvr>
                                        <p:cTn id="22" dur="500" fill="hold"/>
                                        <p:tgtEl>
                                          <p:spTgt spid="77"/>
                                        </p:tgtEl>
                                        <p:attrNameLst>
                                          <p:attrName>ppt_h</p:attrName>
                                        </p:attrNameLst>
                                      </p:cBhvr>
                                      <p:tavLst>
                                        <p:tav tm="0">
                                          <p:val>
                                            <p:fltVal val="0"/>
                                          </p:val>
                                        </p:tav>
                                        <p:tav tm="100000">
                                          <p:val>
                                            <p:strVal val="#ppt_h"/>
                                          </p:val>
                                        </p:tav>
                                      </p:tavLst>
                                    </p:anim>
                                    <p:anim calcmode="lin" valueType="num">
                                      <p:cBhvr>
                                        <p:cTn id="23" dur="500" fill="hold"/>
                                        <p:tgtEl>
                                          <p:spTgt spid="77"/>
                                        </p:tgtEl>
                                        <p:attrNameLst>
                                          <p:attrName>style.rotation</p:attrName>
                                        </p:attrNameLst>
                                      </p:cBhvr>
                                      <p:tavLst>
                                        <p:tav tm="0">
                                          <p:val>
                                            <p:fltVal val="360"/>
                                          </p:val>
                                        </p:tav>
                                        <p:tav tm="100000">
                                          <p:val>
                                            <p:fltVal val="0"/>
                                          </p:val>
                                        </p:tav>
                                      </p:tavLst>
                                    </p:anim>
                                    <p:animEffect transition="in" filter="fade">
                                      <p:cBhvr>
                                        <p:cTn id="24" dur="500"/>
                                        <p:tgtEl>
                                          <p:spTgt spid="77"/>
                                        </p:tgtEl>
                                      </p:cBhvr>
                                    </p:animEffect>
                                  </p:childTnLst>
                                </p:cTn>
                              </p:par>
                              <p:par>
                                <p:cTn id="25" presetID="53" presetClass="entr" presetSubtype="16" fill="hold" nodeType="withEffect">
                                  <p:stCondLst>
                                    <p:cond delay="25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fill="hold"/>
                                        <p:tgtEl>
                                          <p:spTgt spid="75"/>
                                        </p:tgtEl>
                                        <p:attrNameLst>
                                          <p:attrName>ppt_w</p:attrName>
                                        </p:attrNameLst>
                                      </p:cBhvr>
                                      <p:tavLst>
                                        <p:tav tm="0">
                                          <p:val>
                                            <p:fltVal val="0"/>
                                          </p:val>
                                        </p:tav>
                                        <p:tav tm="100000">
                                          <p:val>
                                            <p:strVal val="#ppt_w"/>
                                          </p:val>
                                        </p:tav>
                                      </p:tavLst>
                                    </p:anim>
                                    <p:anim calcmode="lin" valueType="num">
                                      <p:cBhvr>
                                        <p:cTn id="28" dur="500" fill="hold"/>
                                        <p:tgtEl>
                                          <p:spTgt spid="75"/>
                                        </p:tgtEl>
                                        <p:attrNameLst>
                                          <p:attrName>ppt_h</p:attrName>
                                        </p:attrNameLst>
                                      </p:cBhvr>
                                      <p:tavLst>
                                        <p:tav tm="0">
                                          <p:val>
                                            <p:fltVal val="0"/>
                                          </p:val>
                                        </p:tav>
                                        <p:tav tm="100000">
                                          <p:val>
                                            <p:strVal val="#ppt_h"/>
                                          </p:val>
                                        </p:tav>
                                      </p:tavLst>
                                    </p:anim>
                                    <p:animEffect transition="in" filter="fade">
                                      <p:cBhvr>
                                        <p:cTn id="29" dur="500"/>
                                        <p:tgtEl>
                                          <p:spTgt spid="75"/>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 calcmode="lin" valueType="num">
                                      <p:cBhvr>
                                        <p:cTn id="41" dur="500" fill="hold"/>
                                        <p:tgtEl>
                                          <p:spTgt spid="76"/>
                                        </p:tgtEl>
                                        <p:attrNameLst>
                                          <p:attrName>style.rotation</p:attrName>
                                        </p:attrNameLst>
                                      </p:cBhvr>
                                      <p:tavLst>
                                        <p:tav tm="0">
                                          <p:val>
                                            <p:fltVal val="360"/>
                                          </p:val>
                                        </p:tav>
                                        <p:tav tm="100000">
                                          <p:val>
                                            <p:fltVal val="0"/>
                                          </p:val>
                                        </p:tav>
                                      </p:tavLst>
                                    </p:anim>
                                    <p:animEffect transition="in" filter="fade">
                                      <p:cBhvr>
                                        <p:cTn id="42" dur="500"/>
                                        <p:tgtEl>
                                          <p:spTgt spid="76"/>
                                        </p:tgtEl>
                                      </p:cBhvr>
                                    </p:animEffect>
                                  </p:childTnLst>
                                </p:cTn>
                              </p:par>
                              <p:par>
                                <p:cTn id="43" presetID="53" presetClass="entr" presetSubtype="16" fill="hold" nodeType="withEffect">
                                  <p:stCondLst>
                                    <p:cond delay="25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一季度市场增长情况</a:t>
            </a:r>
            <a:endParaRPr lang="zh-CN" altLang="en-US" dirty="0"/>
          </a:p>
        </p:txBody>
      </p:sp>
      <p:grpSp>
        <p:nvGrpSpPr>
          <p:cNvPr id="71" name="组合 70"/>
          <p:cNvGrpSpPr/>
          <p:nvPr/>
        </p:nvGrpSpPr>
        <p:grpSpPr>
          <a:xfrm>
            <a:off x="3911742" y="5123930"/>
            <a:ext cx="789140" cy="246222"/>
            <a:chOff x="3911742" y="5123930"/>
            <a:chExt cx="789140" cy="246222"/>
          </a:xfrm>
        </p:grpSpPr>
        <p:sp>
          <p:nvSpPr>
            <p:cNvPr id="73" name="矩形 72"/>
            <p:cNvSpPr/>
            <p:nvPr/>
          </p:nvSpPr>
          <p:spPr>
            <a:xfrm>
              <a:off x="3911742" y="5181263"/>
              <a:ext cx="130472" cy="130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74" name="矩形 73"/>
            <p:cNvSpPr/>
            <p:nvPr/>
          </p:nvSpPr>
          <p:spPr>
            <a:xfrm>
              <a:off x="4003255" y="5123930"/>
              <a:ext cx="697627" cy="246222"/>
            </a:xfrm>
            <a:prstGeom prst="rect">
              <a:avLst/>
            </a:prstGeom>
          </p:spPr>
          <p:txBody>
            <a:bodyPr wrap="none">
              <a:spAutoFit/>
            </a:bodyPr>
            <a:lstStyle/>
            <a:p>
              <a:r>
                <a:rPr lang="zh-CN" altLang="en-US" sz="1000" dirty="0">
                  <a:solidFill>
                    <a:schemeClr val="accent1"/>
                  </a:solidFill>
                  <a:latin typeface="+mn-ea"/>
                </a:rPr>
                <a:t>网页设计</a:t>
              </a:r>
            </a:p>
          </p:txBody>
        </p:sp>
      </p:grpSp>
      <p:grpSp>
        <p:nvGrpSpPr>
          <p:cNvPr id="81" name="组合 80"/>
          <p:cNvGrpSpPr/>
          <p:nvPr/>
        </p:nvGrpSpPr>
        <p:grpSpPr>
          <a:xfrm>
            <a:off x="5075117" y="5129684"/>
            <a:ext cx="757477" cy="246221"/>
            <a:chOff x="5075117" y="5129684"/>
            <a:chExt cx="757477" cy="246221"/>
          </a:xfrm>
        </p:grpSpPr>
        <p:sp>
          <p:nvSpPr>
            <p:cNvPr id="82" name="矩形 81"/>
            <p:cNvSpPr/>
            <p:nvPr/>
          </p:nvSpPr>
          <p:spPr>
            <a:xfrm>
              <a:off x="5075117" y="5181262"/>
              <a:ext cx="130472" cy="1304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3" name="矩形 82"/>
            <p:cNvSpPr/>
            <p:nvPr/>
          </p:nvSpPr>
          <p:spPr>
            <a:xfrm>
              <a:off x="5167027" y="5129684"/>
              <a:ext cx="665567" cy="246221"/>
            </a:xfrm>
            <a:prstGeom prst="rect">
              <a:avLst/>
            </a:prstGeom>
          </p:spPr>
          <p:txBody>
            <a:bodyPr wrap="none">
              <a:spAutoFit/>
            </a:bodyPr>
            <a:lstStyle/>
            <a:p>
              <a:r>
                <a:rPr lang="en-US" altLang="zh-CN" sz="1000" dirty="0">
                  <a:solidFill>
                    <a:schemeClr val="accent1"/>
                  </a:solidFill>
                  <a:latin typeface="+mn-ea"/>
                </a:rPr>
                <a:t>Web</a:t>
              </a:r>
              <a:r>
                <a:rPr lang="zh-CN" altLang="en-US" sz="1000" dirty="0">
                  <a:solidFill>
                    <a:schemeClr val="accent1"/>
                  </a:solidFill>
                  <a:latin typeface="+mn-ea"/>
                </a:rPr>
                <a:t>开发</a:t>
              </a:r>
            </a:p>
          </p:txBody>
        </p:sp>
      </p:grpSp>
      <p:grpSp>
        <p:nvGrpSpPr>
          <p:cNvPr id="84" name="组合 83"/>
          <p:cNvGrpSpPr/>
          <p:nvPr/>
        </p:nvGrpSpPr>
        <p:grpSpPr>
          <a:xfrm>
            <a:off x="6266001" y="5123930"/>
            <a:ext cx="747968" cy="246221"/>
            <a:chOff x="6266001" y="5123930"/>
            <a:chExt cx="747968" cy="246221"/>
          </a:xfrm>
        </p:grpSpPr>
        <p:sp>
          <p:nvSpPr>
            <p:cNvPr id="85" name="矩形 84"/>
            <p:cNvSpPr/>
            <p:nvPr/>
          </p:nvSpPr>
          <p:spPr>
            <a:xfrm>
              <a:off x="6266001" y="5181263"/>
              <a:ext cx="130472" cy="1304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6" name="矩形 85"/>
            <p:cNvSpPr/>
            <p:nvPr/>
          </p:nvSpPr>
          <p:spPr>
            <a:xfrm>
              <a:off x="6356417" y="5123930"/>
              <a:ext cx="657552" cy="246221"/>
            </a:xfrm>
            <a:prstGeom prst="rect">
              <a:avLst/>
            </a:prstGeom>
          </p:spPr>
          <p:txBody>
            <a:bodyPr wrap="none">
              <a:spAutoFit/>
            </a:bodyPr>
            <a:lstStyle/>
            <a:p>
              <a:r>
                <a:rPr lang="en-US" altLang="zh-CN" sz="1000" dirty="0" smtClean="0">
                  <a:solidFill>
                    <a:schemeClr val="accent1"/>
                  </a:solidFill>
                  <a:latin typeface="+mn-ea"/>
                </a:rPr>
                <a:t>APP</a:t>
              </a:r>
              <a:r>
                <a:rPr lang="zh-CN" altLang="en-US" sz="1000" dirty="0" smtClean="0">
                  <a:solidFill>
                    <a:schemeClr val="accent1"/>
                  </a:solidFill>
                  <a:latin typeface="+mn-ea"/>
                </a:rPr>
                <a:t>开发</a:t>
              </a:r>
              <a:endParaRPr lang="zh-CN" altLang="en-US" sz="1000" dirty="0">
                <a:solidFill>
                  <a:schemeClr val="accent1"/>
                </a:solidFill>
                <a:latin typeface="+mn-ea"/>
              </a:endParaRPr>
            </a:p>
          </p:txBody>
        </p:sp>
      </p:grpSp>
      <p:grpSp>
        <p:nvGrpSpPr>
          <p:cNvPr id="87" name="组合 86"/>
          <p:cNvGrpSpPr/>
          <p:nvPr/>
        </p:nvGrpSpPr>
        <p:grpSpPr>
          <a:xfrm>
            <a:off x="7418597" y="5123930"/>
            <a:ext cx="788043" cy="246222"/>
            <a:chOff x="7418597" y="5123930"/>
            <a:chExt cx="788043" cy="246222"/>
          </a:xfrm>
        </p:grpSpPr>
        <p:sp>
          <p:nvSpPr>
            <p:cNvPr id="88" name="矩形 87"/>
            <p:cNvSpPr/>
            <p:nvPr/>
          </p:nvSpPr>
          <p:spPr>
            <a:xfrm>
              <a:off x="7418597" y="5181263"/>
              <a:ext cx="130472" cy="1304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9" name="矩形 88"/>
            <p:cNvSpPr/>
            <p:nvPr/>
          </p:nvSpPr>
          <p:spPr>
            <a:xfrm>
              <a:off x="7509013" y="5123930"/>
              <a:ext cx="697627" cy="246222"/>
            </a:xfrm>
            <a:prstGeom prst="rect">
              <a:avLst/>
            </a:prstGeom>
          </p:spPr>
          <p:txBody>
            <a:bodyPr wrap="none">
              <a:spAutoFit/>
            </a:bodyPr>
            <a:lstStyle/>
            <a:p>
              <a:r>
                <a:rPr lang="zh-CN" altLang="en-US" sz="1000" dirty="0" smtClean="0">
                  <a:solidFill>
                    <a:schemeClr val="accent1"/>
                  </a:solidFill>
                  <a:latin typeface="+mn-ea"/>
                </a:rPr>
                <a:t>品牌建设</a:t>
              </a:r>
              <a:endParaRPr lang="zh-CN" altLang="en-US" sz="1000" dirty="0">
                <a:solidFill>
                  <a:schemeClr val="accent1"/>
                </a:solidFill>
                <a:latin typeface="+mn-ea"/>
              </a:endParaRPr>
            </a:p>
          </p:txBody>
        </p:sp>
      </p:grpSp>
      <p:grpSp>
        <p:nvGrpSpPr>
          <p:cNvPr id="90" name="组合 89"/>
          <p:cNvGrpSpPr/>
          <p:nvPr/>
        </p:nvGrpSpPr>
        <p:grpSpPr>
          <a:xfrm>
            <a:off x="4736177" y="2230772"/>
            <a:ext cx="2692607" cy="2529913"/>
            <a:chOff x="4736177" y="2152650"/>
            <a:chExt cx="2692607" cy="2529913"/>
          </a:xfrm>
        </p:grpSpPr>
        <p:sp>
          <p:nvSpPr>
            <p:cNvPr id="91" name="矩形 90"/>
            <p:cNvSpPr/>
            <p:nvPr/>
          </p:nvSpPr>
          <p:spPr>
            <a:xfrm>
              <a:off x="5861907" y="4436343"/>
              <a:ext cx="441146" cy="246220"/>
            </a:xfrm>
            <a:prstGeom prst="rect">
              <a:avLst/>
            </a:prstGeom>
          </p:spPr>
          <p:txBody>
            <a:bodyPr wrap="none">
              <a:spAutoFit/>
            </a:bodyPr>
            <a:lstStyle/>
            <a:p>
              <a:pPr algn="ctr"/>
              <a:r>
                <a:rPr lang="zh-CN" altLang="en-US" sz="1000" dirty="0" smtClean="0">
                  <a:solidFill>
                    <a:schemeClr val="accent1"/>
                  </a:solidFill>
                  <a:latin typeface="+mn-ea"/>
                </a:rPr>
                <a:t>二月</a:t>
              </a:r>
              <a:endParaRPr lang="zh-CN" altLang="en-US" sz="1000" dirty="0">
                <a:solidFill>
                  <a:schemeClr val="accent1"/>
                </a:solidFill>
                <a:latin typeface="+mn-ea"/>
              </a:endParaRPr>
            </a:p>
          </p:txBody>
        </p:sp>
        <p:sp>
          <p:nvSpPr>
            <p:cNvPr id="92" name="矩形 91"/>
            <p:cNvSpPr/>
            <p:nvPr/>
          </p:nvSpPr>
          <p:spPr>
            <a:xfrm>
              <a:off x="4904465"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3" name="矩形 92"/>
            <p:cNvSpPr/>
            <p:nvPr/>
          </p:nvSpPr>
          <p:spPr>
            <a:xfrm>
              <a:off x="5522960" y="3416897"/>
              <a:ext cx="500549" cy="10039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4" name="矩形 93"/>
            <p:cNvSpPr/>
            <p:nvPr/>
          </p:nvSpPr>
          <p:spPr>
            <a:xfrm>
              <a:off x="6141454"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5" name="矩形 94"/>
            <p:cNvSpPr/>
            <p:nvPr/>
          </p:nvSpPr>
          <p:spPr>
            <a:xfrm>
              <a:off x="6759949" y="2873198"/>
              <a:ext cx="500549" cy="15476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6" name="矩形 95"/>
            <p:cNvSpPr/>
            <p:nvPr/>
          </p:nvSpPr>
          <p:spPr>
            <a:xfrm>
              <a:off x="4930595" y="3462924"/>
              <a:ext cx="418704" cy="246221"/>
            </a:xfrm>
            <a:prstGeom prst="rect">
              <a:avLst/>
            </a:prstGeom>
          </p:spPr>
          <p:txBody>
            <a:bodyPr wrap="none">
              <a:spAutoFit/>
            </a:bodyPr>
            <a:lstStyle/>
            <a:p>
              <a:pPr algn="ctr"/>
              <a:r>
                <a:rPr lang="en-US" altLang="zh-CN" sz="1000" dirty="0" smtClean="0">
                  <a:solidFill>
                    <a:schemeClr val="accent1"/>
                  </a:solidFill>
                  <a:latin typeface="+mn-ea"/>
                </a:rPr>
                <a:t>15%</a:t>
              </a:r>
              <a:endParaRPr lang="zh-CN" altLang="en-US" sz="1000" dirty="0">
                <a:solidFill>
                  <a:schemeClr val="accent1"/>
                </a:solidFill>
                <a:latin typeface="+mn-ea"/>
              </a:endParaRPr>
            </a:p>
          </p:txBody>
        </p:sp>
        <p:sp>
          <p:nvSpPr>
            <p:cNvPr id="97" name="矩形 96"/>
            <p:cNvSpPr/>
            <p:nvPr/>
          </p:nvSpPr>
          <p:spPr>
            <a:xfrm>
              <a:off x="5563880" y="3148391"/>
              <a:ext cx="418704" cy="246221"/>
            </a:xfrm>
            <a:prstGeom prst="rect">
              <a:avLst/>
            </a:prstGeom>
          </p:spPr>
          <p:txBody>
            <a:bodyPr wrap="none">
              <a:spAutoFit/>
            </a:bodyPr>
            <a:lstStyle/>
            <a:p>
              <a:pPr algn="ctr"/>
              <a:r>
                <a:rPr lang="en-US" altLang="zh-CN" sz="1000" dirty="0" smtClean="0">
                  <a:solidFill>
                    <a:schemeClr val="accent1"/>
                  </a:solidFill>
                  <a:latin typeface="+mn-ea"/>
                </a:rPr>
                <a:t>22%</a:t>
              </a:r>
              <a:endParaRPr lang="zh-CN" altLang="en-US" sz="1000" dirty="0">
                <a:solidFill>
                  <a:schemeClr val="accent1"/>
                </a:solidFill>
                <a:latin typeface="+mn-ea"/>
              </a:endParaRPr>
            </a:p>
          </p:txBody>
        </p:sp>
        <p:sp>
          <p:nvSpPr>
            <p:cNvPr id="98" name="矩形 97"/>
            <p:cNvSpPr/>
            <p:nvPr/>
          </p:nvSpPr>
          <p:spPr>
            <a:xfrm>
              <a:off x="6176790" y="2152650"/>
              <a:ext cx="418704" cy="246221"/>
            </a:xfrm>
            <a:prstGeom prst="rect">
              <a:avLst/>
            </a:prstGeom>
          </p:spPr>
          <p:txBody>
            <a:bodyPr wrap="none">
              <a:spAutoFit/>
            </a:bodyPr>
            <a:lstStyle/>
            <a:p>
              <a:pPr algn="ctr"/>
              <a:r>
                <a:rPr lang="en-US" altLang="zh-CN" sz="1000" dirty="0" smtClean="0">
                  <a:solidFill>
                    <a:schemeClr val="accent1"/>
                  </a:solidFill>
                  <a:latin typeface="+mn-ea"/>
                </a:rPr>
                <a:t>44%</a:t>
              </a:r>
              <a:endParaRPr lang="zh-CN" altLang="en-US" sz="1000" dirty="0">
                <a:solidFill>
                  <a:schemeClr val="accent1"/>
                </a:solidFill>
                <a:latin typeface="+mn-ea"/>
              </a:endParaRPr>
            </a:p>
          </p:txBody>
        </p:sp>
        <p:sp>
          <p:nvSpPr>
            <p:cNvPr id="99" name="矩形 98"/>
            <p:cNvSpPr/>
            <p:nvPr/>
          </p:nvSpPr>
          <p:spPr>
            <a:xfrm>
              <a:off x="6806455" y="2623570"/>
              <a:ext cx="418704" cy="246221"/>
            </a:xfrm>
            <a:prstGeom prst="rect">
              <a:avLst/>
            </a:prstGeom>
          </p:spPr>
          <p:txBody>
            <a:bodyPr wrap="none">
              <a:spAutoFit/>
            </a:bodyPr>
            <a:lstStyle/>
            <a:p>
              <a:pPr algn="ctr"/>
              <a:r>
                <a:rPr lang="en-US" altLang="zh-CN" sz="1000" dirty="0" smtClean="0">
                  <a:solidFill>
                    <a:schemeClr val="accent1"/>
                  </a:solidFill>
                  <a:latin typeface="+mn-ea"/>
                </a:rPr>
                <a:t>34%</a:t>
              </a:r>
              <a:endParaRPr lang="zh-CN" altLang="en-US" sz="1000" dirty="0">
                <a:solidFill>
                  <a:schemeClr val="accent1"/>
                </a:solidFill>
                <a:latin typeface="+mn-ea"/>
              </a:endParaRPr>
            </a:p>
          </p:txBody>
        </p:sp>
        <p:cxnSp>
          <p:nvCxnSpPr>
            <p:cNvPr id="100" name="直接连接符 99"/>
            <p:cNvCxnSpPr/>
            <p:nvPr/>
          </p:nvCxnSpPr>
          <p:spPr>
            <a:xfrm>
              <a:off x="4736177"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1302815" y="2230772"/>
            <a:ext cx="2692607" cy="2529913"/>
            <a:chOff x="1302815" y="2152650"/>
            <a:chExt cx="2692607" cy="2529913"/>
          </a:xfrm>
        </p:grpSpPr>
        <p:sp>
          <p:nvSpPr>
            <p:cNvPr id="102" name="矩形 101"/>
            <p:cNvSpPr/>
            <p:nvPr/>
          </p:nvSpPr>
          <p:spPr>
            <a:xfrm>
              <a:off x="2428545" y="4436343"/>
              <a:ext cx="441146" cy="246220"/>
            </a:xfrm>
            <a:prstGeom prst="rect">
              <a:avLst/>
            </a:prstGeom>
          </p:spPr>
          <p:txBody>
            <a:bodyPr wrap="none">
              <a:spAutoFit/>
            </a:bodyPr>
            <a:lstStyle/>
            <a:p>
              <a:pPr algn="ctr"/>
              <a:r>
                <a:rPr lang="zh-CN" altLang="en-US" sz="1000" dirty="0">
                  <a:solidFill>
                    <a:schemeClr val="accent1"/>
                  </a:solidFill>
                  <a:latin typeface="+mn-ea"/>
                </a:rPr>
                <a:t>一</a:t>
              </a:r>
              <a:r>
                <a:rPr lang="zh-CN" altLang="en-US" sz="1000" dirty="0" smtClean="0">
                  <a:solidFill>
                    <a:schemeClr val="accent1"/>
                  </a:solidFill>
                  <a:latin typeface="+mn-ea"/>
                </a:rPr>
                <a:t>月</a:t>
              </a:r>
              <a:endParaRPr lang="zh-CN" altLang="en-US" sz="1000" dirty="0">
                <a:solidFill>
                  <a:schemeClr val="accent1"/>
                </a:solidFill>
                <a:latin typeface="+mn-ea"/>
              </a:endParaRPr>
            </a:p>
          </p:txBody>
        </p:sp>
        <p:sp>
          <p:nvSpPr>
            <p:cNvPr id="103" name="矩形 102"/>
            <p:cNvSpPr/>
            <p:nvPr/>
          </p:nvSpPr>
          <p:spPr>
            <a:xfrm>
              <a:off x="1471103"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4" name="矩形 103"/>
            <p:cNvSpPr/>
            <p:nvPr/>
          </p:nvSpPr>
          <p:spPr>
            <a:xfrm>
              <a:off x="2089598" y="3408663"/>
              <a:ext cx="500549" cy="10122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5" name="矩形 104"/>
            <p:cNvSpPr/>
            <p:nvPr/>
          </p:nvSpPr>
          <p:spPr>
            <a:xfrm>
              <a:off x="2708092"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6" name="矩形 105"/>
            <p:cNvSpPr/>
            <p:nvPr/>
          </p:nvSpPr>
          <p:spPr>
            <a:xfrm>
              <a:off x="3326587" y="2412922"/>
              <a:ext cx="500549" cy="200794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7" name="矩形 106"/>
            <p:cNvSpPr/>
            <p:nvPr/>
          </p:nvSpPr>
          <p:spPr>
            <a:xfrm>
              <a:off x="1497233" y="3462924"/>
              <a:ext cx="418704" cy="246221"/>
            </a:xfrm>
            <a:prstGeom prst="rect">
              <a:avLst/>
            </a:prstGeom>
          </p:spPr>
          <p:txBody>
            <a:bodyPr wrap="none">
              <a:spAutoFit/>
            </a:bodyPr>
            <a:lstStyle/>
            <a:p>
              <a:pPr algn="ctr"/>
              <a:r>
                <a:rPr lang="en-US" altLang="zh-CN" sz="1000" dirty="0" smtClean="0">
                  <a:solidFill>
                    <a:schemeClr val="accent1"/>
                  </a:solidFill>
                  <a:latin typeface="+mn-ea"/>
                </a:rPr>
                <a:t>15%</a:t>
              </a:r>
              <a:endParaRPr lang="zh-CN" altLang="en-US" sz="1000" dirty="0">
                <a:solidFill>
                  <a:schemeClr val="accent1"/>
                </a:solidFill>
                <a:latin typeface="+mn-ea"/>
              </a:endParaRPr>
            </a:p>
          </p:txBody>
        </p:sp>
        <p:sp>
          <p:nvSpPr>
            <p:cNvPr id="108" name="矩形 107"/>
            <p:cNvSpPr/>
            <p:nvPr/>
          </p:nvSpPr>
          <p:spPr>
            <a:xfrm>
              <a:off x="2130518" y="3148391"/>
              <a:ext cx="418704" cy="246221"/>
            </a:xfrm>
            <a:prstGeom prst="rect">
              <a:avLst/>
            </a:prstGeom>
          </p:spPr>
          <p:txBody>
            <a:bodyPr wrap="none">
              <a:spAutoFit/>
            </a:bodyPr>
            <a:lstStyle/>
            <a:p>
              <a:pPr algn="ctr"/>
              <a:r>
                <a:rPr lang="en-US" altLang="zh-CN" sz="1000" dirty="0" smtClean="0">
                  <a:solidFill>
                    <a:schemeClr val="accent1"/>
                  </a:solidFill>
                  <a:latin typeface="+mn-ea"/>
                </a:rPr>
                <a:t>22%</a:t>
              </a:r>
              <a:endParaRPr lang="zh-CN" altLang="en-US" sz="1000" dirty="0">
                <a:solidFill>
                  <a:schemeClr val="accent1"/>
                </a:solidFill>
                <a:latin typeface="+mn-ea"/>
              </a:endParaRPr>
            </a:p>
          </p:txBody>
        </p:sp>
        <p:sp>
          <p:nvSpPr>
            <p:cNvPr id="109" name="矩形 108"/>
            <p:cNvSpPr/>
            <p:nvPr/>
          </p:nvSpPr>
          <p:spPr>
            <a:xfrm>
              <a:off x="2743428" y="2152650"/>
              <a:ext cx="418704" cy="246221"/>
            </a:xfrm>
            <a:prstGeom prst="rect">
              <a:avLst/>
            </a:prstGeom>
          </p:spPr>
          <p:txBody>
            <a:bodyPr wrap="none">
              <a:spAutoFit/>
            </a:bodyPr>
            <a:lstStyle/>
            <a:p>
              <a:pPr algn="ctr"/>
              <a:r>
                <a:rPr lang="en-US" altLang="zh-CN" sz="1000" dirty="0" smtClean="0">
                  <a:solidFill>
                    <a:schemeClr val="accent1"/>
                  </a:solidFill>
                  <a:latin typeface="+mn-ea"/>
                </a:rPr>
                <a:t>44%</a:t>
              </a:r>
              <a:endParaRPr lang="zh-CN" altLang="en-US" sz="1000" dirty="0">
                <a:solidFill>
                  <a:schemeClr val="accent1"/>
                </a:solidFill>
                <a:latin typeface="+mn-ea"/>
              </a:endParaRPr>
            </a:p>
          </p:txBody>
        </p:sp>
        <p:sp>
          <p:nvSpPr>
            <p:cNvPr id="110" name="矩形 109"/>
            <p:cNvSpPr/>
            <p:nvPr/>
          </p:nvSpPr>
          <p:spPr>
            <a:xfrm>
              <a:off x="3373093" y="2152650"/>
              <a:ext cx="418704" cy="246221"/>
            </a:xfrm>
            <a:prstGeom prst="rect">
              <a:avLst/>
            </a:prstGeom>
          </p:spPr>
          <p:txBody>
            <a:bodyPr wrap="none">
              <a:spAutoFit/>
            </a:bodyPr>
            <a:lstStyle/>
            <a:p>
              <a:pPr algn="ctr"/>
              <a:r>
                <a:rPr lang="en-US" altLang="zh-CN" sz="1000" dirty="0">
                  <a:solidFill>
                    <a:schemeClr val="accent1"/>
                  </a:solidFill>
                  <a:latin typeface="+mn-ea"/>
                </a:rPr>
                <a:t>4</a:t>
              </a:r>
              <a:r>
                <a:rPr lang="en-US" altLang="zh-CN" sz="1000" dirty="0" smtClean="0">
                  <a:solidFill>
                    <a:schemeClr val="accent1"/>
                  </a:solidFill>
                  <a:latin typeface="+mn-ea"/>
                </a:rPr>
                <a:t>4%</a:t>
              </a:r>
              <a:endParaRPr lang="zh-CN" altLang="en-US" sz="1000" dirty="0">
                <a:solidFill>
                  <a:schemeClr val="accent1"/>
                </a:solidFill>
                <a:latin typeface="+mn-ea"/>
              </a:endParaRPr>
            </a:p>
          </p:txBody>
        </p:sp>
        <p:cxnSp>
          <p:nvCxnSpPr>
            <p:cNvPr id="111" name="直接连接符 110"/>
            <p:cNvCxnSpPr/>
            <p:nvPr/>
          </p:nvCxnSpPr>
          <p:spPr>
            <a:xfrm>
              <a:off x="1302815"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188274" y="2318863"/>
            <a:ext cx="2692607" cy="2441822"/>
            <a:chOff x="8188274" y="2240741"/>
            <a:chExt cx="2692607" cy="2441822"/>
          </a:xfrm>
        </p:grpSpPr>
        <p:sp>
          <p:nvSpPr>
            <p:cNvPr id="113" name="矩形 112"/>
            <p:cNvSpPr/>
            <p:nvPr/>
          </p:nvSpPr>
          <p:spPr>
            <a:xfrm>
              <a:off x="9314004" y="4436343"/>
              <a:ext cx="441146" cy="246220"/>
            </a:xfrm>
            <a:prstGeom prst="rect">
              <a:avLst/>
            </a:prstGeom>
          </p:spPr>
          <p:txBody>
            <a:bodyPr wrap="none">
              <a:spAutoFit/>
            </a:bodyPr>
            <a:lstStyle/>
            <a:p>
              <a:pPr algn="ctr"/>
              <a:r>
                <a:rPr lang="zh-CN" altLang="en-US" sz="1000" dirty="0">
                  <a:solidFill>
                    <a:schemeClr val="accent1"/>
                  </a:solidFill>
                  <a:latin typeface="+mn-ea"/>
                </a:rPr>
                <a:t>三</a:t>
              </a:r>
              <a:r>
                <a:rPr lang="zh-CN" altLang="en-US" sz="1000" dirty="0" smtClean="0">
                  <a:solidFill>
                    <a:schemeClr val="accent1"/>
                  </a:solidFill>
                  <a:latin typeface="+mn-ea"/>
                </a:rPr>
                <a:t>月</a:t>
              </a:r>
              <a:endParaRPr lang="zh-CN" altLang="en-US" sz="1000" dirty="0">
                <a:solidFill>
                  <a:schemeClr val="accent1"/>
                </a:solidFill>
                <a:latin typeface="+mn-ea"/>
              </a:endParaRPr>
            </a:p>
          </p:txBody>
        </p:sp>
        <p:sp>
          <p:nvSpPr>
            <p:cNvPr id="114" name="矩形 113"/>
            <p:cNvSpPr/>
            <p:nvPr/>
          </p:nvSpPr>
          <p:spPr>
            <a:xfrm>
              <a:off x="8356562" y="3793747"/>
              <a:ext cx="500549" cy="627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5" name="矩形 114"/>
            <p:cNvSpPr/>
            <p:nvPr/>
          </p:nvSpPr>
          <p:spPr>
            <a:xfrm>
              <a:off x="8975057" y="3488813"/>
              <a:ext cx="500549" cy="9320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6" name="矩形 115"/>
            <p:cNvSpPr/>
            <p:nvPr/>
          </p:nvSpPr>
          <p:spPr>
            <a:xfrm>
              <a:off x="9593551" y="3168061"/>
              <a:ext cx="500549" cy="12528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7" name="矩形 116"/>
            <p:cNvSpPr/>
            <p:nvPr/>
          </p:nvSpPr>
          <p:spPr>
            <a:xfrm>
              <a:off x="10212046" y="2510730"/>
              <a:ext cx="500549" cy="19101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8" name="矩形 117"/>
            <p:cNvSpPr/>
            <p:nvPr/>
          </p:nvSpPr>
          <p:spPr>
            <a:xfrm>
              <a:off x="8382692" y="3533474"/>
              <a:ext cx="418704" cy="246221"/>
            </a:xfrm>
            <a:prstGeom prst="rect">
              <a:avLst/>
            </a:prstGeom>
          </p:spPr>
          <p:txBody>
            <a:bodyPr wrap="none">
              <a:spAutoFit/>
            </a:bodyPr>
            <a:lstStyle/>
            <a:p>
              <a:pPr algn="ctr"/>
              <a:r>
                <a:rPr lang="en-US" altLang="zh-CN" sz="1000" dirty="0" smtClean="0">
                  <a:solidFill>
                    <a:schemeClr val="accent1"/>
                  </a:solidFill>
                  <a:latin typeface="+mn-ea"/>
                </a:rPr>
                <a:t>22%</a:t>
              </a:r>
              <a:endParaRPr lang="zh-CN" altLang="en-US" sz="1000" dirty="0">
                <a:solidFill>
                  <a:schemeClr val="accent1"/>
                </a:solidFill>
                <a:latin typeface="+mn-ea"/>
              </a:endParaRPr>
            </a:p>
          </p:txBody>
        </p:sp>
        <p:sp>
          <p:nvSpPr>
            <p:cNvPr id="119" name="矩形 118"/>
            <p:cNvSpPr/>
            <p:nvPr/>
          </p:nvSpPr>
          <p:spPr>
            <a:xfrm>
              <a:off x="9015977" y="3234088"/>
              <a:ext cx="418704" cy="246221"/>
            </a:xfrm>
            <a:prstGeom prst="rect">
              <a:avLst/>
            </a:prstGeom>
          </p:spPr>
          <p:txBody>
            <a:bodyPr wrap="none">
              <a:spAutoFit/>
            </a:bodyPr>
            <a:lstStyle/>
            <a:p>
              <a:pPr algn="ctr"/>
              <a:r>
                <a:rPr lang="en-US" altLang="zh-CN" sz="1000" dirty="0" smtClean="0">
                  <a:solidFill>
                    <a:schemeClr val="accent1"/>
                  </a:solidFill>
                  <a:latin typeface="+mn-ea"/>
                </a:rPr>
                <a:t>33%</a:t>
              </a:r>
              <a:endParaRPr lang="zh-CN" altLang="en-US" sz="1000" dirty="0">
                <a:solidFill>
                  <a:schemeClr val="accent1"/>
                </a:solidFill>
                <a:latin typeface="+mn-ea"/>
              </a:endParaRPr>
            </a:p>
          </p:txBody>
        </p:sp>
        <p:sp>
          <p:nvSpPr>
            <p:cNvPr id="120" name="矩形 119"/>
            <p:cNvSpPr/>
            <p:nvPr/>
          </p:nvSpPr>
          <p:spPr>
            <a:xfrm>
              <a:off x="9628887" y="2893873"/>
              <a:ext cx="418704" cy="246221"/>
            </a:xfrm>
            <a:prstGeom prst="rect">
              <a:avLst/>
            </a:prstGeom>
          </p:spPr>
          <p:txBody>
            <a:bodyPr wrap="none">
              <a:spAutoFit/>
            </a:bodyPr>
            <a:lstStyle/>
            <a:p>
              <a:pPr algn="ctr"/>
              <a:r>
                <a:rPr lang="en-US" altLang="zh-CN" sz="1000" dirty="0" smtClean="0">
                  <a:solidFill>
                    <a:schemeClr val="accent1"/>
                  </a:solidFill>
                  <a:latin typeface="+mn-ea"/>
                </a:rPr>
                <a:t>44%</a:t>
              </a:r>
              <a:endParaRPr lang="zh-CN" altLang="en-US" sz="1000" dirty="0">
                <a:solidFill>
                  <a:schemeClr val="accent1"/>
                </a:solidFill>
                <a:latin typeface="+mn-ea"/>
              </a:endParaRPr>
            </a:p>
          </p:txBody>
        </p:sp>
        <p:sp>
          <p:nvSpPr>
            <p:cNvPr id="121" name="矩形 120"/>
            <p:cNvSpPr/>
            <p:nvPr/>
          </p:nvSpPr>
          <p:spPr>
            <a:xfrm>
              <a:off x="10258552" y="2240741"/>
              <a:ext cx="418704" cy="246221"/>
            </a:xfrm>
            <a:prstGeom prst="rect">
              <a:avLst/>
            </a:prstGeom>
          </p:spPr>
          <p:txBody>
            <a:bodyPr wrap="none">
              <a:spAutoFit/>
            </a:bodyPr>
            <a:lstStyle/>
            <a:p>
              <a:pPr algn="ctr"/>
              <a:r>
                <a:rPr lang="en-US" altLang="zh-CN" sz="1000" dirty="0" smtClean="0">
                  <a:solidFill>
                    <a:schemeClr val="accent1"/>
                  </a:solidFill>
                  <a:latin typeface="+mn-ea"/>
                </a:rPr>
                <a:t>67%</a:t>
              </a:r>
              <a:endParaRPr lang="zh-CN" altLang="en-US" sz="1000" dirty="0">
                <a:solidFill>
                  <a:schemeClr val="accent1"/>
                </a:solidFill>
                <a:latin typeface="+mn-ea"/>
              </a:endParaRPr>
            </a:p>
          </p:txBody>
        </p:sp>
        <p:cxnSp>
          <p:nvCxnSpPr>
            <p:cNvPr id="122" name="直接连接符 121"/>
            <p:cNvCxnSpPr/>
            <p:nvPr/>
          </p:nvCxnSpPr>
          <p:spPr>
            <a:xfrm>
              <a:off x="8188274"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496180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900" decel="100000" fill="hold"/>
                                        <p:tgtEl>
                                          <p:spTgt spid="10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1000"/>
                                        <p:tgtEl>
                                          <p:spTgt spid="90"/>
                                        </p:tgtEl>
                                      </p:cBhvr>
                                    </p:animEffect>
                                    <p:anim calcmode="lin" valueType="num">
                                      <p:cBhvr>
                                        <p:cTn id="14" dur="1000" fill="hold"/>
                                        <p:tgtEl>
                                          <p:spTgt spid="90"/>
                                        </p:tgtEl>
                                        <p:attrNameLst>
                                          <p:attrName>ppt_x</p:attrName>
                                        </p:attrNameLst>
                                      </p:cBhvr>
                                      <p:tavLst>
                                        <p:tav tm="0">
                                          <p:val>
                                            <p:strVal val="#ppt_x"/>
                                          </p:val>
                                        </p:tav>
                                        <p:tav tm="100000">
                                          <p:val>
                                            <p:strVal val="#ppt_x"/>
                                          </p:val>
                                        </p:tav>
                                      </p:tavLst>
                                    </p:anim>
                                    <p:anim calcmode="lin" valueType="num">
                                      <p:cBhvr>
                                        <p:cTn id="15" dur="900" decel="100000" fill="hold"/>
                                        <p:tgtEl>
                                          <p:spTgt spid="9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1000"/>
                                        <p:tgtEl>
                                          <p:spTgt spid="112"/>
                                        </p:tgtEl>
                                      </p:cBhvr>
                                    </p:animEffect>
                                    <p:anim calcmode="lin" valueType="num">
                                      <p:cBhvr>
                                        <p:cTn id="20" dur="1000" fill="hold"/>
                                        <p:tgtEl>
                                          <p:spTgt spid="112"/>
                                        </p:tgtEl>
                                        <p:attrNameLst>
                                          <p:attrName>ppt_x</p:attrName>
                                        </p:attrNameLst>
                                      </p:cBhvr>
                                      <p:tavLst>
                                        <p:tav tm="0">
                                          <p:val>
                                            <p:strVal val="#ppt_x"/>
                                          </p:val>
                                        </p:tav>
                                        <p:tav tm="100000">
                                          <p:val>
                                            <p:strVal val="#ppt_x"/>
                                          </p:val>
                                        </p:tav>
                                      </p:tavLst>
                                    </p:anim>
                                    <p:anim calcmode="lin" valueType="num">
                                      <p:cBhvr>
                                        <p:cTn id="21" dur="900" decel="100000" fill="hold"/>
                                        <p:tgtEl>
                                          <p:spTgt spid="1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2"/>
                                        </p:tgtEl>
                                        <p:attrNameLst>
                                          <p:attrName>ppt_y</p:attrName>
                                        </p:attrNameLst>
                                      </p:cBhvr>
                                      <p:tavLst>
                                        <p:tav tm="0">
                                          <p:val>
                                            <p:strVal val="#ppt_y-.03"/>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nodeType="withEffect">
                                  <p:stCondLst>
                                    <p:cond delay="25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nodeType="withEffect">
                                  <p:stCondLst>
                                    <p:cond delay="50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10" presetClass="entr" presetSubtype="0" fill="hold" nodeType="withEffect">
                                  <p:stCondLst>
                                    <p:cond delay="75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一季度市场增长情况</a:t>
            </a:r>
            <a:endParaRPr lang="zh-CN" altLang="en-US" dirty="0"/>
          </a:p>
        </p:txBody>
      </p:sp>
      <p:grpSp>
        <p:nvGrpSpPr>
          <p:cNvPr id="48" name="组合 47"/>
          <p:cNvGrpSpPr/>
          <p:nvPr/>
        </p:nvGrpSpPr>
        <p:grpSpPr>
          <a:xfrm>
            <a:off x="5826177" y="2797047"/>
            <a:ext cx="555625" cy="1440000"/>
            <a:chOff x="4365938" y="1924197"/>
            <a:chExt cx="416719" cy="1080000"/>
          </a:xfrm>
          <a:solidFill>
            <a:schemeClr val="accent4"/>
          </a:solidFill>
        </p:grpSpPr>
        <p:cxnSp>
          <p:nvCxnSpPr>
            <p:cNvPr id="49" name="直接连接符 48"/>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51" name="矩形 50"/>
            <p:cNvSpPr/>
            <p:nvPr/>
          </p:nvSpPr>
          <p:spPr>
            <a:xfrm>
              <a:off x="4398613" y="2335712"/>
              <a:ext cx="352500" cy="284742"/>
            </a:xfrm>
            <a:prstGeom prst="rect">
              <a:avLst/>
            </a:prstGeom>
            <a:noFill/>
          </p:spPr>
          <p:txBody>
            <a:bodyPr wrap="none" anchor="ctr">
              <a:spAutoFit/>
            </a:bodyPr>
            <a:lstStyle/>
            <a:p>
              <a:pPr algn="ctr"/>
              <a:r>
                <a:rPr lang="en-US" altLang="zh-CN" sz="1867" dirty="0" smtClean="0">
                  <a:solidFill>
                    <a:schemeClr val="bg1"/>
                  </a:solidFill>
                  <a:latin typeface="+mj-ea"/>
                  <a:ea typeface="+mj-ea"/>
                </a:rPr>
                <a:t>VS</a:t>
              </a:r>
              <a:endParaRPr lang="zh-CN" altLang="en-US" sz="1867" dirty="0">
                <a:solidFill>
                  <a:schemeClr val="bg1"/>
                </a:solidFill>
                <a:latin typeface="+mj-ea"/>
                <a:ea typeface="+mj-ea"/>
              </a:endParaRPr>
            </a:p>
          </p:txBody>
        </p:sp>
      </p:grpSp>
      <p:grpSp>
        <p:nvGrpSpPr>
          <p:cNvPr id="52" name="组合 51"/>
          <p:cNvGrpSpPr/>
          <p:nvPr/>
        </p:nvGrpSpPr>
        <p:grpSpPr>
          <a:xfrm>
            <a:off x="625950" y="2568445"/>
            <a:ext cx="931665" cy="1820815"/>
            <a:chOff x="469463" y="2097785"/>
            <a:chExt cx="698750" cy="1365612"/>
          </a:xfrm>
        </p:grpSpPr>
        <p:sp>
          <p:nvSpPr>
            <p:cNvPr id="53" name="矩形 52"/>
            <p:cNvSpPr/>
            <p:nvPr/>
          </p:nvSpPr>
          <p:spPr>
            <a:xfrm>
              <a:off x="469463" y="2097785"/>
              <a:ext cx="698750" cy="623248"/>
            </a:xfrm>
            <a:prstGeom prst="rect">
              <a:avLst/>
            </a:prstGeom>
          </p:spPr>
          <p:txBody>
            <a:bodyPr wrap="none">
              <a:spAutoFit/>
            </a:bodyPr>
            <a:lstStyle/>
            <a:p>
              <a:pPr algn="ctr">
                <a:lnSpc>
                  <a:spcPct val="150000"/>
                </a:lnSpc>
              </a:pPr>
              <a:r>
                <a:rPr lang="en-US" altLang="zh-CN" sz="3200" dirty="0" smtClean="0">
                  <a:solidFill>
                    <a:schemeClr val="accent4"/>
                  </a:solidFill>
                  <a:latin typeface="+mn-ea"/>
                </a:rPr>
                <a:t>60%</a:t>
              </a:r>
              <a:endParaRPr lang="en-US" altLang="zh-CN" sz="3200" dirty="0">
                <a:solidFill>
                  <a:schemeClr val="accent4"/>
                </a:solidFill>
                <a:latin typeface="+mn-ea"/>
              </a:endParaRPr>
            </a:p>
          </p:txBody>
        </p:sp>
        <p:sp>
          <p:nvSpPr>
            <p:cNvPr id="54" name="矩形 53"/>
            <p:cNvSpPr/>
            <p:nvPr/>
          </p:nvSpPr>
          <p:spPr>
            <a:xfrm>
              <a:off x="469463" y="2840149"/>
              <a:ext cx="698750" cy="623248"/>
            </a:xfrm>
            <a:prstGeom prst="rect">
              <a:avLst/>
            </a:prstGeom>
          </p:spPr>
          <p:txBody>
            <a:bodyPr wrap="none">
              <a:spAutoFit/>
            </a:bodyPr>
            <a:lstStyle/>
            <a:p>
              <a:pPr algn="ctr">
                <a:lnSpc>
                  <a:spcPct val="150000"/>
                </a:lnSpc>
              </a:pPr>
              <a:r>
                <a:rPr lang="en-US" altLang="zh-CN" sz="3200" dirty="0" smtClean="0">
                  <a:solidFill>
                    <a:schemeClr val="accent4"/>
                  </a:solidFill>
                  <a:latin typeface="+mn-ea"/>
                </a:rPr>
                <a:t>30%</a:t>
              </a:r>
              <a:endParaRPr lang="en-US" altLang="zh-CN" sz="3200" dirty="0">
                <a:solidFill>
                  <a:schemeClr val="accent4"/>
                </a:solidFill>
                <a:latin typeface="+mn-ea"/>
              </a:endParaRPr>
            </a:p>
          </p:txBody>
        </p:sp>
      </p:grpSp>
      <p:grpSp>
        <p:nvGrpSpPr>
          <p:cNvPr id="55" name="组合 54"/>
          <p:cNvGrpSpPr/>
          <p:nvPr/>
        </p:nvGrpSpPr>
        <p:grpSpPr>
          <a:xfrm>
            <a:off x="4639181" y="2642659"/>
            <a:ext cx="2916001" cy="1675343"/>
            <a:chOff x="3479384" y="2058193"/>
            <a:chExt cx="2187001" cy="1256507"/>
          </a:xfrm>
          <a:solidFill>
            <a:schemeClr val="accent4"/>
          </a:solidFill>
        </p:grpSpPr>
        <p:grpSp>
          <p:nvGrpSpPr>
            <p:cNvPr id="56" name="组合 55"/>
            <p:cNvGrpSpPr/>
            <p:nvPr/>
          </p:nvGrpSpPr>
          <p:grpSpPr>
            <a:xfrm>
              <a:off x="3479384" y="2058193"/>
              <a:ext cx="229059" cy="1256507"/>
              <a:chOff x="3479384" y="2058193"/>
              <a:chExt cx="229059" cy="1256507"/>
            </a:xfrm>
            <a:grpFill/>
          </p:grpSpPr>
          <p:grpSp>
            <p:nvGrpSpPr>
              <p:cNvPr id="64" name="组合 63"/>
              <p:cNvGrpSpPr/>
              <p:nvPr/>
            </p:nvGrpSpPr>
            <p:grpSpPr>
              <a:xfrm>
                <a:off x="3494200" y="2058193"/>
                <a:ext cx="200079" cy="513557"/>
                <a:chOff x="-4098925" y="69850"/>
                <a:chExt cx="1949450" cy="5003800"/>
              </a:xfrm>
              <a:grpFill/>
            </p:grpSpPr>
            <p:sp>
              <p:nvSpPr>
                <p:cNvPr id="6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6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65" name="组合 64"/>
              <p:cNvGrpSpPr/>
              <p:nvPr/>
            </p:nvGrpSpPr>
            <p:grpSpPr>
              <a:xfrm>
                <a:off x="3479384" y="2801143"/>
                <a:ext cx="229059" cy="513557"/>
                <a:chOff x="-1630363" y="115888"/>
                <a:chExt cx="2190751" cy="4911725"/>
              </a:xfrm>
              <a:grpFill/>
            </p:grpSpPr>
            <p:sp>
              <p:nvSpPr>
                <p:cNvPr id="6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6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57" name="组合 56"/>
            <p:cNvGrpSpPr/>
            <p:nvPr/>
          </p:nvGrpSpPr>
          <p:grpSpPr>
            <a:xfrm>
              <a:off x="5437326" y="2058193"/>
              <a:ext cx="229059" cy="1256507"/>
              <a:chOff x="5437326" y="2058193"/>
              <a:chExt cx="229059" cy="1256507"/>
            </a:xfrm>
            <a:grpFill/>
          </p:grpSpPr>
          <p:grpSp>
            <p:nvGrpSpPr>
              <p:cNvPr id="58" name="组合 57"/>
              <p:cNvGrpSpPr/>
              <p:nvPr/>
            </p:nvGrpSpPr>
            <p:grpSpPr>
              <a:xfrm>
                <a:off x="5452142" y="2058193"/>
                <a:ext cx="200079" cy="513557"/>
                <a:chOff x="-4098925" y="69850"/>
                <a:chExt cx="1949450" cy="5003800"/>
              </a:xfrm>
              <a:grpFill/>
            </p:grpSpPr>
            <p:sp>
              <p:nvSpPr>
                <p:cNvPr id="6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6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59" name="组合 58"/>
              <p:cNvGrpSpPr/>
              <p:nvPr/>
            </p:nvGrpSpPr>
            <p:grpSpPr>
              <a:xfrm>
                <a:off x="5437326" y="2801143"/>
                <a:ext cx="229059" cy="513557"/>
                <a:chOff x="-1630363" y="115888"/>
                <a:chExt cx="2190751" cy="4911725"/>
              </a:xfrm>
              <a:grpFill/>
            </p:grpSpPr>
            <p:sp>
              <p:nvSpPr>
                <p:cNvPr id="6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6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70" name="组合 69"/>
          <p:cNvGrpSpPr/>
          <p:nvPr/>
        </p:nvGrpSpPr>
        <p:grpSpPr>
          <a:xfrm>
            <a:off x="1701397" y="2642659"/>
            <a:ext cx="8791569" cy="1675343"/>
            <a:chOff x="1276046" y="2058193"/>
            <a:chExt cx="6593677" cy="1256507"/>
          </a:xfrm>
          <a:solidFill>
            <a:schemeClr val="accent4"/>
          </a:solidFill>
        </p:grpSpPr>
        <p:grpSp>
          <p:nvGrpSpPr>
            <p:cNvPr id="72" name="组合 71"/>
            <p:cNvGrpSpPr/>
            <p:nvPr/>
          </p:nvGrpSpPr>
          <p:grpSpPr>
            <a:xfrm>
              <a:off x="1276046" y="2058193"/>
              <a:ext cx="229059" cy="1256507"/>
              <a:chOff x="1276046" y="2058193"/>
              <a:chExt cx="229059" cy="1256507"/>
            </a:xfrm>
            <a:grpFill/>
          </p:grpSpPr>
          <p:grpSp>
            <p:nvGrpSpPr>
              <p:cNvPr id="124" name="组合 123"/>
              <p:cNvGrpSpPr/>
              <p:nvPr/>
            </p:nvGrpSpPr>
            <p:grpSpPr>
              <a:xfrm>
                <a:off x="1290862" y="2058193"/>
                <a:ext cx="200079" cy="513557"/>
                <a:chOff x="-4098925" y="69850"/>
                <a:chExt cx="1949450" cy="5003800"/>
              </a:xfrm>
              <a:grpFill/>
            </p:grpSpPr>
            <p:sp>
              <p:nvSpPr>
                <p:cNvPr id="12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2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25" name="组合 124"/>
              <p:cNvGrpSpPr/>
              <p:nvPr/>
            </p:nvGrpSpPr>
            <p:grpSpPr>
              <a:xfrm>
                <a:off x="1276046" y="2801143"/>
                <a:ext cx="229059" cy="513557"/>
                <a:chOff x="-1630363" y="115888"/>
                <a:chExt cx="2190751" cy="4911725"/>
              </a:xfrm>
              <a:grpFill/>
            </p:grpSpPr>
            <p:sp>
              <p:nvSpPr>
                <p:cNvPr id="12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2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75" name="组合 74"/>
            <p:cNvGrpSpPr/>
            <p:nvPr/>
          </p:nvGrpSpPr>
          <p:grpSpPr>
            <a:xfrm>
              <a:off x="7640664" y="2058193"/>
              <a:ext cx="229059" cy="1256507"/>
              <a:chOff x="7640664" y="2058193"/>
              <a:chExt cx="229059" cy="1256507"/>
            </a:xfrm>
            <a:grpFill/>
          </p:grpSpPr>
          <p:grpSp>
            <p:nvGrpSpPr>
              <p:cNvPr id="76" name="组合 75"/>
              <p:cNvGrpSpPr/>
              <p:nvPr/>
            </p:nvGrpSpPr>
            <p:grpSpPr>
              <a:xfrm>
                <a:off x="7655480" y="2058193"/>
                <a:ext cx="200079" cy="513557"/>
                <a:chOff x="-4098925" y="69850"/>
                <a:chExt cx="1949450" cy="5003800"/>
              </a:xfrm>
              <a:grpFill/>
            </p:grpSpPr>
            <p:sp>
              <p:nvSpPr>
                <p:cNvPr id="80"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2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77" name="组合 76"/>
              <p:cNvGrpSpPr/>
              <p:nvPr/>
            </p:nvGrpSpPr>
            <p:grpSpPr>
              <a:xfrm>
                <a:off x="7640664" y="2801143"/>
                <a:ext cx="229059" cy="513557"/>
                <a:chOff x="-1630363" y="115888"/>
                <a:chExt cx="2190751" cy="4911725"/>
              </a:xfrm>
              <a:grpFill/>
            </p:grpSpPr>
            <p:sp>
              <p:nvSpPr>
                <p:cNvPr id="78"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79"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30" name="组合 129"/>
          <p:cNvGrpSpPr/>
          <p:nvPr/>
        </p:nvGrpSpPr>
        <p:grpSpPr>
          <a:xfrm>
            <a:off x="2027816" y="2642659"/>
            <a:ext cx="8138725" cy="1675343"/>
            <a:chOff x="1520861" y="2058193"/>
            <a:chExt cx="6104044" cy="1256507"/>
          </a:xfrm>
          <a:solidFill>
            <a:schemeClr val="accent4"/>
          </a:solidFill>
        </p:grpSpPr>
        <p:grpSp>
          <p:nvGrpSpPr>
            <p:cNvPr id="131" name="组合 130"/>
            <p:cNvGrpSpPr/>
            <p:nvPr/>
          </p:nvGrpSpPr>
          <p:grpSpPr>
            <a:xfrm>
              <a:off x="1520861" y="2058193"/>
              <a:ext cx="229059" cy="1256507"/>
              <a:chOff x="1520861" y="2058193"/>
              <a:chExt cx="229059" cy="1256507"/>
            </a:xfrm>
            <a:grpFill/>
          </p:grpSpPr>
          <p:grpSp>
            <p:nvGrpSpPr>
              <p:cNvPr id="139" name="组合 138"/>
              <p:cNvGrpSpPr/>
              <p:nvPr/>
            </p:nvGrpSpPr>
            <p:grpSpPr>
              <a:xfrm>
                <a:off x="1535677" y="2058193"/>
                <a:ext cx="200079" cy="513557"/>
                <a:chOff x="-4098925" y="69850"/>
                <a:chExt cx="1949450" cy="5003800"/>
              </a:xfrm>
              <a:grpFill/>
            </p:grpSpPr>
            <p:sp>
              <p:nvSpPr>
                <p:cNvPr id="14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4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40" name="组合 139"/>
              <p:cNvGrpSpPr/>
              <p:nvPr/>
            </p:nvGrpSpPr>
            <p:grpSpPr>
              <a:xfrm>
                <a:off x="1520861" y="2801143"/>
                <a:ext cx="229059" cy="513557"/>
                <a:chOff x="-1630363" y="115888"/>
                <a:chExt cx="2190751" cy="4911725"/>
              </a:xfrm>
              <a:grpFill/>
            </p:grpSpPr>
            <p:sp>
              <p:nvSpPr>
                <p:cNvPr id="14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4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32" name="组合 131"/>
            <p:cNvGrpSpPr/>
            <p:nvPr/>
          </p:nvGrpSpPr>
          <p:grpSpPr>
            <a:xfrm>
              <a:off x="7395846" y="2058193"/>
              <a:ext cx="229059" cy="1256507"/>
              <a:chOff x="7395846" y="2058193"/>
              <a:chExt cx="229059" cy="1256507"/>
            </a:xfrm>
            <a:grpFill/>
          </p:grpSpPr>
          <p:grpSp>
            <p:nvGrpSpPr>
              <p:cNvPr id="133" name="组合 132"/>
              <p:cNvGrpSpPr/>
              <p:nvPr/>
            </p:nvGrpSpPr>
            <p:grpSpPr>
              <a:xfrm>
                <a:off x="7410662" y="2058193"/>
                <a:ext cx="200079" cy="513557"/>
                <a:chOff x="-4098925" y="69850"/>
                <a:chExt cx="1949450" cy="5003800"/>
              </a:xfrm>
              <a:grpFill/>
            </p:grpSpPr>
            <p:sp>
              <p:nvSpPr>
                <p:cNvPr id="13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3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34" name="组合 133"/>
              <p:cNvGrpSpPr/>
              <p:nvPr/>
            </p:nvGrpSpPr>
            <p:grpSpPr>
              <a:xfrm>
                <a:off x="7395846" y="2801143"/>
                <a:ext cx="229059" cy="513557"/>
                <a:chOff x="-1630363" y="115888"/>
                <a:chExt cx="2190751" cy="4911725"/>
              </a:xfrm>
              <a:grpFill/>
            </p:grpSpPr>
            <p:sp>
              <p:nvSpPr>
                <p:cNvPr id="13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3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45" name="组合 144"/>
          <p:cNvGrpSpPr/>
          <p:nvPr/>
        </p:nvGrpSpPr>
        <p:grpSpPr>
          <a:xfrm>
            <a:off x="2354236" y="2642659"/>
            <a:ext cx="7485885" cy="1675343"/>
            <a:chOff x="1765676" y="2058193"/>
            <a:chExt cx="5614414" cy="1256507"/>
          </a:xfrm>
          <a:solidFill>
            <a:schemeClr val="accent4"/>
          </a:solidFill>
        </p:grpSpPr>
        <p:grpSp>
          <p:nvGrpSpPr>
            <p:cNvPr id="146" name="组合 145"/>
            <p:cNvGrpSpPr/>
            <p:nvPr/>
          </p:nvGrpSpPr>
          <p:grpSpPr>
            <a:xfrm>
              <a:off x="1765676" y="2058193"/>
              <a:ext cx="229059" cy="1256507"/>
              <a:chOff x="1765676" y="2058193"/>
              <a:chExt cx="229059" cy="1256507"/>
            </a:xfrm>
            <a:grpFill/>
          </p:grpSpPr>
          <p:grpSp>
            <p:nvGrpSpPr>
              <p:cNvPr id="154" name="组合 153"/>
              <p:cNvGrpSpPr/>
              <p:nvPr/>
            </p:nvGrpSpPr>
            <p:grpSpPr>
              <a:xfrm>
                <a:off x="1780492" y="2058193"/>
                <a:ext cx="200079" cy="513557"/>
                <a:chOff x="-4098925" y="69850"/>
                <a:chExt cx="1949450" cy="5003800"/>
              </a:xfrm>
              <a:grpFill/>
            </p:grpSpPr>
            <p:sp>
              <p:nvSpPr>
                <p:cNvPr id="15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5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55" name="组合 154"/>
              <p:cNvGrpSpPr/>
              <p:nvPr/>
            </p:nvGrpSpPr>
            <p:grpSpPr>
              <a:xfrm>
                <a:off x="1765676" y="2801143"/>
                <a:ext cx="229059" cy="513557"/>
                <a:chOff x="-1630363" y="115888"/>
                <a:chExt cx="2190751" cy="4911725"/>
              </a:xfrm>
              <a:grpFill/>
            </p:grpSpPr>
            <p:sp>
              <p:nvSpPr>
                <p:cNvPr id="15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5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47" name="组合 146"/>
            <p:cNvGrpSpPr/>
            <p:nvPr/>
          </p:nvGrpSpPr>
          <p:grpSpPr>
            <a:xfrm>
              <a:off x="7151031" y="2058193"/>
              <a:ext cx="229059" cy="1256507"/>
              <a:chOff x="7151031" y="2058193"/>
              <a:chExt cx="229059" cy="1256507"/>
            </a:xfrm>
            <a:grpFill/>
          </p:grpSpPr>
          <p:grpSp>
            <p:nvGrpSpPr>
              <p:cNvPr id="148" name="组合 147"/>
              <p:cNvGrpSpPr/>
              <p:nvPr/>
            </p:nvGrpSpPr>
            <p:grpSpPr>
              <a:xfrm>
                <a:off x="7165847" y="2058193"/>
                <a:ext cx="200079" cy="513557"/>
                <a:chOff x="-4098925" y="69850"/>
                <a:chExt cx="1949450" cy="5003800"/>
              </a:xfrm>
              <a:grpFill/>
            </p:grpSpPr>
            <p:sp>
              <p:nvSpPr>
                <p:cNvPr id="15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5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49" name="组合 148"/>
              <p:cNvGrpSpPr/>
              <p:nvPr/>
            </p:nvGrpSpPr>
            <p:grpSpPr>
              <a:xfrm>
                <a:off x="7151031" y="2801143"/>
                <a:ext cx="229059" cy="513557"/>
                <a:chOff x="-1630363" y="115888"/>
                <a:chExt cx="2190751" cy="4911725"/>
              </a:xfrm>
              <a:grpFill/>
            </p:grpSpPr>
            <p:sp>
              <p:nvSpPr>
                <p:cNvPr id="15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5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60" name="组合 159"/>
          <p:cNvGrpSpPr/>
          <p:nvPr/>
        </p:nvGrpSpPr>
        <p:grpSpPr>
          <a:xfrm>
            <a:off x="2680656" y="2642659"/>
            <a:ext cx="6833045" cy="1675343"/>
            <a:chOff x="2010491" y="2058193"/>
            <a:chExt cx="5124784" cy="1256507"/>
          </a:xfrm>
          <a:solidFill>
            <a:schemeClr val="accent4"/>
          </a:solidFill>
        </p:grpSpPr>
        <p:grpSp>
          <p:nvGrpSpPr>
            <p:cNvPr id="161" name="组合 160"/>
            <p:cNvGrpSpPr/>
            <p:nvPr/>
          </p:nvGrpSpPr>
          <p:grpSpPr>
            <a:xfrm>
              <a:off x="2010491" y="2058193"/>
              <a:ext cx="229059" cy="1256507"/>
              <a:chOff x="2010491" y="2058193"/>
              <a:chExt cx="229059" cy="1256507"/>
            </a:xfrm>
            <a:grpFill/>
          </p:grpSpPr>
          <p:grpSp>
            <p:nvGrpSpPr>
              <p:cNvPr id="169" name="组合 168"/>
              <p:cNvGrpSpPr/>
              <p:nvPr/>
            </p:nvGrpSpPr>
            <p:grpSpPr>
              <a:xfrm>
                <a:off x="2025307" y="2058193"/>
                <a:ext cx="200079" cy="513557"/>
                <a:chOff x="-4098925" y="69850"/>
                <a:chExt cx="1949450" cy="5003800"/>
              </a:xfrm>
              <a:grpFill/>
            </p:grpSpPr>
            <p:sp>
              <p:nvSpPr>
                <p:cNvPr id="17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7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70" name="组合 169"/>
              <p:cNvGrpSpPr/>
              <p:nvPr/>
            </p:nvGrpSpPr>
            <p:grpSpPr>
              <a:xfrm>
                <a:off x="2010491" y="2801143"/>
                <a:ext cx="229059" cy="513557"/>
                <a:chOff x="-1630363" y="115888"/>
                <a:chExt cx="2190751" cy="4911725"/>
              </a:xfrm>
              <a:grpFill/>
            </p:grpSpPr>
            <p:sp>
              <p:nvSpPr>
                <p:cNvPr id="17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7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62" name="组合 161"/>
            <p:cNvGrpSpPr/>
            <p:nvPr/>
          </p:nvGrpSpPr>
          <p:grpSpPr>
            <a:xfrm>
              <a:off x="6906216" y="2058193"/>
              <a:ext cx="229059" cy="1256507"/>
              <a:chOff x="6906216" y="2058193"/>
              <a:chExt cx="229059" cy="1256507"/>
            </a:xfrm>
            <a:grpFill/>
          </p:grpSpPr>
          <p:grpSp>
            <p:nvGrpSpPr>
              <p:cNvPr id="163" name="组合 162"/>
              <p:cNvGrpSpPr/>
              <p:nvPr/>
            </p:nvGrpSpPr>
            <p:grpSpPr>
              <a:xfrm>
                <a:off x="6921032" y="2058193"/>
                <a:ext cx="200079" cy="513557"/>
                <a:chOff x="-4098925" y="69850"/>
                <a:chExt cx="1949450" cy="5003800"/>
              </a:xfrm>
              <a:grpFill/>
            </p:grpSpPr>
            <p:sp>
              <p:nvSpPr>
                <p:cNvPr id="16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6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64" name="组合 163"/>
              <p:cNvGrpSpPr/>
              <p:nvPr/>
            </p:nvGrpSpPr>
            <p:grpSpPr>
              <a:xfrm>
                <a:off x="6906216" y="2801143"/>
                <a:ext cx="229059" cy="513557"/>
                <a:chOff x="-1630363" y="115888"/>
                <a:chExt cx="2190751" cy="4911725"/>
              </a:xfrm>
              <a:grpFill/>
            </p:grpSpPr>
            <p:sp>
              <p:nvSpPr>
                <p:cNvPr id="16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6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75" name="组合 174"/>
          <p:cNvGrpSpPr/>
          <p:nvPr/>
        </p:nvGrpSpPr>
        <p:grpSpPr>
          <a:xfrm>
            <a:off x="3007076" y="2642659"/>
            <a:ext cx="6180205" cy="1675343"/>
            <a:chOff x="2255306" y="2058193"/>
            <a:chExt cx="4635154" cy="1256507"/>
          </a:xfrm>
          <a:solidFill>
            <a:schemeClr val="accent4"/>
          </a:solidFill>
        </p:grpSpPr>
        <p:grpSp>
          <p:nvGrpSpPr>
            <p:cNvPr id="176" name="组合 175"/>
            <p:cNvGrpSpPr/>
            <p:nvPr/>
          </p:nvGrpSpPr>
          <p:grpSpPr>
            <a:xfrm>
              <a:off x="2255306" y="2058193"/>
              <a:ext cx="229059" cy="1256507"/>
              <a:chOff x="2255306" y="2058193"/>
              <a:chExt cx="229059" cy="1256507"/>
            </a:xfrm>
            <a:grpFill/>
          </p:grpSpPr>
          <p:grpSp>
            <p:nvGrpSpPr>
              <p:cNvPr id="184" name="组合 183"/>
              <p:cNvGrpSpPr/>
              <p:nvPr/>
            </p:nvGrpSpPr>
            <p:grpSpPr>
              <a:xfrm>
                <a:off x="2270122" y="2058193"/>
                <a:ext cx="200079" cy="513557"/>
                <a:chOff x="-4098925" y="69850"/>
                <a:chExt cx="1949450" cy="5003800"/>
              </a:xfrm>
              <a:grpFill/>
            </p:grpSpPr>
            <p:sp>
              <p:nvSpPr>
                <p:cNvPr id="18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8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85" name="组合 184"/>
              <p:cNvGrpSpPr/>
              <p:nvPr/>
            </p:nvGrpSpPr>
            <p:grpSpPr>
              <a:xfrm>
                <a:off x="2255306" y="2801143"/>
                <a:ext cx="229059" cy="513557"/>
                <a:chOff x="-1630363" y="115888"/>
                <a:chExt cx="2190751" cy="4911725"/>
              </a:xfrm>
              <a:grpFill/>
            </p:grpSpPr>
            <p:sp>
              <p:nvSpPr>
                <p:cNvPr id="18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8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77" name="组合 176"/>
            <p:cNvGrpSpPr/>
            <p:nvPr/>
          </p:nvGrpSpPr>
          <p:grpSpPr>
            <a:xfrm>
              <a:off x="6661401" y="2058193"/>
              <a:ext cx="229059" cy="1256507"/>
              <a:chOff x="6661401" y="2058193"/>
              <a:chExt cx="229059" cy="1256507"/>
            </a:xfrm>
            <a:grpFill/>
          </p:grpSpPr>
          <p:grpSp>
            <p:nvGrpSpPr>
              <p:cNvPr id="178" name="组合 177"/>
              <p:cNvGrpSpPr/>
              <p:nvPr/>
            </p:nvGrpSpPr>
            <p:grpSpPr>
              <a:xfrm>
                <a:off x="6676217" y="2058193"/>
                <a:ext cx="200079" cy="513557"/>
                <a:chOff x="-4098925" y="69850"/>
                <a:chExt cx="1949450" cy="5003800"/>
              </a:xfrm>
              <a:grpFill/>
            </p:grpSpPr>
            <p:sp>
              <p:nvSpPr>
                <p:cNvPr id="18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8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79" name="组合 178"/>
              <p:cNvGrpSpPr/>
              <p:nvPr/>
            </p:nvGrpSpPr>
            <p:grpSpPr>
              <a:xfrm>
                <a:off x="6661401" y="2801143"/>
                <a:ext cx="229059" cy="513557"/>
                <a:chOff x="-1630363" y="115888"/>
                <a:chExt cx="2190751" cy="4911725"/>
              </a:xfrm>
              <a:grpFill/>
            </p:grpSpPr>
            <p:sp>
              <p:nvSpPr>
                <p:cNvPr id="18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8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90" name="组合 189"/>
          <p:cNvGrpSpPr/>
          <p:nvPr/>
        </p:nvGrpSpPr>
        <p:grpSpPr>
          <a:xfrm>
            <a:off x="3333496" y="2642659"/>
            <a:ext cx="5527365" cy="1675343"/>
            <a:chOff x="2500121" y="2058193"/>
            <a:chExt cx="4145524" cy="1256507"/>
          </a:xfrm>
          <a:solidFill>
            <a:schemeClr val="accent4"/>
          </a:solidFill>
        </p:grpSpPr>
        <p:grpSp>
          <p:nvGrpSpPr>
            <p:cNvPr id="191" name="组合 190"/>
            <p:cNvGrpSpPr/>
            <p:nvPr/>
          </p:nvGrpSpPr>
          <p:grpSpPr>
            <a:xfrm>
              <a:off x="2500121" y="2058193"/>
              <a:ext cx="229059" cy="1256507"/>
              <a:chOff x="2500121" y="2058193"/>
              <a:chExt cx="229059" cy="1256507"/>
            </a:xfrm>
            <a:grpFill/>
          </p:grpSpPr>
          <p:grpSp>
            <p:nvGrpSpPr>
              <p:cNvPr id="199" name="组合 198"/>
              <p:cNvGrpSpPr/>
              <p:nvPr/>
            </p:nvGrpSpPr>
            <p:grpSpPr>
              <a:xfrm>
                <a:off x="2514937" y="2058193"/>
                <a:ext cx="200079" cy="513557"/>
                <a:chOff x="-4098925" y="69850"/>
                <a:chExt cx="1949450" cy="5003800"/>
              </a:xfrm>
              <a:grpFill/>
            </p:grpSpPr>
            <p:sp>
              <p:nvSpPr>
                <p:cNvPr id="20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0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00" name="组合 199"/>
              <p:cNvGrpSpPr/>
              <p:nvPr/>
            </p:nvGrpSpPr>
            <p:grpSpPr>
              <a:xfrm>
                <a:off x="2500121" y="2801143"/>
                <a:ext cx="229059" cy="513557"/>
                <a:chOff x="-1630363" y="115888"/>
                <a:chExt cx="2190751" cy="4911725"/>
              </a:xfrm>
              <a:grpFill/>
            </p:grpSpPr>
            <p:sp>
              <p:nvSpPr>
                <p:cNvPr id="20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0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92" name="组合 191"/>
            <p:cNvGrpSpPr/>
            <p:nvPr/>
          </p:nvGrpSpPr>
          <p:grpSpPr>
            <a:xfrm>
              <a:off x="6416586" y="2058193"/>
              <a:ext cx="229059" cy="1256507"/>
              <a:chOff x="6416586" y="2058193"/>
              <a:chExt cx="229059" cy="1256507"/>
            </a:xfrm>
            <a:grpFill/>
          </p:grpSpPr>
          <p:grpSp>
            <p:nvGrpSpPr>
              <p:cNvPr id="193" name="组合 192"/>
              <p:cNvGrpSpPr/>
              <p:nvPr/>
            </p:nvGrpSpPr>
            <p:grpSpPr>
              <a:xfrm>
                <a:off x="6431402" y="2058193"/>
                <a:ext cx="200079" cy="513557"/>
                <a:chOff x="-4098925" y="69850"/>
                <a:chExt cx="1949450" cy="5003800"/>
              </a:xfrm>
              <a:grpFill/>
            </p:grpSpPr>
            <p:sp>
              <p:nvSpPr>
                <p:cNvPr id="19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9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94" name="组合 193"/>
              <p:cNvGrpSpPr/>
              <p:nvPr/>
            </p:nvGrpSpPr>
            <p:grpSpPr>
              <a:xfrm>
                <a:off x="6416586" y="2801143"/>
                <a:ext cx="229059" cy="513557"/>
                <a:chOff x="-1630363" y="115888"/>
                <a:chExt cx="2190751" cy="4911725"/>
              </a:xfrm>
              <a:grpFill/>
            </p:grpSpPr>
            <p:sp>
              <p:nvSpPr>
                <p:cNvPr id="19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9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05" name="组合 204"/>
          <p:cNvGrpSpPr/>
          <p:nvPr/>
        </p:nvGrpSpPr>
        <p:grpSpPr>
          <a:xfrm>
            <a:off x="3659916" y="2642659"/>
            <a:ext cx="4874525" cy="1675343"/>
            <a:chOff x="2744936" y="2058193"/>
            <a:chExt cx="3655894" cy="1256507"/>
          </a:xfrm>
          <a:solidFill>
            <a:schemeClr val="accent4"/>
          </a:solidFill>
        </p:grpSpPr>
        <p:grpSp>
          <p:nvGrpSpPr>
            <p:cNvPr id="206" name="组合 205"/>
            <p:cNvGrpSpPr/>
            <p:nvPr/>
          </p:nvGrpSpPr>
          <p:grpSpPr>
            <a:xfrm>
              <a:off x="2744936" y="2058193"/>
              <a:ext cx="229059" cy="1256507"/>
              <a:chOff x="2744936" y="2058193"/>
              <a:chExt cx="229059" cy="1256507"/>
            </a:xfrm>
            <a:grpFill/>
          </p:grpSpPr>
          <p:grpSp>
            <p:nvGrpSpPr>
              <p:cNvPr id="214" name="组合 213"/>
              <p:cNvGrpSpPr/>
              <p:nvPr/>
            </p:nvGrpSpPr>
            <p:grpSpPr>
              <a:xfrm>
                <a:off x="2759752" y="2058193"/>
                <a:ext cx="200079" cy="513557"/>
                <a:chOff x="-4098925" y="69850"/>
                <a:chExt cx="1949450" cy="5003800"/>
              </a:xfrm>
              <a:grpFill/>
            </p:grpSpPr>
            <p:sp>
              <p:nvSpPr>
                <p:cNvPr id="21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1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15" name="组合 214"/>
              <p:cNvGrpSpPr/>
              <p:nvPr/>
            </p:nvGrpSpPr>
            <p:grpSpPr>
              <a:xfrm>
                <a:off x="2744936" y="2801143"/>
                <a:ext cx="229059" cy="513557"/>
                <a:chOff x="-1630363" y="115888"/>
                <a:chExt cx="2190751" cy="4911725"/>
              </a:xfrm>
              <a:grpFill/>
            </p:grpSpPr>
            <p:sp>
              <p:nvSpPr>
                <p:cNvPr id="21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1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07" name="组合 206"/>
            <p:cNvGrpSpPr/>
            <p:nvPr/>
          </p:nvGrpSpPr>
          <p:grpSpPr>
            <a:xfrm>
              <a:off x="6171771" y="2058193"/>
              <a:ext cx="229059" cy="1256507"/>
              <a:chOff x="6171771" y="2058193"/>
              <a:chExt cx="229059" cy="1256507"/>
            </a:xfrm>
            <a:grpFill/>
          </p:grpSpPr>
          <p:grpSp>
            <p:nvGrpSpPr>
              <p:cNvPr id="208" name="组合 207"/>
              <p:cNvGrpSpPr/>
              <p:nvPr/>
            </p:nvGrpSpPr>
            <p:grpSpPr>
              <a:xfrm>
                <a:off x="6186587" y="2058193"/>
                <a:ext cx="200079" cy="513557"/>
                <a:chOff x="-4098925" y="69850"/>
                <a:chExt cx="1949450" cy="5003800"/>
              </a:xfrm>
              <a:grpFill/>
            </p:grpSpPr>
            <p:sp>
              <p:nvSpPr>
                <p:cNvPr id="21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1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09" name="组合 208"/>
              <p:cNvGrpSpPr/>
              <p:nvPr/>
            </p:nvGrpSpPr>
            <p:grpSpPr>
              <a:xfrm>
                <a:off x="6171771" y="2801143"/>
                <a:ext cx="229059" cy="513557"/>
                <a:chOff x="-1630363" y="115888"/>
                <a:chExt cx="2190751" cy="4911725"/>
              </a:xfrm>
              <a:grpFill/>
            </p:grpSpPr>
            <p:sp>
              <p:nvSpPr>
                <p:cNvPr id="21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1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20" name="组合 219"/>
          <p:cNvGrpSpPr/>
          <p:nvPr/>
        </p:nvGrpSpPr>
        <p:grpSpPr>
          <a:xfrm>
            <a:off x="3986336" y="2642659"/>
            <a:ext cx="4221685" cy="1675343"/>
            <a:chOff x="2989751" y="2058193"/>
            <a:chExt cx="3166264" cy="1256507"/>
          </a:xfrm>
          <a:solidFill>
            <a:schemeClr val="accent4"/>
          </a:solidFill>
        </p:grpSpPr>
        <p:grpSp>
          <p:nvGrpSpPr>
            <p:cNvPr id="221" name="组合 220"/>
            <p:cNvGrpSpPr/>
            <p:nvPr/>
          </p:nvGrpSpPr>
          <p:grpSpPr>
            <a:xfrm>
              <a:off x="2989751" y="2058193"/>
              <a:ext cx="229059" cy="1256507"/>
              <a:chOff x="2989751" y="2058193"/>
              <a:chExt cx="229059" cy="1256507"/>
            </a:xfrm>
            <a:grpFill/>
          </p:grpSpPr>
          <p:grpSp>
            <p:nvGrpSpPr>
              <p:cNvPr id="229" name="组合 228"/>
              <p:cNvGrpSpPr/>
              <p:nvPr/>
            </p:nvGrpSpPr>
            <p:grpSpPr>
              <a:xfrm>
                <a:off x="3004567" y="2058193"/>
                <a:ext cx="200079" cy="513557"/>
                <a:chOff x="-4098925" y="69850"/>
                <a:chExt cx="1949450" cy="5003800"/>
              </a:xfrm>
              <a:grpFill/>
            </p:grpSpPr>
            <p:sp>
              <p:nvSpPr>
                <p:cNvPr id="23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3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30" name="组合 229"/>
              <p:cNvGrpSpPr/>
              <p:nvPr/>
            </p:nvGrpSpPr>
            <p:grpSpPr>
              <a:xfrm>
                <a:off x="2989751" y="2801143"/>
                <a:ext cx="229059" cy="513557"/>
                <a:chOff x="-1630363" y="115888"/>
                <a:chExt cx="2190751" cy="4911725"/>
              </a:xfrm>
              <a:grpFill/>
            </p:grpSpPr>
            <p:sp>
              <p:nvSpPr>
                <p:cNvPr id="23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3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22" name="组合 221"/>
            <p:cNvGrpSpPr/>
            <p:nvPr/>
          </p:nvGrpSpPr>
          <p:grpSpPr>
            <a:xfrm>
              <a:off x="5926956" y="2058193"/>
              <a:ext cx="229059" cy="1256507"/>
              <a:chOff x="5926956" y="2058193"/>
              <a:chExt cx="229059" cy="1256507"/>
            </a:xfrm>
            <a:grpFill/>
          </p:grpSpPr>
          <p:grpSp>
            <p:nvGrpSpPr>
              <p:cNvPr id="223" name="组合 222"/>
              <p:cNvGrpSpPr/>
              <p:nvPr/>
            </p:nvGrpSpPr>
            <p:grpSpPr>
              <a:xfrm>
                <a:off x="5941772" y="2058193"/>
                <a:ext cx="200079" cy="513557"/>
                <a:chOff x="-4098925" y="69850"/>
                <a:chExt cx="1949450" cy="5003800"/>
              </a:xfrm>
              <a:grpFill/>
            </p:grpSpPr>
            <p:sp>
              <p:nvSpPr>
                <p:cNvPr id="22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2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24" name="组合 223"/>
              <p:cNvGrpSpPr/>
              <p:nvPr/>
            </p:nvGrpSpPr>
            <p:grpSpPr>
              <a:xfrm>
                <a:off x="5926956" y="2801143"/>
                <a:ext cx="229059" cy="513557"/>
                <a:chOff x="-1630363" y="115888"/>
                <a:chExt cx="2190751" cy="4911725"/>
              </a:xfrm>
              <a:grpFill/>
            </p:grpSpPr>
            <p:sp>
              <p:nvSpPr>
                <p:cNvPr id="22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2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35" name="组合 234"/>
          <p:cNvGrpSpPr/>
          <p:nvPr/>
        </p:nvGrpSpPr>
        <p:grpSpPr>
          <a:xfrm>
            <a:off x="4312756" y="2642659"/>
            <a:ext cx="3568845" cy="1675343"/>
            <a:chOff x="3234566" y="2058193"/>
            <a:chExt cx="2676634" cy="1256507"/>
          </a:xfrm>
          <a:solidFill>
            <a:schemeClr val="accent4"/>
          </a:solidFill>
        </p:grpSpPr>
        <p:grpSp>
          <p:nvGrpSpPr>
            <p:cNvPr id="236" name="组合 235"/>
            <p:cNvGrpSpPr/>
            <p:nvPr/>
          </p:nvGrpSpPr>
          <p:grpSpPr>
            <a:xfrm>
              <a:off x="3234566" y="2058193"/>
              <a:ext cx="229059" cy="1256507"/>
              <a:chOff x="3234566" y="2058193"/>
              <a:chExt cx="229059" cy="1256507"/>
            </a:xfrm>
            <a:grpFill/>
          </p:grpSpPr>
          <p:grpSp>
            <p:nvGrpSpPr>
              <p:cNvPr id="244" name="组合 243"/>
              <p:cNvGrpSpPr/>
              <p:nvPr/>
            </p:nvGrpSpPr>
            <p:grpSpPr>
              <a:xfrm>
                <a:off x="3249382" y="2058193"/>
                <a:ext cx="200079" cy="513557"/>
                <a:chOff x="-4098925" y="69850"/>
                <a:chExt cx="1949450" cy="5003800"/>
              </a:xfrm>
              <a:grpFill/>
            </p:grpSpPr>
            <p:sp>
              <p:nvSpPr>
                <p:cNvPr id="24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4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45" name="组合 244"/>
              <p:cNvGrpSpPr/>
              <p:nvPr/>
            </p:nvGrpSpPr>
            <p:grpSpPr>
              <a:xfrm>
                <a:off x="3234566" y="2801143"/>
                <a:ext cx="229059" cy="513557"/>
                <a:chOff x="-1630363" y="115888"/>
                <a:chExt cx="2190751" cy="4911725"/>
              </a:xfrm>
              <a:grpFill/>
            </p:grpSpPr>
            <p:sp>
              <p:nvSpPr>
                <p:cNvPr id="24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4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37" name="组合 236"/>
            <p:cNvGrpSpPr/>
            <p:nvPr/>
          </p:nvGrpSpPr>
          <p:grpSpPr>
            <a:xfrm>
              <a:off x="5682141" y="2058193"/>
              <a:ext cx="229059" cy="1256507"/>
              <a:chOff x="5682141" y="2058193"/>
              <a:chExt cx="229059" cy="1256507"/>
            </a:xfrm>
            <a:grpFill/>
          </p:grpSpPr>
          <p:grpSp>
            <p:nvGrpSpPr>
              <p:cNvPr id="238" name="组合 237"/>
              <p:cNvGrpSpPr/>
              <p:nvPr/>
            </p:nvGrpSpPr>
            <p:grpSpPr>
              <a:xfrm>
                <a:off x="5696957" y="2058193"/>
                <a:ext cx="200079" cy="513557"/>
                <a:chOff x="-4098925" y="69850"/>
                <a:chExt cx="1949450" cy="5003800"/>
              </a:xfrm>
              <a:grpFill/>
            </p:grpSpPr>
            <p:sp>
              <p:nvSpPr>
                <p:cNvPr id="24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4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39" name="组合 238"/>
              <p:cNvGrpSpPr/>
              <p:nvPr/>
            </p:nvGrpSpPr>
            <p:grpSpPr>
              <a:xfrm>
                <a:off x="5682141" y="2801143"/>
                <a:ext cx="229059" cy="513557"/>
                <a:chOff x="-1630363" y="115888"/>
                <a:chExt cx="2190751" cy="4911725"/>
              </a:xfrm>
              <a:grpFill/>
            </p:grpSpPr>
            <p:sp>
              <p:nvSpPr>
                <p:cNvPr id="24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4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50" name="组合 249"/>
          <p:cNvGrpSpPr/>
          <p:nvPr/>
        </p:nvGrpSpPr>
        <p:grpSpPr>
          <a:xfrm>
            <a:off x="1701395" y="4556856"/>
            <a:ext cx="8772684" cy="0"/>
            <a:chOff x="1276046" y="3493842"/>
            <a:chExt cx="6579513" cy="0"/>
          </a:xfrm>
        </p:grpSpPr>
        <p:cxnSp>
          <p:nvCxnSpPr>
            <p:cNvPr id="251" name="直接连接符 250"/>
            <p:cNvCxnSpPr/>
            <p:nvPr/>
          </p:nvCxnSpPr>
          <p:spPr>
            <a:xfrm>
              <a:off x="127604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543732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53" name="组合 252"/>
          <p:cNvGrpSpPr/>
          <p:nvPr/>
        </p:nvGrpSpPr>
        <p:grpSpPr>
          <a:xfrm>
            <a:off x="1600200" y="5051667"/>
            <a:ext cx="8892767" cy="553998"/>
            <a:chOff x="1200149" y="3864947"/>
            <a:chExt cx="6669575" cy="415498"/>
          </a:xfrm>
        </p:grpSpPr>
        <p:sp>
          <p:nvSpPr>
            <p:cNvPr id="254" name="矩形 253"/>
            <p:cNvSpPr/>
            <p:nvPr/>
          </p:nvSpPr>
          <p:spPr>
            <a:xfrm>
              <a:off x="1200149" y="3864947"/>
              <a:ext cx="2508295" cy="415498"/>
            </a:xfrm>
            <a:prstGeom prst="rect">
              <a:avLst/>
            </a:prstGeom>
          </p:spPr>
          <p:txBody>
            <a:bodyPr wrap="square">
              <a:spAutoFit/>
            </a:bodyPr>
            <a:lstStyle/>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55" name="矩形 254"/>
            <p:cNvSpPr/>
            <p:nvPr/>
          </p:nvSpPr>
          <p:spPr>
            <a:xfrm>
              <a:off x="5437326" y="3864947"/>
              <a:ext cx="2432398" cy="415498"/>
            </a:xfrm>
            <a:prstGeom prst="rect">
              <a:avLst/>
            </a:prstGeom>
          </p:spPr>
          <p:txBody>
            <a:bodyPr wrap="square">
              <a:spAutoFit/>
            </a:bodyPr>
            <a:lstStyle/>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56" name="组合 255"/>
          <p:cNvGrpSpPr/>
          <p:nvPr/>
        </p:nvGrpSpPr>
        <p:grpSpPr>
          <a:xfrm>
            <a:off x="2791441" y="4611512"/>
            <a:ext cx="6611487" cy="523348"/>
            <a:chOff x="2093578" y="3534827"/>
            <a:chExt cx="4958615" cy="392511"/>
          </a:xfrm>
        </p:grpSpPr>
        <p:sp>
          <p:nvSpPr>
            <p:cNvPr id="257" name="矩形 256"/>
            <p:cNvSpPr/>
            <p:nvPr/>
          </p:nvSpPr>
          <p:spPr>
            <a:xfrm>
              <a:off x="2093578" y="3534827"/>
              <a:ext cx="797334" cy="392511"/>
            </a:xfrm>
            <a:prstGeom prst="rect">
              <a:avLst/>
            </a:prstGeom>
          </p:spPr>
          <p:txBody>
            <a:bodyPr wrap="none">
              <a:spAutoFit/>
            </a:bodyPr>
            <a:lstStyle/>
            <a:p>
              <a:pPr algn="ctr">
                <a:lnSpc>
                  <a:spcPct val="150000"/>
                </a:lnSpc>
              </a:pPr>
              <a:r>
                <a:rPr lang="en-US" altLang="zh-CN" sz="1867" b="1" dirty="0">
                  <a:solidFill>
                    <a:schemeClr val="accent4"/>
                  </a:solidFill>
                  <a:latin typeface="+mn-ea"/>
                </a:rPr>
                <a:t>586,000</a:t>
              </a:r>
            </a:p>
          </p:txBody>
        </p:sp>
        <p:sp>
          <p:nvSpPr>
            <p:cNvPr id="258" name="矩形 257"/>
            <p:cNvSpPr/>
            <p:nvPr/>
          </p:nvSpPr>
          <p:spPr>
            <a:xfrm>
              <a:off x="6254859" y="3534827"/>
              <a:ext cx="797334" cy="392511"/>
            </a:xfrm>
            <a:prstGeom prst="rect">
              <a:avLst/>
            </a:prstGeom>
          </p:spPr>
          <p:txBody>
            <a:bodyPr wrap="none">
              <a:spAutoFit/>
            </a:bodyPr>
            <a:lstStyle/>
            <a:p>
              <a:pPr algn="ctr">
                <a:lnSpc>
                  <a:spcPct val="150000"/>
                </a:lnSpc>
              </a:pPr>
              <a:r>
                <a:rPr lang="en-US" altLang="zh-CN" sz="1867" b="1" dirty="0">
                  <a:solidFill>
                    <a:schemeClr val="accent2"/>
                  </a:solidFill>
                  <a:latin typeface="+mn-ea"/>
                </a:rPr>
                <a:t>720,000</a:t>
              </a:r>
            </a:p>
          </p:txBody>
        </p:sp>
      </p:grpSp>
      <p:grpSp>
        <p:nvGrpSpPr>
          <p:cNvPr id="259" name="组合 258"/>
          <p:cNvGrpSpPr/>
          <p:nvPr/>
        </p:nvGrpSpPr>
        <p:grpSpPr>
          <a:xfrm>
            <a:off x="10667797" y="2568445"/>
            <a:ext cx="931670" cy="1820815"/>
            <a:chOff x="8000839" y="2097785"/>
            <a:chExt cx="698752" cy="1365612"/>
          </a:xfrm>
        </p:grpSpPr>
        <p:sp>
          <p:nvSpPr>
            <p:cNvPr id="260" name="矩形 259"/>
            <p:cNvSpPr/>
            <p:nvPr/>
          </p:nvSpPr>
          <p:spPr>
            <a:xfrm>
              <a:off x="8000839" y="2097785"/>
              <a:ext cx="698749" cy="623248"/>
            </a:xfrm>
            <a:prstGeom prst="rect">
              <a:avLst/>
            </a:prstGeom>
          </p:spPr>
          <p:txBody>
            <a:bodyPr wrap="none">
              <a:spAutoFit/>
            </a:bodyPr>
            <a:lstStyle/>
            <a:p>
              <a:pPr algn="ctr">
                <a:lnSpc>
                  <a:spcPct val="150000"/>
                </a:lnSpc>
              </a:pPr>
              <a:r>
                <a:rPr lang="en-US" altLang="zh-CN" sz="3200" dirty="0">
                  <a:solidFill>
                    <a:schemeClr val="accent2"/>
                  </a:solidFill>
                  <a:latin typeface="+mn-ea"/>
                </a:rPr>
                <a:t>80%</a:t>
              </a:r>
            </a:p>
          </p:txBody>
        </p:sp>
        <p:sp>
          <p:nvSpPr>
            <p:cNvPr id="261" name="矩形 260"/>
            <p:cNvSpPr/>
            <p:nvPr/>
          </p:nvSpPr>
          <p:spPr>
            <a:xfrm>
              <a:off x="8000842" y="2840149"/>
              <a:ext cx="698749" cy="623248"/>
            </a:xfrm>
            <a:prstGeom prst="rect">
              <a:avLst/>
            </a:prstGeom>
          </p:spPr>
          <p:txBody>
            <a:bodyPr wrap="none">
              <a:spAutoFit/>
            </a:bodyPr>
            <a:lstStyle/>
            <a:p>
              <a:pPr algn="ctr">
                <a:lnSpc>
                  <a:spcPct val="150000"/>
                </a:lnSpc>
              </a:pPr>
              <a:r>
                <a:rPr lang="en-US" altLang="zh-CN" sz="3200" dirty="0">
                  <a:solidFill>
                    <a:schemeClr val="accent2"/>
                  </a:solidFill>
                  <a:latin typeface="+mn-ea"/>
                </a:rPr>
                <a:t>40%</a:t>
              </a:r>
            </a:p>
          </p:txBody>
        </p:sp>
      </p:grpSp>
      <p:grpSp>
        <p:nvGrpSpPr>
          <p:cNvPr id="262" name="组合 261"/>
          <p:cNvGrpSpPr/>
          <p:nvPr/>
        </p:nvGrpSpPr>
        <p:grpSpPr>
          <a:xfrm>
            <a:off x="3788229" y="1896150"/>
            <a:ext cx="1137477" cy="523348"/>
            <a:chOff x="3788229" y="1997750"/>
            <a:chExt cx="1137477" cy="523348"/>
          </a:xfrm>
        </p:grpSpPr>
        <p:sp>
          <p:nvSpPr>
            <p:cNvPr id="263" name="矩形 262"/>
            <p:cNvSpPr/>
            <p:nvPr/>
          </p:nvSpPr>
          <p:spPr>
            <a:xfrm>
              <a:off x="3788229" y="1997750"/>
              <a:ext cx="736099" cy="523348"/>
            </a:xfrm>
            <a:prstGeom prst="rect">
              <a:avLst/>
            </a:prstGeom>
          </p:spPr>
          <p:txBody>
            <a:bodyPr wrap="none">
              <a:spAutoFit/>
            </a:bodyPr>
            <a:lstStyle/>
            <a:p>
              <a:pPr algn="ctr">
                <a:lnSpc>
                  <a:spcPct val="150000"/>
                </a:lnSpc>
              </a:pPr>
              <a:r>
                <a:rPr lang="en-US" altLang="zh-CN" sz="1867" b="1" dirty="0" smtClean="0">
                  <a:solidFill>
                    <a:schemeClr val="accent4"/>
                  </a:solidFill>
                  <a:latin typeface="+mn-ea"/>
                </a:rPr>
                <a:t>2014</a:t>
              </a:r>
              <a:endParaRPr lang="en-US" altLang="zh-CN" sz="1867" b="1" dirty="0">
                <a:solidFill>
                  <a:schemeClr val="accent4"/>
                </a:solidFill>
                <a:latin typeface="+mn-ea"/>
              </a:endParaRPr>
            </a:p>
          </p:txBody>
        </p:sp>
        <p:sp>
          <p:nvSpPr>
            <p:cNvPr id="264" name="Freeform 74"/>
            <p:cNvSpPr>
              <a:spLocks noEditPoints="1"/>
            </p:cNvSpPr>
            <p:nvPr/>
          </p:nvSpPr>
          <p:spPr bwMode="auto">
            <a:xfrm>
              <a:off x="4601856"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grpSp>
        <p:nvGrpSpPr>
          <p:cNvPr id="265" name="组合 264"/>
          <p:cNvGrpSpPr/>
          <p:nvPr/>
        </p:nvGrpSpPr>
        <p:grpSpPr>
          <a:xfrm>
            <a:off x="7272583" y="1896150"/>
            <a:ext cx="1150780" cy="523348"/>
            <a:chOff x="7272583" y="1997750"/>
            <a:chExt cx="1150780" cy="523348"/>
          </a:xfrm>
        </p:grpSpPr>
        <p:sp>
          <p:nvSpPr>
            <p:cNvPr id="266" name="矩形 265"/>
            <p:cNvSpPr/>
            <p:nvPr/>
          </p:nvSpPr>
          <p:spPr>
            <a:xfrm>
              <a:off x="7687264" y="1997750"/>
              <a:ext cx="736099" cy="523348"/>
            </a:xfrm>
            <a:prstGeom prst="rect">
              <a:avLst/>
            </a:prstGeom>
          </p:spPr>
          <p:txBody>
            <a:bodyPr wrap="none">
              <a:spAutoFit/>
            </a:bodyPr>
            <a:lstStyle/>
            <a:p>
              <a:pPr algn="ctr">
                <a:lnSpc>
                  <a:spcPct val="150000"/>
                </a:lnSpc>
              </a:pPr>
              <a:r>
                <a:rPr lang="en-US" altLang="zh-CN" sz="1867" b="1" dirty="0" smtClean="0">
                  <a:solidFill>
                    <a:schemeClr val="accent2"/>
                  </a:solidFill>
                  <a:latin typeface="+mn-ea"/>
                </a:rPr>
                <a:t>2015</a:t>
              </a:r>
              <a:endParaRPr lang="en-US" altLang="zh-CN" sz="1867" b="1" dirty="0">
                <a:solidFill>
                  <a:schemeClr val="accent2"/>
                </a:solidFill>
                <a:latin typeface="+mn-ea"/>
              </a:endParaRPr>
            </a:p>
          </p:txBody>
        </p:sp>
        <p:sp>
          <p:nvSpPr>
            <p:cNvPr id="267" name="Freeform 74"/>
            <p:cNvSpPr>
              <a:spLocks noEditPoints="1"/>
            </p:cNvSpPr>
            <p:nvPr/>
          </p:nvSpPr>
          <p:spPr bwMode="auto">
            <a:xfrm>
              <a:off x="7272583"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spTree>
    <p:custDataLst>
      <p:tags r:id="rId1"/>
    </p:custDataLst>
    <p:extLst>
      <p:ext uri="{BB962C8B-B14F-4D97-AF65-F5344CB8AC3E}">
        <p14:creationId xmlns:p14="http://schemas.microsoft.com/office/powerpoint/2010/main" val="26446435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additive="base">
                                        <p:cTn id="7" dur="500" fill="hold"/>
                                        <p:tgtEl>
                                          <p:spTgt spid="262"/>
                                        </p:tgtEl>
                                        <p:attrNameLst>
                                          <p:attrName>ppt_x</p:attrName>
                                        </p:attrNameLst>
                                      </p:cBhvr>
                                      <p:tavLst>
                                        <p:tav tm="0">
                                          <p:val>
                                            <p:strVal val="0-#ppt_w/2"/>
                                          </p:val>
                                        </p:tav>
                                        <p:tav tm="100000">
                                          <p:val>
                                            <p:strVal val="#ppt_x"/>
                                          </p:val>
                                        </p:tav>
                                      </p:tavLst>
                                    </p:anim>
                                    <p:anim calcmode="lin" valueType="num">
                                      <p:cBhvr additive="base">
                                        <p:cTn id="8" dur="500" fill="hold"/>
                                        <p:tgtEl>
                                          <p:spTgt spid="26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500" fill="hold"/>
                                        <p:tgtEl>
                                          <p:spTgt spid="265"/>
                                        </p:tgtEl>
                                        <p:attrNameLst>
                                          <p:attrName>ppt_x</p:attrName>
                                        </p:attrNameLst>
                                      </p:cBhvr>
                                      <p:tavLst>
                                        <p:tav tm="0">
                                          <p:val>
                                            <p:strVal val="1+#ppt_w/2"/>
                                          </p:val>
                                        </p:tav>
                                        <p:tav tm="100000">
                                          <p:val>
                                            <p:strVal val="#ppt_x"/>
                                          </p:val>
                                        </p:tav>
                                      </p:tavLst>
                                    </p:anim>
                                    <p:anim calcmode="lin" valueType="num">
                                      <p:cBhvr additive="base">
                                        <p:cTn id="12"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 calcmode="lin" valueType="num">
                                      <p:cBhvr>
                                        <p:cTn id="19" dur="500" fill="hold"/>
                                        <p:tgtEl>
                                          <p:spTgt spid="48"/>
                                        </p:tgtEl>
                                        <p:attrNameLst>
                                          <p:attrName>style.rotation</p:attrName>
                                        </p:attrNameLst>
                                      </p:cBhvr>
                                      <p:tavLst>
                                        <p:tav tm="0">
                                          <p:val>
                                            <p:fltVal val="360"/>
                                          </p:val>
                                        </p:tav>
                                        <p:tav tm="100000">
                                          <p:val>
                                            <p:fltVal val="0"/>
                                          </p:val>
                                        </p:tav>
                                      </p:tavLst>
                                    </p:anim>
                                    <p:animEffect transition="in" filter="fade">
                                      <p:cBhvr>
                                        <p:cTn id="20" dur="500"/>
                                        <p:tgtEl>
                                          <p:spTgt spid="4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childTnLst>
                                </p:cTn>
                              </p:par>
                            </p:childTnLst>
                          </p:cTn>
                        </p:par>
                        <p:par>
                          <p:cTn id="25" fill="hold">
                            <p:stCondLst>
                              <p:cond delay="600"/>
                            </p:stCondLst>
                            <p:childTnLst>
                              <p:par>
                                <p:cTn id="26" presetID="10" presetClass="entr" presetSubtype="0" fill="hold" nodeType="afterEffect">
                                  <p:stCondLst>
                                    <p:cond delay="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100"/>
                                        <p:tgtEl>
                                          <p:spTgt spid="235"/>
                                        </p:tgtEl>
                                      </p:cBhvr>
                                    </p:animEffect>
                                  </p:childTnLst>
                                </p:cTn>
                              </p:par>
                            </p:childTnLst>
                          </p:cTn>
                        </p:par>
                        <p:par>
                          <p:cTn id="29" fill="hold">
                            <p:stCondLst>
                              <p:cond delay="700"/>
                            </p:stCondLst>
                            <p:childTnLst>
                              <p:par>
                                <p:cTn id="30" presetID="10" presetClass="entr" presetSubtype="0" fill="hold" nodeType="afterEffect">
                                  <p:stCondLst>
                                    <p:cond delay="0"/>
                                  </p:stCondLst>
                                  <p:childTnLst>
                                    <p:set>
                                      <p:cBhvr>
                                        <p:cTn id="31" dur="1" fill="hold">
                                          <p:stCondLst>
                                            <p:cond delay="0"/>
                                          </p:stCondLst>
                                        </p:cTn>
                                        <p:tgtEl>
                                          <p:spTgt spid="220"/>
                                        </p:tgtEl>
                                        <p:attrNameLst>
                                          <p:attrName>style.visibility</p:attrName>
                                        </p:attrNameLst>
                                      </p:cBhvr>
                                      <p:to>
                                        <p:strVal val="visible"/>
                                      </p:to>
                                    </p:set>
                                    <p:animEffect transition="in" filter="fade">
                                      <p:cBhvr>
                                        <p:cTn id="32" dur="100"/>
                                        <p:tgtEl>
                                          <p:spTgt spid="220"/>
                                        </p:tgtEl>
                                      </p:cBhvr>
                                    </p:animEffect>
                                  </p:childTnLst>
                                </p:cTn>
                              </p:par>
                            </p:childTnLst>
                          </p:cTn>
                        </p:par>
                        <p:par>
                          <p:cTn id="33" fill="hold">
                            <p:stCondLst>
                              <p:cond delay="800"/>
                            </p:stCondLst>
                            <p:childTnLst>
                              <p:par>
                                <p:cTn id="34" presetID="10" presetClass="entr" presetSubtype="0" fill="hold" nodeType="after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fade">
                                      <p:cBhvr>
                                        <p:cTn id="36" dur="100"/>
                                        <p:tgtEl>
                                          <p:spTgt spid="205"/>
                                        </p:tgtEl>
                                      </p:cBhvr>
                                    </p:animEffect>
                                  </p:childTnLst>
                                </p:cTn>
                              </p:par>
                            </p:childTnLst>
                          </p:cTn>
                        </p:par>
                        <p:par>
                          <p:cTn id="37" fill="hold">
                            <p:stCondLst>
                              <p:cond delay="900"/>
                            </p:stCondLst>
                            <p:childTnLst>
                              <p:par>
                                <p:cTn id="38" presetID="10" presetClass="entr" presetSubtype="0" fill="hold" nodeType="afterEffect">
                                  <p:stCondLst>
                                    <p:cond delay="0"/>
                                  </p:stCondLst>
                                  <p:childTnLst>
                                    <p:set>
                                      <p:cBhvr>
                                        <p:cTn id="39" dur="1" fill="hold">
                                          <p:stCondLst>
                                            <p:cond delay="0"/>
                                          </p:stCondLst>
                                        </p:cTn>
                                        <p:tgtEl>
                                          <p:spTgt spid="190"/>
                                        </p:tgtEl>
                                        <p:attrNameLst>
                                          <p:attrName>style.visibility</p:attrName>
                                        </p:attrNameLst>
                                      </p:cBhvr>
                                      <p:to>
                                        <p:strVal val="visible"/>
                                      </p:to>
                                    </p:set>
                                    <p:animEffect transition="in" filter="fade">
                                      <p:cBhvr>
                                        <p:cTn id="40" dur="100"/>
                                        <p:tgtEl>
                                          <p:spTgt spid="190"/>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75"/>
                                        </p:tgtEl>
                                        <p:attrNameLst>
                                          <p:attrName>style.visibility</p:attrName>
                                        </p:attrNameLst>
                                      </p:cBhvr>
                                      <p:to>
                                        <p:strVal val="visible"/>
                                      </p:to>
                                    </p:set>
                                    <p:animEffect transition="in" filter="fade">
                                      <p:cBhvr>
                                        <p:cTn id="44" dur="100"/>
                                        <p:tgtEl>
                                          <p:spTgt spid="175"/>
                                        </p:tgtEl>
                                      </p:cBhvr>
                                    </p:animEffect>
                                  </p:childTnLst>
                                </p:cTn>
                              </p:par>
                            </p:childTnLst>
                          </p:cTn>
                        </p:par>
                        <p:par>
                          <p:cTn id="45" fill="hold">
                            <p:stCondLst>
                              <p:cond delay="1100"/>
                            </p:stCondLst>
                            <p:childTnLst>
                              <p:par>
                                <p:cTn id="46" presetID="10" presetClass="entr" presetSubtype="0" fill="hold" nodeType="afterEffect">
                                  <p:stCondLst>
                                    <p:cond delay="0"/>
                                  </p:stCondLst>
                                  <p:childTnLst>
                                    <p:set>
                                      <p:cBhvr>
                                        <p:cTn id="47" dur="1" fill="hold">
                                          <p:stCondLst>
                                            <p:cond delay="0"/>
                                          </p:stCondLst>
                                        </p:cTn>
                                        <p:tgtEl>
                                          <p:spTgt spid="160"/>
                                        </p:tgtEl>
                                        <p:attrNameLst>
                                          <p:attrName>style.visibility</p:attrName>
                                        </p:attrNameLst>
                                      </p:cBhvr>
                                      <p:to>
                                        <p:strVal val="visible"/>
                                      </p:to>
                                    </p:set>
                                    <p:animEffect transition="in" filter="fade">
                                      <p:cBhvr>
                                        <p:cTn id="48" dur="100"/>
                                        <p:tgtEl>
                                          <p:spTgt spid="160"/>
                                        </p:tgtEl>
                                      </p:cBhvr>
                                    </p:animEffect>
                                  </p:childTnLst>
                                </p:cTn>
                              </p:par>
                            </p:childTnLst>
                          </p:cTn>
                        </p:par>
                        <p:par>
                          <p:cTn id="49" fill="hold">
                            <p:stCondLst>
                              <p:cond delay="1200"/>
                            </p:stCondLst>
                            <p:childTnLst>
                              <p:par>
                                <p:cTn id="50" presetID="10" presetClass="entr" presetSubtype="0" fill="hold" nodeType="afterEffect">
                                  <p:stCondLst>
                                    <p:cond delay="0"/>
                                  </p:stCondLst>
                                  <p:childTnLst>
                                    <p:set>
                                      <p:cBhvr>
                                        <p:cTn id="51" dur="1" fill="hold">
                                          <p:stCondLst>
                                            <p:cond delay="0"/>
                                          </p:stCondLst>
                                        </p:cTn>
                                        <p:tgtEl>
                                          <p:spTgt spid="145"/>
                                        </p:tgtEl>
                                        <p:attrNameLst>
                                          <p:attrName>style.visibility</p:attrName>
                                        </p:attrNameLst>
                                      </p:cBhvr>
                                      <p:to>
                                        <p:strVal val="visible"/>
                                      </p:to>
                                    </p:set>
                                    <p:animEffect transition="in" filter="fade">
                                      <p:cBhvr>
                                        <p:cTn id="52" dur="100"/>
                                        <p:tgtEl>
                                          <p:spTgt spid="145"/>
                                        </p:tgtEl>
                                      </p:cBhvr>
                                    </p:animEffect>
                                  </p:childTnLst>
                                </p:cTn>
                              </p:par>
                            </p:childTnLst>
                          </p:cTn>
                        </p:par>
                        <p:par>
                          <p:cTn id="53" fill="hold">
                            <p:stCondLst>
                              <p:cond delay="1300"/>
                            </p:stCondLst>
                            <p:childTnLst>
                              <p:par>
                                <p:cTn id="54" presetID="10" presetClass="entr" presetSubtype="0" fill="hold" nodeType="after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fade">
                                      <p:cBhvr>
                                        <p:cTn id="56" dur="100"/>
                                        <p:tgtEl>
                                          <p:spTgt spid="130"/>
                                        </p:tgtEl>
                                      </p:cBhvr>
                                    </p:animEffect>
                                  </p:childTnLst>
                                </p:cTn>
                              </p:par>
                            </p:childTnLst>
                          </p:cTn>
                        </p:par>
                        <p:par>
                          <p:cTn id="57" fill="hold">
                            <p:stCondLst>
                              <p:cond delay="1400"/>
                            </p:stCondLst>
                            <p:childTnLst>
                              <p:par>
                                <p:cTn id="58" presetID="10" presetClass="entr" presetSubtype="0" fill="hold"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100"/>
                                        <p:tgtEl>
                                          <p:spTgt spid="70"/>
                                        </p:tgtEl>
                                      </p:cBhvr>
                                    </p:animEffect>
                                  </p:childTnLst>
                                </p:cTn>
                              </p:par>
                            </p:childTnLst>
                          </p:cTn>
                        </p:par>
                        <p:par>
                          <p:cTn id="61" fill="hold">
                            <p:stCondLst>
                              <p:cond delay="1500"/>
                            </p:stCondLst>
                            <p:childTnLst>
                              <p:par>
                                <p:cTn id="62" presetID="2" presetClass="entr" presetSubtype="8"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fill="hold"/>
                                        <p:tgtEl>
                                          <p:spTgt spid="52"/>
                                        </p:tgtEl>
                                        <p:attrNameLst>
                                          <p:attrName>ppt_x</p:attrName>
                                        </p:attrNameLst>
                                      </p:cBhvr>
                                      <p:tavLst>
                                        <p:tav tm="0">
                                          <p:val>
                                            <p:strVal val="0-#ppt_w/2"/>
                                          </p:val>
                                        </p:tav>
                                        <p:tav tm="100000">
                                          <p:val>
                                            <p:strVal val="#ppt_x"/>
                                          </p:val>
                                        </p:tav>
                                      </p:tavLst>
                                    </p:anim>
                                    <p:anim calcmode="lin" valueType="num">
                                      <p:cBhvr additive="base">
                                        <p:cTn id="65" dur="500" fill="hold"/>
                                        <p:tgtEl>
                                          <p:spTgt spid="52"/>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259"/>
                                        </p:tgtEl>
                                        <p:attrNameLst>
                                          <p:attrName>style.visibility</p:attrName>
                                        </p:attrNameLst>
                                      </p:cBhvr>
                                      <p:to>
                                        <p:strVal val="visible"/>
                                      </p:to>
                                    </p:set>
                                    <p:anim calcmode="lin" valueType="num">
                                      <p:cBhvr additive="base">
                                        <p:cTn id="68" dur="500" fill="hold"/>
                                        <p:tgtEl>
                                          <p:spTgt spid="259"/>
                                        </p:tgtEl>
                                        <p:attrNameLst>
                                          <p:attrName>ppt_x</p:attrName>
                                        </p:attrNameLst>
                                      </p:cBhvr>
                                      <p:tavLst>
                                        <p:tav tm="0">
                                          <p:val>
                                            <p:strVal val="1+#ppt_w/2"/>
                                          </p:val>
                                        </p:tav>
                                        <p:tav tm="100000">
                                          <p:val>
                                            <p:strVal val="#ppt_x"/>
                                          </p:val>
                                        </p:tav>
                                      </p:tavLst>
                                    </p:anim>
                                    <p:anim calcmode="lin" valueType="num">
                                      <p:cBhvr additive="base">
                                        <p:cTn id="69" dur="500" fill="hold"/>
                                        <p:tgtEl>
                                          <p:spTgt spid="259"/>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37" presetClass="entr" presetSubtype="0" fill="hold" nodeType="afterEffect">
                                  <p:stCondLst>
                                    <p:cond delay="0"/>
                                  </p:stCondLst>
                                  <p:childTnLst>
                                    <p:set>
                                      <p:cBhvr>
                                        <p:cTn id="72" dur="1" fill="hold">
                                          <p:stCondLst>
                                            <p:cond delay="0"/>
                                          </p:stCondLst>
                                        </p:cTn>
                                        <p:tgtEl>
                                          <p:spTgt spid="250"/>
                                        </p:tgtEl>
                                        <p:attrNameLst>
                                          <p:attrName>style.visibility</p:attrName>
                                        </p:attrNameLst>
                                      </p:cBhvr>
                                      <p:to>
                                        <p:strVal val="visible"/>
                                      </p:to>
                                    </p:set>
                                    <p:animEffect transition="in" filter="fade">
                                      <p:cBhvr>
                                        <p:cTn id="73" dur="1000"/>
                                        <p:tgtEl>
                                          <p:spTgt spid="250"/>
                                        </p:tgtEl>
                                      </p:cBhvr>
                                    </p:animEffect>
                                    <p:anim calcmode="lin" valueType="num">
                                      <p:cBhvr>
                                        <p:cTn id="74" dur="1000" fill="hold"/>
                                        <p:tgtEl>
                                          <p:spTgt spid="250"/>
                                        </p:tgtEl>
                                        <p:attrNameLst>
                                          <p:attrName>ppt_x</p:attrName>
                                        </p:attrNameLst>
                                      </p:cBhvr>
                                      <p:tavLst>
                                        <p:tav tm="0">
                                          <p:val>
                                            <p:strVal val="#ppt_x"/>
                                          </p:val>
                                        </p:tav>
                                        <p:tav tm="100000">
                                          <p:val>
                                            <p:strVal val="#ppt_x"/>
                                          </p:val>
                                        </p:tav>
                                      </p:tavLst>
                                    </p:anim>
                                    <p:anim calcmode="lin" valueType="num">
                                      <p:cBhvr>
                                        <p:cTn id="75" dur="900" decel="100000" fill="hold"/>
                                        <p:tgtEl>
                                          <p:spTgt spid="250"/>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childTnLst>
                          </p:cTn>
                        </p:par>
                        <p:par>
                          <p:cTn id="77" fill="hold">
                            <p:stCondLst>
                              <p:cond delay="3000"/>
                            </p:stCondLst>
                            <p:childTnLst>
                              <p:par>
                                <p:cTn id="78" presetID="10" presetClass="entr" presetSubtype="0" fill="hold" nodeType="afterEffect">
                                  <p:stCondLst>
                                    <p:cond delay="0"/>
                                  </p:stCondLst>
                                  <p:childTnLst>
                                    <p:set>
                                      <p:cBhvr>
                                        <p:cTn id="79" dur="1" fill="hold">
                                          <p:stCondLst>
                                            <p:cond delay="0"/>
                                          </p:stCondLst>
                                        </p:cTn>
                                        <p:tgtEl>
                                          <p:spTgt spid="256"/>
                                        </p:tgtEl>
                                        <p:attrNameLst>
                                          <p:attrName>style.visibility</p:attrName>
                                        </p:attrNameLst>
                                      </p:cBhvr>
                                      <p:to>
                                        <p:strVal val="visible"/>
                                      </p:to>
                                    </p:set>
                                    <p:animEffect transition="in" filter="fade">
                                      <p:cBhvr>
                                        <p:cTn id="80" dur="500"/>
                                        <p:tgtEl>
                                          <p:spTgt spid="256"/>
                                        </p:tgtEl>
                                      </p:cBhvr>
                                    </p:animEffect>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253"/>
                                        </p:tgtEl>
                                        <p:attrNameLst>
                                          <p:attrName>style.visibility</p:attrName>
                                        </p:attrNameLst>
                                      </p:cBhvr>
                                      <p:to>
                                        <p:strVal val="visible"/>
                                      </p:to>
                                    </p:set>
                                    <p:animEffect transition="in" filter="fade">
                                      <p:cBhvr>
                                        <p:cTn id="84" dur="500"/>
                                        <p:tgtEl>
                                          <p:spTgt spid="253"/>
                                        </p:tgtEl>
                                      </p:cBhvr>
                                    </p:animEffect>
                                    <p:anim calcmode="lin" valueType="num">
                                      <p:cBhvr>
                                        <p:cTn id="85" dur="500" fill="hold"/>
                                        <p:tgtEl>
                                          <p:spTgt spid="253"/>
                                        </p:tgtEl>
                                        <p:attrNameLst>
                                          <p:attrName>ppt_x</p:attrName>
                                        </p:attrNameLst>
                                      </p:cBhvr>
                                      <p:tavLst>
                                        <p:tav tm="0">
                                          <p:val>
                                            <p:strVal val="#ppt_x"/>
                                          </p:val>
                                        </p:tav>
                                        <p:tav tm="100000">
                                          <p:val>
                                            <p:strVal val="#ppt_x"/>
                                          </p:val>
                                        </p:tav>
                                      </p:tavLst>
                                    </p:anim>
                                    <p:anim calcmode="lin" valueType="num">
                                      <p:cBhvr>
                                        <p:cTn id="86" dur="500" fill="hold"/>
                                        <p:tgtEl>
                                          <p:spTgt spid="2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我们与竞争对手的一些比较</a:t>
            </a:r>
            <a:endParaRPr lang="zh-CN" altLang="en-US" dirty="0"/>
          </a:p>
        </p:txBody>
      </p:sp>
      <p:grpSp>
        <p:nvGrpSpPr>
          <p:cNvPr id="272" name="组合 271"/>
          <p:cNvGrpSpPr/>
          <p:nvPr/>
        </p:nvGrpSpPr>
        <p:grpSpPr>
          <a:xfrm>
            <a:off x="6666988" y="2446862"/>
            <a:ext cx="1144931" cy="2958347"/>
            <a:chOff x="5020137" y="1827564"/>
            <a:chExt cx="858698" cy="2218760"/>
          </a:xfrm>
          <a:solidFill>
            <a:schemeClr val="accent3"/>
          </a:solidFill>
        </p:grpSpPr>
        <p:sp>
          <p:nvSpPr>
            <p:cNvPr id="27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75" name="组合 274"/>
          <p:cNvGrpSpPr/>
          <p:nvPr/>
        </p:nvGrpSpPr>
        <p:grpSpPr>
          <a:xfrm>
            <a:off x="4380084" y="2233507"/>
            <a:ext cx="1144931" cy="3171703"/>
            <a:chOff x="3304959" y="1667547"/>
            <a:chExt cx="858698" cy="2378777"/>
          </a:xfrm>
          <a:solidFill>
            <a:schemeClr val="accent2"/>
          </a:solidFill>
        </p:grpSpPr>
        <p:sp>
          <p:nvSpPr>
            <p:cNvPr id="27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277" name="组合 276"/>
            <p:cNvGrpSpPr/>
            <p:nvPr/>
          </p:nvGrpSpPr>
          <p:grpSpPr>
            <a:xfrm flipH="1">
              <a:off x="3304959" y="1840848"/>
              <a:ext cx="858698" cy="2205476"/>
              <a:chOff x="3712369" y="1840848"/>
              <a:chExt cx="858698" cy="2205476"/>
            </a:xfrm>
            <a:grpFill/>
          </p:grpSpPr>
          <p:sp>
            <p:nvSpPr>
              <p:cNvPr id="27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280" name="组合 279"/>
          <p:cNvGrpSpPr/>
          <p:nvPr/>
        </p:nvGrpSpPr>
        <p:grpSpPr>
          <a:xfrm>
            <a:off x="3929439" y="2682278"/>
            <a:ext cx="4333124" cy="2120721"/>
            <a:chOff x="2961056" y="2004125"/>
            <a:chExt cx="3249843" cy="1590541"/>
          </a:xfrm>
        </p:grpSpPr>
        <p:grpSp>
          <p:nvGrpSpPr>
            <p:cNvPr id="281" name="组合 280"/>
            <p:cNvGrpSpPr/>
            <p:nvPr/>
          </p:nvGrpSpPr>
          <p:grpSpPr>
            <a:xfrm>
              <a:off x="2961056" y="2004125"/>
              <a:ext cx="475466" cy="1590541"/>
              <a:chOff x="2961056" y="2004125"/>
              <a:chExt cx="475466" cy="1590541"/>
            </a:xfrm>
          </p:grpSpPr>
          <p:cxnSp>
            <p:nvCxnSpPr>
              <p:cNvPr id="286" name="直接连接符 28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82" name="组合 281"/>
            <p:cNvGrpSpPr/>
            <p:nvPr/>
          </p:nvGrpSpPr>
          <p:grpSpPr>
            <a:xfrm flipH="1">
              <a:off x="5735433" y="2004125"/>
              <a:ext cx="475466" cy="1590541"/>
              <a:chOff x="2961056" y="2004125"/>
              <a:chExt cx="475466" cy="1590541"/>
            </a:xfrm>
          </p:grpSpPr>
          <p:cxnSp>
            <p:nvCxnSpPr>
              <p:cNvPr id="283" name="直接连接符 28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89" name="组合 288"/>
          <p:cNvGrpSpPr/>
          <p:nvPr/>
        </p:nvGrpSpPr>
        <p:grpSpPr>
          <a:xfrm>
            <a:off x="681608" y="2411438"/>
            <a:ext cx="3243197" cy="3081213"/>
            <a:chOff x="511206" y="1775241"/>
            <a:chExt cx="2432398" cy="2310910"/>
          </a:xfrm>
        </p:grpSpPr>
        <p:sp>
          <p:nvSpPr>
            <p:cNvPr id="290" name="矩形 289"/>
            <p:cNvSpPr/>
            <p:nvPr/>
          </p:nvSpPr>
          <p:spPr>
            <a:xfrm>
              <a:off x="511206" y="177524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1" name="矩形 290"/>
            <p:cNvSpPr/>
            <p:nvPr/>
          </p:nvSpPr>
          <p:spPr>
            <a:xfrm>
              <a:off x="511206" y="2572906"/>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2" name="矩形 291"/>
            <p:cNvSpPr/>
            <p:nvPr/>
          </p:nvSpPr>
          <p:spPr>
            <a:xfrm>
              <a:off x="511206" y="337057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93" name="组合 292"/>
          <p:cNvGrpSpPr/>
          <p:nvPr/>
        </p:nvGrpSpPr>
        <p:grpSpPr>
          <a:xfrm>
            <a:off x="8279735" y="2411438"/>
            <a:ext cx="3243197" cy="3081213"/>
            <a:chOff x="6209800" y="1775241"/>
            <a:chExt cx="2432398" cy="2310910"/>
          </a:xfrm>
        </p:grpSpPr>
        <p:sp>
          <p:nvSpPr>
            <p:cNvPr id="294" name="矩形 293"/>
            <p:cNvSpPr/>
            <p:nvPr/>
          </p:nvSpPr>
          <p:spPr>
            <a:xfrm>
              <a:off x="6209800" y="1775241"/>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5" name="矩形 294"/>
            <p:cNvSpPr/>
            <p:nvPr/>
          </p:nvSpPr>
          <p:spPr>
            <a:xfrm>
              <a:off x="6209800" y="2572906"/>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6" name="矩形 295"/>
            <p:cNvSpPr/>
            <p:nvPr/>
          </p:nvSpPr>
          <p:spPr>
            <a:xfrm>
              <a:off x="6209800" y="3370571"/>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97" name="组合 296"/>
          <p:cNvGrpSpPr/>
          <p:nvPr/>
        </p:nvGrpSpPr>
        <p:grpSpPr>
          <a:xfrm>
            <a:off x="5826177" y="2797047"/>
            <a:ext cx="555625" cy="1440000"/>
            <a:chOff x="4365938" y="1924197"/>
            <a:chExt cx="416719" cy="1080000"/>
          </a:xfrm>
          <a:solidFill>
            <a:schemeClr val="accent4"/>
          </a:solidFill>
        </p:grpSpPr>
        <p:cxnSp>
          <p:nvCxnSpPr>
            <p:cNvPr id="298" name="直接连接符 29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椭圆 298"/>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00" name="矩形 299"/>
            <p:cNvSpPr/>
            <p:nvPr/>
          </p:nvSpPr>
          <p:spPr>
            <a:xfrm>
              <a:off x="4398613" y="2335712"/>
              <a:ext cx="352500" cy="284742"/>
            </a:xfrm>
            <a:prstGeom prst="rect">
              <a:avLst/>
            </a:prstGeom>
            <a:noFill/>
          </p:spPr>
          <p:txBody>
            <a:bodyPr wrap="none" anchor="ctr">
              <a:spAutoFit/>
            </a:bodyPr>
            <a:lstStyle/>
            <a:p>
              <a:pPr algn="ctr"/>
              <a:r>
                <a:rPr lang="en-US" altLang="zh-CN" sz="1867" dirty="0" smtClean="0">
                  <a:solidFill>
                    <a:schemeClr val="bg1"/>
                  </a:solidFill>
                  <a:latin typeface="+mj-ea"/>
                  <a:ea typeface="+mj-ea"/>
                </a:rPr>
                <a:t>VS</a:t>
              </a:r>
              <a:endParaRPr lang="zh-CN" altLang="en-US" sz="1867"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4318347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anim calcmode="lin" valueType="num">
                                      <p:cBhvr>
                                        <p:cTn id="7" dur="500" fill="hold"/>
                                        <p:tgtEl>
                                          <p:spTgt spid="297"/>
                                        </p:tgtEl>
                                        <p:attrNameLst>
                                          <p:attrName>ppt_w</p:attrName>
                                        </p:attrNameLst>
                                      </p:cBhvr>
                                      <p:tavLst>
                                        <p:tav tm="0">
                                          <p:val>
                                            <p:fltVal val="0"/>
                                          </p:val>
                                        </p:tav>
                                        <p:tav tm="100000">
                                          <p:val>
                                            <p:strVal val="#ppt_w"/>
                                          </p:val>
                                        </p:tav>
                                      </p:tavLst>
                                    </p:anim>
                                    <p:anim calcmode="lin" valueType="num">
                                      <p:cBhvr>
                                        <p:cTn id="8" dur="500" fill="hold"/>
                                        <p:tgtEl>
                                          <p:spTgt spid="297"/>
                                        </p:tgtEl>
                                        <p:attrNameLst>
                                          <p:attrName>ppt_h</p:attrName>
                                        </p:attrNameLst>
                                      </p:cBhvr>
                                      <p:tavLst>
                                        <p:tav tm="0">
                                          <p:val>
                                            <p:fltVal val="0"/>
                                          </p:val>
                                        </p:tav>
                                        <p:tav tm="100000">
                                          <p:val>
                                            <p:strVal val="#ppt_h"/>
                                          </p:val>
                                        </p:tav>
                                      </p:tavLst>
                                    </p:anim>
                                    <p:anim calcmode="lin" valueType="num">
                                      <p:cBhvr>
                                        <p:cTn id="9" dur="500" fill="hold"/>
                                        <p:tgtEl>
                                          <p:spTgt spid="297"/>
                                        </p:tgtEl>
                                        <p:attrNameLst>
                                          <p:attrName>style.rotation</p:attrName>
                                        </p:attrNameLst>
                                      </p:cBhvr>
                                      <p:tavLst>
                                        <p:tav tm="0">
                                          <p:val>
                                            <p:fltVal val="360"/>
                                          </p:val>
                                        </p:tav>
                                        <p:tav tm="100000">
                                          <p:val>
                                            <p:fltVal val="0"/>
                                          </p:val>
                                        </p:tav>
                                      </p:tavLst>
                                    </p:anim>
                                    <p:animEffect transition="in" filter="fade">
                                      <p:cBhvr>
                                        <p:cTn id="10" dur="500"/>
                                        <p:tgtEl>
                                          <p:spTgt spid="297"/>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275"/>
                                        </p:tgtEl>
                                        <p:attrNameLst>
                                          <p:attrName>style.visibility</p:attrName>
                                        </p:attrNameLst>
                                      </p:cBhvr>
                                      <p:to>
                                        <p:strVal val="visible"/>
                                      </p:to>
                                    </p:set>
                                    <p:anim calcmode="lin" valueType="num">
                                      <p:cBhvr additive="base">
                                        <p:cTn id="14" dur="500" fill="hold"/>
                                        <p:tgtEl>
                                          <p:spTgt spid="275"/>
                                        </p:tgtEl>
                                        <p:attrNameLst>
                                          <p:attrName>ppt_x</p:attrName>
                                        </p:attrNameLst>
                                      </p:cBhvr>
                                      <p:tavLst>
                                        <p:tav tm="0">
                                          <p:val>
                                            <p:strVal val="#ppt_x"/>
                                          </p:val>
                                        </p:tav>
                                        <p:tav tm="100000">
                                          <p:val>
                                            <p:strVal val="#ppt_x"/>
                                          </p:val>
                                        </p:tav>
                                      </p:tavLst>
                                    </p:anim>
                                    <p:anim calcmode="lin" valueType="num">
                                      <p:cBhvr additive="base">
                                        <p:cTn id="15" dur="500" fill="hold"/>
                                        <p:tgtEl>
                                          <p:spTgt spid="27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72"/>
                                        </p:tgtEl>
                                        <p:attrNameLst>
                                          <p:attrName>style.visibility</p:attrName>
                                        </p:attrNameLst>
                                      </p:cBhvr>
                                      <p:to>
                                        <p:strVal val="visible"/>
                                      </p:to>
                                    </p:set>
                                    <p:anim calcmode="lin" valueType="num">
                                      <p:cBhvr additive="base">
                                        <p:cTn id="18" dur="500" fill="hold"/>
                                        <p:tgtEl>
                                          <p:spTgt spid="272"/>
                                        </p:tgtEl>
                                        <p:attrNameLst>
                                          <p:attrName>ppt_x</p:attrName>
                                        </p:attrNameLst>
                                      </p:cBhvr>
                                      <p:tavLst>
                                        <p:tav tm="0">
                                          <p:val>
                                            <p:strVal val="#ppt_x"/>
                                          </p:val>
                                        </p:tav>
                                        <p:tav tm="100000">
                                          <p:val>
                                            <p:strVal val="#ppt_x"/>
                                          </p:val>
                                        </p:tav>
                                      </p:tavLst>
                                    </p:anim>
                                    <p:anim calcmode="lin" valueType="num">
                                      <p:cBhvr additive="base">
                                        <p:cTn id="19" dur="500" fill="hold"/>
                                        <p:tgtEl>
                                          <p:spTgt spid="272"/>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280"/>
                                        </p:tgtEl>
                                        <p:attrNameLst>
                                          <p:attrName>style.visibility</p:attrName>
                                        </p:attrNameLst>
                                      </p:cBhvr>
                                      <p:to>
                                        <p:strVal val="visible"/>
                                      </p:to>
                                    </p:set>
                                    <p:animEffect transition="in" filter="barn(outVertical)">
                                      <p:cBhvr>
                                        <p:cTn id="23" dur="500"/>
                                        <p:tgtEl>
                                          <p:spTgt spid="280"/>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289"/>
                                        </p:tgtEl>
                                        <p:attrNameLst>
                                          <p:attrName>style.visibility</p:attrName>
                                        </p:attrNameLst>
                                      </p:cBhvr>
                                      <p:to>
                                        <p:strVal val="visible"/>
                                      </p:to>
                                    </p:set>
                                    <p:anim calcmode="lin" valueType="num">
                                      <p:cBhvr additive="base">
                                        <p:cTn id="27" dur="500" fill="hold"/>
                                        <p:tgtEl>
                                          <p:spTgt spid="289"/>
                                        </p:tgtEl>
                                        <p:attrNameLst>
                                          <p:attrName>ppt_x</p:attrName>
                                        </p:attrNameLst>
                                      </p:cBhvr>
                                      <p:tavLst>
                                        <p:tav tm="0">
                                          <p:val>
                                            <p:strVal val="0-#ppt_w/2"/>
                                          </p:val>
                                        </p:tav>
                                        <p:tav tm="100000">
                                          <p:val>
                                            <p:strVal val="#ppt_x"/>
                                          </p:val>
                                        </p:tav>
                                      </p:tavLst>
                                    </p:anim>
                                    <p:anim calcmode="lin" valueType="num">
                                      <p:cBhvr additive="base">
                                        <p:cTn id="28" dur="500" fill="hold"/>
                                        <p:tgtEl>
                                          <p:spTgt spid="28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93"/>
                                        </p:tgtEl>
                                        <p:attrNameLst>
                                          <p:attrName>style.visibility</p:attrName>
                                        </p:attrNameLst>
                                      </p:cBhvr>
                                      <p:to>
                                        <p:strVal val="visible"/>
                                      </p:to>
                                    </p:set>
                                    <p:anim calcmode="lin" valueType="num">
                                      <p:cBhvr additive="base">
                                        <p:cTn id="31" dur="500" fill="hold"/>
                                        <p:tgtEl>
                                          <p:spTgt spid="293"/>
                                        </p:tgtEl>
                                        <p:attrNameLst>
                                          <p:attrName>ppt_x</p:attrName>
                                        </p:attrNameLst>
                                      </p:cBhvr>
                                      <p:tavLst>
                                        <p:tav tm="0">
                                          <p:val>
                                            <p:strVal val="1+#ppt_w/2"/>
                                          </p:val>
                                        </p:tav>
                                        <p:tav tm="100000">
                                          <p:val>
                                            <p:strVal val="#ppt_x"/>
                                          </p:val>
                                        </p:tav>
                                      </p:tavLst>
                                    </p:anim>
                                    <p:anim calcmode="lin" valueType="num">
                                      <p:cBhvr additive="base">
                                        <p:cTn id="32" dur="500" fill="hold"/>
                                        <p:tgtEl>
                                          <p:spTgt spid="2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市场分析数据</a:t>
            </a:r>
            <a:endParaRPr lang="zh-CN" altLang="en-US" dirty="0"/>
          </a:p>
        </p:txBody>
      </p:sp>
      <p:sp>
        <p:nvSpPr>
          <p:cNvPr id="32" name="空心弧 31"/>
          <p:cNvSpPr/>
          <p:nvPr/>
        </p:nvSpPr>
        <p:spPr>
          <a:xfrm>
            <a:off x="4444997" y="2024731"/>
            <a:ext cx="3360000" cy="3360000"/>
          </a:xfrm>
          <a:prstGeom prst="blockArc">
            <a:avLst>
              <a:gd name="adj1" fmla="val 16199997"/>
              <a:gd name="adj2" fmla="val 8579964"/>
              <a:gd name="adj3" fmla="val 45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空心弧 32"/>
          <p:cNvSpPr/>
          <p:nvPr/>
        </p:nvSpPr>
        <p:spPr>
          <a:xfrm>
            <a:off x="4631661" y="2211398"/>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 name="空心弧 33"/>
          <p:cNvSpPr/>
          <p:nvPr/>
        </p:nvSpPr>
        <p:spPr>
          <a:xfrm>
            <a:off x="4818332" y="2398067"/>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空心弧 34"/>
          <p:cNvSpPr/>
          <p:nvPr/>
        </p:nvSpPr>
        <p:spPr>
          <a:xfrm>
            <a:off x="5004996" y="2584731"/>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36" name="组合 35"/>
          <p:cNvGrpSpPr/>
          <p:nvPr/>
        </p:nvGrpSpPr>
        <p:grpSpPr>
          <a:xfrm>
            <a:off x="3521881" y="3000515"/>
            <a:ext cx="5149081" cy="1456267"/>
            <a:chOff x="2641409" y="2413000"/>
            <a:chExt cx="3861811" cy="1092200"/>
          </a:xfrm>
        </p:grpSpPr>
        <p:cxnSp>
          <p:nvCxnSpPr>
            <p:cNvPr id="37" name="直接连接符 3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383317" y="3473526"/>
            <a:ext cx="1483360" cy="584775"/>
          </a:xfrm>
          <a:prstGeom prst="rect">
            <a:avLst/>
          </a:prstGeom>
        </p:spPr>
        <p:txBody>
          <a:bodyPr wrap="square" anchor="ctr">
            <a:spAutoFit/>
          </a:bodyPr>
          <a:lstStyle/>
          <a:p>
            <a:pPr algn="ctr"/>
            <a:r>
              <a:rPr lang="zh-CN" altLang="en-US" sz="1600" dirty="0">
                <a:solidFill>
                  <a:schemeClr val="accent1">
                    <a:lumMod val="75000"/>
                  </a:schemeClr>
                </a:solidFill>
                <a:latin typeface="+mj-ea"/>
                <a:ea typeface="+mj-ea"/>
              </a:rPr>
              <a:t>市场</a:t>
            </a:r>
            <a:r>
              <a:rPr lang="zh-CN" altLang="en-US" sz="1600" dirty="0" smtClean="0">
                <a:solidFill>
                  <a:schemeClr val="accent1">
                    <a:lumMod val="75000"/>
                  </a:schemeClr>
                </a:solidFill>
                <a:latin typeface="+mj-ea"/>
                <a:ea typeface="+mj-ea"/>
              </a:rPr>
              <a:t>分析</a:t>
            </a:r>
            <a:endParaRPr lang="en-US" altLang="zh-CN" sz="1600" dirty="0" smtClean="0">
              <a:solidFill>
                <a:schemeClr val="accent1">
                  <a:lumMod val="75000"/>
                </a:schemeClr>
              </a:solidFill>
              <a:latin typeface="+mj-ea"/>
              <a:ea typeface="+mj-ea"/>
            </a:endParaRPr>
          </a:p>
          <a:p>
            <a:pPr algn="ctr"/>
            <a:r>
              <a:rPr lang="zh-CN" altLang="en-US" sz="1600" dirty="0" smtClean="0">
                <a:solidFill>
                  <a:schemeClr val="accent1">
                    <a:lumMod val="75000"/>
                  </a:schemeClr>
                </a:solidFill>
                <a:latin typeface="+mj-ea"/>
                <a:ea typeface="+mj-ea"/>
              </a:rPr>
              <a:t>数据</a:t>
            </a:r>
            <a:endParaRPr lang="zh-CN" altLang="en-US" sz="1067" dirty="0">
              <a:solidFill>
                <a:schemeClr val="accent1">
                  <a:lumMod val="75000"/>
                </a:schemeClr>
              </a:solidFill>
              <a:latin typeface="+mj-ea"/>
              <a:ea typeface="+mj-ea"/>
            </a:endParaRPr>
          </a:p>
        </p:txBody>
      </p:sp>
      <p:grpSp>
        <p:nvGrpSpPr>
          <p:cNvPr id="42" name="组合 41"/>
          <p:cNvGrpSpPr/>
          <p:nvPr/>
        </p:nvGrpSpPr>
        <p:grpSpPr>
          <a:xfrm>
            <a:off x="8664501" y="1950096"/>
            <a:ext cx="2879800" cy="3231774"/>
            <a:chOff x="6498374" y="1625185"/>
            <a:chExt cx="2397976" cy="2423830"/>
          </a:xfrm>
        </p:grpSpPr>
        <p:sp>
          <p:nvSpPr>
            <p:cNvPr id="43" name="矩形 42"/>
            <p:cNvSpPr/>
            <p:nvPr/>
          </p:nvSpPr>
          <p:spPr>
            <a:xfrm>
              <a:off x="6498374" y="1625185"/>
              <a:ext cx="2397976" cy="1142572"/>
            </a:xfrm>
            <a:prstGeom prst="rect">
              <a:avLst/>
            </a:prstGeom>
          </p:spPr>
          <p:txBody>
            <a:bodyPr wrap="square">
              <a:spAutoFit/>
            </a:bodyPr>
            <a:lstStyle/>
            <a:p>
              <a:r>
                <a:rPr lang="en-US" altLang="zh-CN" sz="2800" dirty="0">
                  <a:solidFill>
                    <a:schemeClr val="accent5"/>
                  </a:solidFill>
                  <a:latin typeface="+mj-ea"/>
                  <a:ea typeface="+mj-ea"/>
                </a:rPr>
                <a:t>65%</a:t>
              </a:r>
            </a:p>
            <a:p>
              <a:pPr>
                <a:lnSpc>
                  <a:spcPct val="150000"/>
                </a:lnSpc>
              </a:pPr>
              <a:r>
                <a:rPr lang="en-US" altLang="zh-CN" sz="1333" b="1" dirty="0">
                  <a:solidFill>
                    <a:schemeClr val="accent5"/>
                  </a:solidFill>
                  <a:latin typeface="+mj-ea"/>
                  <a:ea typeface="+mj-ea"/>
                </a:rPr>
                <a:t>WEB</a:t>
              </a:r>
              <a:r>
                <a:rPr lang="zh-CN" altLang="en-US" sz="1333" b="1" dirty="0">
                  <a:solidFill>
                    <a:schemeClr val="accent5"/>
                  </a:solidFill>
                  <a:latin typeface="+mj-ea"/>
                  <a:ea typeface="+mj-ea"/>
                </a:rPr>
                <a:t>开发</a:t>
              </a:r>
              <a:endParaRPr lang="en-US" altLang="zh-CN" sz="1333" b="1" dirty="0">
                <a:solidFill>
                  <a:schemeClr val="accent5"/>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4" name="矩形 43"/>
            <p:cNvSpPr/>
            <p:nvPr/>
          </p:nvSpPr>
          <p:spPr>
            <a:xfrm>
              <a:off x="6498374" y="2906443"/>
              <a:ext cx="2397976" cy="1142572"/>
            </a:xfrm>
            <a:prstGeom prst="rect">
              <a:avLst/>
            </a:prstGeom>
          </p:spPr>
          <p:txBody>
            <a:bodyPr wrap="square">
              <a:spAutoFit/>
            </a:bodyPr>
            <a:lstStyle/>
            <a:p>
              <a:r>
                <a:rPr lang="en-US" altLang="zh-CN" sz="2800" dirty="0">
                  <a:solidFill>
                    <a:schemeClr val="accent3"/>
                  </a:solidFill>
                  <a:latin typeface="+mj-ea"/>
                  <a:ea typeface="+mj-ea"/>
                </a:rPr>
                <a:t>80%</a:t>
              </a:r>
            </a:p>
            <a:p>
              <a:pPr>
                <a:lnSpc>
                  <a:spcPct val="150000"/>
                </a:lnSpc>
              </a:pPr>
              <a:r>
                <a:rPr lang="en-US" altLang="zh-CN" sz="1333" b="1" dirty="0">
                  <a:solidFill>
                    <a:schemeClr val="accent3"/>
                  </a:solidFill>
                  <a:latin typeface="+mj-ea"/>
                  <a:ea typeface="+mj-ea"/>
                </a:rPr>
                <a:t>WEB</a:t>
              </a:r>
              <a:r>
                <a:rPr lang="zh-CN" altLang="en-US" sz="1333" b="1" dirty="0">
                  <a:solidFill>
                    <a:schemeClr val="accent3"/>
                  </a:solidFill>
                  <a:latin typeface="+mj-ea"/>
                  <a:ea typeface="+mj-ea"/>
                </a:rPr>
                <a:t>开发</a:t>
              </a:r>
              <a:endParaRPr lang="en-US" altLang="zh-CN" sz="1333" b="1" dirty="0">
                <a:solidFill>
                  <a:schemeClr val="accent3"/>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grpSp>
        <p:nvGrpSpPr>
          <p:cNvPr id="45" name="组合 44"/>
          <p:cNvGrpSpPr/>
          <p:nvPr/>
        </p:nvGrpSpPr>
        <p:grpSpPr>
          <a:xfrm>
            <a:off x="648542" y="1950096"/>
            <a:ext cx="2875576" cy="3231774"/>
            <a:chOff x="247650" y="1625185"/>
            <a:chExt cx="2395437" cy="2423830"/>
          </a:xfrm>
        </p:grpSpPr>
        <p:sp>
          <p:nvSpPr>
            <p:cNvPr id="46" name="矩形 45"/>
            <p:cNvSpPr/>
            <p:nvPr/>
          </p:nvSpPr>
          <p:spPr>
            <a:xfrm>
              <a:off x="247650" y="1625185"/>
              <a:ext cx="2395437" cy="1142572"/>
            </a:xfrm>
            <a:prstGeom prst="rect">
              <a:avLst/>
            </a:prstGeom>
          </p:spPr>
          <p:txBody>
            <a:bodyPr wrap="square">
              <a:spAutoFit/>
            </a:bodyPr>
            <a:lstStyle/>
            <a:p>
              <a:pPr algn="r"/>
              <a:r>
                <a:rPr lang="en-US" altLang="zh-CN" sz="2800" dirty="0">
                  <a:solidFill>
                    <a:schemeClr val="accent2"/>
                  </a:solidFill>
                  <a:latin typeface="+mj-ea"/>
                  <a:ea typeface="+mj-ea"/>
                </a:rPr>
                <a:t>85%</a:t>
              </a:r>
            </a:p>
            <a:p>
              <a:pPr algn="r">
                <a:lnSpc>
                  <a:spcPct val="150000"/>
                </a:lnSpc>
              </a:pPr>
              <a:r>
                <a:rPr lang="en-US" altLang="zh-CN" sz="1333" b="1" dirty="0">
                  <a:solidFill>
                    <a:schemeClr val="accent2"/>
                  </a:solidFill>
                  <a:latin typeface="+mj-ea"/>
                  <a:ea typeface="+mj-ea"/>
                </a:rPr>
                <a:t>WEB</a:t>
              </a:r>
              <a:r>
                <a:rPr lang="zh-CN" altLang="en-US" sz="1333" b="1" dirty="0">
                  <a:solidFill>
                    <a:schemeClr val="accent2"/>
                  </a:solidFill>
                  <a:latin typeface="+mj-ea"/>
                  <a:ea typeface="+mj-ea"/>
                </a:rPr>
                <a:t>开发</a:t>
              </a:r>
              <a:endParaRPr lang="en-US" altLang="zh-CN" sz="1333" b="1" dirty="0">
                <a:solidFill>
                  <a:schemeClr val="accent2"/>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7" name="矩形 46"/>
            <p:cNvSpPr/>
            <p:nvPr/>
          </p:nvSpPr>
          <p:spPr>
            <a:xfrm>
              <a:off x="247650" y="2906443"/>
              <a:ext cx="2395437" cy="1142572"/>
            </a:xfrm>
            <a:prstGeom prst="rect">
              <a:avLst/>
            </a:prstGeom>
          </p:spPr>
          <p:txBody>
            <a:bodyPr wrap="square">
              <a:spAutoFit/>
            </a:bodyPr>
            <a:lstStyle/>
            <a:p>
              <a:pPr algn="r"/>
              <a:r>
                <a:rPr lang="en-US" altLang="zh-CN" sz="2800" dirty="0">
                  <a:solidFill>
                    <a:schemeClr val="accent4"/>
                  </a:solidFill>
                  <a:latin typeface="+mj-ea"/>
                  <a:ea typeface="+mj-ea"/>
                </a:rPr>
                <a:t>70%</a:t>
              </a:r>
            </a:p>
            <a:p>
              <a:pPr algn="r">
                <a:lnSpc>
                  <a:spcPct val="150000"/>
                </a:lnSpc>
              </a:pPr>
              <a:r>
                <a:rPr lang="en-US" altLang="zh-CN" sz="1333" b="1" dirty="0">
                  <a:solidFill>
                    <a:schemeClr val="accent4"/>
                  </a:solidFill>
                  <a:latin typeface="+mj-ea"/>
                  <a:ea typeface="+mj-ea"/>
                </a:rPr>
                <a:t>WEB</a:t>
              </a:r>
              <a:r>
                <a:rPr lang="zh-CN" altLang="en-US" sz="1333" b="1" dirty="0">
                  <a:solidFill>
                    <a:schemeClr val="accent4"/>
                  </a:solidFill>
                  <a:latin typeface="+mj-ea"/>
                  <a:ea typeface="+mj-ea"/>
                </a:rPr>
                <a:t>开发</a:t>
              </a:r>
              <a:endParaRPr lang="en-US" altLang="zh-CN" sz="1333" b="1" dirty="0">
                <a:solidFill>
                  <a:schemeClr val="accent4"/>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spTree>
    <p:custDataLst>
      <p:tags r:id="rId1"/>
    </p:custDataLst>
    <p:extLst>
      <p:ext uri="{BB962C8B-B14F-4D97-AF65-F5344CB8AC3E}">
        <p14:creationId xmlns:p14="http://schemas.microsoft.com/office/powerpoint/2010/main" val="34256022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40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4500"/>
                            </p:stCondLst>
                            <p:childTnLst>
                              <p:par>
                                <p:cTn id="27" presetID="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市场分析数据</a:t>
            </a:r>
            <a:endParaRPr lang="zh-CN" altLang="en-US" dirty="0"/>
          </a:p>
        </p:txBody>
      </p:sp>
      <p:grpSp>
        <p:nvGrpSpPr>
          <p:cNvPr id="19" name="组合 18"/>
          <p:cNvGrpSpPr/>
          <p:nvPr/>
        </p:nvGrpSpPr>
        <p:grpSpPr>
          <a:xfrm>
            <a:off x="4524640" y="2381777"/>
            <a:ext cx="3142723" cy="3142723"/>
            <a:chOff x="3393479" y="1814908"/>
            <a:chExt cx="2357042" cy="2357042"/>
          </a:xfrm>
        </p:grpSpPr>
        <p:sp>
          <p:nvSpPr>
            <p:cNvPr id="20" name="空心弧 19"/>
            <p:cNvSpPr/>
            <p:nvPr/>
          </p:nvSpPr>
          <p:spPr>
            <a:xfrm>
              <a:off x="3393479" y="1814908"/>
              <a:ext cx="2357042" cy="2357042"/>
            </a:xfrm>
            <a:prstGeom prst="blockArc">
              <a:avLst>
                <a:gd name="adj1" fmla="val 21567505"/>
                <a:gd name="adj2" fmla="val 21563181"/>
                <a:gd name="adj3" fmla="val 12268"/>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空心弧 20"/>
            <p:cNvSpPr/>
            <p:nvPr/>
          </p:nvSpPr>
          <p:spPr>
            <a:xfrm>
              <a:off x="3393479" y="1814908"/>
              <a:ext cx="2357042" cy="2357042"/>
            </a:xfrm>
            <a:prstGeom prst="blockArc">
              <a:avLst>
                <a:gd name="adj1" fmla="val 9513627"/>
                <a:gd name="adj2" fmla="val 21563181"/>
                <a:gd name="adj3" fmla="val 12268"/>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空心弧 21"/>
            <p:cNvSpPr/>
            <p:nvPr/>
          </p:nvSpPr>
          <p:spPr>
            <a:xfrm>
              <a:off x="3393479" y="1814908"/>
              <a:ext cx="2357042" cy="2357042"/>
            </a:xfrm>
            <a:prstGeom prst="blockArc">
              <a:avLst>
                <a:gd name="adj1" fmla="val 12949051"/>
                <a:gd name="adj2" fmla="val 21563181"/>
                <a:gd name="adj3" fmla="val 12268"/>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空心弧 22"/>
            <p:cNvSpPr/>
            <p:nvPr/>
          </p:nvSpPr>
          <p:spPr>
            <a:xfrm>
              <a:off x="3393479" y="1814908"/>
              <a:ext cx="2357042" cy="2357042"/>
            </a:xfrm>
            <a:prstGeom prst="blockArc">
              <a:avLst>
                <a:gd name="adj1" fmla="val 16275536"/>
                <a:gd name="adj2" fmla="val 21563181"/>
                <a:gd name="adj3" fmla="val 12268"/>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4" name="矩形 23"/>
          <p:cNvSpPr/>
          <p:nvPr/>
        </p:nvSpPr>
        <p:spPr>
          <a:xfrm>
            <a:off x="5019276" y="3354666"/>
            <a:ext cx="2153448" cy="1188787"/>
          </a:xfrm>
          <a:prstGeom prst="rect">
            <a:avLst/>
          </a:prstGeom>
        </p:spPr>
        <p:txBody>
          <a:bodyPr wrap="square">
            <a:spAutoFit/>
          </a:bodyPr>
          <a:lstStyle/>
          <a:p>
            <a:pPr algn="ctr">
              <a:lnSpc>
                <a:spcPct val="150000"/>
              </a:lnSpc>
            </a:pPr>
            <a:r>
              <a:rPr lang="zh-CN" altLang="en-US" sz="1600" dirty="0" smtClean="0">
                <a:solidFill>
                  <a:schemeClr val="accent1">
                    <a:lumMod val="75000"/>
                  </a:schemeClr>
                </a:solidFill>
                <a:latin typeface="+mn-ea"/>
              </a:rPr>
              <a:t>市场分析数据</a:t>
            </a:r>
            <a:endParaRPr lang="en-US" altLang="zh-CN" sz="1600" dirty="0" smtClean="0">
              <a:solidFill>
                <a:schemeClr val="accent1">
                  <a:lumMod val="75000"/>
                </a:schemeClr>
              </a:solidFill>
              <a:latin typeface="+mn-ea"/>
            </a:endParaRPr>
          </a:p>
          <a:p>
            <a:pPr algn="ctr">
              <a:lnSpc>
                <a:spcPct val="150000"/>
              </a:lnSpc>
            </a:pPr>
            <a:r>
              <a:rPr lang="zh-CN" altLang="en-US" sz="1050" dirty="0" smtClean="0">
                <a:solidFill>
                  <a:schemeClr val="accent1"/>
                </a:solidFill>
                <a:latin typeface="+mn-ea"/>
              </a:rPr>
              <a:t>为</a:t>
            </a:r>
            <a:r>
              <a:rPr lang="zh-CN" altLang="en-US" sz="1050" dirty="0">
                <a:solidFill>
                  <a:schemeClr val="accent1"/>
                </a:solidFill>
                <a:latin typeface="+mn-ea"/>
              </a:rPr>
              <a:t>客户服务是我们存在的唯一理由，客户需求是我们发展的原动力我们坚持以客户为</a:t>
            </a:r>
            <a:r>
              <a:rPr lang="zh-CN" altLang="en-US" sz="1050" dirty="0" smtClean="0">
                <a:solidFill>
                  <a:schemeClr val="accent1"/>
                </a:solidFill>
                <a:latin typeface="+mn-ea"/>
              </a:rPr>
              <a:t>中心</a:t>
            </a:r>
            <a:endParaRPr lang="en-US" altLang="zh-CN" sz="1050" dirty="0">
              <a:solidFill>
                <a:schemeClr val="accent1"/>
              </a:solidFill>
              <a:latin typeface="+mn-ea"/>
            </a:endParaRPr>
          </a:p>
        </p:txBody>
      </p:sp>
      <p:grpSp>
        <p:nvGrpSpPr>
          <p:cNvPr id="25" name="组合 24"/>
          <p:cNvGrpSpPr/>
          <p:nvPr/>
        </p:nvGrpSpPr>
        <p:grpSpPr>
          <a:xfrm>
            <a:off x="3568703" y="2679702"/>
            <a:ext cx="5054597" cy="1663700"/>
            <a:chOff x="2676526" y="2038350"/>
            <a:chExt cx="3790948" cy="1247775"/>
          </a:xfrm>
        </p:grpSpPr>
        <p:cxnSp>
          <p:nvCxnSpPr>
            <p:cNvPr id="26" name="直接连接符 25"/>
            <p:cNvCxnSpPr/>
            <p:nvPr/>
          </p:nvCxnSpPr>
          <p:spPr>
            <a:xfrm flipH="1">
              <a:off x="2676526"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676527"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379543"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5750522"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664500" y="1915436"/>
            <a:ext cx="3197301" cy="3255713"/>
            <a:chOff x="6498374" y="1465152"/>
            <a:chExt cx="2397976" cy="2441785"/>
          </a:xfrm>
        </p:grpSpPr>
        <p:sp>
          <p:nvSpPr>
            <p:cNvPr id="31" name="矩形 30"/>
            <p:cNvSpPr/>
            <p:nvPr/>
          </p:nvSpPr>
          <p:spPr>
            <a:xfrm>
              <a:off x="6498374" y="1465152"/>
              <a:ext cx="2397976" cy="1211870"/>
            </a:xfrm>
            <a:prstGeom prst="rect">
              <a:avLst/>
            </a:prstGeom>
          </p:spPr>
          <p:txBody>
            <a:bodyPr wrap="square">
              <a:spAutoFit/>
            </a:bodyPr>
            <a:lstStyle/>
            <a:p>
              <a:pPr>
                <a:lnSpc>
                  <a:spcPct val="150000"/>
                </a:lnSpc>
              </a:pPr>
              <a:r>
                <a:rPr lang="en-US" altLang="zh-CN" sz="2400" dirty="0">
                  <a:solidFill>
                    <a:schemeClr val="accent3"/>
                  </a:solidFill>
                  <a:latin typeface="+mj-ea"/>
                  <a:ea typeface="+mj-ea"/>
                </a:rPr>
                <a:t>25%</a:t>
              </a:r>
            </a:p>
            <a:p>
              <a:pPr>
                <a:lnSpc>
                  <a:spcPct val="150000"/>
                </a:lnSpc>
              </a:pPr>
              <a:r>
                <a:rPr lang="en-US" altLang="zh-CN" sz="1200" dirty="0">
                  <a:solidFill>
                    <a:schemeClr val="accent3"/>
                  </a:solidFill>
                  <a:latin typeface="+mj-ea"/>
                  <a:ea typeface="+mj-ea"/>
                </a:rPr>
                <a:t>WEB</a:t>
              </a:r>
              <a:r>
                <a:rPr lang="zh-CN" altLang="en-US" sz="1200" dirty="0">
                  <a:solidFill>
                    <a:schemeClr val="accent3"/>
                  </a:solidFill>
                  <a:latin typeface="+mj-ea"/>
                  <a:ea typeface="+mj-ea"/>
                </a:rPr>
                <a:t>开发</a:t>
              </a:r>
              <a:endParaRPr lang="en-US" altLang="zh-CN" sz="1200" dirty="0">
                <a:solidFill>
                  <a:schemeClr val="accent3"/>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8" name="矩形 47"/>
            <p:cNvSpPr/>
            <p:nvPr/>
          </p:nvSpPr>
          <p:spPr>
            <a:xfrm>
              <a:off x="6498374" y="2695067"/>
              <a:ext cx="2397976" cy="1211870"/>
            </a:xfrm>
            <a:prstGeom prst="rect">
              <a:avLst/>
            </a:prstGeom>
          </p:spPr>
          <p:txBody>
            <a:bodyPr wrap="square">
              <a:spAutoFit/>
            </a:bodyPr>
            <a:lstStyle/>
            <a:p>
              <a:pPr>
                <a:lnSpc>
                  <a:spcPct val="150000"/>
                </a:lnSpc>
              </a:pPr>
              <a:r>
                <a:rPr lang="en-US" altLang="zh-CN" sz="2400" dirty="0">
                  <a:solidFill>
                    <a:schemeClr val="accent2"/>
                  </a:solidFill>
                  <a:latin typeface="+mj-ea"/>
                  <a:ea typeface="+mj-ea"/>
                </a:rPr>
                <a:t>44%</a:t>
              </a:r>
            </a:p>
            <a:p>
              <a:pPr>
                <a:lnSpc>
                  <a:spcPct val="150000"/>
                </a:lnSpc>
              </a:pPr>
              <a:r>
                <a:rPr lang="en-US" altLang="zh-CN" sz="1200" dirty="0">
                  <a:solidFill>
                    <a:schemeClr val="accent2"/>
                  </a:solidFill>
                  <a:latin typeface="+mj-ea"/>
                  <a:ea typeface="+mj-ea"/>
                </a:rPr>
                <a:t>WEB</a:t>
              </a:r>
              <a:r>
                <a:rPr lang="zh-CN" altLang="en-US" sz="1200" dirty="0">
                  <a:solidFill>
                    <a:schemeClr val="accent2"/>
                  </a:solidFill>
                  <a:latin typeface="+mj-ea"/>
                  <a:ea typeface="+mj-ea"/>
                </a:rPr>
                <a:t>开发</a:t>
              </a:r>
              <a:endParaRPr lang="en-US" altLang="zh-CN" sz="1200" dirty="0">
                <a:solidFill>
                  <a:schemeClr val="accent2"/>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grpSp>
        <p:nvGrpSpPr>
          <p:cNvPr id="49" name="组合 48"/>
          <p:cNvGrpSpPr/>
          <p:nvPr/>
        </p:nvGrpSpPr>
        <p:grpSpPr>
          <a:xfrm>
            <a:off x="330202" y="1915436"/>
            <a:ext cx="3193916" cy="3255713"/>
            <a:chOff x="247650" y="1465152"/>
            <a:chExt cx="2395437" cy="2441785"/>
          </a:xfrm>
        </p:grpSpPr>
        <p:sp>
          <p:nvSpPr>
            <p:cNvPr id="50" name="矩形 49"/>
            <p:cNvSpPr/>
            <p:nvPr/>
          </p:nvSpPr>
          <p:spPr>
            <a:xfrm>
              <a:off x="247650" y="1465152"/>
              <a:ext cx="2395437" cy="1211870"/>
            </a:xfrm>
            <a:prstGeom prst="rect">
              <a:avLst/>
            </a:prstGeom>
          </p:spPr>
          <p:txBody>
            <a:bodyPr wrap="square">
              <a:spAutoFit/>
            </a:bodyPr>
            <a:lstStyle/>
            <a:p>
              <a:pPr algn="r">
                <a:lnSpc>
                  <a:spcPct val="150000"/>
                </a:lnSpc>
              </a:pPr>
              <a:r>
                <a:rPr lang="en-US" altLang="zh-CN" sz="2400" dirty="0">
                  <a:solidFill>
                    <a:schemeClr val="accent4"/>
                  </a:solidFill>
                  <a:latin typeface="+mj-ea"/>
                  <a:ea typeface="+mj-ea"/>
                </a:rPr>
                <a:t>15%</a:t>
              </a:r>
            </a:p>
            <a:p>
              <a:pPr algn="r">
                <a:lnSpc>
                  <a:spcPct val="150000"/>
                </a:lnSpc>
              </a:pPr>
              <a:r>
                <a:rPr lang="en-US" altLang="zh-CN" sz="1200" dirty="0">
                  <a:solidFill>
                    <a:schemeClr val="accent4"/>
                  </a:solidFill>
                  <a:latin typeface="+mj-ea"/>
                  <a:ea typeface="+mj-ea"/>
                </a:rPr>
                <a:t>WEB</a:t>
              </a:r>
              <a:r>
                <a:rPr lang="zh-CN" altLang="en-US" sz="1200" dirty="0">
                  <a:solidFill>
                    <a:schemeClr val="accent4"/>
                  </a:solidFill>
                  <a:latin typeface="+mj-ea"/>
                  <a:ea typeface="+mj-ea"/>
                </a:rPr>
                <a:t>开发</a:t>
              </a:r>
              <a:endParaRPr lang="en-US" altLang="zh-CN" sz="1200" dirty="0">
                <a:solidFill>
                  <a:schemeClr val="accent4"/>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51" name="矩形 50"/>
            <p:cNvSpPr/>
            <p:nvPr/>
          </p:nvSpPr>
          <p:spPr>
            <a:xfrm>
              <a:off x="247650" y="2695067"/>
              <a:ext cx="2395437" cy="1211870"/>
            </a:xfrm>
            <a:prstGeom prst="rect">
              <a:avLst/>
            </a:prstGeom>
          </p:spPr>
          <p:txBody>
            <a:bodyPr wrap="square">
              <a:spAutoFit/>
            </a:bodyPr>
            <a:lstStyle/>
            <a:p>
              <a:pPr algn="r">
                <a:lnSpc>
                  <a:spcPct val="150000"/>
                </a:lnSpc>
              </a:pPr>
              <a:r>
                <a:rPr lang="en-US" altLang="zh-CN" sz="2400" dirty="0">
                  <a:solidFill>
                    <a:schemeClr val="accent5"/>
                  </a:solidFill>
                  <a:latin typeface="+mj-ea"/>
                  <a:ea typeface="+mj-ea"/>
                </a:rPr>
                <a:t>16%</a:t>
              </a:r>
            </a:p>
            <a:p>
              <a:pPr algn="r">
                <a:lnSpc>
                  <a:spcPct val="150000"/>
                </a:lnSpc>
              </a:pPr>
              <a:r>
                <a:rPr lang="en-US" altLang="zh-CN" sz="1200" dirty="0">
                  <a:solidFill>
                    <a:schemeClr val="accent5"/>
                  </a:solidFill>
                  <a:latin typeface="+mj-ea"/>
                  <a:ea typeface="+mj-ea"/>
                </a:rPr>
                <a:t>WEB</a:t>
              </a:r>
              <a:r>
                <a:rPr lang="zh-CN" altLang="en-US" sz="1200" dirty="0">
                  <a:solidFill>
                    <a:schemeClr val="accent5"/>
                  </a:solidFill>
                  <a:latin typeface="+mj-ea"/>
                  <a:ea typeface="+mj-ea"/>
                </a:rPr>
                <a:t>开发</a:t>
              </a:r>
              <a:endParaRPr lang="en-US" altLang="zh-CN" sz="1200" dirty="0">
                <a:solidFill>
                  <a:schemeClr val="accent5"/>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spTree>
    <p:custDataLst>
      <p:tags r:id="rId1"/>
    </p:custDataLst>
    <p:extLst>
      <p:ext uri="{BB962C8B-B14F-4D97-AF65-F5344CB8AC3E}">
        <p14:creationId xmlns:p14="http://schemas.microsoft.com/office/powerpoint/2010/main" val="10561249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0-#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n-ea"/>
                <a:ea typeface="+mn-ea"/>
              </a:rPr>
              <a:t>市场分析数据</a:t>
            </a:r>
            <a:endParaRPr lang="zh-CN" altLang="en-US" dirty="0">
              <a:latin typeface="+mn-ea"/>
              <a:ea typeface="+mn-ea"/>
            </a:endParaRPr>
          </a:p>
        </p:txBody>
      </p:sp>
      <p:grpSp>
        <p:nvGrpSpPr>
          <p:cNvPr id="32" name="组合 31"/>
          <p:cNvGrpSpPr/>
          <p:nvPr/>
        </p:nvGrpSpPr>
        <p:grpSpPr>
          <a:xfrm>
            <a:off x="910639" y="2592158"/>
            <a:ext cx="10295525" cy="1924497"/>
            <a:chOff x="910639" y="2592158"/>
            <a:chExt cx="10295525" cy="1924497"/>
          </a:xfrm>
        </p:grpSpPr>
        <p:cxnSp>
          <p:nvCxnSpPr>
            <p:cNvPr id="33" name="直接连接符 32"/>
            <p:cNvCxnSpPr/>
            <p:nvPr/>
          </p:nvCxnSpPr>
          <p:spPr>
            <a:xfrm flipH="1">
              <a:off x="1127760" y="3998729"/>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27760" y="3782642"/>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127760" y="3566555"/>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127760" y="3350468"/>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127760" y="3134381"/>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27760" y="2918294"/>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127760" y="2702207"/>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同侧圆角矩形 39"/>
            <p:cNvSpPr/>
            <p:nvPr/>
          </p:nvSpPr>
          <p:spPr>
            <a:xfrm>
              <a:off x="8617816" y="3993692"/>
              <a:ext cx="165456" cy="22112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cxnSp>
          <p:nvCxnSpPr>
            <p:cNvPr id="41" name="直接连接符 40"/>
            <p:cNvCxnSpPr/>
            <p:nvPr/>
          </p:nvCxnSpPr>
          <p:spPr>
            <a:xfrm flipH="1">
              <a:off x="1127760" y="4214813"/>
              <a:ext cx="10078404"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同侧圆角矩形 41"/>
            <p:cNvSpPr/>
            <p:nvPr/>
          </p:nvSpPr>
          <p:spPr>
            <a:xfrm>
              <a:off x="9178423" y="3808212"/>
              <a:ext cx="165456" cy="40660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3" name="同侧圆角矩形 42"/>
            <p:cNvSpPr/>
            <p:nvPr/>
          </p:nvSpPr>
          <p:spPr>
            <a:xfrm>
              <a:off x="9739030" y="3429000"/>
              <a:ext cx="165456" cy="78581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4" name="同侧圆角矩形 43"/>
            <p:cNvSpPr/>
            <p:nvPr/>
          </p:nvSpPr>
          <p:spPr>
            <a:xfrm>
              <a:off x="10299637"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5" name="同侧圆角矩形 44"/>
            <p:cNvSpPr/>
            <p:nvPr/>
          </p:nvSpPr>
          <p:spPr>
            <a:xfrm>
              <a:off x="10860244" y="3225705"/>
              <a:ext cx="165456" cy="9891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6" name="同侧圆角矩形 45"/>
            <p:cNvSpPr/>
            <p:nvPr/>
          </p:nvSpPr>
          <p:spPr>
            <a:xfrm>
              <a:off x="5814781" y="3336266"/>
              <a:ext cx="165456" cy="87854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7" name="同侧圆角矩形 46"/>
            <p:cNvSpPr/>
            <p:nvPr/>
          </p:nvSpPr>
          <p:spPr>
            <a:xfrm>
              <a:off x="6375388" y="3666773"/>
              <a:ext cx="165456" cy="548040"/>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2" name="同侧圆角矩形 51"/>
            <p:cNvSpPr/>
            <p:nvPr/>
          </p:nvSpPr>
          <p:spPr>
            <a:xfrm>
              <a:off x="6935995" y="2884498"/>
              <a:ext cx="165456" cy="133031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3" name="同侧圆角矩形 52"/>
            <p:cNvSpPr/>
            <p:nvPr/>
          </p:nvSpPr>
          <p:spPr>
            <a:xfrm>
              <a:off x="7496602" y="3671535"/>
              <a:ext cx="165456" cy="54327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4" name="同侧圆角矩形 53"/>
            <p:cNvSpPr/>
            <p:nvPr/>
          </p:nvSpPr>
          <p:spPr>
            <a:xfrm>
              <a:off x="8057209"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5" name="同侧圆角矩形 54"/>
            <p:cNvSpPr/>
            <p:nvPr/>
          </p:nvSpPr>
          <p:spPr>
            <a:xfrm>
              <a:off x="3011746" y="3225705"/>
              <a:ext cx="165456" cy="98910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latin typeface="+mn-ea"/>
              </a:endParaRPr>
            </a:p>
          </p:txBody>
        </p:sp>
        <p:sp>
          <p:nvSpPr>
            <p:cNvPr id="56" name="同侧圆角矩形 55"/>
            <p:cNvSpPr/>
            <p:nvPr/>
          </p:nvSpPr>
          <p:spPr>
            <a:xfrm>
              <a:off x="3572353"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7" name="同侧圆角矩形 56"/>
            <p:cNvSpPr/>
            <p:nvPr/>
          </p:nvSpPr>
          <p:spPr>
            <a:xfrm>
              <a:off x="4132960" y="3105619"/>
              <a:ext cx="165456" cy="110919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8" name="同侧圆角矩形 57"/>
            <p:cNvSpPr/>
            <p:nvPr/>
          </p:nvSpPr>
          <p:spPr>
            <a:xfrm>
              <a:off x="4693567" y="3782096"/>
              <a:ext cx="165456" cy="43271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9" name="同侧圆角矩形 58"/>
            <p:cNvSpPr/>
            <p:nvPr/>
          </p:nvSpPr>
          <p:spPr>
            <a:xfrm>
              <a:off x="5254174" y="3560975"/>
              <a:ext cx="165456" cy="65383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0" name="同侧圆角矩形 59"/>
            <p:cNvSpPr/>
            <p:nvPr/>
          </p:nvSpPr>
          <p:spPr>
            <a:xfrm>
              <a:off x="1329925" y="3276142"/>
              <a:ext cx="165456" cy="93867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1" name="同侧圆角矩形 60"/>
            <p:cNvSpPr/>
            <p:nvPr/>
          </p:nvSpPr>
          <p:spPr>
            <a:xfrm>
              <a:off x="1890532" y="3663492"/>
              <a:ext cx="165456" cy="55132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2" name="同侧圆角矩形 61"/>
            <p:cNvSpPr/>
            <p:nvPr/>
          </p:nvSpPr>
          <p:spPr>
            <a:xfrm>
              <a:off x="2451139"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3" name="矩形 62"/>
            <p:cNvSpPr/>
            <p:nvPr/>
          </p:nvSpPr>
          <p:spPr>
            <a:xfrm>
              <a:off x="910639" y="2592158"/>
              <a:ext cx="103774" cy="184666"/>
            </a:xfrm>
            <a:prstGeom prst="rect">
              <a:avLst/>
            </a:prstGeom>
          </p:spPr>
          <p:txBody>
            <a:bodyPr wrap="square">
              <a:spAutoFit/>
            </a:bodyPr>
            <a:lstStyle/>
            <a:p>
              <a:pPr algn="ctr"/>
              <a:r>
                <a:rPr lang="en-US" altLang="zh-CN" sz="600" dirty="0" smtClean="0">
                  <a:solidFill>
                    <a:schemeClr val="accent1"/>
                  </a:solidFill>
                  <a:latin typeface="+mn-ea"/>
                </a:rPr>
                <a:t>7</a:t>
              </a:r>
              <a:endParaRPr lang="zh-CN" altLang="en-US" sz="600" dirty="0">
                <a:solidFill>
                  <a:schemeClr val="accent1"/>
                </a:solidFill>
                <a:latin typeface="+mn-ea"/>
              </a:endParaRPr>
            </a:p>
          </p:txBody>
        </p:sp>
        <p:sp>
          <p:nvSpPr>
            <p:cNvPr id="64" name="矩形 63"/>
            <p:cNvSpPr/>
            <p:nvPr/>
          </p:nvSpPr>
          <p:spPr>
            <a:xfrm>
              <a:off x="910639" y="2809800"/>
              <a:ext cx="103774" cy="184666"/>
            </a:xfrm>
            <a:prstGeom prst="rect">
              <a:avLst/>
            </a:prstGeom>
          </p:spPr>
          <p:txBody>
            <a:bodyPr wrap="square">
              <a:spAutoFit/>
            </a:bodyPr>
            <a:lstStyle/>
            <a:p>
              <a:pPr algn="ctr"/>
              <a:r>
                <a:rPr lang="en-US" altLang="zh-CN" sz="600" dirty="0" smtClean="0">
                  <a:solidFill>
                    <a:schemeClr val="accent1"/>
                  </a:solidFill>
                  <a:latin typeface="+mn-ea"/>
                </a:rPr>
                <a:t>6</a:t>
              </a:r>
              <a:endParaRPr lang="zh-CN" altLang="en-US" sz="600" dirty="0">
                <a:solidFill>
                  <a:schemeClr val="accent1"/>
                </a:solidFill>
                <a:latin typeface="+mn-ea"/>
              </a:endParaRPr>
            </a:p>
          </p:txBody>
        </p:sp>
        <p:sp>
          <p:nvSpPr>
            <p:cNvPr id="65" name="矩形 64"/>
            <p:cNvSpPr/>
            <p:nvPr/>
          </p:nvSpPr>
          <p:spPr>
            <a:xfrm>
              <a:off x="910639" y="3027442"/>
              <a:ext cx="103774" cy="184666"/>
            </a:xfrm>
            <a:prstGeom prst="rect">
              <a:avLst/>
            </a:prstGeom>
          </p:spPr>
          <p:txBody>
            <a:bodyPr wrap="square">
              <a:spAutoFit/>
            </a:bodyPr>
            <a:lstStyle/>
            <a:p>
              <a:pPr algn="ctr"/>
              <a:r>
                <a:rPr lang="en-US" altLang="zh-CN" sz="600" dirty="0" smtClean="0">
                  <a:solidFill>
                    <a:schemeClr val="accent1"/>
                  </a:solidFill>
                  <a:latin typeface="+mn-ea"/>
                </a:rPr>
                <a:t>5</a:t>
              </a:r>
              <a:endParaRPr lang="zh-CN" altLang="en-US" sz="600" dirty="0">
                <a:solidFill>
                  <a:schemeClr val="accent1"/>
                </a:solidFill>
                <a:latin typeface="+mn-ea"/>
              </a:endParaRPr>
            </a:p>
          </p:txBody>
        </p:sp>
        <p:sp>
          <p:nvSpPr>
            <p:cNvPr id="66" name="矩形 65"/>
            <p:cNvSpPr/>
            <p:nvPr/>
          </p:nvSpPr>
          <p:spPr>
            <a:xfrm>
              <a:off x="910639" y="3245084"/>
              <a:ext cx="103774" cy="184666"/>
            </a:xfrm>
            <a:prstGeom prst="rect">
              <a:avLst/>
            </a:prstGeom>
          </p:spPr>
          <p:txBody>
            <a:bodyPr wrap="square">
              <a:spAutoFit/>
            </a:bodyPr>
            <a:lstStyle/>
            <a:p>
              <a:pPr algn="ctr"/>
              <a:r>
                <a:rPr lang="en-US" altLang="zh-CN" sz="600" dirty="0" smtClean="0">
                  <a:solidFill>
                    <a:schemeClr val="accent1"/>
                  </a:solidFill>
                  <a:latin typeface="+mn-ea"/>
                </a:rPr>
                <a:t>4</a:t>
              </a:r>
              <a:endParaRPr lang="zh-CN" altLang="en-US" sz="600" dirty="0">
                <a:solidFill>
                  <a:schemeClr val="accent1"/>
                </a:solidFill>
                <a:latin typeface="+mn-ea"/>
              </a:endParaRPr>
            </a:p>
          </p:txBody>
        </p:sp>
        <p:sp>
          <p:nvSpPr>
            <p:cNvPr id="67" name="矩形 66"/>
            <p:cNvSpPr/>
            <p:nvPr/>
          </p:nvSpPr>
          <p:spPr>
            <a:xfrm>
              <a:off x="910639" y="3462726"/>
              <a:ext cx="103774" cy="184666"/>
            </a:xfrm>
            <a:prstGeom prst="rect">
              <a:avLst/>
            </a:prstGeom>
          </p:spPr>
          <p:txBody>
            <a:bodyPr wrap="square">
              <a:spAutoFit/>
            </a:bodyPr>
            <a:lstStyle/>
            <a:p>
              <a:pPr algn="ctr"/>
              <a:r>
                <a:rPr lang="en-US" altLang="zh-CN" sz="600" dirty="0" smtClean="0">
                  <a:solidFill>
                    <a:schemeClr val="accent1"/>
                  </a:solidFill>
                  <a:latin typeface="+mn-ea"/>
                </a:rPr>
                <a:t>3</a:t>
              </a:r>
              <a:endParaRPr lang="zh-CN" altLang="en-US" sz="600" dirty="0">
                <a:solidFill>
                  <a:schemeClr val="accent1"/>
                </a:solidFill>
                <a:latin typeface="+mn-ea"/>
              </a:endParaRPr>
            </a:p>
          </p:txBody>
        </p:sp>
        <p:sp>
          <p:nvSpPr>
            <p:cNvPr id="68" name="矩形 67"/>
            <p:cNvSpPr/>
            <p:nvPr/>
          </p:nvSpPr>
          <p:spPr>
            <a:xfrm>
              <a:off x="910639" y="3680368"/>
              <a:ext cx="103774" cy="184666"/>
            </a:xfrm>
            <a:prstGeom prst="rect">
              <a:avLst/>
            </a:prstGeom>
          </p:spPr>
          <p:txBody>
            <a:bodyPr wrap="square">
              <a:spAutoFit/>
            </a:bodyPr>
            <a:lstStyle/>
            <a:p>
              <a:pPr algn="ctr"/>
              <a:r>
                <a:rPr lang="en-US" altLang="zh-CN" sz="600" dirty="0" smtClean="0">
                  <a:solidFill>
                    <a:schemeClr val="accent1"/>
                  </a:solidFill>
                  <a:latin typeface="+mn-ea"/>
                </a:rPr>
                <a:t>2</a:t>
              </a:r>
              <a:endParaRPr lang="zh-CN" altLang="en-US" sz="600" dirty="0">
                <a:solidFill>
                  <a:schemeClr val="accent1"/>
                </a:solidFill>
                <a:latin typeface="+mn-ea"/>
              </a:endParaRPr>
            </a:p>
          </p:txBody>
        </p:sp>
        <p:sp>
          <p:nvSpPr>
            <p:cNvPr id="69" name="矩形 68"/>
            <p:cNvSpPr/>
            <p:nvPr/>
          </p:nvSpPr>
          <p:spPr>
            <a:xfrm>
              <a:off x="910639" y="3898010"/>
              <a:ext cx="103774" cy="184666"/>
            </a:xfrm>
            <a:prstGeom prst="rect">
              <a:avLst/>
            </a:prstGeom>
          </p:spPr>
          <p:txBody>
            <a:bodyPr wrap="square">
              <a:spAutoFit/>
            </a:bodyPr>
            <a:lstStyle/>
            <a:p>
              <a:pPr algn="ctr"/>
              <a:r>
                <a:rPr lang="en-US" altLang="zh-CN" sz="600" dirty="0" smtClean="0">
                  <a:solidFill>
                    <a:schemeClr val="accent1"/>
                  </a:solidFill>
                  <a:latin typeface="+mn-ea"/>
                </a:rPr>
                <a:t>1</a:t>
              </a:r>
              <a:endParaRPr lang="zh-CN" altLang="en-US" sz="600" dirty="0">
                <a:solidFill>
                  <a:schemeClr val="accent1"/>
                </a:solidFill>
                <a:latin typeface="+mn-ea"/>
              </a:endParaRPr>
            </a:p>
          </p:txBody>
        </p:sp>
        <p:sp>
          <p:nvSpPr>
            <p:cNvPr id="70" name="矩形 69"/>
            <p:cNvSpPr/>
            <p:nvPr/>
          </p:nvSpPr>
          <p:spPr>
            <a:xfrm>
              <a:off x="910639" y="4115653"/>
              <a:ext cx="103774" cy="184666"/>
            </a:xfrm>
            <a:prstGeom prst="rect">
              <a:avLst/>
            </a:prstGeom>
          </p:spPr>
          <p:txBody>
            <a:bodyPr wrap="square">
              <a:spAutoFit/>
            </a:bodyPr>
            <a:lstStyle/>
            <a:p>
              <a:pPr algn="ctr"/>
              <a:r>
                <a:rPr lang="en-US" altLang="zh-CN" sz="600" dirty="0" smtClean="0">
                  <a:solidFill>
                    <a:schemeClr val="accent1"/>
                  </a:solidFill>
                  <a:latin typeface="+mn-ea"/>
                </a:rPr>
                <a:t>0</a:t>
              </a:r>
              <a:endParaRPr lang="zh-CN" altLang="en-US" sz="600" dirty="0">
                <a:solidFill>
                  <a:schemeClr val="accent1"/>
                </a:solidFill>
                <a:latin typeface="+mn-ea"/>
              </a:endParaRPr>
            </a:p>
          </p:txBody>
        </p:sp>
        <p:sp>
          <p:nvSpPr>
            <p:cNvPr id="71" name="矩形 70"/>
            <p:cNvSpPr/>
            <p:nvPr/>
          </p:nvSpPr>
          <p:spPr>
            <a:xfrm>
              <a:off x="1205201" y="4270434"/>
              <a:ext cx="416430" cy="246221"/>
            </a:xfrm>
            <a:prstGeom prst="rect">
              <a:avLst/>
            </a:prstGeom>
          </p:spPr>
          <p:txBody>
            <a:bodyPr wrap="square">
              <a:spAutoFit/>
            </a:bodyPr>
            <a:lstStyle/>
            <a:p>
              <a:pPr algn="ctr"/>
              <a:r>
                <a:rPr lang="en-US" altLang="zh-CN" sz="1000" dirty="0" smtClean="0">
                  <a:solidFill>
                    <a:schemeClr val="accent1"/>
                  </a:solidFill>
                  <a:latin typeface="+mn-ea"/>
                </a:rPr>
                <a:t>JH</a:t>
              </a:r>
              <a:endParaRPr lang="zh-CN" altLang="en-US" sz="1000" dirty="0">
                <a:solidFill>
                  <a:schemeClr val="accent1"/>
                </a:solidFill>
                <a:latin typeface="+mn-ea"/>
              </a:endParaRPr>
            </a:p>
          </p:txBody>
        </p:sp>
        <p:sp>
          <p:nvSpPr>
            <p:cNvPr id="72" name="矩形 71"/>
            <p:cNvSpPr/>
            <p:nvPr/>
          </p:nvSpPr>
          <p:spPr>
            <a:xfrm>
              <a:off x="1765763" y="4270434"/>
              <a:ext cx="416430" cy="246221"/>
            </a:xfrm>
            <a:prstGeom prst="rect">
              <a:avLst/>
            </a:prstGeom>
          </p:spPr>
          <p:txBody>
            <a:bodyPr wrap="square">
              <a:spAutoFit/>
            </a:bodyPr>
            <a:lstStyle/>
            <a:p>
              <a:pPr algn="ctr"/>
              <a:r>
                <a:rPr lang="en-US" altLang="zh-CN" sz="1000" dirty="0" smtClean="0">
                  <a:solidFill>
                    <a:schemeClr val="accent1"/>
                  </a:solidFill>
                  <a:latin typeface="+mn-ea"/>
                </a:rPr>
                <a:t>KL</a:t>
              </a:r>
              <a:endParaRPr lang="zh-CN" altLang="en-US" sz="1000" dirty="0">
                <a:solidFill>
                  <a:schemeClr val="accent1"/>
                </a:solidFill>
                <a:latin typeface="+mn-ea"/>
              </a:endParaRPr>
            </a:p>
          </p:txBody>
        </p:sp>
        <p:sp>
          <p:nvSpPr>
            <p:cNvPr id="73" name="矩形 72"/>
            <p:cNvSpPr/>
            <p:nvPr/>
          </p:nvSpPr>
          <p:spPr>
            <a:xfrm>
              <a:off x="2326325" y="4270434"/>
              <a:ext cx="416430" cy="246221"/>
            </a:xfrm>
            <a:prstGeom prst="rect">
              <a:avLst/>
            </a:prstGeom>
          </p:spPr>
          <p:txBody>
            <a:bodyPr wrap="square">
              <a:spAutoFit/>
            </a:bodyPr>
            <a:lstStyle/>
            <a:p>
              <a:pPr algn="ctr"/>
              <a:r>
                <a:rPr lang="en-US" altLang="zh-CN" sz="1000" dirty="0" smtClean="0">
                  <a:solidFill>
                    <a:schemeClr val="accent1"/>
                  </a:solidFill>
                  <a:latin typeface="+mn-ea"/>
                </a:rPr>
                <a:t>OP</a:t>
              </a:r>
              <a:endParaRPr lang="zh-CN" altLang="en-US" sz="1000" dirty="0">
                <a:solidFill>
                  <a:schemeClr val="accent1"/>
                </a:solidFill>
                <a:latin typeface="+mn-ea"/>
              </a:endParaRPr>
            </a:p>
          </p:txBody>
        </p:sp>
        <p:sp>
          <p:nvSpPr>
            <p:cNvPr id="74" name="矩形 73"/>
            <p:cNvSpPr/>
            <p:nvPr/>
          </p:nvSpPr>
          <p:spPr>
            <a:xfrm>
              <a:off x="2886887" y="4270434"/>
              <a:ext cx="416430" cy="246221"/>
            </a:xfrm>
            <a:prstGeom prst="rect">
              <a:avLst/>
            </a:prstGeom>
          </p:spPr>
          <p:txBody>
            <a:bodyPr wrap="square">
              <a:spAutoFit/>
            </a:bodyPr>
            <a:lstStyle/>
            <a:p>
              <a:pPr algn="ctr"/>
              <a:r>
                <a:rPr lang="en-US" altLang="zh-CN" sz="1000" dirty="0" smtClean="0">
                  <a:solidFill>
                    <a:schemeClr val="accent1"/>
                  </a:solidFill>
                  <a:latin typeface="+mn-ea"/>
                </a:rPr>
                <a:t>TG</a:t>
              </a:r>
              <a:endParaRPr lang="zh-CN" altLang="en-US" sz="1000" dirty="0">
                <a:solidFill>
                  <a:schemeClr val="accent1"/>
                </a:solidFill>
                <a:latin typeface="+mn-ea"/>
              </a:endParaRPr>
            </a:p>
          </p:txBody>
        </p:sp>
        <p:sp>
          <p:nvSpPr>
            <p:cNvPr id="75" name="矩形 74"/>
            <p:cNvSpPr/>
            <p:nvPr/>
          </p:nvSpPr>
          <p:spPr>
            <a:xfrm>
              <a:off x="3447449" y="4270434"/>
              <a:ext cx="416430" cy="246221"/>
            </a:xfrm>
            <a:prstGeom prst="rect">
              <a:avLst/>
            </a:prstGeom>
          </p:spPr>
          <p:txBody>
            <a:bodyPr wrap="square">
              <a:spAutoFit/>
            </a:bodyPr>
            <a:lstStyle/>
            <a:p>
              <a:pPr algn="ctr"/>
              <a:r>
                <a:rPr lang="en-US" altLang="zh-CN" sz="1000" dirty="0" smtClean="0">
                  <a:solidFill>
                    <a:schemeClr val="accent1"/>
                  </a:solidFill>
                  <a:latin typeface="+mn-ea"/>
                </a:rPr>
                <a:t>HG</a:t>
              </a:r>
              <a:endParaRPr lang="zh-CN" altLang="en-US" sz="1000" dirty="0">
                <a:solidFill>
                  <a:schemeClr val="accent1"/>
                </a:solidFill>
                <a:latin typeface="+mn-ea"/>
              </a:endParaRPr>
            </a:p>
          </p:txBody>
        </p:sp>
        <p:sp>
          <p:nvSpPr>
            <p:cNvPr id="76" name="矩形 75"/>
            <p:cNvSpPr/>
            <p:nvPr/>
          </p:nvSpPr>
          <p:spPr>
            <a:xfrm>
              <a:off x="4008011" y="4270434"/>
              <a:ext cx="416430" cy="246221"/>
            </a:xfrm>
            <a:prstGeom prst="rect">
              <a:avLst/>
            </a:prstGeom>
          </p:spPr>
          <p:txBody>
            <a:bodyPr wrap="square">
              <a:spAutoFit/>
            </a:bodyPr>
            <a:lstStyle/>
            <a:p>
              <a:pPr algn="ctr"/>
              <a:r>
                <a:rPr lang="en-US" altLang="zh-CN" sz="1000" dirty="0" smtClean="0">
                  <a:solidFill>
                    <a:schemeClr val="accent1"/>
                  </a:solidFill>
                  <a:latin typeface="+mn-ea"/>
                </a:rPr>
                <a:t>OP</a:t>
              </a:r>
              <a:endParaRPr lang="zh-CN" altLang="en-US" sz="1000" dirty="0">
                <a:solidFill>
                  <a:schemeClr val="accent1"/>
                </a:solidFill>
                <a:latin typeface="+mn-ea"/>
              </a:endParaRPr>
            </a:p>
          </p:txBody>
        </p:sp>
        <p:sp>
          <p:nvSpPr>
            <p:cNvPr id="77" name="矩形 76"/>
            <p:cNvSpPr/>
            <p:nvPr/>
          </p:nvSpPr>
          <p:spPr>
            <a:xfrm>
              <a:off x="4568573" y="4270434"/>
              <a:ext cx="416430" cy="246221"/>
            </a:xfrm>
            <a:prstGeom prst="rect">
              <a:avLst/>
            </a:prstGeom>
          </p:spPr>
          <p:txBody>
            <a:bodyPr wrap="square">
              <a:spAutoFit/>
            </a:bodyPr>
            <a:lstStyle/>
            <a:p>
              <a:pPr algn="ctr"/>
              <a:r>
                <a:rPr lang="en-US" altLang="zh-CN" sz="1000" dirty="0" smtClean="0">
                  <a:solidFill>
                    <a:schemeClr val="accent1"/>
                  </a:solidFill>
                  <a:latin typeface="+mn-ea"/>
                </a:rPr>
                <a:t>IT</a:t>
              </a:r>
              <a:endParaRPr lang="zh-CN" altLang="en-US" sz="1000" dirty="0">
                <a:solidFill>
                  <a:schemeClr val="accent1"/>
                </a:solidFill>
                <a:latin typeface="+mn-ea"/>
              </a:endParaRPr>
            </a:p>
          </p:txBody>
        </p:sp>
        <p:sp>
          <p:nvSpPr>
            <p:cNvPr id="78" name="矩形 77"/>
            <p:cNvSpPr/>
            <p:nvPr/>
          </p:nvSpPr>
          <p:spPr>
            <a:xfrm>
              <a:off x="5129135" y="4270434"/>
              <a:ext cx="416430" cy="246221"/>
            </a:xfrm>
            <a:prstGeom prst="rect">
              <a:avLst/>
            </a:prstGeom>
          </p:spPr>
          <p:txBody>
            <a:bodyPr wrap="square">
              <a:spAutoFit/>
            </a:bodyPr>
            <a:lstStyle/>
            <a:p>
              <a:pPr algn="ctr"/>
              <a:r>
                <a:rPr lang="en-US" altLang="zh-CN" sz="1000" dirty="0" smtClean="0">
                  <a:solidFill>
                    <a:schemeClr val="accent1"/>
                  </a:solidFill>
                  <a:latin typeface="+mn-ea"/>
                </a:rPr>
                <a:t>KJ</a:t>
              </a:r>
              <a:endParaRPr lang="zh-CN" altLang="en-US" sz="1000" dirty="0">
                <a:solidFill>
                  <a:schemeClr val="accent1"/>
                </a:solidFill>
                <a:latin typeface="+mn-ea"/>
              </a:endParaRPr>
            </a:p>
          </p:txBody>
        </p:sp>
        <p:sp>
          <p:nvSpPr>
            <p:cNvPr id="79" name="矩形 78"/>
            <p:cNvSpPr/>
            <p:nvPr/>
          </p:nvSpPr>
          <p:spPr>
            <a:xfrm>
              <a:off x="5689697" y="4270434"/>
              <a:ext cx="416430" cy="246221"/>
            </a:xfrm>
            <a:prstGeom prst="rect">
              <a:avLst/>
            </a:prstGeom>
          </p:spPr>
          <p:txBody>
            <a:bodyPr wrap="square">
              <a:spAutoFit/>
            </a:bodyPr>
            <a:lstStyle/>
            <a:p>
              <a:pPr algn="ctr"/>
              <a:r>
                <a:rPr lang="en-US" altLang="zh-CN" sz="1000" dirty="0" smtClean="0">
                  <a:solidFill>
                    <a:schemeClr val="accent1"/>
                  </a:solidFill>
                  <a:latin typeface="+mn-ea"/>
                </a:rPr>
                <a:t>UH</a:t>
              </a:r>
              <a:endParaRPr lang="zh-CN" altLang="en-US" sz="1000" dirty="0">
                <a:solidFill>
                  <a:schemeClr val="accent1"/>
                </a:solidFill>
                <a:latin typeface="+mn-ea"/>
              </a:endParaRPr>
            </a:p>
          </p:txBody>
        </p:sp>
        <p:sp>
          <p:nvSpPr>
            <p:cNvPr id="80" name="矩形 79"/>
            <p:cNvSpPr/>
            <p:nvPr/>
          </p:nvSpPr>
          <p:spPr>
            <a:xfrm>
              <a:off x="6250259" y="4270434"/>
              <a:ext cx="416430" cy="246221"/>
            </a:xfrm>
            <a:prstGeom prst="rect">
              <a:avLst/>
            </a:prstGeom>
          </p:spPr>
          <p:txBody>
            <a:bodyPr wrap="square">
              <a:spAutoFit/>
            </a:bodyPr>
            <a:lstStyle/>
            <a:p>
              <a:pPr algn="ctr"/>
              <a:r>
                <a:rPr lang="en-US" altLang="zh-CN" sz="1000" dirty="0" smtClean="0">
                  <a:solidFill>
                    <a:schemeClr val="accent1"/>
                  </a:solidFill>
                  <a:latin typeface="+mn-ea"/>
                </a:rPr>
                <a:t>PO</a:t>
              </a:r>
              <a:endParaRPr lang="zh-CN" altLang="en-US" sz="1000" dirty="0">
                <a:solidFill>
                  <a:schemeClr val="accent1"/>
                </a:solidFill>
                <a:latin typeface="+mn-ea"/>
              </a:endParaRPr>
            </a:p>
          </p:txBody>
        </p:sp>
        <p:sp>
          <p:nvSpPr>
            <p:cNvPr id="81" name="矩形 80"/>
            <p:cNvSpPr/>
            <p:nvPr/>
          </p:nvSpPr>
          <p:spPr>
            <a:xfrm>
              <a:off x="6810821" y="4270434"/>
              <a:ext cx="416430" cy="246221"/>
            </a:xfrm>
            <a:prstGeom prst="rect">
              <a:avLst/>
            </a:prstGeom>
          </p:spPr>
          <p:txBody>
            <a:bodyPr wrap="square">
              <a:spAutoFit/>
            </a:bodyPr>
            <a:lstStyle/>
            <a:p>
              <a:pPr algn="ctr"/>
              <a:r>
                <a:rPr lang="en-US" altLang="zh-CN" sz="1000" dirty="0" smtClean="0">
                  <a:solidFill>
                    <a:schemeClr val="accent1"/>
                  </a:solidFill>
                  <a:latin typeface="+mn-ea"/>
                </a:rPr>
                <a:t>MN</a:t>
              </a:r>
              <a:endParaRPr lang="zh-CN" altLang="en-US" sz="1000" dirty="0">
                <a:solidFill>
                  <a:schemeClr val="accent1"/>
                </a:solidFill>
                <a:latin typeface="+mn-ea"/>
              </a:endParaRPr>
            </a:p>
          </p:txBody>
        </p:sp>
        <p:sp>
          <p:nvSpPr>
            <p:cNvPr id="82" name="矩形 81"/>
            <p:cNvSpPr/>
            <p:nvPr/>
          </p:nvSpPr>
          <p:spPr>
            <a:xfrm>
              <a:off x="7371383" y="4270434"/>
              <a:ext cx="416430" cy="246221"/>
            </a:xfrm>
            <a:prstGeom prst="rect">
              <a:avLst/>
            </a:prstGeom>
          </p:spPr>
          <p:txBody>
            <a:bodyPr wrap="square">
              <a:spAutoFit/>
            </a:bodyPr>
            <a:lstStyle/>
            <a:p>
              <a:pPr algn="ctr"/>
              <a:r>
                <a:rPr lang="en-US" altLang="zh-CN" sz="1000" dirty="0" smtClean="0">
                  <a:solidFill>
                    <a:schemeClr val="accent1"/>
                  </a:solidFill>
                  <a:latin typeface="+mn-ea"/>
                </a:rPr>
                <a:t>KR</a:t>
              </a:r>
              <a:endParaRPr lang="zh-CN" altLang="en-US" sz="1000" dirty="0">
                <a:solidFill>
                  <a:schemeClr val="accent1"/>
                </a:solidFill>
                <a:latin typeface="+mn-ea"/>
              </a:endParaRPr>
            </a:p>
          </p:txBody>
        </p:sp>
        <p:sp>
          <p:nvSpPr>
            <p:cNvPr id="83" name="矩形 82"/>
            <p:cNvSpPr/>
            <p:nvPr/>
          </p:nvSpPr>
          <p:spPr>
            <a:xfrm>
              <a:off x="7931945" y="4270434"/>
              <a:ext cx="416430" cy="246221"/>
            </a:xfrm>
            <a:prstGeom prst="rect">
              <a:avLst/>
            </a:prstGeom>
          </p:spPr>
          <p:txBody>
            <a:bodyPr wrap="square">
              <a:spAutoFit/>
            </a:bodyPr>
            <a:lstStyle/>
            <a:p>
              <a:pPr algn="ctr"/>
              <a:r>
                <a:rPr lang="en-US" altLang="zh-CN" sz="1000" dirty="0" smtClean="0">
                  <a:solidFill>
                    <a:schemeClr val="accent1"/>
                  </a:solidFill>
                  <a:latin typeface="+mn-ea"/>
                </a:rPr>
                <a:t>OL</a:t>
              </a:r>
              <a:endParaRPr lang="zh-CN" altLang="en-US" sz="1000" dirty="0">
                <a:solidFill>
                  <a:schemeClr val="accent1"/>
                </a:solidFill>
                <a:latin typeface="+mn-ea"/>
              </a:endParaRPr>
            </a:p>
          </p:txBody>
        </p:sp>
        <p:sp>
          <p:nvSpPr>
            <p:cNvPr id="84" name="矩形 83"/>
            <p:cNvSpPr/>
            <p:nvPr/>
          </p:nvSpPr>
          <p:spPr>
            <a:xfrm>
              <a:off x="8492507" y="4270434"/>
              <a:ext cx="416430" cy="246221"/>
            </a:xfrm>
            <a:prstGeom prst="rect">
              <a:avLst/>
            </a:prstGeom>
          </p:spPr>
          <p:txBody>
            <a:bodyPr wrap="square">
              <a:spAutoFit/>
            </a:bodyPr>
            <a:lstStyle/>
            <a:p>
              <a:pPr algn="ctr"/>
              <a:r>
                <a:rPr lang="en-US" altLang="zh-CN" sz="1000" dirty="0" smtClean="0">
                  <a:solidFill>
                    <a:schemeClr val="accent1"/>
                  </a:solidFill>
                  <a:latin typeface="+mn-ea"/>
                </a:rPr>
                <a:t>HG</a:t>
              </a:r>
              <a:endParaRPr lang="zh-CN" altLang="en-US" sz="1000" dirty="0">
                <a:solidFill>
                  <a:schemeClr val="accent1"/>
                </a:solidFill>
                <a:latin typeface="+mn-ea"/>
              </a:endParaRPr>
            </a:p>
          </p:txBody>
        </p:sp>
        <p:sp>
          <p:nvSpPr>
            <p:cNvPr id="85" name="矩形 84"/>
            <p:cNvSpPr/>
            <p:nvPr/>
          </p:nvSpPr>
          <p:spPr>
            <a:xfrm>
              <a:off x="9053069" y="4270434"/>
              <a:ext cx="416430" cy="246221"/>
            </a:xfrm>
            <a:prstGeom prst="rect">
              <a:avLst/>
            </a:prstGeom>
          </p:spPr>
          <p:txBody>
            <a:bodyPr wrap="square">
              <a:spAutoFit/>
            </a:bodyPr>
            <a:lstStyle/>
            <a:p>
              <a:pPr algn="ctr"/>
              <a:r>
                <a:rPr lang="en-US" altLang="zh-CN" sz="1000" dirty="0" smtClean="0">
                  <a:solidFill>
                    <a:schemeClr val="accent1"/>
                  </a:solidFill>
                  <a:latin typeface="+mn-ea"/>
                </a:rPr>
                <a:t>AD</a:t>
              </a:r>
              <a:endParaRPr lang="zh-CN" altLang="en-US" sz="1000" dirty="0">
                <a:solidFill>
                  <a:schemeClr val="accent1"/>
                </a:solidFill>
                <a:latin typeface="+mn-ea"/>
              </a:endParaRPr>
            </a:p>
          </p:txBody>
        </p:sp>
        <p:sp>
          <p:nvSpPr>
            <p:cNvPr id="86" name="矩形 85"/>
            <p:cNvSpPr/>
            <p:nvPr/>
          </p:nvSpPr>
          <p:spPr>
            <a:xfrm>
              <a:off x="9613631" y="4270434"/>
              <a:ext cx="416430" cy="246221"/>
            </a:xfrm>
            <a:prstGeom prst="rect">
              <a:avLst/>
            </a:prstGeom>
          </p:spPr>
          <p:txBody>
            <a:bodyPr wrap="square">
              <a:spAutoFit/>
            </a:bodyPr>
            <a:lstStyle/>
            <a:p>
              <a:pPr algn="ctr"/>
              <a:r>
                <a:rPr lang="en-US" altLang="zh-CN" sz="1000" dirty="0" smtClean="0">
                  <a:solidFill>
                    <a:schemeClr val="accent1"/>
                  </a:solidFill>
                  <a:latin typeface="+mn-ea"/>
                </a:rPr>
                <a:t>FT</a:t>
              </a:r>
              <a:endParaRPr lang="zh-CN" altLang="en-US" sz="1000" dirty="0">
                <a:solidFill>
                  <a:schemeClr val="accent1"/>
                </a:solidFill>
                <a:latin typeface="+mn-ea"/>
              </a:endParaRPr>
            </a:p>
          </p:txBody>
        </p:sp>
        <p:sp>
          <p:nvSpPr>
            <p:cNvPr id="87" name="矩形 86"/>
            <p:cNvSpPr/>
            <p:nvPr/>
          </p:nvSpPr>
          <p:spPr>
            <a:xfrm>
              <a:off x="10174193" y="4270434"/>
              <a:ext cx="416430" cy="246221"/>
            </a:xfrm>
            <a:prstGeom prst="rect">
              <a:avLst/>
            </a:prstGeom>
          </p:spPr>
          <p:txBody>
            <a:bodyPr wrap="square">
              <a:spAutoFit/>
            </a:bodyPr>
            <a:lstStyle/>
            <a:p>
              <a:pPr algn="ctr"/>
              <a:r>
                <a:rPr lang="en-US" altLang="zh-CN" sz="1000" dirty="0" smtClean="0">
                  <a:solidFill>
                    <a:schemeClr val="accent1"/>
                  </a:solidFill>
                  <a:latin typeface="+mn-ea"/>
                </a:rPr>
                <a:t>VB</a:t>
              </a:r>
              <a:endParaRPr lang="zh-CN" altLang="en-US" sz="1000" dirty="0">
                <a:solidFill>
                  <a:schemeClr val="accent1"/>
                </a:solidFill>
                <a:latin typeface="+mn-ea"/>
              </a:endParaRPr>
            </a:p>
          </p:txBody>
        </p:sp>
        <p:sp>
          <p:nvSpPr>
            <p:cNvPr id="88" name="矩形 87"/>
            <p:cNvSpPr/>
            <p:nvPr/>
          </p:nvSpPr>
          <p:spPr>
            <a:xfrm>
              <a:off x="10734757" y="4270434"/>
              <a:ext cx="416430" cy="246221"/>
            </a:xfrm>
            <a:prstGeom prst="rect">
              <a:avLst/>
            </a:prstGeom>
          </p:spPr>
          <p:txBody>
            <a:bodyPr wrap="square">
              <a:spAutoFit/>
            </a:bodyPr>
            <a:lstStyle/>
            <a:p>
              <a:pPr algn="ctr"/>
              <a:r>
                <a:rPr lang="en-US" altLang="zh-CN" sz="1000" dirty="0" smtClean="0">
                  <a:solidFill>
                    <a:schemeClr val="accent1"/>
                  </a:solidFill>
                  <a:latin typeface="+mn-ea"/>
                </a:rPr>
                <a:t>VM</a:t>
              </a:r>
              <a:endParaRPr lang="zh-CN" altLang="en-US" sz="1000" dirty="0">
                <a:solidFill>
                  <a:schemeClr val="accent1"/>
                </a:solidFill>
                <a:latin typeface="+mn-ea"/>
              </a:endParaRPr>
            </a:p>
          </p:txBody>
        </p:sp>
      </p:grpSp>
      <p:sp>
        <p:nvSpPr>
          <p:cNvPr id="89" name="矩形 88"/>
          <p:cNvSpPr/>
          <p:nvPr/>
        </p:nvSpPr>
        <p:spPr>
          <a:xfrm>
            <a:off x="3034012" y="1304833"/>
            <a:ext cx="6203992"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latin typeface="+mj-ea"/>
                <a:ea typeface="+mj-ea"/>
              </a:rPr>
              <a:t>PLEASE ENTER YOUR TOPIC HERE</a:t>
            </a:r>
          </a:p>
          <a:p>
            <a:pPr algn="ctr">
              <a:lnSpc>
                <a:spcPct val="150000"/>
              </a:lnSpc>
              <a:spcAft>
                <a:spcPts val="1200"/>
              </a:spcAft>
            </a:pPr>
            <a:r>
              <a:rPr lang="zh-CN" altLang="en-US" sz="1000" dirty="0" smtClean="0">
                <a:solidFill>
                  <a:schemeClr val="accent1"/>
                </a:solidFill>
                <a:latin typeface="+mn-ea"/>
              </a:rPr>
              <a:t>为</a:t>
            </a:r>
            <a:r>
              <a:rPr lang="zh-CN" altLang="en-US" sz="1000" dirty="0">
                <a:solidFill>
                  <a:schemeClr val="accent1"/>
                </a:solidFill>
                <a:latin typeface="+mn-ea"/>
              </a:rPr>
              <a:t>客户服务是我们存在的唯一理由，客户需求是我们发展的原动力。我们坚持以客户为中心，快速响应客户需求，持续为客户创造长期价值进而成就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grpSp>
        <p:nvGrpSpPr>
          <p:cNvPr id="90" name="组合 89"/>
          <p:cNvGrpSpPr/>
          <p:nvPr/>
        </p:nvGrpSpPr>
        <p:grpSpPr>
          <a:xfrm>
            <a:off x="1014413" y="4714072"/>
            <a:ext cx="1172116" cy="781484"/>
            <a:chOff x="858932" y="4014082"/>
            <a:chExt cx="1172116" cy="781484"/>
          </a:xfrm>
        </p:grpSpPr>
        <p:sp>
          <p:nvSpPr>
            <p:cNvPr id="91" name="矩形 90"/>
            <p:cNvSpPr/>
            <p:nvPr/>
          </p:nvSpPr>
          <p:spPr>
            <a:xfrm>
              <a:off x="858932" y="4014082"/>
              <a:ext cx="651140" cy="400110"/>
            </a:xfrm>
            <a:prstGeom prst="rect">
              <a:avLst/>
            </a:prstGeom>
          </p:spPr>
          <p:txBody>
            <a:bodyPr wrap="none">
              <a:spAutoFit/>
            </a:bodyPr>
            <a:lstStyle/>
            <a:p>
              <a:r>
                <a:rPr lang="en-US" altLang="zh-CN" sz="2000" dirty="0" smtClean="0">
                  <a:solidFill>
                    <a:schemeClr val="accent2"/>
                  </a:solidFill>
                  <a:latin typeface="+mj-ea"/>
                  <a:ea typeface="+mj-ea"/>
                </a:rPr>
                <a:t>850</a:t>
              </a:r>
            </a:p>
          </p:txBody>
        </p:sp>
        <p:sp>
          <p:nvSpPr>
            <p:cNvPr id="92" name="矩形 91"/>
            <p:cNvSpPr/>
            <p:nvPr/>
          </p:nvSpPr>
          <p:spPr>
            <a:xfrm>
              <a:off x="858932" y="4395456"/>
              <a:ext cx="1172116" cy="400110"/>
            </a:xfrm>
            <a:prstGeom prst="rect">
              <a:avLst/>
            </a:prstGeom>
          </p:spPr>
          <p:txBody>
            <a:bodyPr wrap="none">
              <a:spAutoFit/>
            </a:bodyPr>
            <a:lstStyle/>
            <a:p>
              <a:r>
                <a:rPr lang="en-US" altLang="zh-CN" sz="1000" dirty="0" smtClean="0">
                  <a:solidFill>
                    <a:schemeClr val="accent2"/>
                  </a:solidFill>
                  <a:latin typeface="+mj-ea"/>
                  <a:ea typeface="+mj-ea"/>
                </a:rPr>
                <a:t>PLEASE ENTER</a:t>
              </a:r>
            </a:p>
            <a:p>
              <a:r>
                <a:rPr lang="en-US" altLang="zh-CN" sz="1000" dirty="0" smtClean="0">
                  <a:solidFill>
                    <a:schemeClr val="accent2"/>
                  </a:solidFill>
                  <a:latin typeface="+mj-ea"/>
                  <a:ea typeface="+mj-ea"/>
                </a:rPr>
                <a:t>YOUR TOPIC HERE</a:t>
              </a:r>
            </a:p>
          </p:txBody>
        </p:sp>
      </p:grpSp>
      <p:grpSp>
        <p:nvGrpSpPr>
          <p:cNvPr id="93" name="组合 92"/>
          <p:cNvGrpSpPr/>
          <p:nvPr/>
        </p:nvGrpSpPr>
        <p:grpSpPr>
          <a:xfrm>
            <a:off x="3099162" y="4714072"/>
            <a:ext cx="1172116" cy="781484"/>
            <a:chOff x="858932" y="4014082"/>
            <a:chExt cx="1172116" cy="781484"/>
          </a:xfrm>
        </p:grpSpPr>
        <p:sp>
          <p:nvSpPr>
            <p:cNvPr id="94" name="矩形 93"/>
            <p:cNvSpPr/>
            <p:nvPr/>
          </p:nvSpPr>
          <p:spPr>
            <a:xfrm>
              <a:off x="858932" y="4014082"/>
              <a:ext cx="861133" cy="400110"/>
            </a:xfrm>
            <a:prstGeom prst="rect">
              <a:avLst/>
            </a:prstGeom>
          </p:spPr>
          <p:txBody>
            <a:bodyPr wrap="none">
              <a:spAutoFit/>
            </a:bodyPr>
            <a:lstStyle/>
            <a:p>
              <a:r>
                <a:rPr lang="en-US" altLang="zh-CN" sz="2000" dirty="0" smtClean="0">
                  <a:solidFill>
                    <a:schemeClr val="accent3"/>
                  </a:solidFill>
                  <a:latin typeface="+mj-ea"/>
                  <a:ea typeface="+mj-ea"/>
                </a:rPr>
                <a:t>1,580</a:t>
              </a:r>
            </a:p>
          </p:txBody>
        </p:sp>
        <p:sp>
          <p:nvSpPr>
            <p:cNvPr id="95" name="矩形 94"/>
            <p:cNvSpPr/>
            <p:nvPr/>
          </p:nvSpPr>
          <p:spPr>
            <a:xfrm>
              <a:off x="858932" y="4395456"/>
              <a:ext cx="1172116" cy="400110"/>
            </a:xfrm>
            <a:prstGeom prst="rect">
              <a:avLst/>
            </a:prstGeom>
          </p:spPr>
          <p:txBody>
            <a:bodyPr wrap="none">
              <a:spAutoFit/>
            </a:bodyPr>
            <a:lstStyle/>
            <a:p>
              <a:r>
                <a:rPr lang="en-US" altLang="zh-CN" sz="1000" dirty="0" smtClean="0">
                  <a:solidFill>
                    <a:schemeClr val="accent3"/>
                  </a:solidFill>
                  <a:latin typeface="+mj-ea"/>
                  <a:ea typeface="+mj-ea"/>
                </a:rPr>
                <a:t>PLEASE ENTER</a:t>
              </a:r>
            </a:p>
            <a:p>
              <a:r>
                <a:rPr lang="en-US" altLang="zh-CN" sz="1000" dirty="0" smtClean="0">
                  <a:solidFill>
                    <a:schemeClr val="accent3"/>
                  </a:solidFill>
                  <a:latin typeface="+mj-ea"/>
                  <a:ea typeface="+mj-ea"/>
                </a:rPr>
                <a:t>YOUR TOPIC HERE</a:t>
              </a:r>
            </a:p>
          </p:txBody>
        </p:sp>
      </p:grpSp>
      <p:grpSp>
        <p:nvGrpSpPr>
          <p:cNvPr id="96" name="组合 95"/>
          <p:cNvGrpSpPr/>
          <p:nvPr/>
        </p:nvGrpSpPr>
        <p:grpSpPr>
          <a:xfrm>
            <a:off x="5183911" y="4714072"/>
            <a:ext cx="1172116" cy="781484"/>
            <a:chOff x="858932" y="4014082"/>
            <a:chExt cx="1172116" cy="781484"/>
          </a:xfrm>
        </p:grpSpPr>
        <p:sp>
          <p:nvSpPr>
            <p:cNvPr id="97" name="矩形 96"/>
            <p:cNvSpPr/>
            <p:nvPr/>
          </p:nvSpPr>
          <p:spPr>
            <a:xfrm>
              <a:off x="858932" y="4014082"/>
              <a:ext cx="898003" cy="400110"/>
            </a:xfrm>
            <a:prstGeom prst="rect">
              <a:avLst/>
            </a:prstGeom>
          </p:spPr>
          <p:txBody>
            <a:bodyPr wrap="none">
              <a:spAutoFit/>
            </a:bodyPr>
            <a:lstStyle/>
            <a:p>
              <a:r>
                <a:rPr lang="en-US" altLang="zh-CN" sz="2000" dirty="0" smtClean="0">
                  <a:solidFill>
                    <a:schemeClr val="accent4"/>
                  </a:solidFill>
                  <a:latin typeface="+mj-ea"/>
                  <a:ea typeface="+mj-ea"/>
                </a:rPr>
                <a:t>80/20</a:t>
              </a:r>
            </a:p>
          </p:txBody>
        </p:sp>
        <p:sp>
          <p:nvSpPr>
            <p:cNvPr id="98" name="矩形 97"/>
            <p:cNvSpPr/>
            <p:nvPr/>
          </p:nvSpPr>
          <p:spPr>
            <a:xfrm>
              <a:off x="858932" y="4395456"/>
              <a:ext cx="1172116" cy="400110"/>
            </a:xfrm>
            <a:prstGeom prst="rect">
              <a:avLst/>
            </a:prstGeom>
          </p:spPr>
          <p:txBody>
            <a:bodyPr wrap="none">
              <a:spAutoFit/>
            </a:bodyPr>
            <a:lstStyle/>
            <a:p>
              <a:r>
                <a:rPr lang="en-US" altLang="zh-CN" sz="1000" dirty="0" smtClean="0">
                  <a:solidFill>
                    <a:schemeClr val="accent4"/>
                  </a:solidFill>
                  <a:latin typeface="+mj-ea"/>
                  <a:ea typeface="+mj-ea"/>
                </a:rPr>
                <a:t>PLEASE ENTER</a:t>
              </a:r>
            </a:p>
            <a:p>
              <a:r>
                <a:rPr lang="en-US" altLang="zh-CN" sz="1000" dirty="0" smtClean="0">
                  <a:solidFill>
                    <a:schemeClr val="accent4"/>
                  </a:solidFill>
                  <a:latin typeface="+mj-ea"/>
                  <a:ea typeface="+mj-ea"/>
                </a:rPr>
                <a:t>YOUR TOPIC HERE</a:t>
              </a:r>
            </a:p>
          </p:txBody>
        </p:sp>
      </p:grpSp>
      <p:grpSp>
        <p:nvGrpSpPr>
          <p:cNvPr id="99" name="组合 98"/>
          <p:cNvGrpSpPr/>
          <p:nvPr/>
        </p:nvGrpSpPr>
        <p:grpSpPr>
          <a:xfrm>
            <a:off x="7268660" y="4714072"/>
            <a:ext cx="1382110" cy="781484"/>
            <a:chOff x="858932" y="4014082"/>
            <a:chExt cx="1382110" cy="781484"/>
          </a:xfrm>
        </p:grpSpPr>
        <p:sp>
          <p:nvSpPr>
            <p:cNvPr id="100" name="矩形 99"/>
            <p:cNvSpPr/>
            <p:nvPr/>
          </p:nvSpPr>
          <p:spPr>
            <a:xfrm>
              <a:off x="858932" y="4014082"/>
              <a:ext cx="1382110" cy="400110"/>
            </a:xfrm>
            <a:prstGeom prst="rect">
              <a:avLst/>
            </a:prstGeom>
          </p:spPr>
          <p:txBody>
            <a:bodyPr wrap="none">
              <a:spAutoFit/>
            </a:bodyPr>
            <a:lstStyle/>
            <a:p>
              <a:r>
                <a:rPr lang="en-US" altLang="zh-CN" sz="2000" dirty="0" smtClean="0">
                  <a:solidFill>
                    <a:schemeClr val="accent5"/>
                  </a:solidFill>
                  <a:latin typeface="+mj-ea"/>
                  <a:ea typeface="+mj-ea"/>
                </a:rPr>
                <a:t>17,850.00</a:t>
              </a:r>
            </a:p>
          </p:txBody>
        </p:sp>
        <p:sp>
          <p:nvSpPr>
            <p:cNvPr id="101" name="矩形 100"/>
            <p:cNvSpPr/>
            <p:nvPr/>
          </p:nvSpPr>
          <p:spPr>
            <a:xfrm>
              <a:off x="858932" y="4395456"/>
              <a:ext cx="1172116" cy="400110"/>
            </a:xfrm>
            <a:prstGeom prst="rect">
              <a:avLst/>
            </a:prstGeom>
          </p:spPr>
          <p:txBody>
            <a:bodyPr wrap="none">
              <a:spAutoFit/>
            </a:bodyPr>
            <a:lstStyle/>
            <a:p>
              <a:r>
                <a:rPr lang="en-US" altLang="zh-CN" sz="1000" dirty="0" smtClean="0">
                  <a:solidFill>
                    <a:schemeClr val="accent5"/>
                  </a:solidFill>
                  <a:latin typeface="+mj-ea"/>
                  <a:ea typeface="+mj-ea"/>
                </a:rPr>
                <a:t>PLEASE ENTER</a:t>
              </a:r>
            </a:p>
            <a:p>
              <a:r>
                <a:rPr lang="en-US" altLang="zh-CN" sz="1000" dirty="0" smtClean="0">
                  <a:solidFill>
                    <a:schemeClr val="accent5"/>
                  </a:solidFill>
                  <a:latin typeface="+mj-ea"/>
                  <a:ea typeface="+mj-ea"/>
                </a:rPr>
                <a:t>YOUR TOPIC HERE</a:t>
              </a:r>
            </a:p>
          </p:txBody>
        </p:sp>
      </p:grpSp>
      <p:sp>
        <p:nvSpPr>
          <p:cNvPr id="102" name="圆角矩形 101"/>
          <p:cNvSpPr/>
          <p:nvPr/>
        </p:nvSpPr>
        <p:spPr>
          <a:xfrm>
            <a:off x="9390278" y="4826096"/>
            <a:ext cx="1635422" cy="576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mj-ea"/>
                <a:ea typeface="+mj-ea"/>
              </a:rPr>
              <a:t>PLEASE ENTER</a:t>
            </a:r>
          </a:p>
          <a:p>
            <a:pPr algn="ctr"/>
            <a:r>
              <a:rPr lang="en-US" altLang="zh-CN" sz="1200">
                <a:solidFill>
                  <a:schemeClr val="bg1"/>
                </a:solidFill>
                <a:latin typeface="+mj-ea"/>
                <a:ea typeface="+mj-ea"/>
              </a:rPr>
              <a:t>YOUR TOPIC HERE</a:t>
            </a:r>
            <a:endParaRPr lang="en-US" altLang="zh-CN" sz="1200" dirty="0">
              <a:solidFill>
                <a:schemeClr val="bg1"/>
              </a:solidFill>
              <a:latin typeface="+mj-ea"/>
              <a:ea typeface="+mj-ea"/>
            </a:endParaRPr>
          </a:p>
        </p:txBody>
      </p:sp>
    </p:spTree>
    <p:custDataLst>
      <p:tags r:id="rId1"/>
    </p:custDataLst>
    <p:extLst>
      <p:ext uri="{BB962C8B-B14F-4D97-AF65-F5344CB8AC3E}">
        <p14:creationId xmlns:p14="http://schemas.microsoft.com/office/powerpoint/2010/main" val="32214713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900" decel="100000" fill="hold"/>
                                        <p:tgtEl>
                                          <p:spTgt spid="3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90"/>
                                        </p:tgtEl>
                                        <p:attrNameLst>
                                          <p:attrName>style.visibility</p:attrName>
                                        </p:attrNameLst>
                                      </p:cBhvr>
                                      <p:to>
                                        <p:strVal val="visible"/>
                                      </p:to>
                                    </p:set>
                                    <p:anim calcmode="lin" valueType="num">
                                      <p:cBhvr additive="base">
                                        <p:cTn id="20" dur="500"/>
                                        <p:tgtEl>
                                          <p:spTgt spid="90"/>
                                        </p:tgtEl>
                                        <p:attrNameLst>
                                          <p:attrName>ppt_y</p:attrName>
                                        </p:attrNameLst>
                                      </p:cBhvr>
                                      <p:tavLst>
                                        <p:tav tm="0">
                                          <p:val>
                                            <p:strVal val="#ppt_y+#ppt_h*1.125000"/>
                                          </p:val>
                                        </p:tav>
                                        <p:tav tm="100000">
                                          <p:val>
                                            <p:strVal val="#ppt_y"/>
                                          </p:val>
                                        </p:tav>
                                      </p:tavLst>
                                    </p:anim>
                                    <p:animEffect transition="in" filter="wipe(up)">
                                      <p:cBhvr>
                                        <p:cTn id="21" dur="500"/>
                                        <p:tgtEl>
                                          <p:spTgt spid="90"/>
                                        </p:tgtEl>
                                      </p:cBhvr>
                                    </p:animEffect>
                                  </p:childTnLst>
                                </p:cTn>
                              </p:par>
                              <p:par>
                                <p:cTn id="22" presetID="12" presetClass="entr" presetSubtype="4" fill="hold" nodeType="withEffect">
                                  <p:stCondLst>
                                    <p:cond delay="250"/>
                                  </p:stCondLst>
                                  <p:childTnLst>
                                    <p:set>
                                      <p:cBhvr>
                                        <p:cTn id="23" dur="1" fill="hold">
                                          <p:stCondLst>
                                            <p:cond delay="0"/>
                                          </p:stCondLst>
                                        </p:cTn>
                                        <p:tgtEl>
                                          <p:spTgt spid="93"/>
                                        </p:tgtEl>
                                        <p:attrNameLst>
                                          <p:attrName>style.visibility</p:attrName>
                                        </p:attrNameLst>
                                      </p:cBhvr>
                                      <p:to>
                                        <p:strVal val="visible"/>
                                      </p:to>
                                    </p:set>
                                    <p:anim calcmode="lin" valueType="num">
                                      <p:cBhvr additive="base">
                                        <p:cTn id="24" dur="500"/>
                                        <p:tgtEl>
                                          <p:spTgt spid="93"/>
                                        </p:tgtEl>
                                        <p:attrNameLst>
                                          <p:attrName>ppt_y</p:attrName>
                                        </p:attrNameLst>
                                      </p:cBhvr>
                                      <p:tavLst>
                                        <p:tav tm="0">
                                          <p:val>
                                            <p:strVal val="#ppt_y+#ppt_h*1.125000"/>
                                          </p:val>
                                        </p:tav>
                                        <p:tav tm="100000">
                                          <p:val>
                                            <p:strVal val="#ppt_y"/>
                                          </p:val>
                                        </p:tav>
                                      </p:tavLst>
                                    </p:anim>
                                    <p:animEffect transition="in" filter="wipe(up)">
                                      <p:cBhvr>
                                        <p:cTn id="25" dur="500"/>
                                        <p:tgtEl>
                                          <p:spTgt spid="93"/>
                                        </p:tgtEl>
                                      </p:cBhvr>
                                    </p:animEffect>
                                  </p:childTnLst>
                                </p:cTn>
                              </p:par>
                              <p:par>
                                <p:cTn id="26" presetID="12" presetClass="entr" presetSubtype="4" fill="hold" nodeType="withEffect">
                                  <p:stCondLst>
                                    <p:cond delay="50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p:tgtEl>
                                          <p:spTgt spid="96"/>
                                        </p:tgtEl>
                                        <p:attrNameLst>
                                          <p:attrName>ppt_y</p:attrName>
                                        </p:attrNameLst>
                                      </p:cBhvr>
                                      <p:tavLst>
                                        <p:tav tm="0">
                                          <p:val>
                                            <p:strVal val="#ppt_y+#ppt_h*1.125000"/>
                                          </p:val>
                                        </p:tav>
                                        <p:tav tm="100000">
                                          <p:val>
                                            <p:strVal val="#ppt_y"/>
                                          </p:val>
                                        </p:tav>
                                      </p:tavLst>
                                    </p:anim>
                                    <p:animEffect transition="in" filter="wipe(up)">
                                      <p:cBhvr>
                                        <p:cTn id="29" dur="500"/>
                                        <p:tgtEl>
                                          <p:spTgt spid="96"/>
                                        </p:tgtEl>
                                      </p:cBhvr>
                                    </p:animEffect>
                                  </p:childTnLst>
                                </p:cTn>
                              </p:par>
                              <p:par>
                                <p:cTn id="30" presetID="12" presetClass="entr" presetSubtype="4" fill="hold" nodeType="withEffect">
                                  <p:stCondLst>
                                    <p:cond delay="75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500"/>
                                        <p:tgtEl>
                                          <p:spTgt spid="99"/>
                                        </p:tgtEl>
                                        <p:attrNameLst>
                                          <p:attrName>ppt_y</p:attrName>
                                        </p:attrNameLst>
                                      </p:cBhvr>
                                      <p:tavLst>
                                        <p:tav tm="0">
                                          <p:val>
                                            <p:strVal val="#ppt_y+#ppt_h*1.125000"/>
                                          </p:val>
                                        </p:tav>
                                        <p:tav tm="100000">
                                          <p:val>
                                            <p:strVal val="#ppt_y"/>
                                          </p:val>
                                        </p:tav>
                                      </p:tavLst>
                                    </p:anim>
                                    <p:animEffect transition="in" filter="wipe(up)">
                                      <p:cBhvr>
                                        <p:cTn id="33" dur="500"/>
                                        <p:tgtEl>
                                          <p:spTgt spid="99"/>
                                        </p:tgtEl>
                                      </p:cBhvr>
                                    </p:animEffect>
                                  </p:childTnLst>
                                </p:cTn>
                              </p:par>
                              <p:par>
                                <p:cTn id="34" presetID="12" presetClass="entr" presetSubtype="4" fill="hold" grpId="0" nodeType="withEffect">
                                  <p:stCondLst>
                                    <p:cond delay="1000"/>
                                  </p:stCondLst>
                                  <p:childTnLst>
                                    <p:set>
                                      <p:cBhvr>
                                        <p:cTn id="35" dur="1" fill="hold">
                                          <p:stCondLst>
                                            <p:cond delay="0"/>
                                          </p:stCondLst>
                                        </p:cTn>
                                        <p:tgtEl>
                                          <p:spTgt spid="102"/>
                                        </p:tgtEl>
                                        <p:attrNameLst>
                                          <p:attrName>style.visibility</p:attrName>
                                        </p:attrNameLst>
                                      </p:cBhvr>
                                      <p:to>
                                        <p:strVal val="visible"/>
                                      </p:to>
                                    </p:set>
                                    <p:anim calcmode="lin" valueType="num">
                                      <p:cBhvr additive="base">
                                        <p:cTn id="36" dur="500"/>
                                        <p:tgtEl>
                                          <p:spTgt spid="102"/>
                                        </p:tgtEl>
                                        <p:attrNameLst>
                                          <p:attrName>ppt_y</p:attrName>
                                        </p:attrNameLst>
                                      </p:cBhvr>
                                      <p:tavLst>
                                        <p:tav tm="0">
                                          <p:val>
                                            <p:strVal val="#ppt_y+#ppt_h*1.125000"/>
                                          </p:val>
                                        </p:tav>
                                        <p:tav tm="100000">
                                          <p:val>
                                            <p:strVal val="#ppt_y"/>
                                          </p:val>
                                        </p:tav>
                                      </p:tavLst>
                                    </p:anim>
                                    <p:animEffect transition="in" filter="wipe(up)">
                                      <p:cBhvr>
                                        <p:cTn id="3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0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736860" cy="1138773"/>
          </a:xfrm>
          <a:prstGeom prst="rect">
            <a:avLst/>
          </a:prstGeom>
        </p:spPr>
        <p:txBody>
          <a:bodyPr wrap="square">
            <a:spAutoFit/>
          </a:bodyPr>
          <a:lstStyle/>
          <a:p>
            <a:r>
              <a:rPr lang="zh-CN" altLang="en-US" sz="4000" dirty="0">
                <a:solidFill>
                  <a:schemeClr val="bg1"/>
                </a:solidFill>
                <a:latin typeface="+mj-ea"/>
                <a:ea typeface="+mj-ea"/>
              </a:rPr>
              <a:t>策略推行</a:t>
            </a:r>
            <a:endParaRPr lang="en-US" altLang="zh-CN" sz="4000" dirty="0">
              <a:solidFill>
                <a:schemeClr val="bg1"/>
              </a:solidFill>
              <a:latin typeface="+mj-ea"/>
              <a:ea typeface="+mj-ea"/>
            </a:endParaRPr>
          </a:p>
          <a:p>
            <a:r>
              <a:rPr lang="en-US" altLang="zh-CN" sz="2800" dirty="0">
                <a:solidFill>
                  <a:schemeClr val="bg1"/>
                </a:solidFill>
                <a:latin typeface="+mj-ea"/>
                <a:ea typeface="+mj-ea"/>
              </a:rPr>
              <a:t>STRATEGY IMPLEMENTATION</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111" name="组合 110"/>
          <p:cNvGrpSpPr/>
          <p:nvPr/>
        </p:nvGrpSpPr>
        <p:grpSpPr>
          <a:xfrm>
            <a:off x="1467329" y="2410058"/>
            <a:ext cx="1275814" cy="935378"/>
            <a:chOff x="9237692" y="1569749"/>
            <a:chExt cx="1275814" cy="935378"/>
          </a:xfrm>
        </p:grpSpPr>
        <p:sp>
          <p:nvSpPr>
            <p:cNvPr id="114" name="任意多边形 113"/>
            <p:cNvSpPr/>
            <p:nvPr/>
          </p:nvSpPr>
          <p:spPr>
            <a:xfrm>
              <a:off x="9876112" y="1569749"/>
              <a:ext cx="637394" cy="924687"/>
            </a:xfrm>
            <a:custGeom>
              <a:avLst/>
              <a:gdLst/>
              <a:ahLst/>
              <a:cxnLst/>
              <a:rect l="l" t="t" r="r" b="b"/>
              <a:pathLst>
                <a:path w="1449356" h="2102624">
                  <a:moveTo>
                    <a:pt x="1048278" y="0"/>
                  </a:moveTo>
                  <a:cubicBezTo>
                    <a:pt x="1079802" y="507"/>
                    <a:pt x="1107148" y="10887"/>
                    <a:pt x="1130317" y="31145"/>
                  </a:cubicBezTo>
                  <a:cubicBezTo>
                    <a:pt x="1153485" y="51401"/>
                    <a:pt x="1165639" y="78494"/>
                    <a:pt x="1166778" y="112424"/>
                  </a:cubicBezTo>
                  <a:lnTo>
                    <a:pt x="1166778" y="1346044"/>
                  </a:lnTo>
                  <a:lnTo>
                    <a:pt x="1352125" y="1346044"/>
                  </a:lnTo>
                  <a:cubicBezTo>
                    <a:pt x="1380105" y="1346740"/>
                    <a:pt x="1403147" y="1356742"/>
                    <a:pt x="1421251" y="1376049"/>
                  </a:cubicBezTo>
                  <a:cubicBezTo>
                    <a:pt x="1439355" y="1395355"/>
                    <a:pt x="1448724" y="1419790"/>
                    <a:pt x="1449356" y="1449352"/>
                  </a:cubicBezTo>
                  <a:cubicBezTo>
                    <a:pt x="1448724" y="1476002"/>
                    <a:pt x="1439355" y="1498664"/>
                    <a:pt x="1421251" y="1517338"/>
                  </a:cubicBezTo>
                  <a:cubicBezTo>
                    <a:pt x="1403147" y="1536012"/>
                    <a:pt x="1380105" y="1545761"/>
                    <a:pt x="1352125" y="1546583"/>
                  </a:cubicBezTo>
                  <a:lnTo>
                    <a:pt x="1166778" y="1546583"/>
                  </a:lnTo>
                  <a:lnTo>
                    <a:pt x="1166778" y="2005392"/>
                  </a:lnTo>
                  <a:cubicBezTo>
                    <a:pt x="1166209" y="2033373"/>
                    <a:pt x="1156713" y="2056414"/>
                    <a:pt x="1138293" y="2074518"/>
                  </a:cubicBezTo>
                  <a:cubicBezTo>
                    <a:pt x="1119872" y="2092623"/>
                    <a:pt x="1095944" y="2101991"/>
                    <a:pt x="1066509" y="2102624"/>
                  </a:cubicBezTo>
                  <a:cubicBezTo>
                    <a:pt x="1038529" y="2101991"/>
                    <a:pt x="1015488" y="2092623"/>
                    <a:pt x="997383" y="2074518"/>
                  </a:cubicBezTo>
                  <a:cubicBezTo>
                    <a:pt x="979279" y="2056414"/>
                    <a:pt x="969911" y="2033373"/>
                    <a:pt x="969278" y="2005392"/>
                  </a:cubicBezTo>
                  <a:lnTo>
                    <a:pt x="969278" y="1546583"/>
                  </a:lnTo>
                  <a:lnTo>
                    <a:pt x="112428" y="1546583"/>
                  </a:lnTo>
                  <a:cubicBezTo>
                    <a:pt x="85145" y="1546077"/>
                    <a:pt x="59950" y="1535696"/>
                    <a:pt x="36846" y="1515439"/>
                  </a:cubicBezTo>
                  <a:cubicBezTo>
                    <a:pt x="13741" y="1495181"/>
                    <a:pt x="1460" y="1468090"/>
                    <a:pt x="4" y="1434160"/>
                  </a:cubicBezTo>
                  <a:cubicBezTo>
                    <a:pt x="-123" y="1420360"/>
                    <a:pt x="2409" y="1405421"/>
                    <a:pt x="7600" y="1389342"/>
                  </a:cubicBezTo>
                  <a:cubicBezTo>
                    <a:pt x="12791" y="1373264"/>
                    <a:pt x="21400" y="1356805"/>
                    <a:pt x="33427" y="1339967"/>
                  </a:cubicBezTo>
                  <a:lnTo>
                    <a:pt x="944970" y="54693"/>
                  </a:lnTo>
                  <a:cubicBezTo>
                    <a:pt x="960289" y="36462"/>
                    <a:pt x="976747" y="22788"/>
                    <a:pt x="994345" y="13673"/>
                  </a:cubicBezTo>
                  <a:cubicBezTo>
                    <a:pt x="1011943" y="4557"/>
                    <a:pt x="1029920" y="0"/>
                    <a:pt x="1048278" y="0"/>
                  </a:cubicBezTo>
                  <a:close/>
                  <a:moveTo>
                    <a:pt x="969278" y="361579"/>
                  </a:moveTo>
                  <a:lnTo>
                    <a:pt x="270428" y="1349082"/>
                  </a:lnTo>
                  <a:cubicBezTo>
                    <a:pt x="391841" y="1348956"/>
                    <a:pt x="508316" y="1348449"/>
                    <a:pt x="619853" y="1347563"/>
                  </a:cubicBezTo>
                  <a:cubicBezTo>
                    <a:pt x="731390" y="1346677"/>
                    <a:pt x="847865" y="1346170"/>
                    <a:pt x="969278" y="1346044"/>
                  </a:cubicBezTo>
                  <a:lnTo>
                    <a:pt x="969278" y="361579"/>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237692" y="1579092"/>
              <a:ext cx="593870" cy="926035"/>
            </a:xfrm>
            <a:custGeom>
              <a:avLst/>
              <a:gdLst/>
              <a:ahLst/>
              <a:cxnLst/>
              <a:rect l="l" t="t" r="r" b="b"/>
              <a:pathLst>
                <a:path w="1350388" h="2105688">
                  <a:moveTo>
                    <a:pt x="687971" y="25"/>
                  </a:moveTo>
                  <a:lnTo>
                    <a:pt x="712279" y="25"/>
                  </a:lnTo>
                  <a:cubicBezTo>
                    <a:pt x="894524" y="11672"/>
                    <a:pt x="1037459" y="72696"/>
                    <a:pt x="1141084" y="183093"/>
                  </a:cubicBezTo>
                  <a:cubicBezTo>
                    <a:pt x="1244708" y="293491"/>
                    <a:pt x="1309403" y="428956"/>
                    <a:pt x="1335166" y="589489"/>
                  </a:cubicBezTo>
                  <a:cubicBezTo>
                    <a:pt x="1339661" y="614114"/>
                    <a:pt x="1342826" y="640068"/>
                    <a:pt x="1344661" y="667350"/>
                  </a:cubicBezTo>
                  <a:cubicBezTo>
                    <a:pt x="1346497" y="694633"/>
                    <a:pt x="1347383" y="721346"/>
                    <a:pt x="1347320" y="747490"/>
                  </a:cubicBezTo>
                  <a:lnTo>
                    <a:pt x="1350359" y="1242761"/>
                  </a:lnTo>
                  <a:cubicBezTo>
                    <a:pt x="1351055" y="1358096"/>
                    <a:pt x="1339028" y="1469254"/>
                    <a:pt x="1314277" y="1576234"/>
                  </a:cubicBezTo>
                  <a:cubicBezTo>
                    <a:pt x="1289526" y="1683213"/>
                    <a:pt x="1247873" y="1777659"/>
                    <a:pt x="1189319" y="1859572"/>
                  </a:cubicBezTo>
                  <a:cubicBezTo>
                    <a:pt x="1132728" y="1938762"/>
                    <a:pt x="1056006" y="1999151"/>
                    <a:pt x="959155" y="2040741"/>
                  </a:cubicBezTo>
                  <a:cubicBezTo>
                    <a:pt x="862304" y="2082330"/>
                    <a:pt x="756716" y="2103979"/>
                    <a:pt x="642394" y="2105688"/>
                  </a:cubicBezTo>
                  <a:cubicBezTo>
                    <a:pt x="510952" y="2093740"/>
                    <a:pt x="400441" y="2053828"/>
                    <a:pt x="310863" y="1985949"/>
                  </a:cubicBezTo>
                  <a:cubicBezTo>
                    <a:pt x="221284" y="1918071"/>
                    <a:pt x="151286" y="1833145"/>
                    <a:pt x="100870" y="1731168"/>
                  </a:cubicBezTo>
                  <a:cubicBezTo>
                    <a:pt x="50454" y="1629191"/>
                    <a:pt x="18269" y="1521082"/>
                    <a:pt x="4314" y="1406839"/>
                  </a:cubicBezTo>
                  <a:cubicBezTo>
                    <a:pt x="2669" y="1380568"/>
                    <a:pt x="1402" y="1352589"/>
                    <a:pt x="516" y="1322900"/>
                  </a:cubicBezTo>
                  <a:cubicBezTo>
                    <a:pt x="-370" y="1293213"/>
                    <a:pt x="-117" y="1264474"/>
                    <a:pt x="1276" y="1236684"/>
                  </a:cubicBezTo>
                  <a:cubicBezTo>
                    <a:pt x="1402" y="1163508"/>
                    <a:pt x="1909" y="1089571"/>
                    <a:pt x="2795" y="1014877"/>
                  </a:cubicBezTo>
                  <a:cubicBezTo>
                    <a:pt x="3681" y="940180"/>
                    <a:pt x="4188" y="866243"/>
                    <a:pt x="4314" y="793068"/>
                  </a:cubicBezTo>
                  <a:cubicBezTo>
                    <a:pt x="4251" y="681720"/>
                    <a:pt x="18810" y="577778"/>
                    <a:pt x="47993" y="481243"/>
                  </a:cubicBezTo>
                  <a:cubicBezTo>
                    <a:pt x="77174" y="384708"/>
                    <a:pt x="121359" y="298238"/>
                    <a:pt x="180546" y="221834"/>
                  </a:cubicBezTo>
                  <a:cubicBezTo>
                    <a:pt x="235112" y="151253"/>
                    <a:pt x="304490" y="96434"/>
                    <a:pt x="388681" y="57376"/>
                  </a:cubicBezTo>
                  <a:cubicBezTo>
                    <a:pt x="472872" y="18319"/>
                    <a:pt x="572635" y="-797"/>
                    <a:pt x="687971" y="25"/>
                  </a:cubicBezTo>
                  <a:close/>
                  <a:moveTo>
                    <a:pt x="706202" y="197526"/>
                  </a:moveTo>
                  <a:cubicBezTo>
                    <a:pt x="621188" y="194804"/>
                    <a:pt x="547378" y="206325"/>
                    <a:pt x="484773" y="232089"/>
                  </a:cubicBezTo>
                  <a:cubicBezTo>
                    <a:pt x="422168" y="257852"/>
                    <a:pt x="370387" y="295960"/>
                    <a:pt x="329431" y="346411"/>
                  </a:cubicBezTo>
                  <a:cubicBezTo>
                    <a:pt x="287082" y="401800"/>
                    <a:pt x="255558" y="468013"/>
                    <a:pt x="234858" y="545051"/>
                  </a:cubicBezTo>
                  <a:cubicBezTo>
                    <a:pt x="214159" y="622090"/>
                    <a:pt x="203144" y="705774"/>
                    <a:pt x="201815" y="796106"/>
                  </a:cubicBezTo>
                  <a:cubicBezTo>
                    <a:pt x="201562" y="869155"/>
                    <a:pt x="200549" y="942585"/>
                    <a:pt x="198776" y="1016395"/>
                  </a:cubicBezTo>
                  <a:cubicBezTo>
                    <a:pt x="197004" y="1090205"/>
                    <a:pt x="195991" y="1163634"/>
                    <a:pt x="195738" y="1236684"/>
                  </a:cubicBezTo>
                  <a:cubicBezTo>
                    <a:pt x="194156" y="1284098"/>
                    <a:pt x="195802" y="1332079"/>
                    <a:pt x="200676" y="1380631"/>
                  </a:cubicBezTo>
                  <a:cubicBezTo>
                    <a:pt x="205550" y="1429183"/>
                    <a:pt x="214032" y="1476408"/>
                    <a:pt x="226123" y="1522301"/>
                  </a:cubicBezTo>
                  <a:cubicBezTo>
                    <a:pt x="249861" y="1632002"/>
                    <a:pt x="295818" y="1721764"/>
                    <a:pt x="363994" y="1791586"/>
                  </a:cubicBezTo>
                  <a:cubicBezTo>
                    <a:pt x="432169" y="1861407"/>
                    <a:pt x="525982" y="1900274"/>
                    <a:pt x="645432" y="1908188"/>
                  </a:cubicBezTo>
                  <a:cubicBezTo>
                    <a:pt x="733232" y="1911036"/>
                    <a:pt x="808307" y="1898502"/>
                    <a:pt x="870659" y="1870586"/>
                  </a:cubicBezTo>
                  <a:cubicBezTo>
                    <a:pt x="933011" y="1842670"/>
                    <a:pt x="984539" y="1800511"/>
                    <a:pt x="1025242" y="1744110"/>
                  </a:cubicBezTo>
                  <a:cubicBezTo>
                    <a:pt x="1071768" y="1679162"/>
                    <a:pt x="1104812" y="1603200"/>
                    <a:pt x="1124372" y="1516224"/>
                  </a:cubicBezTo>
                  <a:cubicBezTo>
                    <a:pt x="1143932" y="1429247"/>
                    <a:pt x="1153427" y="1338093"/>
                    <a:pt x="1152858" y="1242761"/>
                  </a:cubicBezTo>
                  <a:lnTo>
                    <a:pt x="1149819" y="747490"/>
                  </a:lnTo>
                  <a:cubicBezTo>
                    <a:pt x="1150326" y="664945"/>
                    <a:pt x="1137159" y="583918"/>
                    <a:pt x="1110319" y="504411"/>
                  </a:cubicBezTo>
                  <a:cubicBezTo>
                    <a:pt x="1079618" y="419082"/>
                    <a:pt x="1030116" y="348184"/>
                    <a:pt x="961814" y="291719"/>
                  </a:cubicBezTo>
                  <a:cubicBezTo>
                    <a:pt x="893511" y="235254"/>
                    <a:pt x="808307" y="203857"/>
                    <a:pt x="706202" y="19752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036177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p:cTn id="15" dur="500" fill="hold"/>
                                        <p:tgtEl>
                                          <p:spTgt spid="111"/>
                                        </p:tgtEl>
                                        <p:attrNameLst>
                                          <p:attrName>ppt_w</p:attrName>
                                        </p:attrNameLst>
                                      </p:cBhvr>
                                      <p:tavLst>
                                        <p:tav tm="0">
                                          <p:val>
                                            <p:fltVal val="0"/>
                                          </p:val>
                                        </p:tav>
                                        <p:tav tm="100000">
                                          <p:val>
                                            <p:strVal val="#ppt_w"/>
                                          </p:val>
                                        </p:tav>
                                      </p:tavLst>
                                    </p:anim>
                                    <p:anim calcmode="lin" valueType="num">
                                      <p:cBhvr>
                                        <p:cTn id="16" dur="500" fill="hold"/>
                                        <p:tgtEl>
                                          <p:spTgt spid="111"/>
                                        </p:tgtEl>
                                        <p:attrNameLst>
                                          <p:attrName>ppt_h</p:attrName>
                                        </p:attrNameLst>
                                      </p:cBhvr>
                                      <p:tavLst>
                                        <p:tav tm="0">
                                          <p:val>
                                            <p:fltVal val="0"/>
                                          </p:val>
                                        </p:tav>
                                        <p:tav tm="100000">
                                          <p:val>
                                            <p:strVal val="#ppt_h"/>
                                          </p:val>
                                        </p:tav>
                                      </p:tavLst>
                                    </p:anim>
                                    <p:animEffect transition="in" filter="fade">
                                      <p:cBhvr>
                                        <p:cTn id="17" dur="500"/>
                                        <p:tgtEl>
                                          <p:spTgt spid="111"/>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73"/>
          <p:cNvSpPr/>
          <p:nvPr/>
        </p:nvSpPr>
        <p:spPr>
          <a:xfrm>
            <a:off x="6214334" y="1631029"/>
            <a:ext cx="1742428" cy="1758341"/>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81742" y="4326486"/>
            <a:ext cx="1291932" cy="1802132"/>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6439582" y="4346342"/>
            <a:ext cx="1291932" cy="1762420"/>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1049239" y="1606097"/>
            <a:ext cx="1156938" cy="1808204"/>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16000" y="365125"/>
            <a:ext cx="11160000" cy="644525"/>
          </a:xfrm>
        </p:spPr>
        <p:txBody>
          <a:bodyPr>
            <a:normAutofit/>
          </a:bodyPr>
          <a:lstStyle/>
          <a:p>
            <a:r>
              <a:rPr lang="en-US" altLang="zh-CN" dirty="0" smtClean="0"/>
              <a:t>S.W.O.T </a:t>
            </a:r>
            <a:r>
              <a:rPr lang="zh-CN" altLang="en-US" dirty="0" smtClean="0"/>
              <a:t>分析案例</a:t>
            </a:r>
            <a:endParaRPr lang="zh-CN" altLang="en-US" dirty="0"/>
          </a:p>
        </p:txBody>
      </p:sp>
      <p:sp>
        <p:nvSpPr>
          <p:cNvPr id="66" name="任意多边形 65"/>
          <p:cNvSpPr/>
          <p:nvPr/>
        </p:nvSpPr>
        <p:spPr>
          <a:xfrm>
            <a:off x="6138134" y="1554829"/>
            <a:ext cx="1742428" cy="1758341"/>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noFill/>
          <a:ln w="63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05542" y="4250286"/>
            <a:ext cx="1291932" cy="1802132"/>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noFill/>
          <a:ln w="63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73039" y="1529897"/>
            <a:ext cx="1156938" cy="1808204"/>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noFill/>
          <a:ln w="63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6363382" y="4270142"/>
            <a:ext cx="1291932" cy="1762420"/>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noFill/>
          <a:ln w="63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2425814" y="2206469"/>
            <a:ext cx="3205106" cy="1184940"/>
          </a:xfrm>
          <a:prstGeom prst="rect">
            <a:avLst/>
          </a:prstGeom>
        </p:spPr>
        <p:txBody>
          <a:bodyPr wrap="square">
            <a:spAutoFit/>
          </a:bodyPr>
          <a:lstStyle/>
          <a:p>
            <a:pPr>
              <a:lnSpc>
                <a:spcPct val="150000"/>
              </a:lnSpc>
              <a:spcAft>
                <a:spcPts val="600"/>
              </a:spcAft>
            </a:pPr>
            <a:r>
              <a:rPr lang="en-US" altLang="zh-CN" sz="1400" dirty="0" smtClean="0">
                <a:solidFill>
                  <a:schemeClr val="accent1"/>
                </a:solidFill>
                <a:latin typeface="+mj-ea"/>
                <a:ea typeface="+mj-ea"/>
              </a:rPr>
              <a:t>STRENGHTS</a:t>
            </a:r>
            <a:r>
              <a:rPr lang="zh-CN" altLang="en-US" sz="1400" dirty="0" smtClean="0">
                <a:solidFill>
                  <a:schemeClr val="accent1"/>
                </a:solidFill>
                <a:latin typeface="+mj-ea"/>
                <a:ea typeface="+mj-ea"/>
              </a:rPr>
              <a:t>（优势）</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作为国家机关，拥有公众的信任；顾客对邮政服务的高度新近感与信任感；拥有全国范围的物流网；具有众多的人力资源；具有创造邮政 </a:t>
            </a:r>
            <a:r>
              <a:rPr lang="en-US" altLang="zh-CN" sz="1000" dirty="0" smtClean="0">
                <a:solidFill>
                  <a:schemeClr val="accent1"/>
                </a:solidFill>
                <a:latin typeface="+mn-ea"/>
              </a:rPr>
              <a:t>/ </a:t>
            </a:r>
            <a:r>
              <a:rPr lang="zh-CN" altLang="en-US" sz="1000" dirty="0" smtClean="0">
                <a:solidFill>
                  <a:schemeClr val="accent1"/>
                </a:solidFill>
                <a:latin typeface="+mn-ea"/>
              </a:rPr>
              <a:t>金融的可能性</a:t>
            </a:r>
            <a:endParaRPr lang="en-US" altLang="zh-CN" sz="1000" dirty="0" smtClean="0">
              <a:solidFill>
                <a:schemeClr val="accent1"/>
              </a:solidFill>
              <a:latin typeface="+mn-ea"/>
            </a:endParaRPr>
          </a:p>
        </p:txBody>
      </p:sp>
      <p:sp>
        <p:nvSpPr>
          <p:cNvPr id="70" name="矩形 69"/>
          <p:cNvSpPr/>
          <p:nvPr/>
        </p:nvSpPr>
        <p:spPr>
          <a:xfrm>
            <a:off x="8214873" y="2206469"/>
            <a:ext cx="3205106" cy="1184940"/>
          </a:xfrm>
          <a:prstGeom prst="rect">
            <a:avLst/>
          </a:prstGeom>
        </p:spPr>
        <p:txBody>
          <a:bodyPr wrap="square">
            <a:spAutoFit/>
          </a:bodyPr>
          <a:lstStyle/>
          <a:p>
            <a:pPr>
              <a:lnSpc>
                <a:spcPct val="150000"/>
              </a:lnSpc>
              <a:spcAft>
                <a:spcPts val="600"/>
              </a:spcAft>
            </a:pPr>
            <a:r>
              <a:rPr lang="en-US" altLang="zh-CN" sz="1400" dirty="0" smtClean="0">
                <a:solidFill>
                  <a:schemeClr val="accent1"/>
                </a:solidFill>
                <a:latin typeface="+mj-ea"/>
                <a:ea typeface="+mj-ea"/>
              </a:rPr>
              <a:t>WEAKNESSES</a:t>
            </a:r>
            <a:r>
              <a:rPr lang="zh-CN" altLang="en-US" sz="1400" dirty="0" smtClean="0">
                <a:solidFill>
                  <a:schemeClr val="accent1"/>
                </a:solidFill>
                <a:latin typeface="+mj-ea"/>
                <a:ea typeface="+mj-ea"/>
              </a:rPr>
              <a:t>（劣势）</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上门取件相关人力及车辆不足；市场有物流专家不足；组织、预算、费用等方面的灵活性不足；包裹破损的可能性很大；追踪查询服务不够完善</a:t>
            </a:r>
            <a:endParaRPr lang="en-US" altLang="zh-CN" sz="1000" dirty="0">
              <a:solidFill>
                <a:schemeClr val="accent1"/>
              </a:solidFill>
              <a:latin typeface="+mn-ea"/>
            </a:endParaRPr>
          </a:p>
        </p:txBody>
      </p:sp>
      <p:sp>
        <p:nvSpPr>
          <p:cNvPr id="71" name="矩形 70"/>
          <p:cNvSpPr/>
          <p:nvPr/>
        </p:nvSpPr>
        <p:spPr>
          <a:xfrm>
            <a:off x="2425814" y="4923822"/>
            <a:ext cx="3205106" cy="1184940"/>
          </a:xfrm>
          <a:prstGeom prst="rect">
            <a:avLst/>
          </a:prstGeom>
        </p:spPr>
        <p:txBody>
          <a:bodyPr wrap="square">
            <a:spAutoFit/>
          </a:bodyPr>
          <a:lstStyle/>
          <a:p>
            <a:pPr>
              <a:lnSpc>
                <a:spcPct val="150000"/>
              </a:lnSpc>
              <a:spcAft>
                <a:spcPts val="600"/>
              </a:spcAft>
            </a:pPr>
            <a:r>
              <a:rPr lang="en-US" altLang="zh-CN" sz="1400" dirty="0" smtClean="0">
                <a:solidFill>
                  <a:schemeClr val="accent1"/>
                </a:solidFill>
                <a:latin typeface="+mj-ea"/>
                <a:ea typeface="+mj-ea"/>
              </a:rPr>
              <a:t>OPPORTUNITIES</a:t>
            </a:r>
            <a:r>
              <a:rPr lang="zh-CN" altLang="en-US" sz="1400" dirty="0" smtClean="0">
                <a:solidFill>
                  <a:schemeClr val="accent1"/>
                </a:solidFill>
                <a:latin typeface="+mj-ea"/>
                <a:ea typeface="+mj-ea"/>
              </a:rPr>
              <a:t>（机会）</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随着电子商务的普及，对寄件需求增加（年平均增加</a:t>
            </a:r>
            <a:r>
              <a:rPr lang="en-US" altLang="zh-CN" sz="1000" dirty="0" smtClean="0">
                <a:solidFill>
                  <a:schemeClr val="accent1"/>
                </a:solidFill>
                <a:latin typeface="+mn-ea"/>
              </a:rPr>
              <a:t>38%</a:t>
            </a:r>
            <a:r>
              <a:rPr lang="zh-CN" altLang="en-US" sz="1000" dirty="0" smtClean="0">
                <a:solidFill>
                  <a:schemeClr val="accent1"/>
                </a:solidFill>
                <a:latin typeface="+mn-ea"/>
              </a:rPr>
              <a:t>）；能够确保应对市场开放的事业自由度；物流及</a:t>
            </a:r>
            <a:r>
              <a:rPr lang="en-US" altLang="zh-CN" sz="1000" dirty="0" smtClean="0">
                <a:solidFill>
                  <a:schemeClr val="accent1"/>
                </a:solidFill>
                <a:latin typeface="+mn-ea"/>
              </a:rPr>
              <a:t>IT</a:t>
            </a:r>
            <a:r>
              <a:rPr lang="zh-CN" altLang="en-US" sz="1000" dirty="0" smtClean="0">
                <a:solidFill>
                  <a:schemeClr val="accent1"/>
                </a:solidFill>
                <a:latin typeface="+mn-ea"/>
              </a:rPr>
              <a:t>等关键技术的飞跃性的发展</a:t>
            </a:r>
            <a:endParaRPr lang="en-US" altLang="zh-CN" sz="1000" dirty="0">
              <a:solidFill>
                <a:schemeClr val="accent1"/>
              </a:solidFill>
              <a:latin typeface="+mn-ea"/>
            </a:endParaRPr>
          </a:p>
        </p:txBody>
      </p:sp>
      <p:sp>
        <p:nvSpPr>
          <p:cNvPr id="72" name="矩形 71"/>
          <p:cNvSpPr/>
          <p:nvPr/>
        </p:nvSpPr>
        <p:spPr>
          <a:xfrm>
            <a:off x="8214873" y="4923822"/>
            <a:ext cx="3205106" cy="1184940"/>
          </a:xfrm>
          <a:prstGeom prst="rect">
            <a:avLst/>
          </a:prstGeom>
        </p:spPr>
        <p:txBody>
          <a:bodyPr wrap="square">
            <a:spAutoFit/>
          </a:bodyPr>
          <a:lstStyle/>
          <a:p>
            <a:pPr>
              <a:lnSpc>
                <a:spcPct val="150000"/>
              </a:lnSpc>
              <a:spcAft>
                <a:spcPts val="600"/>
              </a:spcAft>
            </a:pPr>
            <a:r>
              <a:rPr lang="en-US" altLang="zh-CN" sz="1400" dirty="0" smtClean="0">
                <a:solidFill>
                  <a:schemeClr val="accent1"/>
                </a:solidFill>
                <a:latin typeface="+mj-ea"/>
                <a:ea typeface="+mj-ea"/>
              </a:rPr>
              <a:t>THREATSS</a:t>
            </a:r>
            <a:r>
              <a:rPr lang="zh-CN" altLang="en-US" sz="1400" dirty="0" smtClean="0">
                <a:solidFill>
                  <a:schemeClr val="accent1"/>
                </a:solidFill>
                <a:latin typeface="+mj-ea"/>
                <a:ea typeface="+mj-ea"/>
              </a:rPr>
              <a:t>（风险）</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通信技术发展后，对邮政的需求可能减少；现在宅送企业的设备挨次及代理增多；</a:t>
            </a:r>
            <a:r>
              <a:rPr lang="en-US" altLang="zh-CN" sz="1000" dirty="0" smtClean="0">
                <a:solidFill>
                  <a:schemeClr val="accent1"/>
                </a:solidFill>
                <a:latin typeface="+mn-ea"/>
              </a:rPr>
              <a:t>WTO</a:t>
            </a:r>
            <a:r>
              <a:rPr lang="zh-CN" altLang="en-US" sz="1000" dirty="0" smtClean="0">
                <a:solidFill>
                  <a:schemeClr val="accent1"/>
                </a:solidFill>
                <a:latin typeface="+mn-ea"/>
              </a:rPr>
              <a:t>邮政服务市场开放的压力；国外宅送企业进入国内市场</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32704762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anim calcmode="lin" valueType="num">
                                      <p:cBhvr>
                                        <p:cTn id="29" dur="1000" fill="hold"/>
                                        <p:tgtEl>
                                          <p:spTgt spid="74"/>
                                        </p:tgtEl>
                                        <p:attrNameLst>
                                          <p:attrName>ppt_x</p:attrName>
                                        </p:attrNameLst>
                                      </p:cBhvr>
                                      <p:tavLst>
                                        <p:tav tm="0">
                                          <p:val>
                                            <p:strVal val="#ppt_x"/>
                                          </p:val>
                                        </p:tav>
                                        <p:tav tm="100000">
                                          <p:val>
                                            <p:strVal val="#ppt_x"/>
                                          </p:val>
                                        </p:tav>
                                      </p:tavLst>
                                    </p:anim>
                                    <p:anim calcmode="lin" valueType="num">
                                      <p:cBhvr>
                                        <p:cTn id="30" dur="1000" fill="hold"/>
                                        <p:tgtEl>
                                          <p:spTgt spid="74"/>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stCondLst>
                                    <p:cond delay="50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1000"/>
                                        <p:tgtEl>
                                          <p:spTgt spid="65"/>
                                        </p:tgtEl>
                                      </p:cBhvr>
                                    </p:animEffect>
                                    <p:anim calcmode="lin" valueType="num">
                                      <p:cBhvr>
                                        <p:cTn id="40" dur="1000" fill="hold"/>
                                        <p:tgtEl>
                                          <p:spTgt spid="65"/>
                                        </p:tgtEl>
                                        <p:attrNameLst>
                                          <p:attrName>ppt_x</p:attrName>
                                        </p:attrNameLst>
                                      </p:cBhvr>
                                      <p:tavLst>
                                        <p:tav tm="0">
                                          <p:val>
                                            <p:strVal val="#ppt_x"/>
                                          </p:val>
                                        </p:tav>
                                        <p:tav tm="100000">
                                          <p:val>
                                            <p:strVal val="#ppt_x"/>
                                          </p:val>
                                        </p:tav>
                                      </p:tavLst>
                                    </p:anim>
                                    <p:anim calcmode="lin" valueType="num">
                                      <p:cBhvr>
                                        <p:cTn id="41" dur="1000" fill="hold"/>
                                        <p:tgtEl>
                                          <p:spTgt spid="6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1000"/>
                                        <p:tgtEl>
                                          <p:spTgt spid="75"/>
                                        </p:tgtEl>
                                      </p:cBhvr>
                                    </p:animEffect>
                                    <p:anim calcmode="lin" valueType="num">
                                      <p:cBhvr>
                                        <p:cTn id="45" dur="1000" fill="hold"/>
                                        <p:tgtEl>
                                          <p:spTgt spid="75"/>
                                        </p:tgtEl>
                                        <p:attrNameLst>
                                          <p:attrName>ppt_x</p:attrName>
                                        </p:attrNameLst>
                                      </p:cBhvr>
                                      <p:tavLst>
                                        <p:tav tm="0">
                                          <p:val>
                                            <p:strVal val="#ppt_x"/>
                                          </p:val>
                                        </p:tav>
                                        <p:tav tm="100000">
                                          <p:val>
                                            <p:strVal val="#ppt_x"/>
                                          </p:val>
                                        </p:tav>
                                      </p:tavLst>
                                    </p:anim>
                                    <p:anim calcmode="lin" valueType="num">
                                      <p:cBhvr>
                                        <p:cTn id="46" dur="1000" fill="hold"/>
                                        <p:tgtEl>
                                          <p:spTgt spid="75"/>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fill="hold"/>
                                        <p:tgtEl>
                                          <p:spTgt spid="71"/>
                                        </p:tgtEl>
                                        <p:attrNameLst>
                                          <p:attrName>ppt_x</p:attrName>
                                        </p:attrNameLst>
                                      </p:cBhvr>
                                      <p:tavLst>
                                        <p:tav tm="0">
                                          <p:val>
                                            <p:strVal val="1+#ppt_w/2"/>
                                          </p:val>
                                        </p:tav>
                                        <p:tav tm="100000">
                                          <p:val>
                                            <p:strVal val="#ppt_x"/>
                                          </p:val>
                                        </p:tav>
                                      </p:tavLst>
                                    </p:anim>
                                    <p:anim calcmode="lin" valueType="num">
                                      <p:cBhvr additive="base">
                                        <p:cTn id="50"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1000"/>
                                        <p:tgtEl>
                                          <p:spTgt spid="63"/>
                                        </p:tgtEl>
                                      </p:cBhvr>
                                    </p:animEffect>
                                    <p:anim calcmode="lin" valueType="num">
                                      <p:cBhvr>
                                        <p:cTn id="56" dur="1000" fill="hold"/>
                                        <p:tgtEl>
                                          <p:spTgt spid="63"/>
                                        </p:tgtEl>
                                        <p:attrNameLst>
                                          <p:attrName>ppt_x</p:attrName>
                                        </p:attrNameLst>
                                      </p:cBhvr>
                                      <p:tavLst>
                                        <p:tav tm="0">
                                          <p:val>
                                            <p:strVal val="#ppt_x"/>
                                          </p:val>
                                        </p:tav>
                                        <p:tav tm="100000">
                                          <p:val>
                                            <p:strVal val="#ppt_x"/>
                                          </p:val>
                                        </p:tav>
                                      </p:tavLst>
                                    </p:anim>
                                    <p:anim calcmode="lin" valueType="num">
                                      <p:cBhvr>
                                        <p:cTn id="57" dur="1000" fill="hold"/>
                                        <p:tgtEl>
                                          <p:spTgt spid="6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1000"/>
                                        <p:tgtEl>
                                          <p:spTgt spid="76"/>
                                        </p:tgtEl>
                                      </p:cBhvr>
                                    </p:animEffect>
                                    <p:anim calcmode="lin" valueType="num">
                                      <p:cBhvr>
                                        <p:cTn id="61" dur="1000" fill="hold"/>
                                        <p:tgtEl>
                                          <p:spTgt spid="76"/>
                                        </p:tgtEl>
                                        <p:attrNameLst>
                                          <p:attrName>ppt_x</p:attrName>
                                        </p:attrNameLst>
                                      </p:cBhvr>
                                      <p:tavLst>
                                        <p:tav tm="0">
                                          <p:val>
                                            <p:strVal val="#ppt_x"/>
                                          </p:val>
                                        </p:tav>
                                        <p:tav tm="100000">
                                          <p:val>
                                            <p:strVal val="#ppt_x"/>
                                          </p:val>
                                        </p:tav>
                                      </p:tavLst>
                                    </p:anim>
                                    <p:anim calcmode="lin" valueType="num">
                                      <p:cBhvr>
                                        <p:cTn id="62" dur="1000" fill="hold"/>
                                        <p:tgtEl>
                                          <p:spTgt spid="76"/>
                                        </p:tgtEl>
                                        <p:attrNameLst>
                                          <p:attrName>ppt_y</p:attrName>
                                        </p:attrNameLst>
                                      </p:cBhvr>
                                      <p:tavLst>
                                        <p:tav tm="0">
                                          <p:val>
                                            <p:strVal val="#ppt_y+.1"/>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1+#ppt_w/2"/>
                                          </p:val>
                                        </p:tav>
                                        <p:tav tm="100000">
                                          <p:val>
                                            <p:strVal val="#ppt_x"/>
                                          </p:val>
                                        </p:tav>
                                      </p:tavLst>
                                    </p:anim>
                                    <p:anim calcmode="lin" valueType="num">
                                      <p:cBhvr additive="base">
                                        <p:cTn id="6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3" grpId="0" animBg="1"/>
      <p:bldP spid="66" grpId="0" animBg="1"/>
      <p:bldP spid="65" grpId="0" animBg="1"/>
      <p:bldP spid="64" grpId="0" animBg="1"/>
      <p:bldP spid="63" grpId="0" animBg="1"/>
      <p:bldP spid="69" grpId="0"/>
      <p:bldP spid="70" grpId="0"/>
      <p:bldP spid="71" grpId="0"/>
      <p:bldP spid="7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16000" y="365125"/>
            <a:ext cx="11160000" cy="644525"/>
          </a:xfrm>
        </p:spPr>
        <p:txBody>
          <a:bodyPr/>
          <a:lstStyle/>
          <a:p>
            <a:r>
              <a:rPr lang="zh-CN" altLang="en-US" dirty="0" smtClean="0"/>
              <a:t>目录 </a:t>
            </a:r>
            <a:r>
              <a:rPr lang="en-US" altLang="zh-CN" dirty="0" smtClean="0"/>
              <a:t>CONTENTS </a:t>
            </a:r>
            <a:endParaRPr lang="zh-CN" altLang="en-US" dirty="0"/>
          </a:p>
        </p:txBody>
      </p:sp>
      <p:sp>
        <p:nvSpPr>
          <p:cNvPr id="2" name="灯片编号占位符 1"/>
          <p:cNvSpPr>
            <a:spLocks noGrp="1"/>
          </p:cNvSpPr>
          <p:nvPr>
            <p:ph type="sldNum" sz="quarter" idx="12"/>
          </p:nvPr>
        </p:nvSpPr>
        <p:spPr/>
        <p:txBody>
          <a:bodyPr/>
          <a:lstStyle/>
          <a:p>
            <a:fld id="{18AF668F-848C-4CC0-8143-F2E483CC7783}" type="slidenum">
              <a:rPr lang="zh-CN" altLang="en-US" smtClean="0"/>
              <a:t>3</a:t>
            </a:fld>
            <a:endParaRPr lang="zh-CN" altLang="en-US"/>
          </a:p>
        </p:txBody>
      </p:sp>
      <p:sp>
        <p:nvSpPr>
          <p:cNvPr id="74" name="矩形 73"/>
          <p:cNvSpPr/>
          <p:nvPr/>
        </p:nvSpPr>
        <p:spPr>
          <a:xfrm>
            <a:off x="2504737" y="1552604"/>
            <a:ext cx="2986494" cy="1015663"/>
          </a:xfrm>
          <a:prstGeom prst="rect">
            <a:avLst/>
          </a:prstGeom>
        </p:spPr>
        <p:txBody>
          <a:bodyPr wrap="square">
            <a:spAutoFit/>
          </a:bodyPr>
          <a:lstStyle/>
          <a:p>
            <a:r>
              <a:rPr lang="zh-CN" altLang="en-US" dirty="0" smtClean="0">
                <a:solidFill>
                  <a:schemeClr val="accent1"/>
                </a:solidFill>
                <a:latin typeface="+mj-ea"/>
                <a:ea typeface="+mj-ea"/>
              </a:rPr>
              <a:t>公司介绍 </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COMPANY PROFILE</a:t>
            </a:r>
            <a:endParaRPr lang="zh-CN" altLang="en-US" sz="1200" dirty="0">
              <a:solidFill>
                <a:schemeClr val="accent1"/>
              </a:solidFill>
              <a:latin typeface="+mj-ea"/>
              <a:ea typeface="+mj-ea"/>
            </a:endParaRPr>
          </a:p>
          <a:p>
            <a:pPr>
              <a:lnSpc>
                <a:spcPct val="150000"/>
              </a:lnSpc>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sp>
        <p:nvSpPr>
          <p:cNvPr id="95" name="矩形 94"/>
          <p:cNvSpPr/>
          <p:nvPr/>
        </p:nvSpPr>
        <p:spPr>
          <a:xfrm>
            <a:off x="8177375" y="1552604"/>
            <a:ext cx="2986494" cy="1015663"/>
          </a:xfrm>
          <a:prstGeom prst="rect">
            <a:avLst/>
          </a:prstGeom>
        </p:spPr>
        <p:txBody>
          <a:bodyPr wrap="square">
            <a:spAutoFit/>
          </a:bodyPr>
          <a:lstStyle/>
          <a:p>
            <a:r>
              <a:rPr lang="zh-CN" altLang="en-US" dirty="0" smtClean="0">
                <a:solidFill>
                  <a:schemeClr val="accent1"/>
                </a:solidFill>
                <a:latin typeface="+mj-ea"/>
                <a:ea typeface="+mj-ea"/>
              </a:rPr>
              <a:t>策略推行</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STRATEGY IMPLEMENTATION</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grpSp>
        <p:nvGrpSpPr>
          <p:cNvPr id="150" name="组合 149"/>
          <p:cNvGrpSpPr/>
          <p:nvPr/>
        </p:nvGrpSpPr>
        <p:grpSpPr>
          <a:xfrm>
            <a:off x="1028131" y="1597417"/>
            <a:ext cx="1204992" cy="926036"/>
            <a:chOff x="646562" y="1647630"/>
            <a:chExt cx="1204992" cy="926036"/>
          </a:xfrm>
        </p:grpSpPr>
        <p:sp>
          <p:nvSpPr>
            <p:cNvPr id="119" name="任意多边形 118"/>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6857011" y="1592746"/>
            <a:ext cx="1275814" cy="935378"/>
            <a:chOff x="9237692" y="1569749"/>
            <a:chExt cx="1275814" cy="935378"/>
          </a:xfrm>
        </p:grpSpPr>
        <p:sp>
          <p:nvSpPr>
            <p:cNvPr id="113" name="任意多边形 112"/>
            <p:cNvSpPr/>
            <p:nvPr/>
          </p:nvSpPr>
          <p:spPr>
            <a:xfrm>
              <a:off x="9876112" y="1569749"/>
              <a:ext cx="637394" cy="924687"/>
            </a:xfrm>
            <a:custGeom>
              <a:avLst/>
              <a:gdLst/>
              <a:ahLst/>
              <a:cxnLst/>
              <a:rect l="l" t="t" r="r" b="b"/>
              <a:pathLst>
                <a:path w="1449356" h="2102624">
                  <a:moveTo>
                    <a:pt x="1048278" y="0"/>
                  </a:moveTo>
                  <a:cubicBezTo>
                    <a:pt x="1079802" y="507"/>
                    <a:pt x="1107148" y="10887"/>
                    <a:pt x="1130317" y="31145"/>
                  </a:cubicBezTo>
                  <a:cubicBezTo>
                    <a:pt x="1153485" y="51401"/>
                    <a:pt x="1165639" y="78494"/>
                    <a:pt x="1166778" y="112424"/>
                  </a:cubicBezTo>
                  <a:lnTo>
                    <a:pt x="1166778" y="1346044"/>
                  </a:lnTo>
                  <a:lnTo>
                    <a:pt x="1352125" y="1346044"/>
                  </a:lnTo>
                  <a:cubicBezTo>
                    <a:pt x="1380105" y="1346740"/>
                    <a:pt x="1403147" y="1356742"/>
                    <a:pt x="1421251" y="1376049"/>
                  </a:cubicBezTo>
                  <a:cubicBezTo>
                    <a:pt x="1439355" y="1395355"/>
                    <a:pt x="1448724" y="1419790"/>
                    <a:pt x="1449356" y="1449352"/>
                  </a:cubicBezTo>
                  <a:cubicBezTo>
                    <a:pt x="1448724" y="1476002"/>
                    <a:pt x="1439355" y="1498664"/>
                    <a:pt x="1421251" y="1517338"/>
                  </a:cubicBezTo>
                  <a:cubicBezTo>
                    <a:pt x="1403147" y="1536012"/>
                    <a:pt x="1380105" y="1545761"/>
                    <a:pt x="1352125" y="1546583"/>
                  </a:cubicBezTo>
                  <a:lnTo>
                    <a:pt x="1166778" y="1546583"/>
                  </a:lnTo>
                  <a:lnTo>
                    <a:pt x="1166778" y="2005392"/>
                  </a:lnTo>
                  <a:cubicBezTo>
                    <a:pt x="1166209" y="2033373"/>
                    <a:pt x="1156713" y="2056414"/>
                    <a:pt x="1138293" y="2074518"/>
                  </a:cubicBezTo>
                  <a:cubicBezTo>
                    <a:pt x="1119872" y="2092623"/>
                    <a:pt x="1095944" y="2101991"/>
                    <a:pt x="1066509" y="2102624"/>
                  </a:cubicBezTo>
                  <a:cubicBezTo>
                    <a:pt x="1038529" y="2101991"/>
                    <a:pt x="1015488" y="2092623"/>
                    <a:pt x="997383" y="2074518"/>
                  </a:cubicBezTo>
                  <a:cubicBezTo>
                    <a:pt x="979279" y="2056414"/>
                    <a:pt x="969911" y="2033373"/>
                    <a:pt x="969278" y="2005392"/>
                  </a:cubicBezTo>
                  <a:lnTo>
                    <a:pt x="969278" y="1546583"/>
                  </a:lnTo>
                  <a:lnTo>
                    <a:pt x="112428" y="1546583"/>
                  </a:lnTo>
                  <a:cubicBezTo>
                    <a:pt x="85145" y="1546077"/>
                    <a:pt x="59950" y="1535696"/>
                    <a:pt x="36846" y="1515439"/>
                  </a:cubicBezTo>
                  <a:cubicBezTo>
                    <a:pt x="13741" y="1495181"/>
                    <a:pt x="1460" y="1468090"/>
                    <a:pt x="4" y="1434160"/>
                  </a:cubicBezTo>
                  <a:cubicBezTo>
                    <a:pt x="-123" y="1420360"/>
                    <a:pt x="2409" y="1405421"/>
                    <a:pt x="7600" y="1389342"/>
                  </a:cubicBezTo>
                  <a:cubicBezTo>
                    <a:pt x="12791" y="1373264"/>
                    <a:pt x="21400" y="1356805"/>
                    <a:pt x="33427" y="1339967"/>
                  </a:cubicBezTo>
                  <a:lnTo>
                    <a:pt x="944970" y="54693"/>
                  </a:lnTo>
                  <a:cubicBezTo>
                    <a:pt x="960289" y="36462"/>
                    <a:pt x="976747" y="22788"/>
                    <a:pt x="994345" y="13673"/>
                  </a:cubicBezTo>
                  <a:cubicBezTo>
                    <a:pt x="1011943" y="4557"/>
                    <a:pt x="1029920" y="0"/>
                    <a:pt x="1048278" y="0"/>
                  </a:cubicBezTo>
                  <a:close/>
                  <a:moveTo>
                    <a:pt x="969278" y="361579"/>
                  </a:moveTo>
                  <a:lnTo>
                    <a:pt x="270428" y="1349082"/>
                  </a:lnTo>
                  <a:cubicBezTo>
                    <a:pt x="391841" y="1348956"/>
                    <a:pt x="508316" y="1348449"/>
                    <a:pt x="619853" y="1347563"/>
                  </a:cubicBezTo>
                  <a:cubicBezTo>
                    <a:pt x="731390" y="1346677"/>
                    <a:pt x="847865" y="1346170"/>
                    <a:pt x="969278" y="1346044"/>
                  </a:cubicBezTo>
                  <a:lnTo>
                    <a:pt x="969278" y="361579"/>
                  </a:ln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9237692" y="1579092"/>
              <a:ext cx="593870" cy="926035"/>
            </a:xfrm>
            <a:custGeom>
              <a:avLst/>
              <a:gdLst/>
              <a:ahLst/>
              <a:cxnLst/>
              <a:rect l="l" t="t" r="r" b="b"/>
              <a:pathLst>
                <a:path w="1350388" h="2105688">
                  <a:moveTo>
                    <a:pt x="687971" y="25"/>
                  </a:moveTo>
                  <a:lnTo>
                    <a:pt x="712279" y="25"/>
                  </a:lnTo>
                  <a:cubicBezTo>
                    <a:pt x="894524" y="11672"/>
                    <a:pt x="1037459" y="72696"/>
                    <a:pt x="1141084" y="183093"/>
                  </a:cubicBezTo>
                  <a:cubicBezTo>
                    <a:pt x="1244708" y="293491"/>
                    <a:pt x="1309403" y="428956"/>
                    <a:pt x="1335166" y="589489"/>
                  </a:cubicBezTo>
                  <a:cubicBezTo>
                    <a:pt x="1339661" y="614114"/>
                    <a:pt x="1342826" y="640068"/>
                    <a:pt x="1344661" y="667350"/>
                  </a:cubicBezTo>
                  <a:cubicBezTo>
                    <a:pt x="1346497" y="694633"/>
                    <a:pt x="1347383" y="721346"/>
                    <a:pt x="1347320" y="747490"/>
                  </a:cubicBezTo>
                  <a:lnTo>
                    <a:pt x="1350359" y="1242761"/>
                  </a:lnTo>
                  <a:cubicBezTo>
                    <a:pt x="1351055" y="1358096"/>
                    <a:pt x="1339028" y="1469254"/>
                    <a:pt x="1314277" y="1576234"/>
                  </a:cubicBezTo>
                  <a:cubicBezTo>
                    <a:pt x="1289526" y="1683213"/>
                    <a:pt x="1247873" y="1777659"/>
                    <a:pt x="1189319" y="1859572"/>
                  </a:cubicBezTo>
                  <a:cubicBezTo>
                    <a:pt x="1132728" y="1938762"/>
                    <a:pt x="1056006" y="1999151"/>
                    <a:pt x="959155" y="2040741"/>
                  </a:cubicBezTo>
                  <a:cubicBezTo>
                    <a:pt x="862304" y="2082330"/>
                    <a:pt x="756716" y="2103979"/>
                    <a:pt x="642394" y="2105688"/>
                  </a:cubicBezTo>
                  <a:cubicBezTo>
                    <a:pt x="510952" y="2093740"/>
                    <a:pt x="400441" y="2053828"/>
                    <a:pt x="310863" y="1985949"/>
                  </a:cubicBezTo>
                  <a:cubicBezTo>
                    <a:pt x="221284" y="1918071"/>
                    <a:pt x="151286" y="1833145"/>
                    <a:pt x="100870" y="1731168"/>
                  </a:cubicBezTo>
                  <a:cubicBezTo>
                    <a:pt x="50454" y="1629191"/>
                    <a:pt x="18269" y="1521082"/>
                    <a:pt x="4314" y="1406839"/>
                  </a:cubicBezTo>
                  <a:cubicBezTo>
                    <a:pt x="2669" y="1380568"/>
                    <a:pt x="1402" y="1352589"/>
                    <a:pt x="516" y="1322900"/>
                  </a:cubicBezTo>
                  <a:cubicBezTo>
                    <a:pt x="-370" y="1293213"/>
                    <a:pt x="-117" y="1264474"/>
                    <a:pt x="1276" y="1236684"/>
                  </a:cubicBezTo>
                  <a:cubicBezTo>
                    <a:pt x="1402" y="1163508"/>
                    <a:pt x="1909" y="1089571"/>
                    <a:pt x="2795" y="1014877"/>
                  </a:cubicBezTo>
                  <a:cubicBezTo>
                    <a:pt x="3681" y="940180"/>
                    <a:pt x="4188" y="866243"/>
                    <a:pt x="4314" y="793068"/>
                  </a:cubicBezTo>
                  <a:cubicBezTo>
                    <a:pt x="4251" y="681720"/>
                    <a:pt x="18810" y="577778"/>
                    <a:pt x="47993" y="481243"/>
                  </a:cubicBezTo>
                  <a:cubicBezTo>
                    <a:pt x="77174" y="384708"/>
                    <a:pt x="121359" y="298238"/>
                    <a:pt x="180546" y="221834"/>
                  </a:cubicBezTo>
                  <a:cubicBezTo>
                    <a:pt x="235112" y="151253"/>
                    <a:pt x="304490" y="96434"/>
                    <a:pt x="388681" y="57376"/>
                  </a:cubicBezTo>
                  <a:cubicBezTo>
                    <a:pt x="472872" y="18319"/>
                    <a:pt x="572635" y="-797"/>
                    <a:pt x="687971" y="25"/>
                  </a:cubicBezTo>
                  <a:close/>
                  <a:moveTo>
                    <a:pt x="706202" y="197526"/>
                  </a:moveTo>
                  <a:cubicBezTo>
                    <a:pt x="621188" y="194804"/>
                    <a:pt x="547378" y="206325"/>
                    <a:pt x="484773" y="232089"/>
                  </a:cubicBezTo>
                  <a:cubicBezTo>
                    <a:pt x="422168" y="257852"/>
                    <a:pt x="370387" y="295960"/>
                    <a:pt x="329431" y="346411"/>
                  </a:cubicBezTo>
                  <a:cubicBezTo>
                    <a:pt x="287082" y="401800"/>
                    <a:pt x="255558" y="468013"/>
                    <a:pt x="234858" y="545051"/>
                  </a:cubicBezTo>
                  <a:cubicBezTo>
                    <a:pt x="214159" y="622090"/>
                    <a:pt x="203144" y="705774"/>
                    <a:pt x="201815" y="796106"/>
                  </a:cubicBezTo>
                  <a:cubicBezTo>
                    <a:pt x="201562" y="869155"/>
                    <a:pt x="200549" y="942585"/>
                    <a:pt x="198776" y="1016395"/>
                  </a:cubicBezTo>
                  <a:cubicBezTo>
                    <a:pt x="197004" y="1090205"/>
                    <a:pt x="195991" y="1163634"/>
                    <a:pt x="195738" y="1236684"/>
                  </a:cubicBezTo>
                  <a:cubicBezTo>
                    <a:pt x="194156" y="1284098"/>
                    <a:pt x="195802" y="1332079"/>
                    <a:pt x="200676" y="1380631"/>
                  </a:cubicBezTo>
                  <a:cubicBezTo>
                    <a:pt x="205550" y="1429183"/>
                    <a:pt x="214032" y="1476408"/>
                    <a:pt x="226123" y="1522301"/>
                  </a:cubicBezTo>
                  <a:cubicBezTo>
                    <a:pt x="249861" y="1632002"/>
                    <a:pt x="295818" y="1721764"/>
                    <a:pt x="363994" y="1791586"/>
                  </a:cubicBezTo>
                  <a:cubicBezTo>
                    <a:pt x="432169" y="1861407"/>
                    <a:pt x="525982" y="1900274"/>
                    <a:pt x="645432" y="1908188"/>
                  </a:cubicBezTo>
                  <a:cubicBezTo>
                    <a:pt x="733232" y="1911036"/>
                    <a:pt x="808307" y="1898502"/>
                    <a:pt x="870659" y="1870586"/>
                  </a:cubicBezTo>
                  <a:cubicBezTo>
                    <a:pt x="933011" y="1842670"/>
                    <a:pt x="984539" y="1800511"/>
                    <a:pt x="1025242" y="1744110"/>
                  </a:cubicBezTo>
                  <a:cubicBezTo>
                    <a:pt x="1071768" y="1679162"/>
                    <a:pt x="1104812" y="1603200"/>
                    <a:pt x="1124372" y="1516224"/>
                  </a:cubicBezTo>
                  <a:cubicBezTo>
                    <a:pt x="1143932" y="1429247"/>
                    <a:pt x="1153427" y="1338093"/>
                    <a:pt x="1152858" y="1242761"/>
                  </a:cubicBezTo>
                  <a:lnTo>
                    <a:pt x="1149819" y="747490"/>
                  </a:lnTo>
                  <a:cubicBezTo>
                    <a:pt x="1150326" y="664945"/>
                    <a:pt x="1137159" y="583918"/>
                    <a:pt x="1110319" y="504411"/>
                  </a:cubicBezTo>
                  <a:cubicBezTo>
                    <a:pt x="1079618" y="419082"/>
                    <a:pt x="1030116" y="348184"/>
                    <a:pt x="961814" y="291719"/>
                  </a:cubicBezTo>
                  <a:cubicBezTo>
                    <a:pt x="893511" y="235254"/>
                    <a:pt x="808307" y="203857"/>
                    <a:pt x="706202" y="197526"/>
                  </a:cubicBez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92"/>
          <p:cNvSpPr/>
          <p:nvPr/>
        </p:nvSpPr>
        <p:spPr>
          <a:xfrm>
            <a:off x="2504737" y="3276232"/>
            <a:ext cx="2986494" cy="1015663"/>
          </a:xfrm>
          <a:prstGeom prst="rect">
            <a:avLst/>
          </a:prstGeom>
        </p:spPr>
        <p:txBody>
          <a:bodyPr wrap="square">
            <a:spAutoFit/>
          </a:bodyPr>
          <a:lstStyle/>
          <a:p>
            <a:r>
              <a:rPr lang="zh-CN" altLang="en-US" dirty="0" smtClean="0">
                <a:solidFill>
                  <a:schemeClr val="accent1"/>
                </a:solidFill>
                <a:latin typeface="+mj-ea"/>
                <a:ea typeface="+mj-ea"/>
              </a:rPr>
              <a:t>产品</a:t>
            </a:r>
            <a:r>
              <a:rPr lang="zh-CN" altLang="en-US" dirty="0">
                <a:solidFill>
                  <a:schemeClr val="accent1"/>
                </a:solidFill>
                <a:latin typeface="+mj-ea"/>
                <a:ea typeface="+mj-ea"/>
              </a:rPr>
              <a:t>服务</a:t>
            </a:r>
            <a:r>
              <a:rPr lang="zh-CN" altLang="en-US" dirty="0" smtClean="0">
                <a:solidFill>
                  <a:schemeClr val="accent1"/>
                </a:solidFill>
                <a:latin typeface="+mj-ea"/>
                <a:ea typeface="+mj-ea"/>
              </a:rPr>
              <a:t> </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PRODUCT SERVICE</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sp>
        <p:nvSpPr>
          <p:cNvPr id="96" name="矩形 95"/>
          <p:cNvSpPr/>
          <p:nvPr/>
        </p:nvSpPr>
        <p:spPr>
          <a:xfrm>
            <a:off x="8177375" y="3276232"/>
            <a:ext cx="2986494" cy="1015663"/>
          </a:xfrm>
          <a:prstGeom prst="rect">
            <a:avLst/>
          </a:prstGeom>
        </p:spPr>
        <p:txBody>
          <a:bodyPr wrap="square">
            <a:spAutoFit/>
          </a:bodyPr>
          <a:lstStyle/>
          <a:p>
            <a:r>
              <a:rPr lang="zh-CN" altLang="en-US" dirty="0" smtClean="0">
                <a:solidFill>
                  <a:schemeClr val="accent1"/>
                </a:solidFill>
                <a:latin typeface="+mj-ea"/>
                <a:ea typeface="+mj-ea"/>
              </a:rPr>
              <a:t>管理团队</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MANAGEMENT TEAM</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grpSp>
        <p:nvGrpSpPr>
          <p:cNvPr id="149" name="组合 148"/>
          <p:cNvGrpSpPr/>
          <p:nvPr/>
        </p:nvGrpSpPr>
        <p:grpSpPr>
          <a:xfrm>
            <a:off x="1028131" y="3314805"/>
            <a:ext cx="1242408" cy="938516"/>
            <a:chOff x="646562" y="3239495"/>
            <a:chExt cx="1242408" cy="938516"/>
          </a:xfrm>
        </p:grpSpPr>
        <p:sp>
          <p:nvSpPr>
            <p:cNvPr id="117" name="任意多边形 116"/>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6857011" y="3309690"/>
            <a:ext cx="1265125" cy="948746"/>
            <a:chOff x="9237692" y="3172753"/>
            <a:chExt cx="1265125" cy="948746"/>
          </a:xfrm>
        </p:grpSpPr>
        <p:sp>
          <p:nvSpPr>
            <p:cNvPr id="111" name="任意多边形 110"/>
            <p:cNvSpPr/>
            <p:nvPr/>
          </p:nvSpPr>
          <p:spPr>
            <a:xfrm>
              <a:off x="9958911" y="3172753"/>
              <a:ext cx="543906" cy="948746"/>
            </a:xfrm>
            <a:custGeom>
              <a:avLst/>
              <a:gdLst/>
              <a:ahLst/>
              <a:cxnLst/>
              <a:rect l="l" t="t" r="r" b="b"/>
              <a:pathLst>
                <a:path w="1236772" h="2157331">
                  <a:moveTo>
                    <a:pt x="221921" y="6"/>
                  </a:moveTo>
                  <a:lnTo>
                    <a:pt x="1063579" y="6"/>
                  </a:lnTo>
                  <a:cubicBezTo>
                    <a:pt x="1077189" y="-121"/>
                    <a:pt x="1089469" y="1652"/>
                    <a:pt x="1100420" y="5323"/>
                  </a:cubicBezTo>
                  <a:cubicBezTo>
                    <a:pt x="1111372" y="8994"/>
                    <a:pt x="1121373" y="15325"/>
                    <a:pt x="1130425" y="24314"/>
                  </a:cubicBezTo>
                  <a:cubicBezTo>
                    <a:pt x="1139667" y="33429"/>
                    <a:pt x="1147010" y="44063"/>
                    <a:pt x="1152454" y="56218"/>
                  </a:cubicBezTo>
                  <a:cubicBezTo>
                    <a:pt x="1157898" y="68372"/>
                    <a:pt x="1160683" y="82045"/>
                    <a:pt x="1160810" y="97237"/>
                  </a:cubicBezTo>
                  <a:cubicBezTo>
                    <a:pt x="1159987" y="126545"/>
                    <a:pt x="1150238" y="149967"/>
                    <a:pt x="1131565" y="167502"/>
                  </a:cubicBezTo>
                  <a:cubicBezTo>
                    <a:pt x="1112891" y="185036"/>
                    <a:pt x="1090229" y="194025"/>
                    <a:pt x="1063579" y="194468"/>
                  </a:cubicBezTo>
                  <a:lnTo>
                    <a:pt x="313075" y="194468"/>
                  </a:lnTo>
                  <a:cubicBezTo>
                    <a:pt x="301301" y="302650"/>
                    <a:pt x="290667" y="415960"/>
                    <a:pt x="281171" y="534397"/>
                  </a:cubicBezTo>
                  <a:cubicBezTo>
                    <a:pt x="271676" y="652835"/>
                    <a:pt x="261042" y="765384"/>
                    <a:pt x="249267" y="872048"/>
                  </a:cubicBezTo>
                  <a:cubicBezTo>
                    <a:pt x="254078" y="871921"/>
                    <a:pt x="259649" y="871415"/>
                    <a:pt x="265979" y="870529"/>
                  </a:cubicBezTo>
                  <a:cubicBezTo>
                    <a:pt x="272309" y="869642"/>
                    <a:pt x="277880" y="869136"/>
                    <a:pt x="282691" y="869010"/>
                  </a:cubicBezTo>
                  <a:cubicBezTo>
                    <a:pt x="313265" y="867427"/>
                    <a:pt x="344790" y="866034"/>
                    <a:pt x="377263" y="864832"/>
                  </a:cubicBezTo>
                  <a:cubicBezTo>
                    <a:pt x="409737" y="863629"/>
                    <a:pt x="442021" y="862996"/>
                    <a:pt x="474115" y="862932"/>
                  </a:cubicBezTo>
                  <a:cubicBezTo>
                    <a:pt x="627494" y="857869"/>
                    <a:pt x="771189" y="881670"/>
                    <a:pt x="905198" y="934336"/>
                  </a:cubicBezTo>
                  <a:cubicBezTo>
                    <a:pt x="1039208" y="987004"/>
                    <a:pt x="1136565" y="1098921"/>
                    <a:pt x="1197271" y="1270088"/>
                  </a:cubicBezTo>
                  <a:cubicBezTo>
                    <a:pt x="1209552" y="1306739"/>
                    <a:pt x="1219174" y="1345100"/>
                    <a:pt x="1226137" y="1385170"/>
                  </a:cubicBezTo>
                  <a:cubicBezTo>
                    <a:pt x="1233101" y="1425240"/>
                    <a:pt x="1236645" y="1465879"/>
                    <a:pt x="1236772" y="1507089"/>
                  </a:cubicBezTo>
                  <a:cubicBezTo>
                    <a:pt x="1236645" y="1562604"/>
                    <a:pt x="1230062" y="1618689"/>
                    <a:pt x="1217022" y="1675344"/>
                  </a:cubicBezTo>
                  <a:cubicBezTo>
                    <a:pt x="1203982" y="1731999"/>
                    <a:pt x="1185244" y="1784287"/>
                    <a:pt x="1160810" y="1832205"/>
                  </a:cubicBezTo>
                  <a:cubicBezTo>
                    <a:pt x="1143528" y="1862084"/>
                    <a:pt x="1121879" y="1893481"/>
                    <a:pt x="1095862" y="1926399"/>
                  </a:cubicBezTo>
                  <a:cubicBezTo>
                    <a:pt x="1069845" y="1959315"/>
                    <a:pt x="1042879" y="1987674"/>
                    <a:pt x="1014963" y="2011476"/>
                  </a:cubicBezTo>
                  <a:cubicBezTo>
                    <a:pt x="949130" y="2062750"/>
                    <a:pt x="868103" y="2099971"/>
                    <a:pt x="771885" y="2123140"/>
                  </a:cubicBezTo>
                  <a:cubicBezTo>
                    <a:pt x="675667" y="2146308"/>
                    <a:pt x="576410" y="2157702"/>
                    <a:pt x="474115" y="2157322"/>
                  </a:cubicBezTo>
                  <a:cubicBezTo>
                    <a:pt x="398153" y="2156816"/>
                    <a:pt x="325229" y="2151752"/>
                    <a:pt x="255344" y="2142131"/>
                  </a:cubicBezTo>
                  <a:lnTo>
                    <a:pt x="197613" y="2136053"/>
                  </a:lnTo>
                  <a:cubicBezTo>
                    <a:pt x="185206" y="2134281"/>
                    <a:pt x="172039" y="2131748"/>
                    <a:pt x="158113" y="2128457"/>
                  </a:cubicBezTo>
                  <a:cubicBezTo>
                    <a:pt x="144187" y="2125166"/>
                    <a:pt x="131020" y="2122633"/>
                    <a:pt x="118613" y="2120861"/>
                  </a:cubicBezTo>
                  <a:cubicBezTo>
                    <a:pt x="114182" y="2120798"/>
                    <a:pt x="110131" y="2120165"/>
                    <a:pt x="106459" y="2118961"/>
                  </a:cubicBezTo>
                  <a:cubicBezTo>
                    <a:pt x="102788" y="2117759"/>
                    <a:pt x="98736" y="2116366"/>
                    <a:pt x="94305" y="2114784"/>
                  </a:cubicBezTo>
                  <a:cubicBezTo>
                    <a:pt x="91014" y="2114531"/>
                    <a:pt x="86962" y="2113518"/>
                    <a:pt x="82151" y="2111746"/>
                  </a:cubicBezTo>
                  <a:cubicBezTo>
                    <a:pt x="77340" y="2109973"/>
                    <a:pt x="73289" y="2108960"/>
                    <a:pt x="69997" y="2108707"/>
                  </a:cubicBezTo>
                  <a:cubicBezTo>
                    <a:pt x="57717" y="2104150"/>
                    <a:pt x="46576" y="2098072"/>
                    <a:pt x="36574" y="2090476"/>
                  </a:cubicBezTo>
                  <a:cubicBezTo>
                    <a:pt x="26572" y="2082880"/>
                    <a:pt x="18470" y="2073765"/>
                    <a:pt x="12266" y="2063130"/>
                  </a:cubicBezTo>
                  <a:cubicBezTo>
                    <a:pt x="4797" y="2051039"/>
                    <a:pt x="746" y="2037999"/>
                    <a:pt x="113" y="2024009"/>
                  </a:cubicBezTo>
                  <a:cubicBezTo>
                    <a:pt x="-521" y="2010020"/>
                    <a:pt x="1505" y="1994701"/>
                    <a:pt x="6189" y="1978053"/>
                  </a:cubicBezTo>
                  <a:cubicBezTo>
                    <a:pt x="13279" y="1956213"/>
                    <a:pt x="27205" y="1939122"/>
                    <a:pt x="47969" y="1926778"/>
                  </a:cubicBezTo>
                  <a:cubicBezTo>
                    <a:pt x="68731" y="1914434"/>
                    <a:pt x="90254" y="1910257"/>
                    <a:pt x="112536" y="1914245"/>
                  </a:cubicBezTo>
                  <a:cubicBezTo>
                    <a:pt x="99294" y="1905842"/>
                    <a:pt x="102820" y="1903741"/>
                    <a:pt x="123114" y="1907943"/>
                  </a:cubicBezTo>
                  <a:cubicBezTo>
                    <a:pt x="143408" y="1912144"/>
                    <a:pt x="168767" y="1918371"/>
                    <a:pt x="199189" y="1926623"/>
                  </a:cubicBezTo>
                  <a:cubicBezTo>
                    <a:pt x="229611" y="1934876"/>
                    <a:pt x="253394" y="1940879"/>
                    <a:pt x="270537" y="1944629"/>
                  </a:cubicBezTo>
                  <a:cubicBezTo>
                    <a:pt x="272183" y="1944756"/>
                    <a:pt x="274208" y="1945262"/>
                    <a:pt x="276614" y="1946149"/>
                  </a:cubicBezTo>
                  <a:cubicBezTo>
                    <a:pt x="279019" y="1947035"/>
                    <a:pt x="281045" y="1947541"/>
                    <a:pt x="282691" y="1947668"/>
                  </a:cubicBezTo>
                  <a:cubicBezTo>
                    <a:pt x="316114" y="1950833"/>
                    <a:pt x="349537" y="1953618"/>
                    <a:pt x="382960" y="1956024"/>
                  </a:cubicBezTo>
                  <a:cubicBezTo>
                    <a:pt x="416384" y="1958429"/>
                    <a:pt x="449807" y="1959695"/>
                    <a:pt x="483230" y="1959822"/>
                  </a:cubicBezTo>
                  <a:cubicBezTo>
                    <a:pt x="566535" y="1960392"/>
                    <a:pt x="644522" y="1953175"/>
                    <a:pt x="717193" y="1938173"/>
                  </a:cubicBezTo>
                  <a:cubicBezTo>
                    <a:pt x="789863" y="1923170"/>
                    <a:pt x="849619" y="1896963"/>
                    <a:pt x="896463" y="1859552"/>
                  </a:cubicBezTo>
                  <a:cubicBezTo>
                    <a:pt x="911655" y="1846891"/>
                    <a:pt x="926847" y="1829674"/>
                    <a:pt x="942040" y="1807897"/>
                  </a:cubicBezTo>
                  <a:lnTo>
                    <a:pt x="975463" y="1765359"/>
                  </a:lnTo>
                  <a:lnTo>
                    <a:pt x="987617" y="1744090"/>
                  </a:lnTo>
                  <a:cubicBezTo>
                    <a:pt x="1004392" y="1708767"/>
                    <a:pt x="1017179" y="1670787"/>
                    <a:pt x="1025977" y="1630148"/>
                  </a:cubicBezTo>
                  <a:cubicBezTo>
                    <a:pt x="1034777" y="1589508"/>
                    <a:pt x="1039208" y="1548488"/>
                    <a:pt x="1039271" y="1507089"/>
                  </a:cubicBezTo>
                  <a:cubicBezTo>
                    <a:pt x="1039334" y="1479552"/>
                    <a:pt x="1036929" y="1451066"/>
                    <a:pt x="1032054" y="1421632"/>
                  </a:cubicBezTo>
                  <a:cubicBezTo>
                    <a:pt x="1027180" y="1392196"/>
                    <a:pt x="1019458" y="1362951"/>
                    <a:pt x="1008886" y="1333896"/>
                  </a:cubicBezTo>
                  <a:cubicBezTo>
                    <a:pt x="961600" y="1221472"/>
                    <a:pt x="886018" y="1147030"/>
                    <a:pt x="782140" y="1110568"/>
                  </a:cubicBezTo>
                  <a:cubicBezTo>
                    <a:pt x="678262" y="1074106"/>
                    <a:pt x="565459" y="1057395"/>
                    <a:pt x="443730" y="1060434"/>
                  </a:cubicBezTo>
                  <a:cubicBezTo>
                    <a:pt x="405686" y="1060624"/>
                    <a:pt x="367831" y="1061763"/>
                    <a:pt x="330167" y="1063852"/>
                  </a:cubicBezTo>
                  <a:cubicBezTo>
                    <a:pt x="292502" y="1065941"/>
                    <a:pt x="255408" y="1067840"/>
                    <a:pt x="218883" y="1069549"/>
                  </a:cubicBezTo>
                  <a:cubicBezTo>
                    <a:pt x="207678" y="1071005"/>
                    <a:pt x="194385" y="1071891"/>
                    <a:pt x="179003" y="1072207"/>
                  </a:cubicBezTo>
                  <a:cubicBezTo>
                    <a:pt x="163620" y="1072524"/>
                    <a:pt x="149568" y="1072650"/>
                    <a:pt x="136844" y="1072587"/>
                  </a:cubicBezTo>
                  <a:cubicBezTo>
                    <a:pt x="126083" y="1072460"/>
                    <a:pt x="114942" y="1069675"/>
                    <a:pt x="103421" y="1064232"/>
                  </a:cubicBezTo>
                  <a:cubicBezTo>
                    <a:pt x="91900" y="1058787"/>
                    <a:pt x="80759" y="1051444"/>
                    <a:pt x="69997" y="1042203"/>
                  </a:cubicBezTo>
                  <a:cubicBezTo>
                    <a:pt x="60755" y="1032454"/>
                    <a:pt x="53412" y="1020047"/>
                    <a:pt x="47969" y="1004981"/>
                  </a:cubicBezTo>
                  <a:cubicBezTo>
                    <a:pt x="42525" y="989915"/>
                    <a:pt x="39739" y="975989"/>
                    <a:pt x="39613" y="963202"/>
                  </a:cubicBezTo>
                  <a:lnTo>
                    <a:pt x="124690" y="85083"/>
                  </a:lnTo>
                  <a:cubicBezTo>
                    <a:pt x="128361" y="60269"/>
                    <a:pt x="139249" y="40012"/>
                    <a:pt x="157354" y="24314"/>
                  </a:cubicBezTo>
                  <a:cubicBezTo>
                    <a:pt x="175458" y="8615"/>
                    <a:pt x="196980" y="512"/>
                    <a:pt x="221921" y="6"/>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9237692" y="3183434"/>
              <a:ext cx="593870" cy="926035"/>
            </a:xfrm>
            <a:custGeom>
              <a:avLst/>
              <a:gdLst/>
              <a:ahLst/>
              <a:cxnLst/>
              <a:rect l="l" t="t" r="r" b="b"/>
              <a:pathLst>
                <a:path w="1350388" h="2105688">
                  <a:moveTo>
                    <a:pt x="687971" y="25"/>
                  </a:moveTo>
                  <a:lnTo>
                    <a:pt x="712279" y="25"/>
                  </a:lnTo>
                  <a:cubicBezTo>
                    <a:pt x="894524" y="11672"/>
                    <a:pt x="1037459" y="72695"/>
                    <a:pt x="1141084" y="183093"/>
                  </a:cubicBezTo>
                  <a:cubicBezTo>
                    <a:pt x="1244708" y="293491"/>
                    <a:pt x="1309403" y="428956"/>
                    <a:pt x="1335166" y="589488"/>
                  </a:cubicBezTo>
                  <a:cubicBezTo>
                    <a:pt x="1339661" y="614113"/>
                    <a:pt x="1342826" y="640067"/>
                    <a:pt x="1344661" y="667350"/>
                  </a:cubicBezTo>
                  <a:cubicBezTo>
                    <a:pt x="1346497" y="694632"/>
                    <a:pt x="1347383" y="721346"/>
                    <a:pt x="1347320" y="747490"/>
                  </a:cubicBezTo>
                  <a:lnTo>
                    <a:pt x="1350359" y="1242761"/>
                  </a:lnTo>
                  <a:cubicBezTo>
                    <a:pt x="1351055" y="1358096"/>
                    <a:pt x="1339028" y="1469253"/>
                    <a:pt x="1314277" y="1576233"/>
                  </a:cubicBezTo>
                  <a:cubicBezTo>
                    <a:pt x="1289526" y="1683212"/>
                    <a:pt x="1247873" y="1777659"/>
                    <a:pt x="1189319" y="1859571"/>
                  </a:cubicBezTo>
                  <a:cubicBezTo>
                    <a:pt x="1132728" y="1938761"/>
                    <a:pt x="1056006" y="1999151"/>
                    <a:pt x="959155" y="2040740"/>
                  </a:cubicBezTo>
                  <a:cubicBezTo>
                    <a:pt x="862304" y="2082329"/>
                    <a:pt x="756716" y="2103978"/>
                    <a:pt x="642394" y="2105688"/>
                  </a:cubicBezTo>
                  <a:cubicBezTo>
                    <a:pt x="510952" y="2093739"/>
                    <a:pt x="400441" y="2053827"/>
                    <a:pt x="310863" y="1985949"/>
                  </a:cubicBezTo>
                  <a:cubicBezTo>
                    <a:pt x="221284" y="1918071"/>
                    <a:pt x="151286" y="1833144"/>
                    <a:pt x="100870" y="1731168"/>
                  </a:cubicBezTo>
                  <a:cubicBezTo>
                    <a:pt x="50454" y="1629191"/>
                    <a:pt x="18269" y="1521081"/>
                    <a:pt x="4314" y="1406838"/>
                  </a:cubicBezTo>
                  <a:cubicBezTo>
                    <a:pt x="2668" y="1380568"/>
                    <a:pt x="1402" y="1352589"/>
                    <a:pt x="516" y="1322899"/>
                  </a:cubicBezTo>
                  <a:cubicBezTo>
                    <a:pt x="-370" y="1293211"/>
                    <a:pt x="-117" y="1264473"/>
                    <a:pt x="1276" y="1236683"/>
                  </a:cubicBezTo>
                  <a:cubicBezTo>
                    <a:pt x="1402" y="1163506"/>
                    <a:pt x="1909" y="1089570"/>
                    <a:pt x="2795" y="1014876"/>
                  </a:cubicBezTo>
                  <a:cubicBezTo>
                    <a:pt x="3681" y="940179"/>
                    <a:pt x="4187" y="866243"/>
                    <a:pt x="4314" y="793066"/>
                  </a:cubicBezTo>
                  <a:cubicBezTo>
                    <a:pt x="4251" y="681719"/>
                    <a:pt x="18811" y="577778"/>
                    <a:pt x="47992" y="481243"/>
                  </a:cubicBezTo>
                  <a:cubicBezTo>
                    <a:pt x="77174" y="384708"/>
                    <a:pt x="121359" y="298238"/>
                    <a:pt x="180546" y="221833"/>
                  </a:cubicBezTo>
                  <a:cubicBezTo>
                    <a:pt x="235112" y="151251"/>
                    <a:pt x="304490" y="96432"/>
                    <a:pt x="388681" y="57376"/>
                  </a:cubicBezTo>
                  <a:cubicBezTo>
                    <a:pt x="472872" y="18319"/>
                    <a:pt x="572636" y="-799"/>
                    <a:pt x="687971" y="25"/>
                  </a:cubicBezTo>
                  <a:close/>
                  <a:moveTo>
                    <a:pt x="706202" y="197525"/>
                  </a:moveTo>
                  <a:cubicBezTo>
                    <a:pt x="621188" y="194804"/>
                    <a:pt x="547378" y="206324"/>
                    <a:pt x="484773" y="232088"/>
                  </a:cubicBezTo>
                  <a:cubicBezTo>
                    <a:pt x="422168" y="257852"/>
                    <a:pt x="370387" y="295959"/>
                    <a:pt x="329431" y="346410"/>
                  </a:cubicBezTo>
                  <a:cubicBezTo>
                    <a:pt x="287082" y="401799"/>
                    <a:pt x="255558" y="468013"/>
                    <a:pt x="234858" y="545051"/>
                  </a:cubicBezTo>
                  <a:cubicBezTo>
                    <a:pt x="214159" y="622090"/>
                    <a:pt x="203144" y="705774"/>
                    <a:pt x="201815" y="796104"/>
                  </a:cubicBezTo>
                  <a:cubicBezTo>
                    <a:pt x="201562" y="869155"/>
                    <a:pt x="200549" y="942585"/>
                    <a:pt x="198777" y="1016394"/>
                  </a:cubicBezTo>
                  <a:cubicBezTo>
                    <a:pt x="197004" y="1090204"/>
                    <a:pt x="195992" y="1163634"/>
                    <a:pt x="195738" y="1236683"/>
                  </a:cubicBezTo>
                  <a:cubicBezTo>
                    <a:pt x="194156" y="1284096"/>
                    <a:pt x="195802" y="1332078"/>
                    <a:pt x="200676" y="1380631"/>
                  </a:cubicBezTo>
                  <a:cubicBezTo>
                    <a:pt x="205550" y="1429184"/>
                    <a:pt x="214032" y="1476406"/>
                    <a:pt x="226123" y="1522300"/>
                  </a:cubicBezTo>
                  <a:cubicBezTo>
                    <a:pt x="249861" y="1632001"/>
                    <a:pt x="295818" y="1721763"/>
                    <a:pt x="363994" y="1791585"/>
                  </a:cubicBezTo>
                  <a:cubicBezTo>
                    <a:pt x="432169" y="1861407"/>
                    <a:pt x="525983" y="1900274"/>
                    <a:pt x="645432" y="1908186"/>
                  </a:cubicBezTo>
                  <a:cubicBezTo>
                    <a:pt x="733232" y="1911035"/>
                    <a:pt x="808307" y="1898501"/>
                    <a:pt x="870659" y="1870585"/>
                  </a:cubicBezTo>
                  <a:cubicBezTo>
                    <a:pt x="933011" y="1842670"/>
                    <a:pt x="984539" y="1800511"/>
                    <a:pt x="1025242" y="1744109"/>
                  </a:cubicBezTo>
                  <a:cubicBezTo>
                    <a:pt x="1071768" y="1679161"/>
                    <a:pt x="1104812" y="1603199"/>
                    <a:pt x="1124372" y="1516224"/>
                  </a:cubicBezTo>
                  <a:cubicBezTo>
                    <a:pt x="1143932" y="1429247"/>
                    <a:pt x="1153427" y="1338092"/>
                    <a:pt x="1152858" y="1242761"/>
                  </a:cubicBezTo>
                  <a:lnTo>
                    <a:pt x="1149819" y="747490"/>
                  </a:lnTo>
                  <a:cubicBezTo>
                    <a:pt x="1150326" y="664944"/>
                    <a:pt x="1137159" y="583918"/>
                    <a:pt x="1110319" y="504411"/>
                  </a:cubicBezTo>
                  <a:cubicBezTo>
                    <a:pt x="1079618" y="419080"/>
                    <a:pt x="1030116" y="348182"/>
                    <a:pt x="961814" y="291718"/>
                  </a:cubicBezTo>
                  <a:cubicBezTo>
                    <a:pt x="893511" y="235253"/>
                    <a:pt x="808307" y="203856"/>
                    <a:pt x="706202" y="197525"/>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矩形 93"/>
          <p:cNvSpPr/>
          <p:nvPr/>
        </p:nvSpPr>
        <p:spPr>
          <a:xfrm>
            <a:off x="2504737" y="4999861"/>
            <a:ext cx="2986494" cy="1015663"/>
          </a:xfrm>
          <a:prstGeom prst="rect">
            <a:avLst/>
          </a:prstGeom>
        </p:spPr>
        <p:txBody>
          <a:bodyPr wrap="square">
            <a:spAutoFit/>
          </a:bodyPr>
          <a:lstStyle/>
          <a:p>
            <a:r>
              <a:rPr lang="zh-CN" altLang="en-US" dirty="0" smtClean="0">
                <a:solidFill>
                  <a:schemeClr val="accent1"/>
                </a:solidFill>
                <a:latin typeface="+mj-ea"/>
                <a:ea typeface="+mj-ea"/>
              </a:rPr>
              <a:t>市场分析 </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MARKET ANALYSIS</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sp>
        <p:nvSpPr>
          <p:cNvPr id="97" name="矩形 96"/>
          <p:cNvSpPr/>
          <p:nvPr/>
        </p:nvSpPr>
        <p:spPr>
          <a:xfrm>
            <a:off x="8177375" y="4999861"/>
            <a:ext cx="2986494" cy="1015663"/>
          </a:xfrm>
          <a:prstGeom prst="rect">
            <a:avLst/>
          </a:prstGeom>
        </p:spPr>
        <p:txBody>
          <a:bodyPr wrap="square">
            <a:spAutoFit/>
          </a:bodyPr>
          <a:lstStyle/>
          <a:p>
            <a:r>
              <a:rPr lang="zh-CN" altLang="en-US" dirty="0" smtClean="0">
                <a:solidFill>
                  <a:schemeClr val="accent1"/>
                </a:solidFill>
                <a:latin typeface="+mj-ea"/>
                <a:ea typeface="+mj-ea"/>
              </a:rPr>
              <a:t>财务分析</a:t>
            </a:r>
            <a:endParaRPr lang="en-US" altLang="zh-CN" dirty="0" smtClean="0">
              <a:solidFill>
                <a:schemeClr val="accent1"/>
              </a:solidFill>
              <a:latin typeface="+mj-ea"/>
              <a:ea typeface="+mj-ea"/>
            </a:endParaRPr>
          </a:p>
          <a:p>
            <a:r>
              <a:rPr lang="en-US" altLang="zh-CN" sz="1200" dirty="0" smtClean="0">
                <a:solidFill>
                  <a:schemeClr val="accent1"/>
                </a:solidFill>
                <a:latin typeface="+mj-ea"/>
                <a:ea typeface="+mj-ea"/>
              </a:rPr>
              <a:t>FINANCIAL ANALYSIS</a:t>
            </a:r>
            <a:endParaRPr lang="zh-CN" altLang="en-US" sz="12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a:t>
            </a:r>
            <a:r>
              <a:rPr lang="zh-CN" altLang="en-US" sz="1000" dirty="0" smtClean="0">
                <a:solidFill>
                  <a:schemeClr val="accent1"/>
                </a:solidFill>
                <a:latin typeface="+mn-ea"/>
              </a:rPr>
              <a:t>客户</a:t>
            </a:r>
            <a:endParaRPr lang="en-US" altLang="zh-CN" sz="1000" dirty="0">
              <a:solidFill>
                <a:schemeClr val="accent1"/>
              </a:solidFill>
              <a:latin typeface="+mn-ea"/>
            </a:endParaRPr>
          </a:p>
        </p:txBody>
      </p:sp>
      <p:grpSp>
        <p:nvGrpSpPr>
          <p:cNvPr id="148" name="组合 147"/>
          <p:cNvGrpSpPr/>
          <p:nvPr/>
        </p:nvGrpSpPr>
        <p:grpSpPr>
          <a:xfrm>
            <a:off x="1028131" y="5035902"/>
            <a:ext cx="1269135" cy="943580"/>
            <a:chOff x="646562" y="4837273"/>
            <a:chExt cx="1269135" cy="943580"/>
          </a:xfrm>
        </p:grpSpPr>
        <p:sp>
          <p:nvSpPr>
            <p:cNvPr id="115" name="任意多边形 114"/>
            <p:cNvSpPr/>
            <p:nvPr/>
          </p:nvSpPr>
          <p:spPr>
            <a:xfrm>
              <a:off x="1364874" y="4837273"/>
              <a:ext cx="550823" cy="943580"/>
            </a:xfrm>
            <a:custGeom>
              <a:avLst/>
              <a:gdLst/>
              <a:ahLst/>
              <a:cxnLst/>
              <a:rect l="l" t="t" r="r" b="b"/>
              <a:pathLst>
                <a:path w="1252502" h="2145581">
                  <a:moveTo>
                    <a:pt x="535419" y="379"/>
                  </a:moveTo>
                  <a:cubicBezTo>
                    <a:pt x="630625" y="-1835"/>
                    <a:pt x="720513" y="5633"/>
                    <a:pt x="805084" y="22788"/>
                  </a:cubicBezTo>
                  <a:cubicBezTo>
                    <a:pt x="889655" y="39943"/>
                    <a:pt x="962831" y="70961"/>
                    <a:pt x="1024613" y="115841"/>
                  </a:cubicBezTo>
                  <a:cubicBezTo>
                    <a:pt x="1080762" y="158887"/>
                    <a:pt x="1125706" y="208008"/>
                    <a:pt x="1159446" y="263207"/>
                  </a:cubicBezTo>
                  <a:cubicBezTo>
                    <a:pt x="1193186" y="318407"/>
                    <a:pt x="1216101" y="376645"/>
                    <a:pt x="1228191" y="437920"/>
                  </a:cubicBezTo>
                  <a:cubicBezTo>
                    <a:pt x="1229774" y="455834"/>
                    <a:pt x="1231167" y="473179"/>
                    <a:pt x="1232369" y="489955"/>
                  </a:cubicBezTo>
                  <a:cubicBezTo>
                    <a:pt x="1233572" y="506728"/>
                    <a:pt x="1234205" y="524833"/>
                    <a:pt x="1234268" y="544265"/>
                  </a:cubicBezTo>
                  <a:cubicBezTo>
                    <a:pt x="1233762" y="635611"/>
                    <a:pt x="1213505" y="723347"/>
                    <a:pt x="1173499" y="807475"/>
                  </a:cubicBezTo>
                  <a:cubicBezTo>
                    <a:pt x="1133492" y="891602"/>
                    <a:pt x="1076774" y="961867"/>
                    <a:pt x="1003344" y="1018269"/>
                  </a:cubicBezTo>
                  <a:cubicBezTo>
                    <a:pt x="1084180" y="1070682"/>
                    <a:pt x="1145836" y="1142086"/>
                    <a:pt x="1188311" y="1232481"/>
                  </a:cubicBezTo>
                  <a:cubicBezTo>
                    <a:pt x="1230787" y="1322876"/>
                    <a:pt x="1252183" y="1418588"/>
                    <a:pt x="1252499" y="1519617"/>
                  </a:cubicBezTo>
                  <a:cubicBezTo>
                    <a:pt x="1252752" y="1607606"/>
                    <a:pt x="1234775" y="1693695"/>
                    <a:pt x="1198566" y="1777887"/>
                  </a:cubicBezTo>
                  <a:cubicBezTo>
                    <a:pt x="1162358" y="1862078"/>
                    <a:pt x="1106399" y="1936015"/>
                    <a:pt x="1030690" y="1999696"/>
                  </a:cubicBezTo>
                  <a:cubicBezTo>
                    <a:pt x="960995" y="2053629"/>
                    <a:pt x="880096" y="2091609"/>
                    <a:pt x="787992" y="2113639"/>
                  </a:cubicBezTo>
                  <a:cubicBezTo>
                    <a:pt x="695889" y="2135668"/>
                    <a:pt x="600557" y="2146302"/>
                    <a:pt x="501996" y="2145543"/>
                  </a:cubicBezTo>
                  <a:cubicBezTo>
                    <a:pt x="462559" y="2145606"/>
                    <a:pt x="419894" y="2144720"/>
                    <a:pt x="374000" y="2142884"/>
                  </a:cubicBezTo>
                  <a:cubicBezTo>
                    <a:pt x="328107" y="2141048"/>
                    <a:pt x="287720" y="2137884"/>
                    <a:pt x="252841" y="2133389"/>
                  </a:cubicBezTo>
                  <a:cubicBezTo>
                    <a:pt x="229672" y="2130286"/>
                    <a:pt x="206124" y="2126616"/>
                    <a:pt x="182196" y="2122375"/>
                  </a:cubicBezTo>
                  <a:cubicBezTo>
                    <a:pt x="158268" y="2118133"/>
                    <a:pt x="136240" y="2113702"/>
                    <a:pt x="116110" y="2109081"/>
                  </a:cubicBezTo>
                  <a:lnTo>
                    <a:pt x="76609" y="2096927"/>
                  </a:lnTo>
                  <a:cubicBezTo>
                    <a:pt x="45782" y="2089837"/>
                    <a:pt x="23879" y="2074392"/>
                    <a:pt x="10902" y="2050591"/>
                  </a:cubicBezTo>
                  <a:cubicBezTo>
                    <a:pt x="-2075" y="2026789"/>
                    <a:pt x="-3467" y="2000708"/>
                    <a:pt x="6725" y="1972350"/>
                  </a:cubicBezTo>
                  <a:lnTo>
                    <a:pt x="6725" y="1966273"/>
                  </a:lnTo>
                  <a:cubicBezTo>
                    <a:pt x="15144" y="1943041"/>
                    <a:pt x="30209" y="1925696"/>
                    <a:pt x="51922" y="1914239"/>
                  </a:cubicBezTo>
                  <a:cubicBezTo>
                    <a:pt x="73634" y="1902781"/>
                    <a:pt x="97056" y="1899869"/>
                    <a:pt x="122187" y="1905504"/>
                  </a:cubicBezTo>
                  <a:cubicBezTo>
                    <a:pt x="148710" y="1911706"/>
                    <a:pt x="176183" y="1917530"/>
                    <a:pt x="204605" y="1922974"/>
                  </a:cubicBezTo>
                  <a:cubicBezTo>
                    <a:pt x="233027" y="1928418"/>
                    <a:pt x="258222" y="1932723"/>
                    <a:pt x="280187" y="1935887"/>
                  </a:cubicBezTo>
                  <a:cubicBezTo>
                    <a:pt x="313610" y="1940509"/>
                    <a:pt x="351591" y="1944180"/>
                    <a:pt x="394130" y="1946903"/>
                  </a:cubicBezTo>
                  <a:cubicBezTo>
                    <a:pt x="436669" y="1949624"/>
                    <a:pt x="474650" y="1951017"/>
                    <a:pt x="508073" y="1951080"/>
                  </a:cubicBezTo>
                  <a:cubicBezTo>
                    <a:pt x="588213" y="1951523"/>
                    <a:pt x="663415" y="1943800"/>
                    <a:pt x="733680" y="1927911"/>
                  </a:cubicBezTo>
                  <a:cubicBezTo>
                    <a:pt x="803944" y="1912023"/>
                    <a:pt x="862435" y="1885310"/>
                    <a:pt x="909152" y="1847772"/>
                  </a:cubicBezTo>
                  <a:cubicBezTo>
                    <a:pt x="958970" y="1807196"/>
                    <a:pt x="995305" y="1757694"/>
                    <a:pt x="1018157" y="1699267"/>
                  </a:cubicBezTo>
                  <a:cubicBezTo>
                    <a:pt x="1041009" y="1640840"/>
                    <a:pt x="1052277" y="1579943"/>
                    <a:pt x="1051960" y="1516578"/>
                  </a:cubicBezTo>
                  <a:cubicBezTo>
                    <a:pt x="1051264" y="1429792"/>
                    <a:pt x="1029108" y="1351171"/>
                    <a:pt x="985493" y="1280715"/>
                  </a:cubicBezTo>
                  <a:cubicBezTo>
                    <a:pt x="941878" y="1210262"/>
                    <a:pt x="880982" y="1167344"/>
                    <a:pt x="802805" y="1151962"/>
                  </a:cubicBezTo>
                  <a:cubicBezTo>
                    <a:pt x="708486" y="1141770"/>
                    <a:pt x="609988" y="1135566"/>
                    <a:pt x="507313" y="1133350"/>
                  </a:cubicBezTo>
                  <a:cubicBezTo>
                    <a:pt x="404638" y="1131135"/>
                    <a:pt x="307660" y="1130249"/>
                    <a:pt x="216379" y="1130692"/>
                  </a:cubicBezTo>
                  <a:lnTo>
                    <a:pt x="155610" y="1130692"/>
                  </a:lnTo>
                  <a:cubicBezTo>
                    <a:pt x="140544" y="1130819"/>
                    <a:pt x="127377" y="1129046"/>
                    <a:pt x="116110" y="1125374"/>
                  </a:cubicBezTo>
                  <a:cubicBezTo>
                    <a:pt x="104842" y="1121703"/>
                    <a:pt x="94714" y="1115373"/>
                    <a:pt x="85725" y="1106384"/>
                  </a:cubicBezTo>
                  <a:cubicBezTo>
                    <a:pt x="67494" y="1088154"/>
                    <a:pt x="58379" y="1063846"/>
                    <a:pt x="58379" y="1033461"/>
                  </a:cubicBezTo>
                  <a:cubicBezTo>
                    <a:pt x="59075" y="1004152"/>
                    <a:pt x="68317" y="980732"/>
                    <a:pt x="86105" y="963197"/>
                  </a:cubicBezTo>
                  <a:cubicBezTo>
                    <a:pt x="103892" y="945661"/>
                    <a:pt x="126048" y="936673"/>
                    <a:pt x="152571" y="936229"/>
                  </a:cubicBezTo>
                  <a:lnTo>
                    <a:pt x="395649" y="936229"/>
                  </a:lnTo>
                  <a:cubicBezTo>
                    <a:pt x="419830" y="936167"/>
                    <a:pt x="443632" y="936294"/>
                    <a:pt x="467054" y="936610"/>
                  </a:cubicBezTo>
                  <a:cubicBezTo>
                    <a:pt x="490475" y="936926"/>
                    <a:pt x="514276" y="937812"/>
                    <a:pt x="538458" y="939268"/>
                  </a:cubicBezTo>
                  <a:cubicBezTo>
                    <a:pt x="545041" y="935723"/>
                    <a:pt x="553143" y="933699"/>
                    <a:pt x="562766" y="933191"/>
                  </a:cubicBezTo>
                  <a:cubicBezTo>
                    <a:pt x="639234" y="927621"/>
                    <a:pt x="714183" y="917493"/>
                    <a:pt x="787613" y="902806"/>
                  </a:cubicBezTo>
                  <a:cubicBezTo>
                    <a:pt x="864587" y="884386"/>
                    <a:pt x="925610" y="840707"/>
                    <a:pt x="970680" y="771771"/>
                  </a:cubicBezTo>
                  <a:cubicBezTo>
                    <a:pt x="1015751" y="702837"/>
                    <a:pt x="1038793" y="628014"/>
                    <a:pt x="1039806" y="547305"/>
                  </a:cubicBezTo>
                  <a:cubicBezTo>
                    <a:pt x="1039553" y="497677"/>
                    <a:pt x="1027905" y="448807"/>
                    <a:pt x="1004863" y="400698"/>
                  </a:cubicBezTo>
                  <a:cubicBezTo>
                    <a:pt x="981822" y="352589"/>
                    <a:pt x="948905" y="311315"/>
                    <a:pt x="906113" y="276882"/>
                  </a:cubicBezTo>
                  <a:cubicBezTo>
                    <a:pt x="862688" y="246813"/>
                    <a:pt x="809008" y="225670"/>
                    <a:pt x="745074" y="213453"/>
                  </a:cubicBezTo>
                  <a:cubicBezTo>
                    <a:pt x="681139" y="201235"/>
                    <a:pt x="612267" y="196046"/>
                    <a:pt x="538458" y="197879"/>
                  </a:cubicBezTo>
                  <a:cubicBezTo>
                    <a:pt x="472434" y="199525"/>
                    <a:pt x="400903" y="203830"/>
                    <a:pt x="323865" y="210794"/>
                  </a:cubicBezTo>
                  <a:cubicBezTo>
                    <a:pt x="246827" y="217757"/>
                    <a:pt x="177575" y="226618"/>
                    <a:pt x="116110" y="237382"/>
                  </a:cubicBezTo>
                  <a:cubicBezTo>
                    <a:pt x="89523" y="241369"/>
                    <a:pt x="65975" y="235673"/>
                    <a:pt x="45465" y="220289"/>
                  </a:cubicBezTo>
                  <a:cubicBezTo>
                    <a:pt x="24955" y="204907"/>
                    <a:pt x="12042" y="183257"/>
                    <a:pt x="6725" y="155342"/>
                  </a:cubicBezTo>
                  <a:cubicBezTo>
                    <a:pt x="5142" y="142998"/>
                    <a:pt x="5269" y="130464"/>
                    <a:pt x="7104" y="117740"/>
                  </a:cubicBezTo>
                  <a:cubicBezTo>
                    <a:pt x="8940" y="105016"/>
                    <a:pt x="12865" y="93243"/>
                    <a:pt x="18878" y="82419"/>
                  </a:cubicBezTo>
                  <a:cubicBezTo>
                    <a:pt x="26601" y="70326"/>
                    <a:pt x="36223" y="61086"/>
                    <a:pt x="47744" y="54692"/>
                  </a:cubicBezTo>
                  <a:cubicBezTo>
                    <a:pt x="59265" y="48298"/>
                    <a:pt x="71925" y="44374"/>
                    <a:pt x="85725" y="42918"/>
                  </a:cubicBezTo>
                  <a:cubicBezTo>
                    <a:pt x="148520" y="32031"/>
                    <a:pt x="220431" y="22661"/>
                    <a:pt x="301456" y="14813"/>
                  </a:cubicBezTo>
                  <a:cubicBezTo>
                    <a:pt x="382483" y="6962"/>
                    <a:pt x="460470" y="2153"/>
                    <a:pt x="535419" y="379"/>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646562" y="4852128"/>
              <a:ext cx="593870" cy="926036"/>
            </a:xfrm>
            <a:custGeom>
              <a:avLst/>
              <a:gdLst/>
              <a:ahLst/>
              <a:cxnLst/>
              <a:rect l="l" t="t" r="r" b="b"/>
              <a:pathLst>
                <a:path w="1350388" h="2105688">
                  <a:moveTo>
                    <a:pt x="687971" y="25"/>
                  </a:moveTo>
                  <a:lnTo>
                    <a:pt x="712279" y="25"/>
                  </a:lnTo>
                  <a:cubicBezTo>
                    <a:pt x="894524" y="11671"/>
                    <a:pt x="1037459" y="72695"/>
                    <a:pt x="1141084" y="183093"/>
                  </a:cubicBezTo>
                  <a:cubicBezTo>
                    <a:pt x="1244708" y="293490"/>
                    <a:pt x="1309403" y="428956"/>
                    <a:pt x="1335166" y="589489"/>
                  </a:cubicBezTo>
                  <a:cubicBezTo>
                    <a:pt x="1339661" y="614113"/>
                    <a:pt x="1342826" y="640067"/>
                    <a:pt x="1344661" y="667350"/>
                  </a:cubicBezTo>
                  <a:cubicBezTo>
                    <a:pt x="1346497" y="694633"/>
                    <a:pt x="1347383" y="721346"/>
                    <a:pt x="1347320" y="747489"/>
                  </a:cubicBezTo>
                  <a:lnTo>
                    <a:pt x="1350359" y="1242761"/>
                  </a:lnTo>
                  <a:cubicBezTo>
                    <a:pt x="1351055" y="1358096"/>
                    <a:pt x="1339028" y="1469254"/>
                    <a:pt x="1314277" y="1576233"/>
                  </a:cubicBezTo>
                  <a:cubicBezTo>
                    <a:pt x="1289526" y="1683213"/>
                    <a:pt x="1247873" y="1777659"/>
                    <a:pt x="1189319" y="1859571"/>
                  </a:cubicBezTo>
                  <a:cubicBezTo>
                    <a:pt x="1132728" y="1938761"/>
                    <a:pt x="1056006" y="1999151"/>
                    <a:pt x="959155" y="2040740"/>
                  </a:cubicBezTo>
                  <a:cubicBezTo>
                    <a:pt x="862304" y="2082330"/>
                    <a:pt x="756716" y="2103979"/>
                    <a:pt x="642394" y="2105688"/>
                  </a:cubicBezTo>
                  <a:cubicBezTo>
                    <a:pt x="510952" y="2093740"/>
                    <a:pt x="400441" y="2053827"/>
                    <a:pt x="310863" y="1985949"/>
                  </a:cubicBezTo>
                  <a:cubicBezTo>
                    <a:pt x="221284" y="1918071"/>
                    <a:pt x="151287" y="1833144"/>
                    <a:pt x="100870" y="1731168"/>
                  </a:cubicBezTo>
                  <a:cubicBezTo>
                    <a:pt x="50454" y="1629192"/>
                    <a:pt x="18269" y="1521082"/>
                    <a:pt x="4314" y="1406839"/>
                  </a:cubicBezTo>
                  <a:cubicBezTo>
                    <a:pt x="2669" y="1380568"/>
                    <a:pt x="1402" y="1352588"/>
                    <a:pt x="516" y="1322901"/>
                  </a:cubicBezTo>
                  <a:cubicBezTo>
                    <a:pt x="-370" y="1293212"/>
                    <a:pt x="-117" y="1264473"/>
                    <a:pt x="1276" y="1236684"/>
                  </a:cubicBezTo>
                  <a:cubicBezTo>
                    <a:pt x="1402" y="1163507"/>
                    <a:pt x="1909" y="1089571"/>
                    <a:pt x="2795" y="1014875"/>
                  </a:cubicBezTo>
                  <a:cubicBezTo>
                    <a:pt x="3681" y="940179"/>
                    <a:pt x="4188" y="866243"/>
                    <a:pt x="4314" y="793067"/>
                  </a:cubicBezTo>
                  <a:cubicBezTo>
                    <a:pt x="4251" y="681719"/>
                    <a:pt x="18811" y="577778"/>
                    <a:pt x="47993" y="481243"/>
                  </a:cubicBezTo>
                  <a:cubicBezTo>
                    <a:pt x="77174" y="384708"/>
                    <a:pt x="121359" y="298239"/>
                    <a:pt x="180546" y="221833"/>
                  </a:cubicBezTo>
                  <a:cubicBezTo>
                    <a:pt x="235112" y="151253"/>
                    <a:pt x="304490" y="96433"/>
                    <a:pt x="388681" y="57376"/>
                  </a:cubicBezTo>
                  <a:cubicBezTo>
                    <a:pt x="472872" y="18319"/>
                    <a:pt x="572636" y="-799"/>
                    <a:pt x="687971" y="25"/>
                  </a:cubicBezTo>
                  <a:close/>
                  <a:moveTo>
                    <a:pt x="706202" y="197525"/>
                  </a:moveTo>
                  <a:cubicBezTo>
                    <a:pt x="621188" y="194803"/>
                    <a:pt x="547378" y="206325"/>
                    <a:pt x="484773" y="232088"/>
                  </a:cubicBezTo>
                  <a:cubicBezTo>
                    <a:pt x="422168" y="257852"/>
                    <a:pt x="370387" y="295959"/>
                    <a:pt x="329431" y="346411"/>
                  </a:cubicBezTo>
                  <a:cubicBezTo>
                    <a:pt x="287082" y="401799"/>
                    <a:pt x="255558" y="468013"/>
                    <a:pt x="234859" y="545052"/>
                  </a:cubicBezTo>
                  <a:cubicBezTo>
                    <a:pt x="214159" y="622089"/>
                    <a:pt x="203144" y="705774"/>
                    <a:pt x="201815" y="796105"/>
                  </a:cubicBezTo>
                  <a:cubicBezTo>
                    <a:pt x="201562" y="869155"/>
                    <a:pt x="200549" y="942585"/>
                    <a:pt x="198776" y="1016395"/>
                  </a:cubicBezTo>
                  <a:cubicBezTo>
                    <a:pt x="197004" y="1090204"/>
                    <a:pt x="195992" y="1163634"/>
                    <a:pt x="195738" y="1236684"/>
                  </a:cubicBezTo>
                  <a:cubicBezTo>
                    <a:pt x="194156" y="1284097"/>
                    <a:pt x="195802" y="1332078"/>
                    <a:pt x="200676" y="1380631"/>
                  </a:cubicBezTo>
                  <a:cubicBezTo>
                    <a:pt x="205550" y="1429184"/>
                    <a:pt x="214033" y="1476407"/>
                    <a:pt x="226123" y="1522301"/>
                  </a:cubicBezTo>
                  <a:cubicBezTo>
                    <a:pt x="249861" y="1632001"/>
                    <a:pt x="295818" y="1721764"/>
                    <a:pt x="363994" y="1791585"/>
                  </a:cubicBezTo>
                  <a:cubicBezTo>
                    <a:pt x="432169" y="1861407"/>
                    <a:pt x="525983" y="1900274"/>
                    <a:pt x="645432" y="1908187"/>
                  </a:cubicBezTo>
                  <a:cubicBezTo>
                    <a:pt x="733232" y="1911034"/>
                    <a:pt x="808307" y="1898502"/>
                    <a:pt x="870659" y="1870586"/>
                  </a:cubicBezTo>
                  <a:cubicBezTo>
                    <a:pt x="933011" y="1842670"/>
                    <a:pt x="984539" y="1800511"/>
                    <a:pt x="1025242" y="1744109"/>
                  </a:cubicBezTo>
                  <a:cubicBezTo>
                    <a:pt x="1071768" y="1679161"/>
                    <a:pt x="1104812" y="1603200"/>
                    <a:pt x="1124372" y="1516224"/>
                  </a:cubicBezTo>
                  <a:cubicBezTo>
                    <a:pt x="1143932" y="1429247"/>
                    <a:pt x="1153427" y="1338093"/>
                    <a:pt x="1152858" y="1242761"/>
                  </a:cubicBezTo>
                  <a:lnTo>
                    <a:pt x="1149819" y="747489"/>
                  </a:lnTo>
                  <a:cubicBezTo>
                    <a:pt x="1150326" y="664945"/>
                    <a:pt x="1137159" y="583919"/>
                    <a:pt x="1110319" y="504412"/>
                  </a:cubicBezTo>
                  <a:cubicBezTo>
                    <a:pt x="1079618" y="419082"/>
                    <a:pt x="1030116" y="348183"/>
                    <a:pt x="961814" y="291718"/>
                  </a:cubicBezTo>
                  <a:cubicBezTo>
                    <a:pt x="893511" y="235253"/>
                    <a:pt x="808307" y="203854"/>
                    <a:pt x="706202" y="197525"/>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6857011" y="5037316"/>
            <a:ext cx="1273149" cy="940752"/>
            <a:chOff x="9237692" y="4770207"/>
            <a:chExt cx="1273149" cy="940752"/>
          </a:xfrm>
        </p:grpSpPr>
        <p:sp>
          <p:nvSpPr>
            <p:cNvPr id="108" name="任意多边形 107"/>
            <p:cNvSpPr/>
            <p:nvPr/>
          </p:nvSpPr>
          <p:spPr>
            <a:xfrm>
              <a:off x="9917530" y="4770207"/>
              <a:ext cx="593311" cy="940752"/>
            </a:xfrm>
            <a:custGeom>
              <a:avLst/>
              <a:gdLst/>
              <a:ahLst/>
              <a:cxnLst/>
              <a:rect l="l" t="t" r="r" b="b"/>
              <a:pathLst>
                <a:path w="1349115" h="2139153">
                  <a:moveTo>
                    <a:pt x="711019" y="67"/>
                  </a:moveTo>
                  <a:cubicBezTo>
                    <a:pt x="737099" y="67"/>
                    <a:pt x="763939" y="827"/>
                    <a:pt x="791539" y="2345"/>
                  </a:cubicBezTo>
                  <a:cubicBezTo>
                    <a:pt x="819138" y="3865"/>
                    <a:pt x="845978" y="6144"/>
                    <a:pt x="872058" y="9182"/>
                  </a:cubicBezTo>
                  <a:cubicBezTo>
                    <a:pt x="917382" y="12347"/>
                    <a:pt x="959668" y="16651"/>
                    <a:pt x="998915" y="22095"/>
                  </a:cubicBezTo>
                  <a:cubicBezTo>
                    <a:pt x="1038161" y="27539"/>
                    <a:pt x="1075889" y="33363"/>
                    <a:pt x="1112097" y="39567"/>
                  </a:cubicBezTo>
                  <a:lnTo>
                    <a:pt x="1163752" y="48683"/>
                  </a:lnTo>
                  <a:cubicBezTo>
                    <a:pt x="1187427" y="55519"/>
                    <a:pt x="1206923" y="69952"/>
                    <a:pt x="1222242" y="91981"/>
                  </a:cubicBezTo>
                  <a:cubicBezTo>
                    <a:pt x="1237561" y="114010"/>
                    <a:pt x="1243385" y="139077"/>
                    <a:pt x="1239714" y="167183"/>
                  </a:cubicBezTo>
                  <a:cubicBezTo>
                    <a:pt x="1238068" y="180729"/>
                    <a:pt x="1233763" y="192377"/>
                    <a:pt x="1226800" y="202125"/>
                  </a:cubicBezTo>
                  <a:cubicBezTo>
                    <a:pt x="1219837" y="211874"/>
                    <a:pt x="1210975" y="220483"/>
                    <a:pt x="1200213" y="227953"/>
                  </a:cubicBezTo>
                  <a:cubicBezTo>
                    <a:pt x="1191035" y="235738"/>
                    <a:pt x="1180526" y="241436"/>
                    <a:pt x="1168689" y="245045"/>
                  </a:cubicBezTo>
                  <a:cubicBezTo>
                    <a:pt x="1156852" y="248652"/>
                    <a:pt x="1144065" y="249032"/>
                    <a:pt x="1130328" y="246183"/>
                  </a:cubicBezTo>
                  <a:cubicBezTo>
                    <a:pt x="1085005" y="237005"/>
                    <a:pt x="1039681" y="228776"/>
                    <a:pt x="994357" y="221496"/>
                  </a:cubicBezTo>
                  <a:cubicBezTo>
                    <a:pt x="949033" y="214217"/>
                    <a:pt x="902190" y="208266"/>
                    <a:pt x="853827" y="203645"/>
                  </a:cubicBezTo>
                  <a:cubicBezTo>
                    <a:pt x="834837" y="202188"/>
                    <a:pt x="813567" y="201303"/>
                    <a:pt x="790019" y="200986"/>
                  </a:cubicBezTo>
                  <a:cubicBezTo>
                    <a:pt x="766471" y="200670"/>
                    <a:pt x="745202" y="200543"/>
                    <a:pt x="726211" y="200606"/>
                  </a:cubicBezTo>
                  <a:cubicBezTo>
                    <a:pt x="599481" y="199213"/>
                    <a:pt x="486805" y="236941"/>
                    <a:pt x="388181" y="313789"/>
                  </a:cubicBezTo>
                  <a:cubicBezTo>
                    <a:pt x="289557" y="390638"/>
                    <a:pt x="227015" y="514962"/>
                    <a:pt x="200555" y="686762"/>
                  </a:cubicBezTo>
                  <a:lnTo>
                    <a:pt x="200555" y="805262"/>
                  </a:lnTo>
                  <a:cubicBezTo>
                    <a:pt x="200428" y="819505"/>
                    <a:pt x="199922" y="830520"/>
                    <a:pt x="199036" y="838306"/>
                  </a:cubicBezTo>
                  <a:cubicBezTo>
                    <a:pt x="198150" y="846092"/>
                    <a:pt x="197643" y="856348"/>
                    <a:pt x="197517" y="869070"/>
                  </a:cubicBezTo>
                  <a:cubicBezTo>
                    <a:pt x="276707" y="850334"/>
                    <a:pt x="356847" y="834634"/>
                    <a:pt x="437936" y="821975"/>
                  </a:cubicBezTo>
                  <a:cubicBezTo>
                    <a:pt x="519025" y="809314"/>
                    <a:pt x="599925" y="802731"/>
                    <a:pt x="680634" y="802224"/>
                  </a:cubicBezTo>
                  <a:cubicBezTo>
                    <a:pt x="753178" y="801907"/>
                    <a:pt x="825341" y="808617"/>
                    <a:pt x="897125" y="822354"/>
                  </a:cubicBezTo>
                  <a:cubicBezTo>
                    <a:pt x="968909" y="836091"/>
                    <a:pt x="1033477" y="858753"/>
                    <a:pt x="1090828" y="890340"/>
                  </a:cubicBezTo>
                  <a:cubicBezTo>
                    <a:pt x="1173816" y="940221"/>
                    <a:pt x="1235725" y="1003777"/>
                    <a:pt x="1276555" y="1081004"/>
                  </a:cubicBezTo>
                  <a:cubicBezTo>
                    <a:pt x="1317384" y="1158232"/>
                    <a:pt x="1340553" y="1241537"/>
                    <a:pt x="1346060" y="1330919"/>
                  </a:cubicBezTo>
                  <a:cubicBezTo>
                    <a:pt x="1347516" y="1349720"/>
                    <a:pt x="1348402" y="1369850"/>
                    <a:pt x="1348719" y="1391309"/>
                  </a:cubicBezTo>
                  <a:cubicBezTo>
                    <a:pt x="1349035" y="1412768"/>
                    <a:pt x="1349162" y="1432138"/>
                    <a:pt x="1349098" y="1449419"/>
                  </a:cubicBezTo>
                  <a:cubicBezTo>
                    <a:pt x="1348972" y="1511645"/>
                    <a:pt x="1345427" y="1567224"/>
                    <a:pt x="1338464" y="1616156"/>
                  </a:cubicBezTo>
                  <a:cubicBezTo>
                    <a:pt x="1331501" y="1665088"/>
                    <a:pt x="1321879" y="1707753"/>
                    <a:pt x="1309598" y="1744152"/>
                  </a:cubicBezTo>
                  <a:cubicBezTo>
                    <a:pt x="1291114" y="1797958"/>
                    <a:pt x="1268073" y="1843788"/>
                    <a:pt x="1240473" y="1881642"/>
                  </a:cubicBezTo>
                  <a:cubicBezTo>
                    <a:pt x="1212874" y="1919497"/>
                    <a:pt x="1182236" y="1954693"/>
                    <a:pt x="1148559" y="1987230"/>
                  </a:cubicBezTo>
                  <a:cubicBezTo>
                    <a:pt x="1092917" y="2037428"/>
                    <a:pt x="1021133" y="2075282"/>
                    <a:pt x="933208" y="2100793"/>
                  </a:cubicBezTo>
                  <a:cubicBezTo>
                    <a:pt x="845281" y="2126303"/>
                    <a:pt x="756026" y="2139090"/>
                    <a:pt x="665442" y="2139153"/>
                  </a:cubicBezTo>
                  <a:cubicBezTo>
                    <a:pt x="634804" y="2139153"/>
                    <a:pt x="604166" y="2137634"/>
                    <a:pt x="573528" y="2134596"/>
                  </a:cubicBezTo>
                  <a:cubicBezTo>
                    <a:pt x="542890" y="2131557"/>
                    <a:pt x="513771" y="2126999"/>
                    <a:pt x="486172" y="2120923"/>
                  </a:cubicBezTo>
                  <a:cubicBezTo>
                    <a:pt x="447431" y="2113136"/>
                    <a:pt x="407931" y="2101362"/>
                    <a:pt x="367671" y="2085600"/>
                  </a:cubicBezTo>
                  <a:cubicBezTo>
                    <a:pt x="327411" y="2069838"/>
                    <a:pt x="290950" y="2051227"/>
                    <a:pt x="258286" y="2029768"/>
                  </a:cubicBezTo>
                  <a:cubicBezTo>
                    <a:pt x="178653" y="1966277"/>
                    <a:pt x="119149" y="1882086"/>
                    <a:pt x="79776" y="1777195"/>
                  </a:cubicBezTo>
                  <a:cubicBezTo>
                    <a:pt x="40402" y="1672304"/>
                    <a:pt x="15841" y="1563046"/>
                    <a:pt x="6093" y="1449419"/>
                  </a:cubicBezTo>
                  <a:lnTo>
                    <a:pt x="6093" y="1397765"/>
                  </a:lnTo>
                  <a:cubicBezTo>
                    <a:pt x="5966" y="1387131"/>
                    <a:pt x="5460" y="1376496"/>
                    <a:pt x="4574" y="1365861"/>
                  </a:cubicBezTo>
                  <a:cubicBezTo>
                    <a:pt x="3687" y="1355226"/>
                    <a:pt x="3181" y="1344592"/>
                    <a:pt x="3054" y="1333957"/>
                  </a:cubicBezTo>
                  <a:cubicBezTo>
                    <a:pt x="2060" y="1303742"/>
                    <a:pt x="1347" y="1258165"/>
                    <a:pt x="916" y="1197226"/>
                  </a:cubicBezTo>
                  <a:cubicBezTo>
                    <a:pt x="485" y="1136288"/>
                    <a:pt x="222" y="1071129"/>
                    <a:pt x="128" y="1001751"/>
                  </a:cubicBezTo>
                  <a:cubicBezTo>
                    <a:pt x="35" y="932372"/>
                    <a:pt x="-3" y="869915"/>
                    <a:pt x="16" y="814379"/>
                  </a:cubicBezTo>
                  <a:cubicBezTo>
                    <a:pt x="-48" y="796021"/>
                    <a:pt x="79" y="778803"/>
                    <a:pt x="396" y="762724"/>
                  </a:cubicBezTo>
                  <a:cubicBezTo>
                    <a:pt x="712" y="746645"/>
                    <a:pt x="1598" y="732466"/>
                    <a:pt x="3054" y="720186"/>
                  </a:cubicBezTo>
                  <a:lnTo>
                    <a:pt x="3054" y="665493"/>
                  </a:lnTo>
                  <a:cubicBezTo>
                    <a:pt x="20797" y="494664"/>
                    <a:pt x="63974" y="360633"/>
                    <a:pt x="132583" y="263401"/>
                  </a:cubicBezTo>
                  <a:cubicBezTo>
                    <a:pt x="201193" y="166170"/>
                    <a:pt x="286007" y="97636"/>
                    <a:pt x="387027" y="57798"/>
                  </a:cubicBezTo>
                  <a:cubicBezTo>
                    <a:pt x="488047" y="17960"/>
                    <a:pt x="596044" y="-1284"/>
                    <a:pt x="711019" y="67"/>
                  </a:cubicBezTo>
                  <a:close/>
                  <a:moveTo>
                    <a:pt x="677596" y="1002764"/>
                  </a:moveTo>
                  <a:cubicBezTo>
                    <a:pt x="599481" y="1003523"/>
                    <a:pt x="519468" y="1011120"/>
                    <a:pt x="437556" y="1025553"/>
                  </a:cubicBezTo>
                  <a:cubicBezTo>
                    <a:pt x="355644" y="1039985"/>
                    <a:pt x="275631" y="1056697"/>
                    <a:pt x="197517" y="1075687"/>
                  </a:cubicBezTo>
                  <a:cubicBezTo>
                    <a:pt x="197643" y="1117150"/>
                    <a:pt x="198150" y="1155764"/>
                    <a:pt x="199036" y="1191529"/>
                  </a:cubicBezTo>
                  <a:cubicBezTo>
                    <a:pt x="199922" y="1227294"/>
                    <a:pt x="200428" y="1257553"/>
                    <a:pt x="200555" y="1282304"/>
                  </a:cubicBezTo>
                  <a:lnTo>
                    <a:pt x="200555" y="1330919"/>
                  </a:lnTo>
                  <a:cubicBezTo>
                    <a:pt x="201155" y="1392307"/>
                    <a:pt x="206369" y="1458591"/>
                    <a:pt x="216198" y="1529770"/>
                  </a:cubicBezTo>
                  <a:cubicBezTo>
                    <a:pt x="226026" y="1600949"/>
                    <a:pt x="242944" y="1667233"/>
                    <a:pt x="266951" y="1728621"/>
                  </a:cubicBezTo>
                  <a:cubicBezTo>
                    <a:pt x="290959" y="1790010"/>
                    <a:pt x="324532" y="1836713"/>
                    <a:pt x="367671" y="1868729"/>
                  </a:cubicBezTo>
                  <a:cubicBezTo>
                    <a:pt x="390460" y="1883668"/>
                    <a:pt x="414768" y="1895569"/>
                    <a:pt x="440595" y="1904431"/>
                  </a:cubicBezTo>
                  <a:cubicBezTo>
                    <a:pt x="466422" y="1913293"/>
                    <a:pt x="493768" y="1920636"/>
                    <a:pt x="522633" y="1926460"/>
                  </a:cubicBezTo>
                  <a:cubicBezTo>
                    <a:pt x="544599" y="1931081"/>
                    <a:pt x="569034" y="1934753"/>
                    <a:pt x="595937" y="1937474"/>
                  </a:cubicBezTo>
                  <a:cubicBezTo>
                    <a:pt x="622840" y="1940196"/>
                    <a:pt x="648034" y="1941589"/>
                    <a:pt x="671519" y="1941652"/>
                  </a:cubicBezTo>
                  <a:cubicBezTo>
                    <a:pt x="736972" y="1941716"/>
                    <a:pt x="800527" y="1933993"/>
                    <a:pt x="862183" y="1918484"/>
                  </a:cubicBezTo>
                  <a:cubicBezTo>
                    <a:pt x="923839" y="1902975"/>
                    <a:pt x="973720" y="1879300"/>
                    <a:pt x="1011828" y="1847460"/>
                  </a:cubicBezTo>
                  <a:cubicBezTo>
                    <a:pt x="1032021" y="1824861"/>
                    <a:pt x="1051645" y="1800173"/>
                    <a:pt x="1070698" y="1773397"/>
                  </a:cubicBezTo>
                  <a:cubicBezTo>
                    <a:pt x="1089752" y="1746620"/>
                    <a:pt x="1105578" y="1716615"/>
                    <a:pt x="1118174" y="1683382"/>
                  </a:cubicBezTo>
                  <a:cubicBezTo>
                    <a:pt x="1128873" y="1651985"/>
                    <a:pt x="1137102" y="1616789"/>
                    <a:pt x="1142862" y="1577795"/>
                  </a:cubicBezTo>
                  <a:cubicBezTo>
                    <a:pt x="1148623" y="1538801"/>
                    <a:pt x="1151535" y="1492971"/>
                    <a:pt x="1151598" y="1440304"/>
                  </a:cubicBezTo>
                  <a:cubicBezTo>
                    <a:pt x="1152104" y="1412451"/>
                    <a:pt x="1151091" y="1380041"/>
                    <a:pt x="1148559" y="1343073"/>
                  </a:cubicBezTo>
                  <a:cubicBezTo>
                    <a:pt x="1144761" y="1286038"/>
                    <a:pt x="1131088" y="1232991"/>
                    <a:pt x="1107540" y="1183932"/>
                  </a:cubicBezTo>
                  <a:cubicBezTo>
                    <a:pt x="1083992" y="1134874"/>
                    <a:pt x="1046011" y="1094740"/>
                    <a:pt x="993597" y="1063533"/>
                  </a:cubicBezTo>
                  <a:cubicBezTo>
                    <a:pt x="952894" y="1042390"/>
                    <a:pt x="904405" y="1026945"/>
                    <a:pt x="848130" y="1017196"/>
                  </a:cubicBezTo>
                  <a:cubicBezTo>
                    <a:pt x="791855" y="1007448"/>
                    <a:pt x="735010" y="1002637"/>
                    <a:pt x="677596" y="1002764"/>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9237692" y="4783587"/>
              <a:ext cx="593870" cy="926036"/>
            </a:xfrm>
            <a:custGeom>
              <a:avLst/>
              <a:gdLst/>
              <a:ahLst/>
              <a:cxnLst/>
              <a:rect l="l" t="t" r="r" b="b"/>
              <a:pathLst>
                <a:path w="1350388" h="2105691">
                  <a:moveTo>
                    <a:pt x="687971" y="26"/>
                  </a:moveTo>
                  <a:lnTo>
                    <a:pt x="712279" y="26"/>
                  </a:lnTo>
                  <a:cubicBezTo>
                    <a:pt x="894524" y="11674"/>
                    <a:pt x="1037459" y="72697"/>
                    <a:pt x="1141084" y="183094"/>
                  </a:cubicBezTo>
                  <a:cubicBezTo>
                    <a:pt x="1244708" y="293492"/>
                    <a:pt x="1309403" y="428957"/>
                    <a:pt x="1335166" y="589491"/>
                  </a:cubicBezTo>
                  <a:cubicBezTo>
                    <a:pt x="1339661" y="614115"/>
                    <a:pt x="1342826" y="640069"/>
                    <a:pt x="1344661" y="667351"/>
                  </a:cubicBezTo>
                  <a:cubicBezTo>
                    <a:pt x="1346497" y="694634"/>
                    <a:pt x="1347383" y="721348"/>
                    <a:pt x="1347320" y="747492"/>
                  </a:cubicBezTo>
                  <a:lnTo>
                    <a:pt x="1350359" y="1242763"/>
                  </a:lnTo>
                  <a:cubicBezTo>
                    <a:pt x="1351055" y="1358098"/>
                    <a:pt x="1339028" y="1469256"/>
                    <a:pt x="1314277" y="1576236"/>
                  </a:cubicBezTo>
                  <a:cubicBezTo>
                    <a:pt x="1289526" y="1683215"/>
                    <a:pt x="1247873" y="1777661"/>
                    <a:pt x="1189319" y="1859573"/>
                  </a:cubicBezTo>
                  <a:cubicBezTo>
                    <a:pt x="1132728" y="1938763"/>
                    <a:pt x="1056006" y="1999153"/>
                    <a:pt x="959155" y="2040743"/>
                  </a:cubicBezTo>
                  <a:cubicBezTo>
                    <a:pt x="862304" y="2082331"/>
                    <a:pt x="756716" y="2103981"/>
                    <a:pt x="642394" y="2105691"/>
                  </a:cubicBezTo>
                  <a:cubicBezTo>
                    <a:pt x="510952" y="2093742"/>
                    <a:pt x="400441" y="2053829"/>
                    <a:pt x="310863" y="1985951"/>
                  </a:cubicBezTo>
                  <a:cubicBezTo>
                    <a:pt x="221284" y="1918073"/>
                    <a:pt x="151287" y="1833146"/>
                    <a:pt x="100870" y="1731169"/>
                  </a:cubicBezTo>
                  <a:cubicBezTo>
                    <a:pt x="50454" y="1629193"/>
                    <a:pt x="18269" y="1521083"/>
                    <a:pt x="4314" y="1406841"/>
                  </a:cubicBezTo>
                  <a:cubicBezTo>
                    <a:pt x="2668" y="1380570"/>
                    <a:pt x="1402" y="1352591"/>
                    <a:pt x="516" y="1322903"/>
                  </a:cubicBezTo>
                  <a:cubicBezTo>
                    <a:pt x="-370" y="1293214"/>
                    <a:pt x="-117" y="1264475"/>
                    <a:pt x="1276" y="1236686"/>
                  </a:cubicBezTo>
                  <a:cubicBezTo>
                    <a:pt x="1402" y="1163510"/>
                    <a:pt x="1909" y="1089573"/>
                    <a:pt x="2795" y="1014877"/>
                  </a:cubicBezTo>
                  <a:cubicBezTo>
                    <a:pt x="3681" y="940182"/>
                    <a:pt x="4187" y="866245"/>
                    <a:pt x="4314" y="793069"/>
                  </a:cubicBezTo>
                  <a:cubicBezTo>
                    <a:pt x="4251" y="681721"/>
                    <a:pt x="18810" y="577780"/>
                    <a:pt x="47992" y="481245"/>
                  </a:cubicBezTo>
                  <a:cubicBezTo>
                    <a:pt x="77174" y="384710"/>
                    <a:pt x="121359" y="298240"/>
                    <a:pt x="180546" y="221835"/>
                  </a:cubicBezTo>
                  <a:cubicBezTo>
                    <a:pt x="235112" y="151254"/>
                    <a:pt x="304490" y="96435"/>
                    <a:pt x="388681" y="57377"/>
                  </a:cubicBezTo>
                  <a:cubicBezTo>
                    <a:pt x="472872" y="18321"/>
                    <a:pt x="572636" y="-797"/>
                    <a:pt x="687971" y="26"/>
                  </a:cubicBezTo>
                  <a:close/>
                  <a:moveTo>
                    <a:pt x="706202" y="197528"/>
                  </a:moveTo>
                  <a:cubicBezTo>
                    <a:pt x="621188" y="194805"/>
                    <a:pt x="547378" y="206327"/>
                    <a:pt x="484773" y="232090"/>
                  </a:cubicBezTo>
                  <a:cubicBezTo>
                    <a:pt x="422168" y="257854"/>
                    <a:pt x="370387" y="295961"/>
                    <a:pt x="329431" y="346412"/>
                  </a:cubicBezTo>
                  <a:cubicBezTo>
                    <a:pt x="287082" y="401802"/>
                    <a:pt x="255558" y="468015"/>
                    <a:pt x="234858" y="545053"/>
                  </a:cubicBezTo>
                  <a:cubicBezTo>
                    <a:pt x="214159" y="622091"/>
                    <a:pt x="203144" y="705775"/>
                    <a:pt x="201815" y="796107"/>
                  </a:cubicBezTo>
                  <a:cubicBezTo>
                    <a:pt x="201562" y="869157"/>
                    <a:pt x="200549" y="942587"/>
                    <a:pt x="198777" y="1016396"/>
                  </a:cubicBezTo>
                  <a:cubicBezTo>
                    <a:pt x="197004" y="1090206"/>
                    <a:pt x="195991" y="1163635"/>
                    <a:pt x="195738" y="1236686"/>
                  </a:cubicBezTo>
                  <a:cubicBezTo>
                    <a:pt x="194156" y="1284099"/>
                    <a:pt x="195802" y="1332081"/>
                    <a:pt x="200676" y="1380634"/>
                  </a:cubicBezTo>
                  <a:cubicBezTo>
                    <a:pt x="205550" y="1429186"/>
                    <a:pt x="214032" y="1476409"/>
                    <a:pt x="226123" y="1522303"/>
                  </a:cubicBezTo>
                  <a:cubicBezTo>
                    <a:pt x="249861" y="1632004"/>
                    <a:pt x="295818" y="1721766"/>
                    <a:pt x="363994" y="1791588"/>
                  </a:cubicBezTo>
                  <a:cubicBezTo>
                    <a:pt x="432169" y="1861409"/>
                    <a:pt x="525983" y="1900276"/>
                    <a:pt x="645432" y="1908189"/>
                  </a:cubicBezTo>
                  <a:cubicBezTo>
                    <a:pt x="733232" y="1911038"/>
                    <a:pt x="808307" y="1898504"/>
                    <a:pt x="870659" y="1870588"/>
                  </a:cubicBezTo>
                  <a:cubicBezTo>
                    <a:pt x="933011" y="1842672"/>
                    <a:pt x="984539" y="1800513"/>
                    <a:pt x="1025242" y="1744111"/>
                  </a:cubicBezTo>
                  <a:cubicBezTo>
                    <a:pt x="1071768" y="1679164"/>
                    <a:pt x="1104812" y="1603202"/>
                    <a:pt x="1124372" y="1516226"/>
                  </a:cubicBezTo>
                  <a:cubicBezTo>
                    <a:pt x="1143932" y="1429249"/>
                    <a:pt x="1153427" y="1338095"/>
                    <a:pt x="1152858" y="1242763"/>
                  </a:cubicBezTo>
                  <a:lnTo>
                    <a:pt x="1149819" y="747492"/>
                  </a:lnTo>
                  <a:cubicBezTo>
                    <a:pt x="1150326" y="664946"/>
                    <a:pt x="1137159" y="583920"/>
                    <a:pt x="1110319" y="504413"/>
                  </a:cubicBezTo>
                  <a:cubicBezTo>
                    <a:pt x="1079618" y="419083"/>
                    <a:pt x="1030116" y="348185"/>
                    <a:pt x="961814" y="291720"/>
                  </a:cubicBezTo>
                  <a:cubicBezTo>
                    <a:pt x="893511" y="235255"/>
                    <a:pt x="808307" y="203858"/>
                    <a:pt x="706202" y="197528"/>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340686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500" fill="hold"/>
                                        <p:tgtEl>
                                          <p:spTgt spid="150"/>
                                        </p:tgtEl>
                                        <p:attrNameLst>
                                          <p:attrName>ppt_w</p:attrName>
                                        </p:attrNameLst>
                                      </p:cBhvr>
                                      <p:tavLst>
                                        <p:tav tm="0">
                                          <p:val>
                                            <p:fltVal val="0"/>
                                          </p:val>
                                        </p:tav>
                                        <p:tav tm="100000">
                                          <p:val>
                                            <p:strVal val="#ppt_w"/>
                                          </p:val>
                                        </p:tav>
                                      </p:tavLst>
                                    </p:anim>
                                    <p:anim calcmode="lin" valueType="num">
                                      <p:cBhvr>
                                        <p:cTn id="8" dur="500" fill="hold"/>
                                        <p:tgtEl>
                                          <p:spTgt spid="150"/>
                                        </p:tgtEl>
                                        <p:attrNameLst>
                                          <p:attrName>ppt_h</p:attrName>
                                        </p:attrNameLst>
                                      </p:cBhvr>
                                      <p:tavLst>
                                        <p:tav tm="0">
                                          <p:val>
                                            <p:fltVal val="0"/>
                                          </p:val>
                                        </p:tav>
                                        <p:tav tm="100000">
                                          <p:val>
                                            <p:strVal val="#ppt_h"/>
                                          </p:val>
                                        </p:tav>
                                      </p:tavLst>
                                    </p:anim>
                                    <p:anim calcmode="lin" valueType="num">
                                      <p:cBhvr>
                                        <p:cTn id="9" dur="500" fill="hold"/>
                                        <p:tgtEl>
                                          <p:spTgt spid="150"/>
                                        </p:tgtEl>
                                        <p:attrNameLst>
                                          <p:attrName>style.rotation</p:attrName>
                                        </p:attrNameLst>
                                      </p:cBhvr>
                                      <p:tavLst>
                                        <p:tav tm="0">
                                          <p:val>
                                            <p:fltVal val="360"/>
                                          </p:val>
                                        </p:tav>
                                        <p:tav tm="100000">
                                          <p:val>
                                            <p:fltVal val="0"/>
                                          </p:val>
                                        </p:tav>
                                      </p:tavLst>
                                    </p:anim>
                                    <p:animEffect transition="in" filter="fade">
                                      <p:cBhvr>
                                        <p:cTn id="10" dur="500"/>
                                        <p:tgtEl>
                                          <p:spTgt spid="150"/>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p:tgtEl>
                                          <p:spTgt spid="74"/>
                                        </p:tgtEl>
                                        <p:attrNameLst>
                                          <p:attrName>ppt_x</p:attrName>
                                        </p:attrNameLst>
                                      </p:cBhvr>
                                      <p:tavLst>
                                        <p:tav tm="0">
                                          <p:val>
                                            <p:strVal val="#ppt_x-#ppt_w*1.125000"/>
                                          </p:val>
                                        </p:tav>
                                        <p:tav tm="100000">
                                          <p:val>
                                            <p:strVal val="#ppt_x"/>
                                          </p:val>
                                        </p:tav>
                                      </p:tavLst>
                                    </p:anim>
                                    <p:animEffect transition="in" filter="wipe(right)">
                                      <p:cBhvr>
                                        <p:cTn id="14" dur="500"/>
                                        <p:tgtEl>
                                          <p:spTgt spid="74"/>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p:cTn id="19" dur="500" fill="hold"/>
                                        <p:tgtEl>
                                          <p:spTgt spid="149"/>
                                        </p:tgtEl>
                                        <p:attrNameLst>
                                          <p:attrName>ppt_w</p:attrName>
                                        </p:attrNameLst>
                                      </p:cBhvr>
                                      <p:tavLst>
                                        <p:tav tm="0">
                                          <p:val>
                                            <p:fltVal val="0"/>
                                          </p:val>
                                        </p:tav>
                                        <p:tav tm="100000">
                                          <p:val>
                                            <p:strVal val="#ppt_w"/>
                                          </p:val>
                                        </p:tav>
                                      </p:tavLst>
                                    </p:anim>
                                    <p:anim calcmode="lin" valueType="num">
                                      <p:cBhvr>
                                        <p:cTn id="20" dur="500" fill="hold"/>
                                        <p:tgtEl>
                                          <p:spTgt spid="149"/>
                                        </p:tgtEl>
                                        <p:attrNameLst>
                                          <p:attrName>ppt_h</p:attrName>
                                        </p:attrNameLst>
                                      </p:cBhvr>
                                      <p:tavLst>
                                        <p:tav tm="0">
                                          <p:val>
                                            <p:fltVal val="0"/>
                                          </p:val>
                                        </p:tav>
                                        <p:tav tm="100000">
                                          <p:val>
                                            <p:strVal val="#ppt_h"/>
                                          </p:val>
                                        </p:tav>
                                      </p:tavLst>
                                    </p:anim>
                                    <p:anim calcmode="lin" valueType="num">
                                      <p:cBhvr>
                                        <p:cTn id="21" dur="500" fill="hold"/>
                                        <p:tgtEl>
                                          <p:spTgt spid="149"/>
                                        </p:tgtEl>
                                        <p:attrNameLst>
                                          <p:attrName>style.rotation</p:attrName>
                                        </p:attrNameLst>
                                      </p:cBhvr>
                                      <p:tavLst>
                                        <p:tav tm="0">
                                          <p:val>
                                            <p:fltVal val="360"/>
                                          </p:val>
                                        </p:tav>
                                        <p:tav tm="100000">
                                          <p:val>
                                            <p:fltVal val="0"/>
                                          </p:val>
                                        </p:tav>
                                      </p:tavLst>
                                    </p:anim>
                                    <p:animEffect transition="in" filter="fade">
                                      <p:cBhvr>
                                        <p:cTn id="22" dur="500"/>
                                        <p:tgtEl>
                                          <p:spTgt spid="149"/>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p:tgtEl>
                                          <p:spTgt spid="93"/>
                                        </p:tgtEl>
                                        <p:attrNameLst>
                                          <p:attrName>ppt_x</p:attrName>
                                        </p:attrNameLst>
                                      </p:cBhvr>
                                      <p:tavLst>
                                        <p:tav tm="0">
                                          <p:val>
                                            <p:strVal val="#ppt_x-#ppt_w*1.125000"/>
                                          </p:val>
                                        </p:tav>
                                        <p:tav tm="100000">
                                          <p:val>
                                            <p:strVal val="#ppt_x"/>
                                          </p:val>
                                        </p:tav>
                                      </p:tavLst>
                                    </p:anim>
                                    <p:animEffect transition="in" filter="wipe(right)">
                                      <p:cBhvr>
                                        <p:cTn id="26" dur="500"/>
                                        <p:tgtEl>
                                          <p:spTgt spid="9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 calcmode="lin" valueType="num">
                                      <p:cBhvr>
                                        <p:cTn id="33" dur="500" fill="hold"/>
                                        <p:tgtEl>
                                          <p:spTgt spid="148"/>
                                        </p:tgtEl>
                                        <p:attrNameLst>
                                          <p:attrName>style.rotation</p:attrName>
                                        </p:attrNameLst>
                                      </p:cBhvr>
                                      <p:tavLst>
                                        <p:tav tm="0">
                                          <p:val>
                                            <p:fltVal val="360"/>
                                          </p:val>
                                        </p:tav>
                                        <p:tav tm="100000">
                                          <p:val>
                                            <p:fltVal val="0"/>
                                          </p:val>
                                        </p:tav>
                                      </p:tavLst>
                                    </p:anim>
                                    <p:animEffect transition="in" filter="fade">
                                      <p:cBhvr>
                                        <p:cTn id="34" dur="500"/>
                                        <p:tgtEl>
                                          <p:spTgt spid="148"/>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additive="base">
                                        <p:cTn id="37" dur="500"/>
                                        <p:tgtEl>
                                          <p:spTgt spid="94"/>
                                        </p:tgtEl>
                                        <p:attrNameLst>
                                          <p:attrName>ppt_x</p:attrName>
                                        </p:attrNameLst>
                                      </p:cBhvr>
                                      <p:tavLst>
                                        <p:tav tm="0">
                                          <p:val>
                                            <p:strVal val="#ppt_x-#ppt_w*1.125000"/>
                                          </p:val>
                                        </p:tav>
                                        <p:tav tm="100000">
                                          <p:val>
                                            <p:strVal val="#ppt_x"/>
                                          </p:val>
                                        </p:tav>
                                      </p:tavLst>
                                    </p:anim>
                                    <p:animEffect transition="in" filter="wipe(right)">
                                      <p:cBhvr>
                                        <p:cTn id="38" dur="50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51"/>
                                        </p:tgtEl>
                                        <p:attrNameLst>
                                          <p:attrName>style.visibility</p:attrName>
                                        </p:attrNameLst>
                                      </p:cBhvr>
                                      <p:to>
                                        <p:strVal val="visible"/>
                                      </p:to>
                                    </p:set>
                                    <p:anim calcmode="lin" valueType="num">
                                      <p:cBhvr>
                                        <p:cTn id="43" dur="500" fill="hold"/>
                                        <p:tgtEl>
                                          <p:spTgt spid="151"/>
                                        </p:tgtEl>
                                        <p:attrNameLst>
                                          <p:attrName>ppt_w</p:attrName>
                                        </p:attrNameLst>
                                      </p:cBhvr>
                                      <p:tavLst>
                                        <p:tav tm="0">
                                          <p:val>
                                            <p:fltVal val="0"/>
                                          </p:val>
                                        </p:tav>
                                        <p:tav tm="100000">
                                          <p:val>
                                            <p:strVal val="#ppt_w"/>
                                          </p:val>
                                        </p:tav>
                                      </p:tavLst>
                                    </p:anim>
                                    <p:anim calcmode="lin" valueType="num">
                                      <p:cBhvr>
                                        <p:cTn id="44" dur="500" fill="hold"/>
                                        <p:tgtEl>
                                          <p:spTgt spid="151"/>
                                        </p:tgtEl>
                                        <p:attrNameLst>
                                          <p:attrName>ppt_h</p:attrName>
                                        </p:attrNameLst>
                                      </p:cBhvr>
                                      <p:tavLst>
                                        <p:tav tm="0">
                                          <p:val>
                                            <p:fltVal val="0"/>
                                          </p:val>
                                        </p:tav>
                                        <p:tav tm="100000">
                                          <p:val>
                                            <p:strVal val="#ppt_h"/>
                                          </p:val>
                                        </p:tav>
                                      </p:tavLst>
                                    </p:anim>
                                    <p:anim calcmode="lin" valueType="num">
                                      <p:cBhvr>
                                        <p:cTn id="45" dur="500" fill="hold"/>
                                        <p:tgtEl>
                                          <p:spTgt spid="151"/>
                                        </p:tgtEl>
                                        <p:attrNameLst>
                                          <p:attrName>style.rotation</p:attrName>
                                        </p:attrNameLst>
                                      </p:cBhvr>
                                      <p:tavLst>
                                        <p:tav tm="0">
                                          <p:val>
                                            <p:fltVal val="360"/>
                                          </p:val>
                                        </p:tav>
                                        <p:tav tm="100000">
                                          <p:val>
                                            <p:fltVal val="0"/>
                                          </p:val>
                                        </p:tav>
                                      </p:tavLst>
                                    </p:anim>
                                    <p:animEffect transition="in" filter="fade">
                                      <p:cBhvr>
                                        <p:cTn id="46" dur="500"/>
                                        <p:tgtEl>
                                          <p:spTgt spid="151"/>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p:tgtEl>
                                          <p:spTgt spid="95"/>
                                        </p:tgtEl>
                                        <p:attrNameLst>
                                          <p:attrName>ppt_x</p:attrName>
                                        </p:attrNameLst>
                                      </p:cBhvr>
                                      <p:tavLst>
                                        <p:tav tm="0">
                                          <p:val>
                                            <p:strVal val="#ppt_x-#ppt_w*1.125000"/>
                                          </p:val>
                                        </p:tav>
                                        <p:tav tm="100000">
                                          <p:val>
                                            <p:strVal val="#ppt_x"/>
                                          </p:val>
                                        </p:tav>
                                      </p:tavLst>
                                    </p:anim>
                                    <p:animEffect transition="in" filter="wipe(right)">
                                      <p:cBhvr>
                                        <p:cTn id="50" dur="500"/>
                                        <p:tgtEl>
                                          <p:spTgt spid="95"/>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52"/>
                                        </p:tgtEl>
                                        <p:attrNameLst>
                                          <p:attrName>style.visibility</p:attrName>
                                        </p:attrNameLst>
                                      </p:cBhvr>
                                      <p:to>
                                        <p:strVal val="visible"/>
                                      </p:to>
                                    </p:set>
                                    <p:anim calcmode="lin" valueType="num">
                                      <p:cBhvr>
                                        <p:cTn id="55" dur="500" fill="hold"/>
                                        <p:tgtEl>
                                          <p:spTgt spid="152"/>
                                        </p:tgtEl>
                                        <p:attrNameLst>
                                          <p:attrName>ppt_w</p:attrName>
                                        </p:attrNameLst>
                                      </p:cBhvr>
                                      <p:tavLst>
                                        <p:tav tm="0">
                                          <p:val>
                                            <p:fltVal val="0"/>
                                          </p:val>
                                        </p:tav>
                                        <p:tav tm="100000">
                                          <p:val>
                                            <p:strVal val="#ppt_w"/>
                                          </p:val>
                                        </p:tav>
                                      </p:tavLst>
                                    </p:anim>
                                    <p:anim calcmode="lin" valueType="num">
                                      <p:cBhvr>
                                        <p:cTn id="56" dur="500" fill="hold"/>
                                        <p:tgtEl>
                                          <p:spTgt spid="152"/>
                                        </p:tgtEl>
                                        <p:attrNameLst>
                                          <p:attrName>ppt_h</p:attrName>
                                        </p:attrNameLst>
                                      </p:cBhvr>
                                      <p:tavLst>
                                        <p:tav tm="0">
                                          <p:val>
                                            <p:fltVal val="0"/>
                                          </p:val>
                                        </p:tav>
                                        <p:tav tm="100000">
                                          <p:val>
                                            <p:strVal val="#ppt_h"/>
                                          </p:val>
                                        </p:tav>
                                      </p:tavLst>
                                    </p:anim>
                                    <p:anim calcmode="lin" valueType="num">
                                      <p:cBhvr>
                                        <p:cTn id="57" dur="500" fill="hold"/>
                                        <p:tgtEl>
                                          <p:spTgt spid="152"/>
                                        </p:tgtEl>
                                        <p:attrNameLst>
                                          <p:attrName>style.rotation</p:attrName>
                                        </p:attrNameLst>
                                      </p:cBhvr>
                                      <p:tavLst>
                                        <p:tav tm="0">
                                          <p:val>
                                            <p:fltVal val="360"/>
                                          </p:val>
                                        </p:tav>
                                        <p:tav tm="100000">
                                          <p:val>
                                            <p:fltVal val="0"/>
                                          </p:val>
                                        </p:tav>
                                      </p:tavLst>
                                    </p:anim>
                                    <p:animEffect transition="in" filter="fade">
                                      <p:cBhvr>
                                        <p:cTn id="58" dur="500"/>
                                        <p:tgtEl>
                                          <p:spTgt spid="152"/>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p:tgtEl>
                                          <p:spTgt spid="96"/>
                                        </p:tgtEl>
                                        <p:attrNameLst>
                                          <p:attrName>ppt_x</p:attrName>
                                        </p:attrNameLst>
                                      </p:cBhvr>
                                      <p:tavLst>
                                        <p:tav tm="0">
                                          <p:val>
                                            <p:strVal val="#ppt_x-#ppt_w*1.125000"/>
                                          </p:val>
                                        </p:tav>
                                        <p:tav tm="100000">
                                          <p:val>
                                            <p:strVal val="#ppt_x"/>
                                          </p:val>
                                        </p:tav>
                                      </p:tavLst>
                                    </p:anim>
                                    <p:animEffect transition="in" filter="wipe(right)">
                                      <p:cBhvr>
                                        <p:cTn id="62" dur="500"/>
                                        <p:tgtEl>
                                          <p:spTgt spid="96"/>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p:cTn id="67" dur="500" fill="hold"/>
                                        <p:tgtEl>
                                          <p:spTgt spid="153"/>
                                        </p:tgtEl>
                                        <p:attrNameLst>
                                          <p:attrName>ppt_w</p:attrName>
                                        </p:attrNameLst>
                                      </p:cBhvr>
                                      <p:tavLst>
                                        <p:tav tm="0">
                                          <p:val>
                                            <p:fltVal val="0"/>
                                          </p:val>
                                        </p:tav>
                                        <p:tav tm="100000">
                                          <p:val>
                                            <p:strVal val="#ppt_w"/>
                                          </p:val>
                                        </p:tav>
                                      </p:tavLst>
                                    </p:anim>
                                    <p:anim calcmode="lin" valueType="num">
                                      <p:cBhvr>
                                        <p:cTn id="68" dur="500" fill="hold"/>
                                        <p:tgtEl>
                                          <p:spTgt spid="153"/>
                                        </p:tgtEl>
                                        <p:attrNameLst>
                                          <p:attrName>ppt_h</p:attrName>
                                        </p:attrNameLst>
                                      </p:cBhvr>
                                      <p:tavLst>
                                        <p:tav tm="0">
                                          <p:val>
                                            <p:fltVal val="0"/>
                                          </p:val>
                                        </p:tav>
                                        <p:tav tm="100000">
                                          <p:val>
                                            <p:strVal val="#ppt_h"/>
                                          </p:val>
                                        </p:tav>
                                      </p:tavLst>
                                    </p:anim>
                                    <p:anim calcmode="lin" valueType="num">
                                      <p:cBhvr>
                                        <p:cTn id="69" dur="500" fill="hold"/>
                                        <p:tgtEl>
                                          <p:spTgt spid="153"/>
                                        </p:tgtEl>
                                        <p:attrNameLst>
                                          <p:attrName>style.rotation</p:attrName>
                                        </p:attrNameLst>
                                      </p:cBhvr>
                                      <p:tavLst>
                                        <p:tav tm="0">
                                          <p:val>
                                            <p:fltVal val="360"/>
                                          </p:val>
                                        </p:tav>
                                        <p:tav tm="100000">
                                          <p:val>
                                            <p:fltVal val="0"/>
                                          </p:val>
                                        </p:tav>
                                      </p:tavLst>
                                    </p:anim>
                                    <p:animEffect transition="in" filter="fade">
                                      <p:cBhvr>
                                        <p:cTn id="70" dur="500"/>
                                        <p:tgtEl>
                                          <p:spTgt spid="153"/>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 calcmode="lin" valueType="num">
                                      <p:cBhvr additive="base">
                                        <p:cTn id="73" dur="500"/>
                                        <p:tgtEl>
                                          <p:spTgt spid="97"/>
                                        </p:tgtEl>
                                        <p:attrNameLst>
                                          <p:attrName>ppt_x</p:attrName>
                                        </p:attrNameLst>
                                      </p:cBhvr>
                                      <p:tavLst>
                                        <p:tav tm="0">
                                          <p:val>
                                            <p:strVal val="#ppt_x-#ppt_w*1.125000"/>
                                          </p:val>
                                        </p:tav>
                                        <p:tav tm="100000">
                                          <p:val>
                                            <p:strVal val="#ppt_x"/>
                                          </p:val>
                                        </p:tav>
                                      </p:tavLst>
                                    </p:anim>
                                    <p:animEffect transition="in" filter="wipe(right)">
                                      <p:cBhvr>
                                        <p:cTn id="7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95" grpId="0"/>
      <p:bldP spid="93" grpId="0"/>
      <p:bldP spid="96" grpId="0"/>
      <p:bldP spid="94" grpId="0"/>
      <p:bldP spid="9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a:t>我们以</a:t>
            </a:r>
            <a:r>
              <a:rPr lang="en-US" altLang="zh-CN" dirty="0"/>
              <a:t>S.W.O.T</a:t>
            </a:r>
            <a:r>
              <a:rPr lang="zh-CN" altLang="en-US" dirty="0"/>
              <a:t>分析得出的市场战略</a:t>
            </a:r>
          </a:p>
        </p:txBody>
      </p:sp>
      <p:grpSp>
        <p:nvGrpSpPr>
          <p:cNvPr id="42" name="组合 41"/>
          <p:cNvGrpSpPr/>
          <p:nvPr/>
        </p:nvGrpSpPr>
        <p:grpSpPr>
          <a:xfrm>
            <a:off x="4314198" y="3184375"/>
            <a:ext cx="3606237" cy="1260000"/>
            <a:chOff x="4314198" y="2892275"/>
            <a:chExt cx="3606237" cy="1260000"/>
          </a:xfrm>
        </p:grpSpPr>
        <p:grpSp>
          <p:nvGrpSpPr>
            <p:cNvPr id="9" name="组合 8"/>
            <p:cNvGrpSpPr/>
            <p:nvPr/>
          </p:nvGrpSpPr>
          <p:grpSpPr>
            <a:xfrm>
              <a:off x="4314198" y="2892275"/>
              <a:ext cx="3606237" cy="1260000"/>
              <a:chOff x="5356419" y="3997548"/>
              <a:chExt cx="3240000" cy="1260000"/>
            </a:xfrm>
          </p:grpSpPr>
          <p:sp>
            <p:nvSpPr>
              <p:cNvPr id="25" name="矩形 24"/>
              <p:cNvSpPr/>
              <p:nvPr/>
            </p:nvSpPr>
            <p:spPr>
              <a:xfrm>
                <a:off x="5356419" y="3997548"/>
                <a:ext cx="3240000" cy="1260000"/>
              </a:xfrm>
              <a:prstGeom prst="rect">
                <a:avLst/>
              </a:prstGeom>
              <a:solidFill>
                <a:srgbClr val="64C8B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356419" y="3997548"/>
                <a:ext cx="3240000" cy="1260000"/>
              </a:xfrm>
              <a:prstGeom prst="rect">
                <a:avLst/>
              </a:prstGeom>
              <a:solidFill>
                <a:schemeClr val="accent5">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4333617" y="2911054"/>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S.O</a:t>
              </a:r>
            </a:p>
            <a:p>
              <a:pPr algn="ctr">
                <a:lnSpc>
                  <a:spcPct val="150000"/>
                </a:lnSpc>
              </a:pPr>
              <a:r>
                <a:rPr lang="zh-CN" altLang="en-US" sz="1000" dirty="0">
                  <a:solidFill>
                    <a:schemeClr val="bg1"/>
                  </a:solidFill>
                  <a:latin typeface="+mn-ea"/>
                </a:rPr>
                <a:t>以邮政网络为基础，积及进入宅送市场；进入</a:t>
              </a:r>
              <a:r>
                <a:rPr lang="en-US" altLang="zh-CN" sz="1000" dirty="0">
                  <a:solidFill>
                    <a:schemeClr val="bg1"/>
                  </a:solidFill>
                  <a:latin typeface="+mn-ea"/>
                </a:rPr>
                <a:t>shopping mall</a:t>
              </a:r>
              <a:r>
                <a:rPr lang="zh-CN" altLang="en-US" sz="1000" dirty="0">
                  <a:solidFill>
                    <a:schemeClr val="bg1"/>
                  </a:solidFill>
                  <a:latin typeface="+mn-ea"/>
                </a:rPr>
                <a:t>配送市场；</a:t>
              </a:r>
              <a:r>
                <a:rPr lang="en-US" altLang="zh-CN" sz="1000" dirty="0" err="1">
                  <a:solidFill>
                    <a:schemeClr val="bg1"/>
                  </a:solidFill>
                  <a:latin typeface="+mn-ea"/>
                </a:rPr>
                <a:t>ePOST</a:t>
              </a:r>
              <a:r>
                <a:rPr lang="zh-CN" altLang="en-US" sz="1000" dirty="0">
                  <a:solidFill>
                    <a:schemeClr val="bg1"/>
                  </a:solidFill>
                  <a:latin typeface="+mn-ea"/>
                </a:rPr>
                <a:t>活性化；开发灵活运用关键技术的多样化的邮政服务</a:t>
              </a:r>
            </a:p>
          </p:txBody>
        </p:sp>
      </p:grpSp>
      <p:grpSp>
        <p:nvGrpSpPr>
          <p:cNvPr id="44" name="组合 43"/>
          <p:cNvGrpSpPr/>
          <p:nvPr/>
        </p:nvGrpSpPr>
        <p:grpSpPr>
          <a:xfrm>
            <a:off x="8023789" y="3184375"/>
            <a:ext cx="3606237" cy="1260000"/>
            <a:chOff x="8023789" y="2892275"/>
            <a:chExt cx="3606237" cy="1260000"/>
          </a:xfrm>
        </p:grpSpPr>
        <p:grpSp>
          <p:nvGrpSpPr>
            <p:cNvPr id="5" name="组合 4"/>
            <p:cNvGrpSpPr/>
            <p:nvPr/>
          </p:nvGrpSpPr>
          <p:grpSpPr>
            <a:xfrm>
              <a:off x="8023789" y="2892275"/>
              <a:ext cx="3606237" cy="1260000"/>
              <a:chOff x="7944199" y="2863700"/>
              <a:chExt cx="3240000" cy="1260000"/>
            </a:xfrm>
          </p:grpSpPr>
          <p:sp>
            <p:nvSpPr>
              <p:cNvPr id="33" name="矩形 32"/>
              <p:cNvSpPr/>
              <p:nvPr/>
            </p:nvSpPr>
            <p:spPr>
              <a:xfrm>
                <a:off x="7944199" y="2863700"/>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944199" y="2863700"/>
                <a:ext cx="3240000" cy="1260000"/>
              </a:xfrm>
              <a:prstGeom prst="rect">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sp>
          <p:nvSpPr>
            <p:cNvPr id="46" name="矩形 45"/>
            <p:cNvSpPr/>
            <p:nvPr/>
          </p:nvSpPr>
          <p:spPr>
            <a:xfrm>
              <a:off x="8034391" y="2911054"/>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W</a:t>
              </a:r>
              <a:r>
                <a:rPr lang="en-US" altLang="zh-CN" sz="1400" dirty="0" smtClean="0">
                  <a:solidFill>
                    <a:schemeClr val="bg1"/>
                  </a:solidFill>
                  <a:latin typeface="+mj-ea"/>
                  <a:ea typeface="+mj-ea"/>
                </a:rPr>
                <a:t>.O</a:t>
              </a:r>
            </a:p>
            <a:p>
              <a:pPr algn="ctr">
                <a:lnSpc>
                  <a:spcPct val="150000"/>
                </a:lnSpc>
              </a:pPr>
              <a:r>
                <a:rPr lang="zh-CN" altLang="en-US" sz="1000" dirty="0">
                  <a:solidFill>
                    <a:schemeClr val="bg1"/>
                  </a:solidFill>
                  <a:latin typeface="+mn-ea"/>
                </a:rPr>
                <a:t>构成邮寄包裹专门组织；过实物与信息的统一化进行实时的追踪（</a:t>
              </a:r>
              <a:r>
                <a:rPr lang="en-US" altLang="zh-CN" sz="1000" dirty="0">
                  <a:solidFill>
                    <a:schemeClr val="bg1"/>
                  </a:solidFill>
                  <a:latin typeface="+mn-ea"/>
                </a:rPr>
                <a:t>Track &amp; Trace</a:t>
              </a:r>
              <a:r>
                <a:rPr lang="zh-CN" altLang="en-US" sz="1000" dirty="0">
                  <a:solidFill>
                    <a:schemeClr val="bg1"/>
                  </a:solidFill>
                  <a:latin typeface="+mn-ea"/>
                </a:rPr>
                <a:t>）及物流</a:t>
              </a:r>
              <a:r>
                <a:rPr lang="zh-CN" altLang="en-US" sz="1000" dirty="0" smtClean="0">
                  <a:solidFill>
                    <a:schemeClr val="bg1"/>
                  </a:solidFill>
                  <a:latin typeface="+mn-ea"/>
                </a:rPr>
                <a:t>控制；</a:t>
              </a:r>
              <a:r>
                <a:rPr lang="zh-CN" altLang="en-US" sz="1000" dirty="0">
                  <a:solidFill>
                    <a:schemeClr val="bg1"/>
                  </a:solidFill>
                  <a:latin typeface="+mn-ea"/>
                </a:rPr>
                <a:t>将增值服务及一般服务差别化的价格体系的制定及服务内容的再整理</a:t>
              </a:r>
            </a:p>
          </p:txBody>
        </p:sp>
      </p:grpSp>
      <p:grpSp>
        <p:nvGrpSpPr>
          <p:cNvPr id="41" name="组合 40"/>
          <p:cNvGrpSpPr/>
          <p:nvPr/>
        </p:nvGrpSpPr>
        <p:grpSpPr>
          <a:xfrm>
            <a:off x="4314198" y="4540370"/>
            <a:ext cx="3606237" cy="1280368"/>
            <a:chOff x="4314198" y="4248270"/>
            <a:chExt cx="3606237" cy="1280368"/>
          </a:xfrm>
        </p:grpSpPr>
        <p:grpSp>
          <p:nvGrpSpPr>
            <p:cNvPr id="8" name="组合 7"/>
            <p:cNvGrpSpPr/>
            <p:nvPr/>
          </p:nvGrpSpPr>
          <p:grpSpPr>
            <a:xfrm>
              <a:off x="4314198" y="4268638"/>
              <a:ext cx="3606237" cy="1260000"/>
              <a:chOff x="4502171" y="5496617"/>
              <a:chExt cx="3240000" cy="1260000"/>
            </a:xfrm>
          </p:grpSpPr>
          <p:sp>
            <p:nvSpPr>
              <p:cNvPr id="35" name="矩形 34"/>
              <p:cNvSpPr/>
              <p:nvPr/>
            </p:nvSpPr>
            <p:spPr>
              <a:xfrm>
                <a:off x="4502171" y="5496617"/>
                <a:ext cx="3240000" cy="1260000"/>
              </a:xfrm>
              <a:prstGeom prst="rect">
                <a:avLst/>
              </a:prstGeom>
              <a:solidFill>
                <a:srgbClr val="64C8B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502171" y="5496617"/>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4333617" y="4248270"/>
              <a:ext cx="3567399" cy="118800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S.T</a:t>
              </a:r>
            </a:p>
            <a:p>
              <a:pPr algn="ctr">
                <a:lnSpc>
                  <a:spcPct val="150000"/>
                </a:lnSpc>
              </a:pPr>
              <a:r>
                <a:rPr lang="zh-CN" altLang="en-US" sz="1000" dirty="0">
                  <a:solidFill>
                    <a:schemeClr val="bg1"/>
                  </a:solidFill>
                  <a:latin typeface="+mn-ea"/>
                </a:rPr>
                <a:t>灵活运用范围宽广的邮政物流网络，树立积极的市场战略；通过与全球性的物流企业进行战略联盟；提高国外邮件的收益性及服务；为了确保企业顾客，树立积极的市场战略</a:t>
              </a:r>
            </a:p>
          </p:txBody>
        </p:sp>
      </p:grpSp>
      <p:grpSp>
        <p:nvGrpSpPr>
          <p:cNvPr id="43" name="组合 42"/>
          <p:cNvGrpSpPr/>
          <p:nvPr/>
        </p:nvGrpSpPr>
        <p:grpSpPr>
          <a:xfrm>
            <a:off x="8023789" y="4560738"/>
            <a:ext cx="3606237" cy="1260000"/>
            <a:chOff x="8023789" y="4268638"/>
            <a:chExt cx="3606237" cy="1260000"/>
          </a:xfrm>
        </p:grpSpPr>
        <p:grpSp>
          <p:nvGrpSpPr>
            <p:cNvPr id="6" name="组合 5"/>
            <p:cNvGrpSpPr/>
            <p:nvPr/>
          </p:nvGrpSpPr>
          <p:grpSpPr>
            <a:xfrm>
              <a:off x="8023789" y="4268638"/>
              <a:ext cx="3606237" cy="1260000"/>
              <a:chOff x="7944199" y="5433958"/>
              <a:chExt cx="3240000" cy="1260000"/>
            </a:xfrm>
          </p:grpSpPr>
          <p:sp>
            <p:nvSpPr>
              <p:cNvPr id="37" name="矩形 36"/>
              <p:cNvSpPr/>
              <p:nvPr/>
            </p:nvSpPr>
            <p:spPr>
              <a:xfrm>
                <a:off x="7944199" y="5433958"/>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944199" y="5433958"/>
                <a:ext cx="3240000" cy="1260000"/>
              </a:xfrm>
              <a:prstGeom prst="rect">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sp>
          <p:nvSpPr>
            <p:cNvPr id="48" name="矩形 47"/>
            <p:cNvSpPr/>
            <p:nvPr/>
          </p:nvSpPr>
          <p:spPr>
            <a:xfrm>
              <a:off x="8034391" y="4293888"/>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W.T</a:t>
              </a:r>
            </a:p>
            <a:p>
              <a:pPr algn="ctr">
                <a:lnSpc>
                  <a:spcPct val="150000"/>
                </a:lnSpc>
              </a:pPr>
              <a:r>
                <a:rPr lang="zh-CN" altLang="en-US" sz="1000" dirty="0">
                  <a:solidFill>
                    <a:schemeClr val="bg1"/>
                  </a:solidFill>
                  <a:latin typeface="+mn-ea"/>
                </a:rPr>
                <a:t>根据服务的特性，对包裹详情单与包裹运送网分别运营；对已经确定的邮政物流运营提高效率（</a:t>
              </a:r>
              <a:r>
                <a:rPr lang="en-US" altLang="zh-CN" sz="1000" dirty="0">
                  <a:solidFill>
                    <a:schemeClr val="bg1"/>
                  </a:solidFill>
                  <a:latin typeface="+mn-ea"/>
                </a:rPr>
                <a:t>BPR</a:t>
              </a:r>
              <a:r>
                <a:rPr lang="zh-CN" altLang="en-US" sz="1000" dirty="0">
                  <a:solidFill>
                    <a:schemeClr val="bg1"/>
                  </a:solidFill>
                  <a:latin typeface="+mn-ea"/>
                </a:rPr>
                <a:t>），由此提高市场竞争力</a:t>
              </a:r>
            </a:p>
          </p:txBody>
        </p:sp>
      </p:grpSp>
      <p:grpSp>
        <p:nvGrpSpPr>
          <p:cNvPr id="23" name="组合 22"/>
          <p:cNvGrpSpPr/>
          <p:nvPr/>
        </p:nvGrpSpPr>
        <p:grpSpPr>
          <a:xfrm>
            <a:off x="8023789" y="1836588"/>
            <a:ext cx="3606237" cy="1260000"/>
            <a:chOff x="8023789" y="1544488"/>
            <a:chExt cx="3606237" cy="1260000"/>
          </a:xfrm>
        </p:grpSpPr>
        <p:sp>
          <p:nvSpPr>
            <p:cNvPr id="21" name="矩形 20"/>
            <p:cNvSpPr/>
            <p:nvPr/>
          </p:nvSpPr>
          <p:spPr>
            <a:xfrm>
              <a:off x="8023789" y="1544488"/>
              <a:ext cx="3606237" cy="126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43208" y="1572493"/>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WEAKNESSES</a:t>
              </a:r>
              <a:r>
                <a:rPr lang="zh-CN" altLang="en-US" sz="1400" dirty="0" smtClean="0">
                  <a:solidFill>
                    <a:schemeClr val="bg1"/>
                  </a:solidFill>
                  <a:latin typeface="+mj-ea"/>
                  <a:ea typeface="+mj-ea"/>
                </a:rPr>
                <a:t>（劣势）</a:t>
              </a:r>
              <a:endParaRPr lang="en-US" altLang="zh-CN" sz="1400" dirty="0" smtClean="0">
                <a:solidFill>
                  <a:schemeClr val="bg1"/>
                </a:solidFill>
                <a:latin typeface="+mj-ea"/>
                <a:ea typeface="+mj-ea"/>
              </a:endParaRPr>
            </a:p>
            <a:p>
              <a:pPr algn="ctr">
                <a:lnSpc>
                  <a:spcPct val="150000"/>
                </a:lnSpc>
                <a:spcAft>
                  <a:spcPts val="600"/>
                </a:spcAft>
              </a:pPr>
              <a:r>
                <a:rPr lang="zh-CN" altLang="en-US" sz="1000" dirty="0" smtClean="0">
                  <a:solidFill>
                    <a:schemeClr val="bg1"/>
                  </a:solidFill>
                  <a:latin typeface="+mn-ea"/>
                </a:rPr>
                <a:t>上门取件相关人力及车辆不足；市场有物流专家不足；组织、预算、费用等方面的灵活性不足；包裹破损的可能性很大；追踪查询服务不够完善</a:t>
              </a:r>
              <a:endParaRPr lang="en-US" altLang="zh-CN" sz="1000" dirty="0">
                <a:solidFill>
                  <a:schemeClr val="bg1"/>
                </a:solidFill>
                <a:latin typeface="+mn-ea"/>
              </a:endParaRPr>
            </a:p>
          </p:txBody>
        </p:sp>
      </p:grpSp>
      <p:grpSp>
        <p:nvGrpSpPr>
          <p:cNvPr id="40" name="组合 39"/>
          <p:cNvGrpSpPr/>
          <p:nvPr/>
        </p:nvGrpSpPr>
        <p:grpSpPr>
          <a:xfrm>
            <a:off x="614316" y="4560738"/>
            <a:ext cx="3606237" cy="1260000"/>
            <a:chOff x="614316" y="4268638"/>
            <a:chExt cx="3606237" cy="1260000"/>
          </a:xfrm>
        </p:grpSpPr>
        <p:sp>
          <p:nvSpPr>
            <p:cNvPr id="31" name="矩形 30"/>
            <p:cNvSpPr/>
            <p:nvPr/>
          </p:nvSpPr>
          <p:spPr>
            <a:xfrm>
              <a:off x="614316" y="4268638"/>
              <a:ext cx="3606237" cy="12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3735" y="4296643"/>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THREATSS</a:t>
              </a:r>
              <a:r>
                <a:rPr lang="zh-CN" altLang="en-US" sz="1400" dirty="0" smtClean="0">
                  <a:solidFill>
                    <a:schemeClr val="bg1"/>
                  </a:solidFill>
                  <a:latin typeface="+mj-ea"/>
                  <a:ea typeface="+mj-ea"/>
                </a:rPr>
                <a:t>（风险）</a:t>
              </a:r>
              <a:endParaRPr lang="en-US" altLang="zh-CN" sz="1400" dirty="0" smtClean="0">
                <a:solidFill>
                  <a:schemeClr val="bg1"/>
                </a:solidFill>
                <a:latin typeface="+mj-ea"/>
                <a:ea typeface="+mj-ea"/>
              </a:endParaRPr>
            </a:p>
            <a:p>
              <a:pPr algn="ctr">
                <a:lnSpc>
                  <a:spcPct val="150000"/>
                </a:lnSpc>
                <a:spcAft>
                  <a:spcPts val="600"/>
                </a:spcAft>
              </a:pPr>
              <a:r>
                <a:rPr lang="zh-CN" altLang="en-US" sz="1000" dirty="0" smtClean="0">
                  <a:solidFill>
                    <a:schemeClr val="bg1"/>
                  </a:solidFill>
                  <a:latin typeface="+mn-ea"/>
                </a:rPr>
                <a:t>通信技术发展后，对邮政的需求可能减少；现在宅送企业的设备挨次及代理增多；</a:t>
              </a:r>
              <a:r>
                <a:rPr lang="en-US" altLang="zh-CN" sz="1000" dirty="0" smtClean="0">
                  <a:solidFill>
                    <a:schemeClr val="bg1"/>
                  </a:solidFill>
                  <a:latin typeface="+mn-ea"/>
                </a:rPr>
                <a:t>WTO</a:t>
              </a:r>
              <a:r>
                <a:rPr lang="zh-CN" altLang="en-US" sz="1000" dirty="0" smtClean="0">
                  <a:solidFill>
                    <a:schemeClr val="bg1"/>
                  </a:solidFill>
                  <a:latin typeface="+mn-ea"/>
                </a:rPr>
                <a:t>邮政服务市场开放的压力；国外宅送企业进入国内市场</a:t>
              </a:r>
              <a:endParaRPr lang="en-US" altLang="zh-CN" sz="1000" dirty="0">
                <a:solidFill>
                  <a:schemeClr val="bg1"/>
                </a:solidFill>
                <a:latin typeface="+mn-ea"/>
              </a:endParaRPr>
            </a:p>
          </p:txBody>
        </p:sp>
      </p:grpSp>
      <p:grpSp>
        <p:nvGrpSpPr>
          <p:cNvPr id="20" name="组合 19"/>
          <p:cNvGrpSpPr/>
          <p:nvPr/>
        </p:nvGrpSpPr>
        <p:grpSpPr>
          <a:xfrm>
            <a:off x="4314198" y="1826493"/>
            <a:ext cx="3606237" cy="1260000"/>
            <a:chOff x="4314198" y="1534393"/>
            <a:chExt cx="3606237" cy="1260000"/>
          </a:xfrm>
        </p:grpSpPr>
        <p:sp>
          <p:nvSpPr>
            <p:cNvPr id="3" name="矩形 2"/>
            <p:cNvSpPr/>
            <p:nvPr/>
          </p:nvSpPr>
          <p:spPr>
            <a:xfrm>
              <a:off x="4314198" y="1534393"/>
              <a:ext cx="3606237" cy="126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33617" y="1562398"/>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STRENGHTS</a:t>
              </a:r>
              <a:r>
                <a:rPr lang="zh-CN" altLang="en-US" sz="1400" dirty="0" smtClean="0">
                  <a:solidFill>
                    <a:schemeClr val="bg1"/>
                  </a:solidFill>
                  <a:latin typeface="+mj-ea"/>
                  <a:ea typeface="+mj-ea"/>
                </a:rPr>
                <a:t>（优势）</a:t>
              </a:r>
              <a:endParaRPr lang="en-US" altLang="zh-CN" sz="1400" dirty="0" smtClean="0">
                <a:solidFill>
                  <a:schemeClr val="bg1"/>
                </a:solidFill>
                <a:latin typeface="+mj-ea"/>
                <a:ea typeface="+mj-ea"/>
              </a:endParaRPr>
            </a:p>
            <a:p>
              <a:pPr algn="ctr">
                <a:lnSpc>
                  <a:spcPct val="150000"/>
                </a:lnSpc>
                <a:spcAft>
                  <a:spcPts val="600"/>
                </a:spcAft>
              </a:pPr>
              <a:r>
                <a:rPr lang="zh-CN" altLang="en-US" sz="1000" dirty="0" smtClean="0">
                  <a:solidFill>
                    <a:schemeClr val="bg1"/>
                  </a:solidFill>
                  <a:latin typeface="+mn-ea"/>
                </a:rPr>
                <a:t>作为国家机关，拥有公众的信任；顾客对邮政服务的高度新近感与信任感；拥有全国范围的物流网；具有众多的人力资源；具有创造邮政 </a:t>
              </a:r>
              <a:r>
                <a:rPr lang="en-US" altLang="zh-CN" sz="1000" dirty="0" smtClean="0">
                  <a:solidFill>
                    <a:schemeClr val="bg1"/>
                  </a:solidFill>
                  <a:latin typeface="+mn-ea"/>
                </a:rPr>
                <a:t>/ </a:t>
              </a:r>
              <a:r>
                <a:rPr lang="zh-CN" altLang="en-US" sz="1000" dirty="0" smtClean="0">
                  <a:solidFill>
                    <a:schemeClr val="bg1"/>
                  </a:solidFill>
                  <a:latin typeface="+mn-ea"/>
                </a:rPr>
                <a:t>金融的可能性</a:t>
              </a:r>
              <a:endParaRPr lang="en-US" altLang="zh-CN" sz="1000" dirty="0" smtClean="0">
                <a:solidFill>
                  <a:schemeClr val="bg1"/>
                </a:solidFill>
                <a:latin typeface="+mn-ea"/>
              </a:endParaRPr>
            </a:p>
          </p:txBody>
        </p:sp>
      </p:grpSp>
      <p:grpSp>
        <p:nvGrpSpPr>
          <p:cNvPr id="39" name="组合 38"/>
          <p:cNvGrpSpPr/>
          <p:nvPr/>
        </p:nvGrpSpPr>
        <p:grpSpPr>
          <a:xfrm>
            <a:off x="614316" y="3184375"/>
            <a:ext cx="3606237" cy="1260000"/>
            <a:chOff x="614316" y="2892275"/>
            <a:chExt cx="3606237" cy="1260000"/>
          </a:xfrm>
        </p:grpSpPr>
        <p:sp>
          <p:nvSpPr>
            <p:cNvPr id="27" name="矩形 26"/>
            <p:cNvSpPr/>
            <p:nvPr/>
          </p:nvSpPr>
          <p:spPr>
            <a:xfrm>
              <a:off x="614316" y="2892275"/>
              <a:ext cx="3606237" cy="12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3735" y="2920280"/>
              <a:ext cx="3567399" cy="1184940"/>
            </a:xfrm>
            <a:prstGeom prst="rect">
              <a:avLst/>
            </a:prstGeom>
            <a:noFill/>
          </p:spPr>
          <p:txBody>
            <a:bodyPr wrap="square">
              <a:spAutoFit/>
            </a:bodyPr>
            <a:lstStyle/>
            <a:p>
              <a:pPr algn="ctr">
                <a:lnSpc>
                  <a:spcPct val="150000"/>
                </a:lnSpc>
                <a:spcAft>
                  <a:spcPts val="600"/>
                </a:spcAft>
              </a:pPr>
              <a:r>
                <a:rPr lang="en-US" altLang="zh-CN" sz="1400" dirty="0" smtClean="0">
                  <a:solidFill>
                    <a:schemeClr val="bg1"/>
                  </a:solidFill>
                  <a:latin typeface="+mj-ea"/>
                  <a:ea typeface="+mj-ea"/>
                </a:rPr>
                <a:t>OPPORTUNITIES</a:t>
              </a:r>
              <a:r>
                <a:rPr lang="zh-CN" altLang="en-US" sz="1400" dirty="0" smtClean="0">
                  <a:solidFill>
                    <a:schemeClr val="bg1"/>
                  </a:solidFill>
                  <a:latin typeface="+mj-ea"/>
                  <a:ea typeface="+mj-ea"/>
                </a:rPr>
                <a:t>（机会）</a:t>
              </a:r>
              <a:endParaRPr lang="en-US" altLang="zh-CN" sz="1400" dirty="0" smtClean="0">
                <a:solidFill>
                  <a:schemeClr val="bg1"/>
                </a:solidFill>
                <a:latin typeface="+mj-ea"/>
                <a:ea typeface="+mj-ea"/>
              </a:endParaRPr>
            </a:p>
            <a:p>
              <a:pPr algn="ctr">
                <a:lnSpc>
                  <a:spcPct val="150000"/>
                </a:lnSpc>
                <a:spcAft>
                  <a:spcPts val="600"/>
                </a:spcAft>
              </a:pPr>
              <a:r>
                <a:rPr lang="zh-CN" altLang="en-US" sz="1000" dirty="0" smtClean="0">
                  <a:solidFill>
                    <a:schemeClr val="bg1"/>
                  </a:solidFill>
                  <a:latin typeface="+mn-ea"/>
                </a:rPr>
                <a:t>随着电子商务的普及，对寄件需求增加（年平均增加</a:t>
              </a:r>
              <a:r>
                <a:rPr lang="en-US" altLang="zh-CN" sz="1000" dirty="0" smtClean="0">
                  <a:solidFill>
                    <a:schemeClr val="bg1"/>
                  </a:solidFill>
                  <a:latin typeface="+mn-ea"/>
                </a:rPr>
                <a:t>38%</a:t>
              </a:r>
              <a:r>
                <a:rPr lang="zh-CN" altLang="en-US" sz="1000" dirty="0" smtClean="0">
                  <a:solidFill>
                    <a:schemeClr val="bg1"/>
                  </a:solidFill>
                  <a:latin typeface="+mn-ea"/>
                </a:rPr>
                <a:t>）；能够确保应对市场开放的事业自由度；物流及</a:t>
              </a:r>
              <a:r>
                <a:rPr lang="en-US" altLang="zh-CN" sz="1000" dirty="0" smtClean="0">
                  <a:solidFill>
                    <a:schemeClr val="bg1"/>
                  </a:solidFill>
                  <a:latin typeface="+mn-ea"/>
                </a:rPr>
                <a:t>IT</a:t>
              </a:r>
              <a:r>
                <a:rPr lang="zh-CN" altLang="en-US" sz="1000" dirty="0" smtClean="0">
                  <a:solidFill>
                    <a:schemeClr val="bg1"/>
                  </a:solidFill>
                  <a:latin typeface="+mn-ea"/>
                </a:rPr>
                <a:t>等关键技术的飞跃性的发展</a:t>
              </a:r>
              <a:endParaRPr lang="en-US" altLang="zh-CN" sz="1000" dirty="0">
                <a:solidFill>
                  <a:schemeClr val="bg1"/>
                </a:solidFill>
                <a:latin typeface="+mn-ea"/>
              </a:endParaRPr>
            </a:p>
          </p:txBody>
        </p:sp>
      </p:grpSp>
      <p:grpSp>
        <p:nvGrpSpPr>
          <p:cNvPr id="14" name="组合 13"/>
          <p:cNvGrpSpPr/>
          <p:nvPr/>
        </p:nvGrpSpPr>
        <p:grpSpPr>
          <a:xfrm>
            <a:off x="614316" y="1826493"/>
            <a:ext cx="3606237" cy="1260000"/>
            <a:chOff x="614316" y="1534393"/>
            <a:chExt cx="3606237" cy="1260000"/>
          </a:xfrm>
        </p:grpSpPr>
        <p:sp>
          <p:nvSpPr>
            <p:cNvPr id="22" name="矩形 21"/>
            <p:cNvSpPr/>
            <p:nvPr/>
          </p:nvSpPr>
          <p:spPr>
            <a:xfrm>
              <a:off x="614316" y="1534393"/>
              <a:ext cx="3606237" cy="12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14316" y="1544488"/>
              <a:ext cx="3606237" cy="1249905"/>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2989302" y="1821417"/>
              <a:ext cx="1107997" cy="369332"/>
            </a:xfrm>
            <a:prstGeom prst="rect">
              <a:avLst/>
            </a:prstGeom>
          </p:spPr>
          <p:txBody>
            <a:bodyPr wrap="none">
              <a:spAutoFit/>
            </a:bodyPr>
            <a:lstStyle/>
            <a:p>
              <a:pPr algn="ctr">
                <a:defRPr/>
              </a:pPr>
              <a:r>
                <a:rPr lang="zh-CN" altLang="en-US" dirty="0" smtClean="0">
                  <a:solidFill>
                    <a:schemeClr val="bg1"/>
                  </a:solidFill>
                  <a:latin typeface="+mj-ea"/>
                  <a:ea typeface="+mj-ea"/>
                </a:rPr>
                <a:t>内部能力</a:t>
              </a:r>
              <a:endParaRPr lang="en-US" altLang="zh-CN" dirty="0">
                <a:solidFill>
                  <a:schemeClr val="bg1"/>
                </a:solidFill>
                <a:latin typeface="+mj-ea"/>
                <a:ea typeface="+mj-ea"/>
              </a:endParaRPr>
            </a:p>
          </p:txBody>
        </p:sp>
        <p:sp>
          <p:nvSpPr>
            <p:cNvPr id="53" name="矩形 52"/>
            <p:cNvSpPr/>
            <p:nvPr/>
          </p:nvSpPr>
          <p:spPr>
            <a:xfrm>
              <a:off x="931903" y="2233472"/>
              <a:ext cx="1107996" cy="369332"/>
            </a:xfrm>
            <a:prstGeom prst="rect">
              <a:avLst/>
            </a:prstGeom>
          </p:spPr>
          <p:txBody>
            <a:bodyPr wrap="none">
              <a:spAutoFit/>
            </a:bodyPr>
            <a:lstStyle/>
            <a:p>
              <a:pPr algn="ctr">
                <a:defRPr/>
              </a:pPr>
              <a:r>
                <a:rPr lang="zh-CN" altLang="en-US" dirty="0" smtClean="0">
                  <a:solidFill>
                    <a:schemeClr val="bg1"/>
                  </a:solidFill>
                  <a:latin typeface="+mj-ea"/>
                  <a:ea typeface="+mj-ea"/>
                </a:rPr>
                <a:t>外部因素</a:t>
              </a:r>
              <a:endParaRPr lang="en-US" altLang="zh-CN"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30476972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ppt_x</p:attrName>
                                        </p:attrNameLst>
                                      </p:cBhvr>
                                      <p:tavLst>
                                        <p:tav tm="0">
                                          <p:val>
                                            <p:strVal val="#ppt_x-#ppt_w*1.125000"/>
                                          </p:val>
                                        </p:tav>
                                        <p:tav tm="100000">
                                          <p:val>
                                            <p:strVal val="#ppt_x"/>
                                          </p:val>
                                        </p:tav>
                                      </p:tavLst>
                                    </p:anim>
                                    <p:animEffect transition="in" filter="wipe(right)">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ppt_y</p:attrName>
                                        </p:attrNameLst>
                                      </p:cBhvr>
                                      <p:tavLst>
                                        <p:tav tm="0">
                                          <p:val>
                                            <p:strVal val="#ppt_y-#ppt_h*1.125000"/>
                                          </p:val>
                                        </p:tav>
                                        <p:tav tm="100000">
                                          <p:val>
                                            <p:strVal val="#ppt_y"/>
                                          </p:val>
                                        </p:tav>
                                      </p:tavLst>
                                    </p:anim>
                                    <p:animEffect transition="in" filter="wipe(down)">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ppt_x</p:attrName>
                                        </p:attrNameLst>
                                      </p:cBhvr>
                                      <p:tavLst>
                                        <p:tav tm="0">
                                          <p:val>
                                            <p:strVal val="#ppt_x-#ppt_w*1.125000"/>
                                          </p:val>
                                        </p:tav>
                                        <p:tav tm="100000">
                                          <p:val>
                                            <p:strVal val="#ppt_x"/>
                                          </p:val>
                                        </p:tav>
                                      </p:tavLst>
                                    </p:anim>
                                    <p:animEffect transition="in" filter="wipe(right)">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p:tgtEl>
                                          <p:spTgt spid="40"/>
                                        </p:tgtEl>
                                        <p:attrNameLst>
                                          <p:attrName>ppt_y</p:attrName>
                                        </p:attrNameLst>
                                      </p:cBhvr>
                                      <p:tavLst>
                                        <p:tav tm="0">
                                          <p:val>
                                            <p:strVal val="#ppt_y-#ppt_h*1.125000"/>
                                          </p:val>
                                        </p:tav>
                                        <p:tav tm="100000">
                                          <p:val>
                                            <p:strVal val="#ppt_y"/>
                                          </p:val>
                                        </p:tav>
                                      </p:tavLst>
                                    </p:anim>
                                    <p:animEffect transition="in" filter="wipe(down)">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我们的市场开发策略</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31</a:t>
            </a:fld>
            <a:endParaRPr lang="zh-CN" altLang="en-US"/>
          </a:p>
        </p:txBody>
      </p:sp>
      <p:grpSp>
        <p:nvGrpSpPr>
          <p:cNvPr id="5" name="组合 4"/>
          <p:cNvGrpSpPr/>
          <p:nvPr/>
        </p:nvGrpSpPr>
        <p:grpSpPr>
          <a:xfrm>
            <a:off x="3964557" y="3351209"/>
            <a:ext cx="937070" cy="1225734"/>
            <a:chOff x="8117457" y="788000"/>
            <a:chExt cx="937070" cy="1225734"/>
          </a:xfrm>
        </p:grpSpPr>
        <p:sp>
          <p:nvSpPr>
            <p:cNvPr id="6" name="Freeform 5"/>
            <p:cNvSpPr>
              <a:spLocks/>
            </p:cNvSpPr>
            <p:nvPr/>
          </p:nvSpPr>
          <p:spPr bwMode="auto">
            <a:xfrm>
              <a:off x="8117457" y="788000"/>
              <a:ext cx="615768" cy="1225734"/>
            </a:xfrm>
            <a:custGeom>
              <a:avLst/>
              <a:gdLst>
                <a:gd name="T0" fmla="*/ 313 w 849"/>
                <a:gd name="T1" fmla="*/ 0 h 1690"/>
                <a:gd name="T2" fmla="*/ 0 w 849"/>
                <a:gd name="T3" fmla="*/ 0 h 1690"/>
                <a:gd name="T4" fmla="*/ 0 w 849"/>
                <a:gd name="T5" fmla="*/ 231 h 1690"/>
                <a:gd name="T6" fmla="*/ 390 w 849"/>
                <a:gd name="T7" fmla="*/ 846 h 1690"/>
                <a:gd name="T8" fmla="*/ 0 w 849"/>
                <a:gd name="T9" fmla="*/ 1459 h 1690"/>
                <a:gd name="T10" fmla="*/ 0 w 849"/>
                <a:gd name="T11" fmla="*/ 1690 h 1690"/>
                <a:gd name="T12" fmla="*/ 313 w 849"/>
                <a:gd name="T13" fmla="*/ 1690 h 1690"/>
                <a:gd name="T14" fmla="*/ 849 w 849"/>
                <a:gd name="T15" fmla="*/ 846 h 1690"/>
                <a:gd name="T16" fmla="*/ 313 w 849"/>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690">
                  <a:moveTo>
                    <a:pt x="313" y="0"/>
                  </a:moveTo>
                  <a:lnTo>
                    <a:pt x="0" y="0"/>
                  </a:lnTo>
                  <a:lnTo>
                    <a:pt x="0" y="231"/>
                  </a:lnTo>
                  <a:lnTo>
                    <a:pt x="390" y="846"/>
                  </a:lnTo>
                  <a:lnTo>
                    <a:pt x="0" y="1459"/>
                  </a:lnTo>
                  <a:lnTo>
                    <a:pt x="0" y="1690"/>
                  </a:lnTo>
                  <a:lnTo>
                    <a:pt x="313" y="1690"/>
                  </a:lnTo>
                  <a:lnTo>
                    <a:pt x="849" y="846"/>
                  </a:lnTo>
                  <a:lnTo>
                    <a:pt x="31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7" name="Freeform 6"/>
            <p:cNvSpPr>
              <a:spLocks/>
            </p:cNvSpPr>
            <p:nvPr/>
          </p:nvSpPr>
          <p:spPr bwMode="auto">
            <a:xfrm>
              <a:off x="8117457" y="788000"/>
              <a:ext cx="937070" cy="1225734"/>
            </a:xfrm>
            <a:custGeom>
              <a:avLst/>
              <a:gdLst>
                <a:gd name="T0" fmla="*/ 756 w 1292"/>
                <a:gd name="T1" fmla="*/ 0 h 1690"/>
                <a:gd name="T2" fmla="*/ 0 w 1292"/>
                <a:gd name="T3" fmla="*/ 0 h 1690"/>
                <a:gd name="T4" fmla="*/ 536 w 1292"/>
                <a:gd name="T5" fmla="*/ 846 h 1690"/>
                <a:gd name="T6" fmla="*/ 0 w 1292"/>
                <a:gd name="T7" fmla="*/ 1690 h 1690"/>
                <a:gd name="T8" fmla="*/ 756 w 1292"/>
                <a:gd name="T9" fmla="*/ 1690 h 1690"/>
                <a:gd name="T10" fmla="*/ 1292 w 1292"/>
                <a:gd name="T11" fmla="*/ 846 h 1690"/>
                <a:gd name="T12" fmla="*/ 756 w 1292"/>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1292" h="1690">
                  <a:moveTo>
                    <a:pt x="756" y="0"/>
                  </a:moveTo>
                  <a:lnTo>
                    <a:pt x="0" y="0"/>
                  </a:lnTo>
                  <a:lnTo>
                    <a:pt x="536" y="846"/>
                  </a:lnTo>
                  <a:lnTo>
                    <a:pt x="0" y="1690"/>
                  </a:lnTo>
                  <a:lnTo>
                    <a:pt x="756" y="1690"/>
                  </a:lnTo>
                  <a:lnTo>
                    <a:pt x="1292" y="846"/>
                  </a:lnTo>
                  <a:lnTo>
                    <a:pt x="756"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8" name="组合 7"/>
          <p:cNvGrpSpPr/>
          <p:nvPr/>
        </p:nvGrpSpPr>
        <p:grpSpPr>
          <a:xfrm>
            <a:off x="4457027" y="3116941"/>
            <a:ext cx="1097359" cy="1694269"/>
            <a:chOff x="8609927" y="553732"/>
            <a:chExt cx="1097359" cy="1694269"/>
          </a:xfrm>
        </p:grpSpPr>
        <p:sp>
          <p:nvSpPr>
            <p:cNvPr id="9" name="Freeform 7"/>
            <p:cNvSpPr>
              <a:spLocks/>
            </p:cNvSpPr>
            <p:nvPr/>
          </p:nvSpPr>
          <p:spPr bwMode="auto">
            <a:xfrm>
              <a:off x="8609927" y="553732"/>
              <a:ext cx="852212" cy="1694269"/>
            </a:xfrm>
            <a:custGeom>
              <a:avLst/>
              <a:gdLst>
                <a:gd name="T0" fmla="*/ 435 w 1175"/>
                <a:gd name="T1" fmla="*/ 0 h 2336"/>
                <a:gd name="T2" fmla="*/ 0 w 1175"/>
                <a:gd name="T3" fmla="*/ 0 h 2336"/>
                <a:gd name="T4" fmla="*/ 0 w 1175"/>
                <a:gd name="T5" fmla="*/ 319 h 2336"/>
                <a:gd name="T6" fmla="*/ 538 w 1175"/>
                <a:gd name="T7" fmla="*/ 1169 h 2336"/>
                <a:gd name="T8" fmla="*/ 0 w 1175"/>
                <a:gd name="T9" fmla="*/ 2017 h 2336"/>
                <a:gd name="T10" fmla="*/ 0 w 1175"/>
                <a:gd name="T11" fmla="*/ 2336 h 2336"/>
                <a:gd name="T12" fmla="*/ 435 w 1175"/>
                <a:gd name="T13" fmla="*/ 2336 h 2336"/>
                <a:gd name="T14" fmla="*/ 1175 w 1175"/>
                <a:gd name="T15" fmla="*/ 1169 h 2336"/>
                <a:gd name="T16" fmla="*/ 435 w 1175"/>
                <a:gd name="T17" fmla="*/ 0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5" h="2336">
                  <a:moveTo>
                    <a:pt x="435" y="0"/>
                  </a:moveTo>
                  <a:lnTo>
                    <a:pt x="0" y="0"/>
                  </a:lnTo>
                  <a:lnTo>
                    <a:pt x="0" y="319"/>
                  </a:lnTo>
                  <a:lnTo>
                    <a:pt x="538" y="1169"/>
                  </a:lnTo>
                  <a:lnTo>
                    <a:pt x="0" y="2017"/>
                  </a:lnTo>
                  <a:lnTo>
                    <a:pt x="0" y="2336"/>
                  </a:lnTo>
                  <a:lnTo>
                    <a:pt x="435" y="2336"/>
                  </a:lnTo>
                  <a:lnTo>
                    <a:pt x="1175" y="1169"/>
                  </a:lnTo>
                  <a:lnTo>
                    <a:pt x="43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0" name="Freeform 8"/>
            <p:cNvSpPr>
              <a:spLocks/>
            </p:cNvSpPr>
            <p:nvPr/>
          </p:nvSpPr>
          <p:spPr bwMode="auto">
            <a:xfrm>
              <a:off x="8609927" y="553732"/>
              <a:ext cx="1097359" cy="1694269"/>
            </a:xfrm>
            <a:custGeom>
              <a:avLst/>
              <a:gdLst>
                <a:gd name="T0" fmla="*/ 771 w 1513"/>
                <a:gd name="T1" fmla="*/ 0 h 2336"/>
                <a:gd name="T2" fmla="*/ 0 w 1513"/>
                <a:gd name="T3" fmla="*/ 0 h 2336"/>
                <a:gd name="T4" fmla="*/ 742 w 1513"/>
                <a:gd name="T5" fmla="*/ 1169 h 2336"/>
                <a:gd name="T6" fmla="*/ 0 w 1513"/>
                <a:gd name="T7" fmla="*/ 2336 h 2336"/>
                <a:gd name="T8" fmla="*/ 771 w 1513"/>
                <a:gd name="T9" fmla="*/ 2336 h 2336"/>
                <a:gd name="T10" fmla="*/ 1513 w 1513"/>
                <a:gd name="T11" fmla="*/ 1169 h 2336"/>
                <a:gd name="T12" fmla="*/ 771 w 1513"/>
                <a:gd name="T13" fmla="*/ 0 h 2336"/>
              </a:gdLst>
              <a:ahLst/>
              <a:cxnLst>
                <a:cxn ang="0">
                  <a:pos x="T0" y="T1"/>
                </a:cxn>
                <a:cxn ang="0">
                  <a:pos x="T2" y="T3"/>
                </a:cxn>
                <a:cxn ang="0">
                  <a:pos x="T4" y="T5"/>
                </a:cxn>
                <a:cxn ang="0">
                  <a:pos x="T6" y="T7"/>
                </a:cxn>
                <a:cxn ang="0">
                  <a:pos x="T8" y="T9"/>
                </a:cxn>
                <a:cxn ang="0">
                  <a:pos x="T10" y="T11"/>
                </a:cxn>
                <a:cxn ang="0">
                  <a:pos x="T12" y="T13"/>
                </a:cxn>
              </a:cxnLst>
              <a:rect l="0" t="0" r="r" b="b"/>
              <a:pathLst>
                <a:path w="1513" h="2336">
                  <a:moveTo>
                    <a:pt x="771" y="0"/>
                  </a:moveTo>
                  <a:lnTo>
                    <a:pt x="0" y="0"/>
                  </a:lnTo>
                  <a:lnTo>
                    <a:pt x="742" y="1169"/>
                  </a:lnTo>
                  <a:lnTo>
                    <a:pt x="0" y="2336"/>
                  </a:lnTo>
                  <a:lnTo>
                    <a:pt x="771" y="2336"/>
                  </a:lnTo>
                  <a:lnTo>
                    <a:pt x="1513" y="1169"/>
                  </a:lnTo>
                  <a:lnTo>
                    <a:pt x="771"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1" name="组合 10"/>
          <p:cNvGrpSpPr/>
          <p:nvPr/>
        </p:nvGrpSpPr>
        <p:grpSpPr>
          <a:xfrm>
            <a:off x="4992288" y="2803617"/>
            <a:ext cx="1504970" cy="2320917"/>
            <a:chOff x="9145188" y="240408"/>
            <a:chExt cx="1504970" cy="2320917"/>
          </a:xfrm>
        </p:grpSpPr>
        <p:sp>
          <p:nvSpPr>
            <p:cNvPr id="12" name="Freeform 9"/>
            <p:cNvSpPr>
              <a:spLocks/>
            </p:cNvSpPr>
            <p:nvPr/>
          </p:nvSpPr>
          <p:spPr bwMode="auto">
            <a:xfrm>
              <a:off x="9145188" y="240408"/>
              <a:ext cx="1168437" cy="2320917"/>
            </a:xfrm>
            <a:custGeom>
              <a:avLst/>
              <a:gdLst>
                <a:gd name="T0" fmla="*/ 595 w 1611"/>
                <a:gd name="T1" fmla="*/ 0 h 3200"/>
                <a:gd name="T2" fmla="*/ 0 w 1611"/>
                <a:gd name="T3" fmla="*/ 0 h 3200"/>
                <a:gd name="T4" fmla="*/ 0 w 1611"/>
                <a:gd name="T5" fmla="*/ 436 h 3200"/>
                <a:gd name="T6" fmla="*/ 740 w 1611"/>
                <a:gd name="T7" fmla="*/ 1601 h 3200"/>
                <a:gd name="T8" fmla="*/ 0 w 1611"/>
                <a:gd name="T9" fmla="*/ 2764 h 3200"/>
                <a:gd name="T10" fmla="*/ 0 w 1611"/>
                <a:gd name="T11" fmla="*/ 3200 h 3200"/>
                <a:gd name="T12" fmla="*/ 595 w 1611"/>
                <a:gd name="T13" fmla="*/ 3200 h 3200"/>
                <a:gd name="T14" fmla="*/ 1611 w 1611"/>
                <a:gd name="T15" fmla="*/ 1601 h 3200"/>
                <a:gd name="T16" fmla="*/ 595 w 1611"/>
                <a:gd name="T17" fmla="*/ 0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1" h="3200">
                  <a:moveTo>
                    <a:pt x="595" y="0"/>
                  </a:moveTo>
                  <a:lnTo>
                    <a:pt x="0" y="0"/>
                  </a:lnTo>
                  <a:lnTo>
                    <a:pt x="0" y="436"/>
                  </a:lnTo>
                  <a:lnTo>
                    <a:pt x="740" y="1601"/>
                  </a:lnTo>
                  <a:lnTo>
                    <a:pt x="0" y="2764"/>
                  </a:lnTo>
                  <a:lnTo>
                    <a:pt x="0" y="3200"/>
                  </a:lnTo>
                  <a:lnTo>
                    <a:pt x="595" y="3200"/>
                  </a:lnTo>
                  <a:lnTo>
                    <a:pt x="1611" y="1601"/>
                  </a:lnTo>
                  <a:lnTo>
                    <a:pt x="59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3" name="Freeform 10"/>
            <p:cNvSpPr>
              <a:spLocks/>
            </p:cNvSpPr>
            <p:nvPr/>
          </p:nvSpPr>
          <p:spPr bwMode="auto">
            <a:xfrm>
              <a:off x="9145188" y="240408"/>
              <a:ext cx="1504970" cy="2320917"/>
            </a:xfrm>
            <a:custGeom>
              <a:avLst/>
              <a:gdLst>
                <a:gd name="T0" fmla="*/ 1059 w 2075"/>
                <a:gd name="T1" fmla="*/ 0 h 3200"/>
                <a:gd name="T2" fmla="*/ 0 w 2075"/>
                <a:gd name="T3" fmla="*/ 0 h 3200"/>
                <a:gd name="T4" fmla="*/ 1016 w 2075"/>
                <a:gd name="T5" fmla="*/ 1601 h 3200"/>
                <a:gd name="T6" fmla="*/ 0 w 2075"/>
                <a:gd name="T7" fmla="*/ 3200 h 3200"/>
                <a:gd name="T8" fmla="*/ 1059 w 2075"/>
                <a:gd name="T9" fmla="*/ 3200 h 3200"/>
                <a:gd name="T10" fmla="*/ 2075 w 2075"/>
                <a:gd name="T11" fmla="*/ 1601 h 3200"/>
                <a:gd name="T12" fmla="*/ 1059 w 2075"/>
                <a:gd name="T13" fmla="*/ 0 h 3200"/>
              </a:gdLst>
              <a:ahLst/>
              <a:cxnLst>
                <a:cxn ang="0">
                  <a:pos x="T0" y="T1"/>
                </a:cxn>
                <a:cxn ang="0">
                  <a:pos x="T2" y="T3"/>
                </a:cxn>
                <a:cxn ang="0">
                  <a:pos x="T4" y="T5"/>
                </a:cxn>
                <a:cxn ang="0">
                  <a:pos x="T6" y="T7"/>
                </a:cxn>
                <a:cxn ang="0">
                  <a:pos x="T8" y="T9"/>
                </a:cxn>
                <a:cxn ang="0">
                  <a:pos x="T10" y="T11"/>
                </a:cxn>
                <a:cxn ang="0">
                  <a:pos x="T12" y="T13"/>
                </a:cxn>
              </a:cxnLst>
              <a:rect l="0" t="0" r="r" b="b"/>
              <a:pathLst>
                <a:path w="2075" h="3200">
                  <a:moveTo>
                    <a:pt x="1059" y="0"/>
                  </a:moveTo>
                  <a:lnTo>
                    <a:pt x="0" y="0"/>
                  </a:lnTo>
                  <a:lnTo>
                    <a:pt x="1016" y="1601"/>
                  </a:lnTo>
                  <a:lnTo>
                    <a:pt x="0" y="3200"/>
                  </a:lnTo>
                  <a:lnTo>
                    <a:pt x="1059" y="3200"/>
                  </a:lnTo>
                  <a:lnTo>
                    <a:pt x="2075" y="1601"/>
                  </a:lnTo>
                  <a:lnTo>
                    <a:pt x="1059"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4" name="组合 13"/>
          <p:cNvGrpSpPr/>
          <p:nvPr/>
        </p:nvGrpSpPr>
        <p:grpSpPr>
          <a:xfrm>
            <a:off x="5711772" y="2397457"/>
            <a:ext cx="1847305" cy="3133238"/>
            <a:chOff x="9864672" y="-165752"/>
            <a:chExt cx="1847305" cy="3133238"/>
          </a:xfrm>
        </p:grpSpPr>
        <p:sp>
          <p:nvSpPr>
            <p:cNvPr id="15" name="Freeform 11"/>
            <p:cNvSpPr>
              <a:spLocks/>
            </p:cNvSpPr>
            <p:nvPr/>
          </p:nvSpPr>
          <p:spPr bwMode="auto">
            <a:xfrm>
              <a:off x="9864672" y="-165752"/>
              <a:ext cx="1574597" cy="3133238"/>
            </a:xfrm>
            <a:custGeom>
              <a:avLst/>
              <a:gdLst>
                <a:gd name="T0" fmla="*/ 801 w 2171"/>
                <a:gd name="T1" fmla="*/ 0 h 4320"/>
                <a:gd name="T2" fmla="*/ 0 w 2171"/>
                <a:gd name="T3" fmla="*/ 0 h 4320"/>
                <a:gd name="T4" fmla="*/ 0 w 2171"/>
                <a:gd name="T5" fmla="*/ 591 h 4320"/>
                <a:gd name="T6" fmla="*/ 997 w 2171"/>
                <a:gd name="T7" fmla="*/ 2161 h 4320"/>
                <a:gd name="T8" fmla="*/ 0 w 2171"/>
                <a:gd name="T9" fmla="*/ 3729 h 4320"/>
                <a:gd name="T10" fmla="*/ 0 w 2171"/>
                <a:gd name="T11" fmla="*/ 4320 h 4320"/>
                <a:gd name="T12" fmla="*/ 801 w 2171"/>
                <a:gd name="T13" fmla="*/ 4320 h 4320"/>
                <a:gd name="T14" fmla="*/ 2171 w 2171"/>
                <a:gd name="T15" fmla="*/ 2161 h 4320"/>
                <a:gd name="T16" fmla="*/ 801 w 2171"/>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4320">
                  <a:moveTo>
                    <a:pt x="801" y="0"/>
                  </a:moveTo>
                  <a:lnTo>
                    <a:pt x="0" y="0"/>
                  </a:lnTo>
                  <a:lnTo>
                    <a:pt x="0" y="591"/>
                  </a:lnTo>
                  <a:lnTo>
                    <a:pt x="997" y="2161"/>
                  </a:lnTo>
                  <a:lnTo>
                    <a:pt x="0" y="3729"/>
                  </a:lnTo>
                  <a:lnTo>
                    <a:pt x="0" y="4320"/>
                  </a:lnTo>
                  <a:lnTo>
                    <a:pt x="801" y="4320"/>
                  </a:lnTo>
                  <a:lnTo>
                    <a:pt x="2171" y="2161"/>
                  </a:lnTo>
                  <a:lnTo>
                    <a:pt x="80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6" name="Freeform 12"/>
            <p:cNvSpPr>
              <a:spLocks/>
            </p:cNvSpPr>
            <p:nvPr/>
          </p:nvSpPr>
          <p:spPr bwMode="auto">
            <a:xfrm>
              <a:off x="9864672" y="-165752"/>
              <a:ext cx="1847305" cy="3133238"/>
            </a:xfrm>
            <a:custGeom>
              <a:avLst/>
              <a:gdLst>
                <a:gd name="T0" fmla="*/ 1177 w 2547"/>
                <a:gd name="T1" fmla="*/ 0 h 4320"/>
                <a:gd name="T2" fmla="*/ 0 w 2547"/>
                <a:gd name="T3" fmla="*/ 0 h 4320"/>
                <a:gd name="T4" fmla="*/ 1371 w 2547"/>
                <a:gd name="T5" fmla="*/ 2161 h 4320"/>
                <a:gd name="T6" fmla="*/ 0 w 2547"/>
                <a:gd name="T7" fmla="*/ 4320 h 4320"/>
                <a:gd name="T8" fmla="*/ 1177 w 2547"/>
                <a:gd name="T9" fmla="*/ 4320 h 4320"/>
                <a:gd name="T10" fmla="*/ 2547 w 2547"/>
                <a:gd name="T11" fmla="*/ 2161 h 4320"/>
                <a:gd name="T12" fmla="*/ 1177 w 2547"/>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2547" h="4320">
                  <a:moveTo>
                    <a:pt x="1177" y="0"/>
                  </a:moveTo>
                  <a:lnTo>
                    <a:pt x="0" y="0"/>
                  </a:lnTo>
                  <a:lnTo>
                    <a:pt x="1371" y="2161"/>
                  </a:lnTo>
                  <a:lnTo>
                    <a:pt x="0" y="4320"/>
                  </a:lnTo>
                  <a:lnTo>
                    <a:pt x="1177" y="4320"/>
                  </a:lnTo>
                  <a:lnTo>
                    <a:pt x="2547" y="2161"/>
                  </a:lnTo>
                  <a:lnTo>
                    <a:pt x="1177"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7" name="组合 16"/>
          <p:cNvGrpSpPr/>
          <p:nvPr/>
        </p:nvGrpSpPr>
        <p:grpSpPr>
          <a:xfrm>
            <a:off x="832137" y="2130030"/>
            <a:ext cx="2575935" cy="3368665"/>
            <a:chOff x="832137" y="1901430"/>
            <a:chExt cx="2575935" cy="3368665"/>
          </a:xfrm>
        </p:grpSpPr>
        <p:sp>
          <p:nvSpPr>
            <p:cNvPr id="18" name="圆角矩形 17"/>
            <p:cNvSpPr/>
            <p:nvPr/>
          </p:nvSpPr>
          <p:spPr>
            <a:xfrm>
              <a:off x="832137" y="2023612"/>
              <a:ext cx="1835131" cy="386728"/>
            </a:xfrm>
            <a:prstGeom prst="roundRect">
              <a:avLst>
                <a:gd name="adj" fmla="val 50000"/>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sp>
          <p:nvSpPr>
            <p:cNvPr id="19" name="圆角矩形 18"/>
            <p:cNvSpPr/>
            <p:nvPr/>
          </p:nvSpPr>
          <p:spPr>
            <a:xfrm>
              <a:off x="832137" y="3542112"/>
              <a:ext cx="1835131" cy="386728"/>
            </a:xfrm>
            <a:prstGeom prst="roundRect">
              <a:avLst>
                <a:gd name="adj" fmla="val 50000"/>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sp>
          <p:nvSpPr>
            <p:cNvPr id="20" name="圆角矩形 19"/>
            <p:cNvSpPr/>
            <p:nvPr/>
          </p:nvSpPr>
          <p:spPr>
            <a:xfrm>
              <a:off x="832137" y="4761184"/>
              <a:ext cx="1835131" cy="386728"/>
            </a:xfrm>
            <a:prstGeom prst="roundRect">
              <a:avLst>
                <a:gd name="adj" fmla="val 50000"/>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grpSp>
          <p:nvGrpSpPr>
            <p:cNvPr id="21" name="组合 20"/>
            <p:cNvGrpSpPr/>
            <p:nvPr/>
          </p:nvGrpSpPr>
          <p:grpSpPr>
            <a:xfrm>
              <a:off x="2776979" y="1901430"/>
              <a:ext cx="631093" cy="631093"/>
              <a:chOff x="2556607" y="3355167"/>
              <a:chExt cx="631093" cy="631093"/>
            </a:xfrm>
          </p:grpSpPr>
          <p:sp>
            <p:nvSpPr>
              <p:cNvPr id="28" name="椭圆 27"/>
              <p:cNvSpPr/>
              <p:nvPr/>
            </p:nvSpPr>
            <p:spPr>
              <a:xfrm>
                <a:off x="2556607" y="3355167"/>
                <a:ext cx="631093" cy="631093"/>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9" name="矩形 28"/>
              <p:cNvSpPr/>
              <p:nvPr/>
            </p:nvSpPr>
            <p:spPr>
              <a:xfrm>
                <a:off x="2599483" y="3516825"/>
                <a:ext cx="545342" cy="307777"/>
              </a:xfrm>
              <a:prstGeom prst="rect">
                <a:avLst/>
              </a:prstGeom>
            </p:spPr>
            <p:txBody>
              <a:bodyPr wrap="none">
                <a:spAutoFit/>
              </a:bodyPr>
              <a:lstStyle/>
              <a:p>
                <a:pPr algn="ctr"/>
                <a:r>
                  <a:rPr lang="en-US" altLang="zh-CN" sz="1400" dirty="0">
                    <a:solidFill>
                      <a:schemeClr val="bg1"/>
                    </a:solidFill>
                    <a:latin typeface="+mj-ea"/>
                    <a:ea typeface="+mj-ea"/>
                  </a:rPr>
                  <a:t>2</a:t>
                </a:r>
                <a:r>
                  <a:rPr lang="en-US" altLang="zh-CN" sz="1400" dirty="0" smtClean="0">
                    <a:solidFill>
                      <a:schemeClr val="bg1"/>
                    </a:solidFill>
                    <a:latin typeface="+mj-ea"/>
                    <a:ea typeface="+mj-ea"/>
                  </a:rPr>
                  <a:t>5%</a:t>
                </a:r>
                <a:endParaRPr lang="zh-CN" altLang="en-US" sz="1400" dirty="0">
                  <a:latin typeface="+mj-ea"/>
                  <a:ea typeface="+mj-ea"/>
                </a:endParaRPr>
              </a:p>
            </p:txBody>
          </p:sp>
        </p:grpSp>
        <p:grpSp>
          <p:nvGrpSpPr>
            <p:cNvPr id="22" name="组合 21"/>
            <p:cNvGrpSpPr/>
            <p:nvPr/>
          </p:nvGrpSpPr>
          <p:grpSpPr>
            <a:xfrm>
              <a:off x="2776979" y="4639002"/>
              <a:ext cx="631093" cy="631093"/>
              <a:chOff x="2556607" y="3355167"/>
              <a:chExt cx="631093" cy="631093"/>
            </a:xfrm>
          </p:grpSpPr>
          <p:sp>
            <p:nvSpPr>
              <p:cNvPr id="26" name="椭圆 25"/>
              <p:cNvSpPr/>
              <p:nvPr/>
            </p:nvSpPr>
            <p:spPr>
              <a:xfrm>
                <a:off x="2556607" y="3355167"/>
                <a:ext cx="631093" cy="631093"/>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矩形 26"/>
              <p:cNvSpPr/>
              <p:nvPr/>
            </p:nvSpPr>
            <p:spPr>
              <a:xfrm>
                <a:off x="2599483" y="3516825"/>
                <a:ext cx="545342" cy="307777"/>
              </a:xfrm>
              <a:prstGeom prst="rect">
                <a:avLst/>
              </a:prstGeom>
            </p:spPr>
            <p:txBody>
              <a:bodyPr wrap="none">
                <a:spAutoFit/>
              </a:bodyPr>
              <a:lstStyle/>
              <a:p>
                <a:pPr algn="ctr"/>
                <a:r>
                  <a:rPr lang="en-US" altLang="zh-CN" sz="1400" dirty="0">
                    <a:solidFill>
                      <a:schemeClr val="bg1"/>
                    </a:solidFill>
                    <a:latin typeface="+mj-ea"/>
                    <a:ea typeface="+mj-ea"/>
                  </a:rPr>
                  <a:t>1</a:t>
                </a:r>
                <a:r>
                  <a:rPr lang="en-US" altLang="zh-CN" sz="1400" dirty="0" smtClean="0">
                    <a:solidFill>
                      <a:schemeClr val="bg1"/>
                    </a:solidFill>
                    <a:latin typeface="+mj-ea"/>
                    <a:ea typeface="+mj-ea"/>
                  </a:rPr>
                  <a:t>5%</a:t>
                </a:r>
                <a:endParaRPr lang="zh-CN" altLang="en-US" sz="1400" dirty="0">
                  <a:latin typeface="+mj-ea"/>
                  <a:ea typeface="+mj-ea"/>
                </a:endParaRPr>
              </a:p>
            </p:txBody>
          </p:sp>
        </p:grpSp>
        <p:grpSp>
          <p:nvGrpSpPr>
            <p:cNvPr id="23" name="组合 22"/>
            <p:cNvGrpSpPr/>
            <p:nvPr/>
          </p:nvGrpSpPr>
          <p:grpSpPr>
            <a:xfrm>
              <a:off x="2776979" y="3419930"/>
              <a:ext cx="631093" cy="631093"/>
              <a:chOff x="2556607" y="3355167"/>
              <a:chExt cx="631093" cy="631093"/>
            </a:xfrm>
          </p:grpSpPr>
          <p:sp>
            <p:nvSpPr>
              <p:cNvPr id="24" name="椭圆 23"/>
              <p:cNvSpPr/>
              <p:nvPr/>
            </p:nvSpPr>
            <p:spPr>
              <a:xfrm>
                <a:off x="2556607" y="3355167"/>
                <a:ext cx="631093" cy="631093"/>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矩形 24"/>
              <p:cNvSpPr/>
              <p:nvPr/>
            </p:nvSpPr>
            <p:spPr>
              <a:xfrm>
                <a:off x="2599483" y="3516825"/>
                <a:ext cx="545342" cy="307777"/>
              </a:xfrm>
              <a:prstGeom prst="rect">
                <a:avLst/>
              </a:prstGeom>
            </p:spPr>
            <p:txBody>
              <a:bodyPr wrap="none">
                <a:spAutoFit/>
              </a:bodyPr>
              <a:lstStyle/>
              <a:p>
                <a:pPr algn="ctr"/>
                <a:r>
                  <a:rPr lang="en-US" altLang="zh-CN" sz="1400" dirty="0" smtClean="0">
                    <a:solidFill>
                      <a:schemeClr val="bg1"/>
                    </a:solidFill>
                    <a:latin typeface="+mj-ea"/>
                    <a:ea typeface="+mj-ea"/>
                  </a:rPr>
                  <a:t>10%</a:t>
                </a:r>
                <a:endParaRPr lang="zh-CN" altLang="en-US" sz="1400" dirty="0">
                  <a:latin typeface="+mj-ea"/>
                  <a:ea typeface="+mj-ea"/>
                </a:endParaRPr>
              </a:p>
            </p:txBody>
          </p:sp>
        </p:grpSp>
      </p:grpSp>
      <p:grpSp>
        <p:nvGrpSpPr>
          <p:cNvPr id="30" name="组合 29"/>
          <p:cNvGrpSpPr/>
          <p:nvPr/>
        </p:nvGrpSpPr>
        <p:grpSpPr>
          <a:xfrm>
            <a:off x="7624798" y="4112063"/>
            <a:ext cx="3777987" cy="846386"/>
            <a:chOff x="7624798" y="3883463"/>
            <a:chExt cx="3777987" cy="846386"/>
          </a:xfrm>
        </p:grpSpPr>
        <p:grpSp>
          <p:nvGrpSpPr>
            <p:cNvPr id="31" name="组合 30"/>
            <p:cNvGrpSpPr/>
            <p:nvPr/>
          </p:nvGrpSpPr>
          <p:grpSpPr>
            <a:xfrm>
              <a:off x="7624798" y="3952713"/>
              <a:ext cx="1210588" cy="707886"/>
              <a:chOff x="4568467" y="3552214"/>
              <a:chExt cx="1210588" cy="707886"/>
            </a:xfrm>
          </p:grpSpPr>
          <p:sp>
            <p:nvSpPr>
              <p:cNvPr id="33" name="圆角矩形 32"/>
              <p:cNvSpPr/>
              <p:nvPr/>
            </p:nvSpPr>
            <p:spPr>
              <a:xfrm>
                <a:off x="4597760" y="3564157"/>
                <a:ext cx="1152000" cy="684000"/>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4" name="矩形 33"/>
              <p:cNvSpPr/>
              <p:nvPr/>
            </p:nvSpPr>
            <p:spPr>
              <a:xfrm>
                <a:off x="4568467" y="3552214"/>
                <a:ext cx="1210588" cy="707886"/>
              </a:xfrm>
              <a:prstGeom prst="rect">
                <a:avLst/>
              </a:prstGeom>
            </p:spPr>
            <p:txBody>
              <a:bodyPr wrap="none">
                <a:spAutoFit/>
              </a:bodyPr>
              <a:lstStyle/>
              <a:p>
                <a:pPr algn="ctr"/>
                <a:r>
                  <a:rPr lang="en-US" altLang="zh-CN" sz="4000" dirty="0" smtClean="0">
                    <a:solidFill>
                      <a:schemeClr val="bg1"/>
                    </a:solidFill>
                    <a:latin typeface="+mj-ea"/>
                    <a:ea typeface="+mj-ea"/>
                  </a:rPr>
                  <a:t>50%</a:t>
                </a:r>
                <a:endParaRPr lang="zh-CN" altLang="en-US" sz="4000" dirty="0">
                  <a:solidFill>
                    <a:schemeClr val="bg1"/>
                  </a:solidFill>
                  <a:latin typeface="+mj-ea"/>
                  <a:ea typeface="+mj-ea"/>
                </a:endParaRPr>
              </a:p>
            </p:txBody>
          </p:sp>
        </p:grpSp>
        <p:sp>
          <p:nvSpPr>
            <p:cNvPr id="32" name="矩形 31"/>
            <p:cNvSpPr/>
            <p:nvPr/>
          </p:nvSpPr>
          <p:spPr>
            <a:xfrm>
              <a:off x="8901328" y="3883463"/>
              <a:ext cx="2501457" cy="846386"/>
            </a:xfrm>
            <a:prstGeom prst="rect">
              <a:avLst/>
            </a:prstGeom>
          </p:spPr>
          <p:txBody>
            <a:bodyPr wrap="square">
              <a:spAutoFit/>
            </a:bodyPr>
            <a:lstStyle/>
            <a:p>
              <a:pPr algn="just">
                <a:lnSpc>
                  <a:spcPct val="150000"/>
                </a:lnSpc>
                <a:spcAft>
                  <a:spcPts val="600"/>
                </a:spcAft>
              </a:pPr>
              <a:r>
                <a:rPr lang="en-US" altLang="zh-CN" sz="1200" dirty="0">
                  <a:solidFill>
                    <a:schemeClr val="accent1">
                      <a:lumMod val="75000"/>
                    </a:schemeClr>
                  </a:solidFill>
                  <a:latin typeface="+mj-ea"/>
                  <a:ea typeface="+mj-ea"/>
                </a:rPr>
                <a:t>ENTER YOUR TITLE</a:t>
              </a:r>
            </a:p>
            <a:p>
              <a:pPr>
                <a:lnSpc>
                  <a:spcPct val="130000"/>
                </a:lnSpc>
                <a:spcAft>
                  <a:spcPts val="600"/>
                </a:spcAft>
              </a:pPr>
              <a:r>
                <a:rPr lang="zh-CN" altLang="en-US" sz="1000" dirty="0" smtClean="0">
                  <a:solidFill>
                    <a:schemeClr val="accent1"/>
                  </a:solidFill>
                  <a:latin typeface="+mn-ea"/>
                </a:rPr>
                <a:t>为</a:t>
              </a:r>
              <a:r>
                <a:rPr lang="zh-CN" altLang="en-US" sz="1000" dirty="0">
                  <a:solidFill>
                    <a:schemeClr val="accent1"/>
                  </a:solidFill>
                  <a:latin typeface="+mn-ea"/>
                </a:rPr>
                <a:t>客户服务是我们存在的唯一</a:t>
              </a:r>
              <a:r>
                <a:rPr lang="zh-CN" altLang="en-US" sz="1000" dirty="0" smtClean="0">
                  <a:solidFill>
                    <a:schemeClr val="accent1"/>
                  </a:solidFill>
                  <a:latin typeface="+mn-ea"/>
                </a:rPr>
                <a:t>理由客户</a:t>
              </a:r>
              <a:r>
                <a:rPr lang="zh-CN" altLang="en-US" sz="1000" dirty="0">
                  <a:solidFill>
                    <a:schemeClr val="accent1"/>
                  </a:solidFill>
                  <a:latin typeface="+mn-ea"/>
                </a:rPr>
                <a:t>需求是我们发展的</a:t>
              </a:r>
              <a:r>
                <a:rPr lang="zh-CN" altLang="en-US" sz="1000" dirty="0" smtClean="0">
                  <a:solidFill>
                    <a:schemeClr val="accent1"/>
                  </a:solidFill>
                  <a:latin typeface="+mn-ea"/>
                </a:rPr>
                <a:t>原动力</a:t>
              </a:r>
              <a:endParaRPr lang="en-US" altLang="zh-CN" sz="1000" dirty="0" smtClean="0">
                <a:solidFill>
                  <a:schemeClr val="accent1"/>
                </a:solidFill>
                <a:latin typeface="+mn-ea"/>
              </a:endParaRPr>
            </a:p>
          </p:txBody>
        </p:sp>
      </p:grpSp>
      <p:grpSp>
        <p:nvGrpSpPr>
          <p:cNvPr id="35" name="组合 34"/>
          <p:cNvGrpSpPr/>
          <p:nvPr/>
        </p:nvGrpSpPr>
        <p:grpSpPr>
          <a:xfrm>
            <a:off x="7559076" y="2786548"/>
            <a:ext cx="3805609" cy="1061629"/>
            <a:chOff x="6654952" y="4047364"/>
            <a:chExt cx="7173254" cy="1061629"/>
          </a:xfrm>
        </p:grpSpPr>
        <p:sp>
          <p:nvSpPr>
            <p:cNvPr id="36" name="矩形 35"/>
            <p:cNvSpPr/>
            <p:nvPr/>
          </p:nvSpPr>
          <p:spPr>
            <a:xfrm>
              <a:off x="6654952" y="4416496"/>
              <a:ext cx="7173254" cy="692497"/>
            </a:xfrm>
            <a:prstGeom prst="rect">
              <a:avLst/>
            </a:prstGeom>
          </p:spPr>
          <p:txBody>
            <a:bodyPr wrap="square">
              <a:spAutoFit/>
            </a:bodyPr>
            <a:lstStyle/>
            <a:p>
              <a:pPr algn="just">
                <a:lnSpc>
                  <a:spcPct val="130000"/>
                </a:lnSpc>
                <a:spcAft>
                  <a:spcPts val="600"/>
                </a:spcAft>
              </a:pPr>
              <a:r>
                <a:rPr lang="zh-CN" altLang="en-US" sz="1000" dirty="0" smtClean="0">
                  <a:solidFill>
                    <a:schemeClr val="accent1"/>
                  </a:solidFill>
                  <a:latin typeface="+mn-ea"/>
                </a:rPr>
                <a:t>为客户服务是我们存在的唯一理由，客户需求是我们发展的原动力。我们坚持以客户为中心，快速响应客户需求，持续为客户创造长期价值进而成就客户。</a:t>
              </a:r>
              <a:endParaRPr lang="en-US" altLang="zh-CN" sz="1000" dirty="0" smtClean="0">
                <a:solidFill>
                  <a:schemeClr val="accent1"/>
                </a:solidFill>
                <a:latin typeface="+mn-ea"/>
              </a:endParaRPr>
            </a:p>
          </p:txBody>
        </p:sp>
        <p:sp>
          <p:nvSpPr>
            <p:cNvPr id="37" name="矩形 36"/>
            <p:cNvSpPr/>
            <p:nvPr/>
          </p:nvSpPr>
          <p:spPr>
            <a:xfrm>
              <a:off x="6670684" y="4047364"/>
              <a:ext cx="5485253" cy="369332"/>
            </a:xfrm>
            <a:prstGeom prst="rect">
              <a:avLst/>
            </a:prstGeom>
          </p:spPr>
          <p:txBody>
            <a:bodyPr wrap="square">
              <a:spAutoFit/>
            </a:bodyPr>
            <a:lstStyle/>
            <a:p>
              <a:pPr algn="just"/>
              <a:r>
                <a:rPr lang="en-US" altLang="zh-CN" dirty="0">
                  <a:solidFill>
                    <a:schemeClr val="accent1">
                      <a:lumMod val="75000"/>
                    </a:schemeClr>
                  </a:solidFill>
                  <a:latin typeface="+mj-ea"/>
                  <a:ea typeface="+mj-ea"/>
                </a:rPr>
                <a:t>ENTER YOUR TITLE</a:t>
              </a:r>
            </a:p>
          </p:txBody>
        </p:sp>
      </p:grpSp>
      <p:cxnSp>
        <p:nvCxnSpPr>
          <p:cNvPr id="38" name="直接连接符 37"/>
          <p:cNvCxnSpPr/>
          <p:nvPr/>
        </p:nvCxnSpPr>
        <p:spPr>
          <a:xfrm>
            <a:off x="7666791" y="3964075"/>
            <a:ext cx="359084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3498339" y="2445577"/>
            <a:ext cx="1825544" cy="2737572"/>
            <a:chOff x="3498339" y="2216977"/>
            <a:chExt cx="1825544" cy="2737572"/>
          </a:xfrm>
        </p:grpSpPr>
        <p:cxnSp>
          <p:nvCxnSpPr>
            <p:cNvPr id="40" name="肘形连接符 39"/>
            <p:cNvCxnSpPr/>
            <p:nvPr/>
          </p:nvCxnSpPr>
          <p:spPr>
            <a:xfrm>
              <a:off x="3498339" y="2216977"/>
              <a:ext cx="1825544" cy="299425"/>
            </a:xfrm>
            <a:prstGeom prst="bentConnector3">
              <a:avLst>
                <a:gd name="adj1" fmla="val 99927"/>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498339" y="3735477"/>
              <a:ext cx="65456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flipV="1">
              <a:off x="3498340" y="4639003"/>
              <a:ext cx="1248802" cy="315546"/>
            </a:xfrm>
            <a:prstGeom prst="bentConnector3">
              <a:avLst>
                <a:gd name="adj1" fmla="val 100081"/>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199478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right)">
                                      <p:cBhvr>
                                        <p:cTn id="25" dur="500"/>
                                        <p:tgtEl>
                                          <p:spTgt spid="39"/>
                                        </p:tgtEl>
                                      </p:cBhvr>
                                    </p:animEffect>
                                  </p:childTnLst>
                                </p:cTn>
                              </p:par>
                              <p:par>
                                <p:cTn id="26" presetID="22" presetClass="entr" presetSubtype="8"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ppt_x</p:attrName>
                                        </p:attrNameLst>
                                      </p:cBhvr>
                                      <p:tavLst>
                                        <p:tav tm="0">
                                          <p:val>
                                            <p:strVal val="#ppt_x-#ppt_w*1.125000"/>
                                          </p:val>
                                        </p:tav>
                                        <p:tav tm="100000">
                                          <p:val>
                                            <p:strVal val="#ppt_x"/>
                                          </p:val>
                                        </p:tav>
                                      </p:tavLst>
                                    </p:anim>
                                    <p:animEffect transition="in" filter="wipe(right)">
                                      <p:cBhvr>
                                        <p:cTn id="34" dur="500"/>
                                        <p:tgtEl>
                                          <p:spTgt spid="17"/>
                                        </p:tgtEl>
                                      </p:cBhvr>
                                    </p:animEffect>
                                  </p:childTnLst>
                                </p:cTn>
                              </p:par>
                              <p:par>
                                <p:cTn id="35" presetID="12" presetClass="entr" presetSubtype="1"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down)">
                                      <p:cBhvr>
                                        <p:cTn id="38" dur="500"/>
                                        <p:tgtEl>
                                          <p:spTgt spid="30"/>
                                        </p:tgtEl>
                                      </p:cBhvr>
                                    </p:animEffect>
                                  </p:childTnLst>
                                </p:cTn>
                              </p:par>
                              <p:par>
                                <p:cTn id="39" presetID="12" presetClass="entr" presetSubtype="4"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p:tgtEl>
                                          <p:spTgt spid="35"/>
                                        </p:tgtEl>
                                        <p:attrNameLst>
                                          <p:attrName>ppt_y</p:attrName>
                                        </p:attrNameLst>
                                      </p:cBhvr>
                                      <p:tavLst>
                                        <p:tav tm="0">
                                          <p:val>
                                            <p:strVal val="#ppt_y+#ppt_h*1.125000"/>
                                          </p:val>
                                        </p:tav>
                                        <p:tav tm="100000">
                                          <p:val>
                                            <p:strVal val="#ppt_y"/>
                                          </p:val>
                                        </p:tav>
                                      </p:tavLst>
                                    </p:anim>
                                    <p:animEffect transition="in" filter="wipe(up)">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我们的市场开发策略</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32</a:t>
            </a:fld>
            <a:endParaRPr lang="zh-CN" altLang="en-US"/>
          </a:p>
        </p:txBody>
      </p:sp>
      <p:grpSp>
        <p:nvGrpSpPr>
          <p:cNvPr id="43" name="组合 42"/>
          <p:cNvGrpSpPr/>
          <p:nvPr/>
        </p:nvGrpSpPr>
        <p:grpSpPr>
          <a:xfrm>
            <a:off x="8758992" y="2804160"/>
            <a:ext cx="1669098" cy="1669098"/>
            <a:chOff x="8758992" y="2664460"/>
            <a:chExt cx="1669098" cy="1669098"/>
          </a:xfrm>
        </p:grpSpPr>
        <p:sp>
          <p:nvSpPr>
            <p:cNvPr id="44"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9018231" y="2923699"/>
              <a:ext cx="1150620" cy="1150620"/>
              <a:chOff x="9018231" y="2923699"/>
              <a:chExt cx="1150620" cy="1150620"/>
            </a:xfrm>
          </p:grpSpPr>
          <p:sp>
            <p:nvSpPr>
              <p:cNvPr id="46" name="椭圆 45"/>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48" name="组合 47"/>
          <p:cNvGrpSpPr/>
          <p:nvPr/>
        </p:nvGrpSpPr>
        <p:grpSpPr>
          <a:xfrm>
            <a:off x="1763911" y="2804160"/>
            <a:ext cx="1669098" cy="1669098"/>
            <a:chOff x="1763911" y="2664460"/>
            <a:chExt cx="1669098" cy="1669098"/>
          </a:xfrm>
        </p:grpSpPr>
        <p:sp>
          <p:nvSpPr>
            <p:cNvPr id="49"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2023150" y="2923699"/>
              <a:ext cx="1150620" cy="1150620"/>
              <a:chOff x="2023150" y="2923699"/>
              <a:chExt cx="1150620" cy="1150620"/>
            </a:xfrm>
          </p:grpSpPr>
          <p:sp>
            <p:nvSpPr>
              <p:cNvPr id="51" name="椭圆 50"/>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53" name="组合 52"/>
          <p:cNvGrpSpPr/>
          <p:nvPr/>
        </p:nvGrpSpPr>
        <p:grpSpPr>
          <a:xfrm>
            <a:off x="7010221" y="2804160"/>
            <a:ext cx="1669098" cy="1669098"/>
            <a:chOff x="7010221" y="2664460"/>
            <a:chExt cx="1669098" cy="1669098"/>
          </a:xfrm>
        </p:grpSpPr>
        <p:sp>
          <p:nvSpPr>
            <p:cNvPr id="54"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7269460" y="2923699"/>
              <a:ext cx="1150620" cy="1150620"/>
              <a:chOff x="7269460" y="2923699"/>
              <a:chExt cx="1150620" cy="1150620"/>
            </a:xfrm>
          </p:grpSpPr>
          <p:sp>
            <p:nvSpPr>
              <p:cNvPr id="56" name="椭圆 55"/>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58" name="组合 57"/>
          <p:cNvGrpSpPr/>
          <p:nvPr/>
        </p:nvGrpSpPr>
        <p:grpSpPr>
          <a:xfrm>
            <a:off x="3512681" y="2804160"/>
            <a:ext cx="1669098" cy="1669098"/>
            <a:chOff x="3512681" y="2664460"/>
            <a:chExt cx="1669098" cy="1669098"/>
          </a:xfrm>
        </p:grpSpPr>
        <p:sp>
          <p:nvSpPr>
            <p:cNvPr id="59"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771920" y="2923699"/>
              <a:ext cx="1150620" cy="1150620"/>
              <a:chOff x="3771920" y="2923699"/>
              <a:chExt cx="1150620" cy="1150620"/>
            </a:xfrm>
          </p:grpSpPr>
          <p:sp>
            <p:nvSpPr>
              <p:cNvPr id="61" name="椭圆 60"/>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63" name="组合 62"/>
          <p:cNvGrpSpPr/>
          <p:nvPr/>
        </p:nvGrpSpPr>
        <p:grpSpPr>
          <a:xfrm>
            <a:off x="5261451" y="2804160"/>
            <a:ext cx="1669098" cy="1669098"/>
            <a:chOff x="5261451" y="2664460"/>
            <a:chExt cx="1669098" cy="1669098"/>
          </a:xfrm>
        </p:grpSpPr>
        <p:sp>
          <p:nvSpPr>
            <p:cNvPr id="64"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5520690" y="2923699"/>
              <a:ext cx="1150620" cy="1150620"/>
              <a:chOff x="5520690" y="2923699"/>
              <a:chExt cx="1150620" cy="1150620"/>
            </a:xfrm>
          </p:grpSpPr>
          <p:sp>
            <p:nvSpPr>
              <p:cNvPr id="66" name="椭圆 65"/>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sp>
        <p:nvSpPr>
          <p:cNvPr id="68" name="矩形 67"/>
          <p:cNvSpPr/>
          <p:nvPr/>
        </p:nvSpPr>
        <p:spPr>
          <a:xfrm>
            <a:off x="1139210" y="4753421"/>
            <a:ext cx="2918500"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9" name="矩形 68"/>
          <p:cNvSpPr/>
          <p:nvPr/>
        </p:nvSpPr>
        <p:spPr>
          <a:xfrm>
            <a:off x="4636750" y="4753421"/>
            <a:ext cx="2918500"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0" name="矩形 69"/>
          <p:cNvSpPr/>
          <p:nvPr/>
        </p:nvSpPr>
        <p:spPr>
          <a:xfrm>
            <a:off x="8134291" y="4753421"/>
            <a:ext cx="2918500"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1" name="矩形 70"/>
          <p:cNvSpPr/>
          <p:nvPr/>
        </p:nvSpPr>
        <p:spPr>
          <a:xfrm>
            <a:off x="6385520" y="1609825"/>
            <a:ext cx="2918500"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2" name="矩形 71"/>
          <p:cNvSpPr/>
          <p:nvPr/>
        </p:nvSpPr>
        <p:spPr>
          <a:xfrm>
            <a:off x="2887980" y="1609825"/>
            <a:ext cx="2918500" cy="954107"/>
          </a:xfrm>
          <a:prstGeom prst="rect">
            <a:avLst/>
          </a:prstGeom>
        </p:spPr>
        <p:txBody>
          <a:bodyPr wrap="square">
            <a:spAutoFit/>
          </a:bodyPr>
          <a:lstStyle/>
          <a:p>
            <a:pPr algn="ctr">
              <a:lnSpc>
                <a:spcPct val="150000"/>
              </a:lnSpc>
              <a:spcAft>
                <a:spcPts val="600"/>
              </a:spcAft>
            </a:pPr>
            <a:r>
              <a:rPr lang="en-US" altLang="zh-CN" sz="1400" dirty="0" smtClean="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16622976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53" presetClass="entr" presetSubtype="16"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anim calcmode="lin" valueType="num">
                                      <p:cBhvr>
                                        <p:cTn id="35" dur="1000" fill="hold"/>
                                        <p:tgtEl>
                                          <p:spTgt spid="68"/>
                                        </p:tgtEl>
                                        <p:attrNameLst>
                                          <p:attrName>ppt_x</p:attrName>
                                        </p:attrNameLst>
                                      </p:cBhvr>
                                      <p:tavLst>
                                        <p:tav tm="0">
                                          <p:val>
                                            <p:strVal val="#ppt_x"/>
                                          </p:val>
                                        </p:tav>
                                        <p:tav tm="100000">
                                          <p:val>
                                            <p:strVal val="#ppt_x"/>
                                          </p:val>
                                        </p:tav>
                                      </p:tavLst>
                                    </p:anim>
                                    <p:anim calcmode="lin" valueType="num">
                                      <p:cBhvr>
                                        <p:cTn id="36" dur="1000" fill="hold"/>
                                        <p:tgtEl>
                                          <p:spTgt spid="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我们的市场开发策略</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33</a:t>
            </a:fld>
            <a:endParaRPr lang="zh-CN" altLang="en-US"/>
          </a:p>
        </p:txBody>
      </p:sp>
      <p:grpSp>
        <p:nvGrpSpPr>
          <p:cNvPr id="34" name="组合 33"/>
          <p:cNvGrpSpPr/>
          <p:nvPr/>
        </p:nvGrpSpPr>
        <p:grpSpPr>
          <a:xfrm rot="20961457">
            <a:off x="4395992" y="2332922"/>
            <a:ext cx="3259393" cy="3259393"/>
            <a:chOff x="3296992" y="1804833"/>
            <a:chExt cx="2444545" cy="2444545"/>
          </a:xfrm>
        </p:grpSpPr>
        <p:sp>
          <p:nvSpPr>
            <p:cNvPr id="35" name="空心弧 34"/>
            <p:cNvSpPr/>
            <p:nvPr/>
          </p:nvSpPr>
          <p:spPr>
            <a:xfrm>
              <a:off x="3296992" y="1804833"/>
              <a:ext cx="2444545" cy="2444545"/>
            </a:xfrm>
            <a:prstGeom prst="blockArc">
              <a:avLst>
                <a:gd name="adj1" fmla="val 16184436"/>
                <a:gd name="adj2" fmla="val 14875149"/>
                <a:gd name="adj3" fmla="val 508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等腰三角形 35"/>
            <p:cNvSpPr/>
            <p:nvPr/>
          </p:nvSpPr>
          <p:spPr>
            <a:xfrm rot="3925429">
              <a:off x="3982752" y="1874284"/>
              <a:ext cx="235111" cy="13026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椭圆 36"/>
          <p:cNvSpPr/>
          <p:nvPr/>
        </p:nvSpPr>
        <p:spPr>
          <a:xfrm>
            <a:off x="5407660" y="3327536"/>
            <a:ext cx="1248000" cy="12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市场开发策略</a:t>
            </a:r>
            <a:endParaRPr lang="zh-CN" altLang="en-US" sz="1600" dirty="0">
              <a:latin typeface="微软雅黑" panose="020B0503020204020204" pitchFamily="34" charset="-122"/>
              <a:ea typeface="微软雅黑" panose="020B0503020204020204" pitchFamily="34" charset="-122"/>
            </a:endParaRPr>
          </a:p>
        </p:txBody>
      </p:sp>
      <p:sp>
        <p:nvSpPr>
          <p:cNvPr id="38" name="矩形 37"/>
          <p:cNvSpPr/>
          <p:nvPr/>
        </p:nvSpPr>
        <p:spPr>
          <a:xfrm>
            <a:off x="566476" y="3024914"/>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营销及市场</a:t>
            </a:r>
            <a:endParaRPr lang="en-US" altLang="zh-CN" sz="1400" dirty="0">
              <a:solidFill>
                <a:schemeClr val="accent1">
                  <a:lumMod val="75000"/>
                </a:schemeClr>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39" name="矩形 38"/>
          <p:cNvSpPr/>
          <p:nvPr/>
        </p:nvSpPr>
        <p:spPr>
          <a:xfrm>
            <a:off x="892153" y="4808168"/>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开发和部署</a:t>
            </a: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0" name="矩形 39"/>
          <p:cNvSpPr/>
          <p:nvPr/>
        </p:nvSpPr>
        <p:spPr>
          <a:xfrm>
            <a:off x="8244148" y="3024914"/>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规划和安排</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1" name="矩形 40"/>
          <p:cNvSpPr/>
          <p:nvPr/>
        </p:nvSpPr>
        <p:spPr>
          <a:xfrm>
            <a:off x="7893601" y="4775682"/>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草图和设计</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2" name="矩形 41"/>
          <p:cNvSpPr/>
          <p:nvPr/>
        </p:nvSpPr>
        <p:spPr>
          <a:xfrm>
            <a:off x="6669898" y="1380803"/>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策略与理念</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grpSp>
        <p:nvGrpSpPr>
          <p:cNvPr id="73" name="组合 72"/>
          <p:cNvGrpSpPr/>
          <p:nvPr/>
        </p:nvGrpSpPr>
        <p:grpSpPr>
          <a:xfrm>
            <a:off x="5610248" y="2075171"/>
            <a:ext cx="816000" cy="816000"/>
            <a:chOff x="5610248" y="1894695"/>
            <a:chExt cx="816000" cy="816000"/>
          </a:xfrm>
        </p:grpSpPr>
        <p:sp>
          <p:nvSpPr>
            <p:cNvPr id="74" name="椭圆 73"/>
            <p:cNvSpPr/>
            <p:nvPr/>
          </p:nvSpPr>
          <p:spPr>
            <a:xfrm>
              <a:off x="5610248" y="1894695"/>
              <a:ext cx="816000" cy="816000"/>
            </a:xfrm>
            <a:prstGeom prst="ellipse">
              <a:avLst/>
            </a:prstGeom>
            <a:solidFill>
              <a:schemeClr val="accent2"/>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6" name="组合 75"/>
          <p:cNvGrpSpPr/>
          <p:nvPr/>
        </p:nvGrpSpPr>
        <p:grpSpPr>
          <a:xfrm>
            <a:off x="7052580" y="3091488"/>
            <a:ext cx="816000" cy="816000"/>
            <a:chOff x="7052580" y="2911012"/>
            <a:chExt cx="816000" cy="816000"/>
          </a:xfrm>
        </p:grpSpPr>
        <p:sp>
          <p:nvSpPr>
            <p:cNvPr id="77" name="椭圆 76"/>
            <p:cNvSpPr/>
            <p:nvPr/>
          </p:nvSpPr>
          <p:spPr>
            <a:xfrm>
              <a:off x="7052580" y="2911012"/>
              <a:ext cx="816000" cy="816000"/>
            </a:xfrm>
            <a:prstGeom prst="ellipse">
              <a:avLst/>
            </a:prstGeom>
            <a:solidFill>
              <a:schemeClr val="accent3"/>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Freeform 110"/>
            <p:cNvSpPr>
              <a:spLocks noEditPoints="1"/>
            </p:cNvSpPr>
            <p:nvPr/>
          </p:nvSpPr>
          <p:spPr bwMode="auto">
            <a:xfrm>
              <a:off x="7298655" y="315708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9" name="组合 78"/>
          <p:cNvGrpSpPr/>
          <p:nvPr/>
        </p:nvGrpSpPr>
        <p:grpSpPr>
          <a:xfrm>
            <a:off x="6479051" y="4805875"/>
            <a:ext cx="816000" cy="816000"/>
            <a:chOff x="6479051" y="4625399"/>
            <a:chExt cx="816000" cy="816000"/>
          </a:xfrm>
        </p:grpSpPr>
        <p:sp>
          <p:nvSpPr>
            <p:cNvPr id="80" name="椭圆 79"/>
            <p:cNvSpPr/>
            <p:nvPr/>
          </p:nvSpPr>
          <p:spPr>
            <a:xfrm>
              <a:off x="6479051" y="4625399"/>
              <a:ext cx="816000" cy="816000"/>
            </a:xfrm>
            <a:prstGeom prst="ellipse">
              <a:avLst/>
            </a:prstGeom>
            <a:solidFill>
              <a:schemeClr val="accent4"/>
            </a:solidFill>
            <a:ln w="5715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Freeform 72"/>
            <p:cNvSpPr>
              <a:spLocks noEditPoints="1"/>
            </p:cNvSpPr>
            <p:nvPr/>
          </p:nvSpPr>
          <p:spPr bwMode="auto">
            <a:xfrm>
              <a:off x="6725126" y="4871474"/>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2" name="组合 81"/>
          <p:cNvGrpSpPr/>
          <p:nvPr/>
        </p:nvGrpSpPr>
        <p:grpSpPr>
          <a:xfrm>
            <a:off x="4744876" y="4805875"/>
            <a:ext cx="816000" cy="816000"/>
            <a:chOff x="4744876" y="4625399"/>
            <a:chExt cx="816000" cy="816000"/>
          </a:xfrm>
        </p:grpSpPr>
        <p:sp>
          <p:nvSpPr>
            <p:cNvPr id="83" name="椭圆 82"/>
            <p:cNvSpPr/>
            <p:nvPr/>
          </p:nvSpPr>
          <p:spPr>
            <a:xfrm>
              <a:off x="4744876" y="4625399"/>
              <a:ext cx="816000" cy="816000"/>
            </a:xfrm>
            <a:prstGeom prst="ellipse">
              <a:avLst/>
            </a:prstGeom>
            <a:solidFill>
              <a:schemeClr val="accent5"/>
            </a:solidFill>
            <a:ln w="571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5" name="组合 84"/>
          <p:cNvGrpSpPr/>
          <p:nvPr/>
        </p:nvGrpSpPr>
        <p:grpSpPr>
          <a:xfrm>
            <a:off x="4176441" y="3091488"/>
            <a:ext cx="816000" cy="816000"/>
            <a:chOff x="4176441" y="2911012"/>
            <a:chExt cx="816000" cy="816000"/>
          </a:xfrm>
        </p:grpSpPr>
        <p:sp>
          <p:nvSpPr>
            <p:cNvPr id="86" name="椭圆 85"/>
            <p:cNvSpPr/>
            <p:nvPr/>
          </p:nvSpPr>
          <p:spPr>
            <a:xfrm>
              <a:off x="4176441" y="2911012"/>
              <a:ext cx="816000" cy="816000"/>
            </a:xfrm>
            <a:prstGeom prst="ellipse">
              <a:avLst/>
            </a:prstGeom>
            <a:solidFill>
              <a:schemeClr val="accent6"/>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3718869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heel(1)">
                                      <p:cBhvr>
                                        <p:cTn id="14" dur="1750"/>
                                        <p:tgtEl>
                                          <p:spTgt spid="34"/>
                                        </p:tgtEl>
                                      </p:cBhvr>
                                    </p:animEffect>
                                  </p:childTnLst>
                                </p:cTn>
                              </p:par>
                              <p:par>
                                <p:cTn id="15" presetID="53" presetClass="entr" presetSubtype="16" fill="hold" nodeType="withEffect">
                                  <p:stCondLst>
                                    <p:cond delay="25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53" presetClass="entr" presetSubtype="16"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Effect transition="in" filter="fade">
                                      <p:cBhvr>
                                        <p:cTn id="24" dur="500"/>
                                        <p:tgtEl>
                                          <p:spTgt spid="76"/>
                                        </p:tgtEl>
                                      </p:cBhvr>
                                    </p:animEffect>
                                  </p:childTnLst>
                                </p:cTn>
                              </p:par>
                              <p:par>
                                <p:cTn id="25" presetID="53" presetClass="entr" presetSubtype="16" fill="hold" nodeType="withEffect">
                                  <p:stCondLst>
                                    <p:cond delay="75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nodeType="withEffect">
                                  <p:stCondLst>
                                    <p:cond delay="100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par>
                                <p:cTn id="35" presetID="53" presetClass="entr" presetSubtype="16" fill="hold" nodeType="withEffect">
                                  <p:stCondLst>
                                    <p:cond delay="125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smtClean="0"/>
              <a:t>我们的市场开发策略</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34</a:t>
            </a:fld>
            <a:endParaRPr lang="zh-CN" altLang="en-US"/>
          </a:p>
        </p:txBody>
      </p:sp>
      <p:sp>
        <p:nvSpPr>
          <p:cNvPr id="107" name="任意多边形 106"/>
          <p:cNvSpPr/>
          <p:nvPr/>
        </p:nvSpPr>
        <p:spPr>
          <a:xfrm>
            <a:off x="6150651" y="1922145"/>
            <a:ext cx="1899881" cy="2601111"/>
          </a:xfrm>
          <a:custGeom>
            <a:avLst/>
            <a:gdLst>
              <a:gd name="connsiteX0" fmla="*/ 768311 w 1899881"/>
              <a:gd name="connsiteY0" fmla="*/ 0 h 2601111"/>
              <a:gd name="connsiteX1" fmla="*/ 1899881 w 1899881"/>
              <a:gd name="connsiteY1" fmla="*/ 1131570 h 2601111"/>
              <a:gd name="connsiteX2" fmla="*/ 884008 w 1899881"/>
              <a:gd name="connsiteY2" fmla="*/ 2257298 h 2601111"/>
              <a:gd name="connsiteX3" fmla="*/ 771466 w 1899881"/>
              <a:gd name="connsiteY3" fmla="*/ 2262981 h 2601111"/>
              <a:gd name="connsiteX4" fmla="*/ 771466 w 1899881"/>
              <a:gd name="connsiteY4" fmla="*/ 2601111 h 2601111"/>
              <a:gd name="connsiteX5" fmla="*/ 124888 w 1899881"/>
              <a:gd name="connsiteY5" fmla="*/ 1954532 h 2601111"/>
              <a:gd name="connsiteX6" fmla="*/ 771466 w 1899881"/>
              <a:gd name="connsiteY6" fmla="*/ 1307954 h 2601111"/>
              <a:gd name="connsiteX7" fmla="*/ 771466 w 1899881"/>
              <a:gd name="connsiteY7" fmla="*/ 1658926 h 2601111"/>
              <a:gd name="connsiteX8" fmla="*/ 874656 w 1899881"/>
              <a:gd name="connsiteY8" fmla="*/ 1648524 h 2601111"/>
              <a:gd name="connsiteX9" fmla="*/ 1295985 w 1899881"/>
              <a:gd name="connsiteY9" fmla="*/ 1131570 h 2601111"/>
              <a:gd name="connsiteX10" fmla="*/ 768311 w 1899881"/>
              <a:gd name="connsiteY10" fmla="*/ 603896 h 2601111"/>
              <a:gd name="connsiteX11" fmla="*/ 330756 w 1899881"/>
              <a:gd name="connsiteY11" fmla="*/ 836543 h 2601111"/>
              <a:gd name="connsiteX12" fmla="*/ 305455 w 1899881"/>
              <a:gd name="connsiteY12" fmla="*/ 883157 h 2601111"/>
              <a:gd name="connsiteX13" fmla="*/ 277094 w 1899881"/>
              <a:gd name="connsiteY13" fmla="*/ 772859 h 2601111"/>
              <a:gd name="connsiteX14" fmla="*/ 55481 w 1899881"/>
              <a:gd name="connsiteY14" fmla="*/ 363545 h 2601111"/>
              <a:gd name="connsiteX15" fmla="*/ 0 w 1899881"/>
              <a:gd name="connsiteY15" fmla="*/ 302500 h 2601111"/>
              <a:gd name="connsiteX16" fmla="*/ 48527 w 1899881"/>
              <a:gd name="connsiteY16" fmla="*/ 258396 h 2601111"/>
              <a:gd name="connsiteX17" fmla="*/ 768311 w 1899881"/>
              <a:gd name="connsiteY17" fmla="*/ 0 h 260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11">
                <a:moveTo>
                  <a:pt x="768311" y="0"/>
                </a:moveTo>
                <a:cubicBezTo>
                  <a:pt x="1393260" y="0"/>
                  <a:pt x="1899881" y="506621"/>
                  <a:pt x="1899881" y="1131570"/>
                </a:cubicBezTo>
                <a:cubicBezTo>
                  <a:pt x="1899881" y="1717460"/>
                  <a:pt x="1454609" y="2199350"/>
                  <a:pt x="884008" y="2257298"/>
                </a:cubicBezTo>
                <a:lnTo>
                  <a:pt x="771466" y="2262981"/>
                </a:lnTo>
                <a:lnTo>
                  <a:pt x="771466" y="2601111"/>
                </a:lnTo>
                <a:lnTo>
                  <a:pt x="124888" y="1954532"/>
                </a:lnTo>
                <a:lnTo>
                  <a:pt x="771466" y="1307954"/>
                </a:lnTo>
                <a:lnTo>
                  <a:pt x="771466" y="1658926"/>
                </a:lnTo>
                <a:lnTo>
                  <a:pt x="874656" y="1648524"/>
                </a:lnTo>
                <a:cubicBezTo>
                  <a:pt x="1115108" y="1599320"/>
                  <a:pt x="1295985" y="1386568"/>
                  <a:pt x="1295985" y="1131570"/>
                </a:cubicBezTo>
                <a:cubicBezTo>
                  <a:pt x="1295985" y="840144"/>
                  <a:pt x="1059737" y="603896"/>
                  <a:pt x="768311" y="603896"/>
                </a:cubicBezTo>
                <a:cubicBezTo>
                  <a:pt x="586170" y="603896"/>
                  <a:pt x="425583" y="696181"/>
                  <a:pt x="330756" y="836543"/>
                </a:cubicBezTo>
                <a:lnTo>
                  <a:pt x="305455" y="883157"/>
                </a:lnTo>
                <a:lnTo>
                  <a:pt x="277094" y="772859"/>
                </a:lnTo>
                <a:cubicBezTo>
                  <a:pt x="230018" y="621505"/>
                  <a:pt x="153987" y="482907"/>
                  <a:pt x="55481" y="363545"/>
                </a:cubicBezTo>
                <a:lnTo>
                  <a:pt x="0" y="302500"/>
                </a:lnTo>
                <a:lnTo>
                  <a:pt x="48527" y="258396"/>
                </a:lnTo>
                <a:cubicBezTo>
                  <a:pt x="244130" y="96971"/>
                  <a:pt x="494896" y="0"/>
                  <a:pt x="76831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4141469" y="1922148"/>
            <a:ext cx="2601111" cy="1899881"/>
          </a:xfrm>
          <a:custGeom>
            <a:avLst/>
            <a:gdLst>
              <a:gd name="connsiteX0" fmla="*/ 1131571 w 2601111"/>
              <a:gd name="connsiteY0" fmla="*/ 0 h 1899881"/>
              <a:gd name="connsiteX1" fmla="*/ 2257298 w 2601111"/>
              <a:gd name="connsiteY1" fmla="*/ 1015874 h 1899881"/>
              <a:gd name="connsiteX2" fmla="*/ 2262981 w 2601111"/>
              <a:gd name="connsiteY2" fmla="*/ 1128415 h 1899881"/>
              <a:gd name="connsiteX3" fmla="*/ 2601111 w 2601111"/>
              <a:gd name="connsiteY3" fmla="*/ 1128415 h 1899881"/>
              <a:gd name="connsiteX4" fmla="*/ 1954533 w 2601111"/>
              <a:gd name="connsiteY4" fmla="*/ 1774993 h 1899881"/>
              <a:gd name="connsiteX5" fmla="*/ 1307954 w 2601111"/>
              <a:gd name="connsiteY5" fmla="*/ 1128415 h 1899881"/>
              <a:gd name="connsiteX6" fmla="*/ 1658927 w 2601111"/>
              <a:gd name="connsiteY6" fmla="*/ 1128415 h 1899881"/>
              <a:gd name="connsiteX7" fmla="*/ 1648524 w 2601111"/>
              <a:gd name="connsiteY7" fmla="*/ 1025225 h 1899881"/>
              <a:gd name="connsiteX8" fmla="*/ 1131571 w 2601111"/>
              <a:gd name="connsiteY8" fmla="*/ 603896 h 1899881"/>
              <a:gd name="connsiteX9" fmla="*/ 603897 w 2601111"/>
              <a:gd name="connsiteY9" fmla="*/ 1131570 h 1899881"/>
              <a:gd name="connsiteX10" fmla="*/ 836543 w 2601111"/>
              <a:gd name="connsiteY10" fmla="*/ 1569125 h 1899881"/>
              <a:gd name="connsiteX11" fmla="*/ 883158 w 2601111"/>
              <a:gd name="connsiteY11" fmla="*/ 1594427 h 1899881"/>
              <a:gd name="connsiteX12" fmla="*/ 772860 w 2601111"/>
              <a:gd name="connsiteY12" fmla="*/ 1622787 h 1899881"/>
              <a:gd name="connsiteX13" fmla="*/ 363545 w 2601111"/>
              <a:gd name="connsiteY13" fmla="*/ 1844400 h 1899881"/>
              <a:gd name="connsiteX14" fmla="*/ 302501 w 2601111"/>
              <a:gd name="connsiteY14" fmla="*/ 1899881 h 1899881"/>
              <a:gd name="connsiteX15" fmla="*/ 258397 w 2601111"/>
              <a:gd name="connsiteY15" fmla="*/ 1851354 h 1899881"/>
              <a:gd name="connsiteX16" fmla="*/ 0 w 2601111"/>
              <a:gd name="connsiteY16" fmla="*/ 1131570 h 1899881"/>
              <a:gd name="connsiteX17" fmla="*/ 1131571 w 2601111"/>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11" h="1899881">
                <a:moveTo>
                  <a:pt x="1131571" y="0"/>
                </a:moveTo>
                <a:cubicBezTo>
                  <a:pt x="1717460" y="0"/>
                  <a:pt x="2199351" y="445271"/>
                  <a:pt x="2257298" y="1015874"/>
                </a:cubicBezTo>
                <a:lnTo>
                  <a:pt x="2262981" y="1128415"/>
                </a:lnTo>
                <a:lnTo>
                  <a:pt x="2601111" y="1128415"/>
                </a:lnTo>
                <a:lnTo>
                  <a:pt x="1954533" y="1774993"/>
                </a:lnTo>
                <a:lnTo>
                  <a:pt x="1307954" y="1128415"/>
                </a:lnTo>
                <a:lnTo>
                  <a:pt x="1658927" y="1128415"/>
                </a:lnTo>
                <a:lnTo>
                  <a:pt x="1648524" y="1025225"/>
                </a:lnTo>
                <a:cubicBezTo>
                  <a:pt x="1599320" y="784774"/>
                  <a:pt x="1386569" y="603896"/>
                  <a:pt x="1131571" y="603896"/>
                </a:cubicBezTo>
                <a:cubicBezTo>
                  <a:pt x="840145" y="603896"/>
                  <a:pt x="603897" y="840144"/>
                  <a:pt x="603897" y="1131570"/>
                </a:cubicBezTo>
                <a:cubicBezTo>
                  <a:pt x="603897" y="1313711"/>
                  <a:pt x="696182" y="1474298"/>
                  <a:pt x="836543" y="1569125"/>
                </a:cubicBezTo>
                <a:lnTo>
                  <a:pt x="883158" y="1594427"/>
                </a:lnTo>
                <a:lnTo>
                  <a:pt x="772860" y="1622787"/>
                </a:lnTo>
                <a:cubicBezTo>
                  <a:pt x="621506" y="1669863"/>
                  <a:pt x="482908" y="1745894"/>
                  <a:pt x="363545" y="1844400"/>
                </a:cubicBezTo>
                <a:lnTo>
                  <a:pt x="302501" y="1899881"/>
                </a:lnTo>
                <a:lnTo>
                  <a:pt x="258397" y="1851354"/>
                </a:lnTo>
                <a:cubicBezTo>
                  <a:pt x="96972" y="1655752"/>
                  <a:pt x="1" y="1404985"/>
                  <a:pt x="0" y="1131570"/>
                </a:cubicBezTo>
                <a:cubicBezTo>
                  <a:pt x="0" y="506620"/>
                  <a:pt x="506621" y="0"/>
                  <a:pt x="11315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4141472" y="3230098"/>
            <a:ext cx="1899881" cy="2601107"/>
          </a:xfrm>
          <a:custGeom>
            <a:avLst/>
            <a:gdLst>
              <a:gd name="connsiteX0" fmla="*/ 1128416 w 1899881"/>
              <a:gd name="connsiteY0" fmla="*/ 0 h 2601107"/>
              <a:gd name="connsiteX1" fmla="*/ 1774995 w 1899881"/>
              <a:gd name="connsiteY1" fmla="*/ 646579 h 2601107"/>
              <a:gd name="connsiteX2" fmla="*/ 1128416 w 1899881"/>
              <a:gd name="connsiteY2" fmla="*/ 1293158 h 2601107"/>
              <a:gd name="connsiteX3" fmla="*/ 1128416 w 1899881"/>
              <a:gd name="connsiteY3" fmla="*/ 942181 h 2601107"/>
              <a:gd name="connsiteX4" fmla="*/ 1025225 w 1899881"/>
              <a:gd name="connsiteY4" fmla="*/ 952583 h 2601107"/>
              <a:gd name="connsiteX5" fmla="*/ 603896 w 1899881"/>
              <a:gd name="connsiteY5" fmla="*/ 1469537 h 2601107"/>
              <a:gd name="connsiteX6" fmla="*/ 1131570 w 1899881"/>
              <a:gd name="connsiteY6" fmla="*/ 1997211 h 2601107"/>
              <a:gd name="connsiteX7" fmla="*/ 1569125 w 1899881"/>
              <a:gd name="connsiteY7" fmla="*/ 1764564 h 2601107"/>
              <a:gd name="connsiteX8" fmla="*/ 1594427 w 1899881"/>
              <a:gd name="connsiteY8" fmla="*/ 1717951 h 2601107"/>
              <a:gd name="connsiteX9" fmla="*/ 1622787 w 1899881"/>
              <a:gd name="connsiteY9" fmla="*/ 1828248 h 2601107"/>
              <a:gd name="connsiteX10" fmla="*/ 1844400 w 1899881"/>
              <a:gd name="connsiteY10" fmla="*/ 2237562 h 2601107"/>
              <a:gd name="connsiteX11" fmla="*/ 1899881 w 1899881"/>
              <a:gd name="connsiteY11" fmla="*/ 2298607 h 2601107"/>
              <a:gd name="connsiteX12" fmla="*/ 1851354 w 1899881"/>
              <a:gd name="connsiteY12" fmla="*/ 2342711 h 2601107"/>
              <a:gd name="connsiteX13" fmla="*/ 1131570 w 1899881"/>
              <a:gd name="connsiteY13" fmla="*/ 2601107 h 2601107"/>
              <a:gd name="connsiteX14" fmla="*/ 0 w 1899881"/>
              <a:gd name="connsiteY14" fmla="*/ 1469537 h 2601107"/>
              <a:gd name="connsiteX15" fmla="*/ 1015874 w 1899881"/>
              <a:gd name="connsiteY15" fmla="*/ 343809 h 2601107"/>
              <a:gd name="connsiteX16" fmla="*/ 1128416 w 1899881"/>
              <a:gd name="connsiteY16" fmla="*/ 338126 h 2601107"/>
              <a:gd name="connsiteX17" fmla="*/ 1128416 w 1899881"/>
              <a:gd name="connsiteY17" fmla="*/ 0 h 260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07">
                <a:moveTo>
                  <a:pt x="1128416" y="0"/>
                </a:moveTo>
                <a:lnTo>
                  <a:pt x="1774995" y="646579"/>
                </a:lnTo>
                <a:lnTo>
                  <a:pt x="1128416" y="1293158"/>
                </a:lnTo>
                <a:lnTo>
                  <a:pt x="1128416" y="942181"/>
                </a:lnTo>
                <a:lnTo>
                  <a:pt x="1025225" y="952583"/>
                </a:lnTo>
                <a:cubicBezTo>
                  <a:pt x="784773" y="1001787"/>
                  <a:pt x="603896" y="1214539"/>
                  <a:pt x="603896" y="1469537"/>
                </a:cubicBezTo>
                <a:cubicBezTo>
                  <a:pt x="603896" y="1760963"/>
                  <a:pt x="840144" y="1997211"/>
                  <a:pt x="1131570" y="1997211"/>
                </a:cubicBezTo>
                <a:cubicBezTo>
                  <a:pt x="1313711" y="1997211"/>
                  <a:pt x="1474298" y="1904927"/>
                  <a:pt x="1569125" y="1764564"/>
                </a:cubicBezTo>
                <a:lnTo>
                  <a:pt x="1594427" y="1717951"/>
                </a:lnTo>
                <a:lnTo>
                  <a:pt x="1622787" y="1828248"/>
                </a:lnTo>
                <a:cubicBezTo>
                  <a:pt x="1669864" y="1979603"/>
                  <a:pt x="1745894" y="2118200"/>
                  <a:pt x="1844400" y="2237562"/>
                </a:cubicBezTo>
                <a:lnTo>
                  <a:pt x="1899881" y="2298607"/>
                </a:lnTo>
                <a:lnTo>
                  <a:pt x="1851354" y="2342711"/>
                </a:lnTo>
                <a:cubicBezTo>
                  <a:pt x="1655752" y="2504137"/>
                  <a:pt x="1404985" y="2601107"/>
                  <a:pt x="1131570" y="2601107"/>
                </a:cubicBezTo>
                <a:cubicBezTo>
                  <a:pt x="506621" y="2601107"/>
                  <a:pt x="0" y="2094486"/>
                  <a:pt x="0" y="1469537"/>
                </a:cubicBezTo>
                <a:cubicBezTo>
                  <a:pt x="0" y="883648"/>
                  <a:pt x="445272" y="401757"/>
                  <a:pt x="1015874" y="343809"/>
                </a:cubicBezTo>
                <a:lnTo>
                  <a:pt x="1128416" y="338126"/>
                </a:lnTo>
                <a:lnTo>
                  <a:pt x="112841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5449423" y="3931326"/>
            <a:ext cx="2601107" cy="1899881"/>
          </a:xfrm>
          <a:custGeom>
            <a:avLst/>
            <a:gdLst>
              <a:gd name="connsiteX0" fmla="*/ 2298607 w 2601107"/>
              <a:gd name="connsiteY0" fmla="*/ 0 h 1899881"/>
              <a:gd name="connsiteX1" fmla="*/ 2342711 w 2601107"/>
              <a:gd name="connsiteY1" fmla="*/ 48527 h 1899881"/>
              <a:gd name="connsiteX2" fmla="*/ 2601107 w 2601107"/>
              <a:gd name="connsiteY2" fmla="*/ 768311 h 1899881"/>
              <a:gd name="connsiteX3" fmla="*/ 1469537 w 2601107"/>
              <a:gd name="connsiteY3" fmla="*/ 1899881 h 1899881"/>
              <a:gd name="connsiteX4" fmla="*/ 343809 w 2601107"/>
              <a:gd name="connsiteY4" fmla="*/ 884008 h 1899881"/>
              <a:gd name="connsiteX5" fmla="*/ 338127 w 2601107"/>
              <a:gd name="connsiteY5" fmla="*/ 771465 h 1899881"/>
              <a:gd name="connsiteX6" fmla="*/ 0 w 2601107"/>
              <a:gd name="connsiteY6" fmla="*/ 771465 h 1899881"/>
              <a:gd name="connsiteX7" fmla="*/ 646579 w 2601107"/>
              <a:gd name="connsiteY7" fmla="*/ 124887 h 1899881"/>
              <a:gd name="connsiteX8" fmla="*/ 1293158 w 2601107"/>
              <a:gd name="connsiteY8" fmla="*/ 771465 h 1899881"/>
              <a:gd name="connsiteX9" fmla="*/ 942181 w 2601107"/>
              <a:gd name="connsiteY9" fmla="*/ 771465 h 1899881"/>
              <a:gd name="connsiteX10" fmla="*/ 952584 w 2601107"/>
              <a:gd name="connsiteY10" fmla="*/ 874656 h 1899881"/>
              <a:gd name="connsiteX11" fmla="*/ 1469537 w 2601107"/>
              <a:gd name="connsiteY11" fmla="*/ 1295985 h 1899881"/>
              <a:gd name="connsiteX12" fmla="*/ 1997211 w 2601107"/>
              <a:gd name="connsiteY12" fmla="*/ 768311 h 1899881"/>
              <a:gd name="connsiteX13" fmla="*/ 1764564 w 2601107"/>
              <a:gd name="connsiteY13" fmla="*/ 330756 h 1899881"/>
              <a:gd name="connsiteX14" fmla="*/ 1717951 w 2601107"/>
              <a:gd name="connsiteY14" fmla="*/ 305455 h 1899881"/>
              <a:gd name="connsiteX15" fmla="*/ 1828248 w 2601107"/>
              <a:gd name="connsiteY15" fmla="*/ 277094 h 1899881"/>
              <a:gd name="connsiteX16" fmla="*/ 2237562 w 2601107"/>
              <a:gd name="connsiteY16" fmla="*/ 55481 h 1899881"/>
              <a:gd name="connsiteX17" fmla="*/ 2298607 w 2601107"/>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07" h="1899881">
                <a:moveTo>
                  <a:pt x="2298607" y="0"/>
                </a:moveTo>
                <a:lnTo>
                  <a:pt x="2342711" y="48527"/>
                </a:lnTo>
                <a:cubicBezTo>
                  <a:pt x="2504137" y="244130"/>
                  <a:pt x="2601107" y="494896"/>
                  <a:pt x="2601107" y="768311"/>
                </a:cubicBezTo>
                <a:cubicBezTo>
                  <a:pt x="2601107" y="1393260"/>
                  <a:pt x="2094486" y="1899881"/>
                  <a:pt x="1469537" y="1899881"/>
                </a:cubicBezTo>
                <a:cubicBezTo>
                  <a:pt x="883648" y="1899881"/>
                  <a:pt x="401757" y="1454609"/>
                  <a:pt x="343809" y="884008"/>
                </a:cubicBezTo>
                <a:lnTo>
                  <a:pt x="338127" y="771465"/>
                </a:lnTo>
                <a:lnTo>
                  <a:pt x="0" y="771465"/>
                </a:lnTo>
                <a:lnTo>
                  <a:pt x="646579" y="124887"/>
                </a:lnTo>
                <a:lnTo>
                  <a:pt x="1293158" y="771465"/>
                </a:lnTo>
                <a:lnTo>
                  <a:pt x="942181" y="771465"/>
                </a:lnTo>
                <a:lnTo>
                  <a:pt x="952584" y="874656"/>
                </a:lnTo>
                <a:cubicBezTo>
                  <a:pt x="1001787" y="1115108"/>
                  <a:pt x="1214540" y="1295985"/>
                  <a:pt x="1469537" y="1295985"/>
                </a:cubicBezTo>
                <a:cubicBezTo>
                  <a:pt x="1760963" y="1295985"/>
                  <a:pt x="1997211" y="1059737"/>
                  <a:pt x="1997211" y="768311"/>
                </a:cubicBezTo>
                <a:cubicBezTo>
                  <a:pt x="1997211" y="586170"/>
                  <a:pt x="1904927" y="425583"/>
                  <a:pt x="1764564" y="330756"/>
                </a:cubicBezTo>
                <a:lnTo>
                  <a:pt x="1717951" y="305455"/>
                </a:lnTo>
                <a:lnTo>
                  <a:pt x="1828248" y="277094"/>
                </a:lnTo>
                <a:cubicBezTo>
                  <a:pt x="1979603" y="230018"/>
                  <a:pt x="2118200" y="153987"/>
                  <a:pt x="2237562" y="55481"/>
                </a:cubicBezTo>
                <a:lnTo>
                  <a:pt x="229860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04481" y="2452596"/>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营销及市场</a:t>
            </a:r>
            <a:endParaRPr lang="en-US" altLang="zh-CN" sz="1400" dirty="0">
              <a:solidFill>
                <a:schemeClr val="accent1">
                  <a:lumMod val="75000"/>
                </a:schemeClr>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09" name="矩形 108"/>
          <p:cNvSpPr/>
          <p:nvPr/>
        </p:nvSpPr>
        <p:spPr>
          <a:xfrm>
            <a:off x="604481" y="4235850"/>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开发和部署</a:t>
            </a: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10" name="矩形 109"/>
          <p:cNvSpPr/>
          <p:nvPr/>
        </p:nvSpPr>
        <p:spPr>
          <a:xfrm>
            <a:off x="8332629" y="4235850"/>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规划和安排</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11" name="矩形 110"/>
          <p:cNvSpPr/>
          <p:nvPr/>
        </p:nvSpPr>
        <p:spPr>
          <a:xfrm>
            <a:off x="8332629" y="2452596"/>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策略与理念</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3277516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500"/>
                                        <p:tgtEl>
                                          <p:spTgt spid="10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additive="base">
                                        <p:cTn id="21" dur="500" fill="hold"/>
                                        <p:tgtEl>
                                          <p:spTgt spid="108"/>
                                        </p:tgtEl>
                                        <p:attrNameLst>
                                          <p:attrName>ppt_x</p:attrName>
                                        </p:attrNameLst>
                                      </p:cBhvr>
                                      <p:tavLst>
                                        <p:tav tm="0">
                                          <p:val>
                                            <p:strVal val="0-#ppt_w/2"/>
                                          </p:val>
                                        </p:tav>
                                        <p:tav tm="100000">
                                          <p:val>
                                            <p:strVal val="#ppt_x"/>
                                          </p:val>
                                        </p:tav>
                                      </p:tavLst>
                                    </p:anim>
                                    <p:anim calcmode="lin" valueType="num">
                                      <p:cBhvr additive="base">
                                        <p:cTn id="22" dur="500" fill="hold"/>
                                        <p:tgtEl>
                                          <p:spTgt spid="10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fill="hold"/>
                                        <p:tgtEl>
                                          <p:spTgt spid="109"/>
                                        </p:tgtEl>
                                        <p:attrNameLst>
                                          <p:attrName>ppt_x</p:attrName>
                                        </p:attrNameLst>
                                      </p:cBhvr>
                                      <p:tavLst>
                                        <p:tav tm="0">
                                          <p:val>
                                            <p:strVal val="0-#ppt_w/2"/>
                                          </p:val>
                                        </p:tav>
                                        <p:tav tm="100000">
                                          <p:val>
                                            <p:strVal val="#ppt_x"/>
                                          </p:val>
                                        </p:tav>
                                      </p:tavLst>
                                    </p:anim>
                                    <p:anim calcmode="lin" valueType="num">
                                      <p:cBhvr additive="base">
                                        <p:cTn id="30" dur="500" fill="hold"/>
                                        <p:tgtEl>
                                          <p:spTgt spid="10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50"/>
                                  </p:stCondLst>
                                  <p:childTnLst>
                                    <p:set>
                                      <p:cBhvr>
                                        <p:cTn id="32" dur="1" fill="hold">
                                          <p:stCondLst>
                                            <p:cond delay="0"/>
                                          </p:stCondLst>
                                        </p:cTn>
                                        <p:tgtEl>
                                          <p:spTgt spid="110"/>
                                        </p:tgtEl>
                                        <p:attrNameLst>
                                          <p:attrName>style.visibility</p:attrName>
                                        </p:attrNameLst>
                                      </p:cBhvr>
                                      <p:to>
                                        <p:strVal val="visible"/>
                                      </p:to>
                                    </p:set>
                                    <p:anim calcmode="lin" valueType="num">
                                      <p:cBhvr additive="base">
                                        <p:cTn id="33" dur="500" fill="hold"/>
                                        <p:tgtEl>
                                          <p:spTgt spid="110"/>
                                        </p:tgtEl>
                                        <p:attrNameLst>
                                          <p:attrName>ppt_x</p:attrName>
                                        </p:attrNameLst>
                                      </p:cBhvr>
                                      <p:tavLst>
                                        <p:tav tm="0">
                                          <p:val>
                                            <p:strVal val="1+#ppt_w/2"/>
                                          </p:val>
                                        </p:tav>
                                        <p:tav tm="100000">
                                          <p:val>
                                            <p:strVal val="#ppt_x"/>
                                          </p:val>
                                        </p:tav>
                                      </p:tavLst>
                                    </p:anim>
                                    <p:anim calcmode="lin" valueType="num">
                                      <p:cBhvr additive="base">
                                        <p:cTn id="3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6" grpId="0" animBg="1"/>
      <p:bldP spid="104" grpId="0" animBg="1"/>
      <p:bldP spid="103" grpId="0" animBg="1"/>
      <p:bldP spid="108" grpId="0"/>
      <p:bldP spid="109" grpId="0"/>
      <p:bldP spid="110" grpId="0"/>
      <p:bldP spid="1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736860" cy="1138773"/>
          </a:xfrm>
          <a:prstGeom prst="rect">
            <a:avLst/>
          </a:prstGeom>
        </p:spPr>
        <p:txBody>
          <a:bodyPr wrap="square">
            <a:spAutoFit/>
          </a:bodyPr>
          <a:lstStyle/>
          <a:p>
            <a:r>
              <a:rPr lang="zh-CN" altLang="en-US" sz="4000" dirty="0">
                <a:solidFill>
                  <a:schemeClr val="bg1"/>
                </a:solidFill>
                <a:latin typeface="+mj-ea"/>
                <a:ea typeface="+mj-ea"/>
              </a:rPr>
              <a:t>管理团队</a:t>
            </a:r>
            <a:endParaRPr lang="en-US" altLang="zh-CN" sz="4000" dirty="0">
              <a:solidFill>
                <a:schemeClr val="bg1"/>
              </a:solidFill>
              <a:latin typeface="+mj-ea"/>
              <a:ea typeface="+mj-ea"/>
            </a:endParaRPr>
          </a:p>
          <a:p>
            <a:r>
              <a:rPr lang="en-US" altLang="zh-CN" sz="2800" dirty="0">
                <a:solidFill>
                  <a:schemeClr val="bg1"/>
                </a:solidFill>
                <a:latin typeface="+mj-ea"/>
                <a:ea typeface="+mj-ea"/>
              </a:rPr>
              <a:t>MANAGEMENT TEAM</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112" name="组合 111"/>
          <p:cNvGrpSpPr/>
          <p:nvPr/>
        </p:nvGrpSpPr>
        <p:grpSpPr>
          <a:xfrm>
            <a:off x="1467329" y="2410058"/>
            <a:ext cx="1265125" cy="948746"/>
            <a:chOff x="9237692" y="3172753"/>
            <a:chExt cx="1265125" cy="948746"/>
          </a:xfrm>
        </p:grpSpPr>
        <p:sp>
          <p:nvSpPr>
            <p:cNvPr id="113" name="任意多边形 112"/>
            <p:cNvSpPr/>
            <p:nvPr/>
          </p:nvSpPr>
          <p:spPr>
            <a:xfrm>
              <a:off x="9958911" y="3172753"/>
              <a:ext cx="543906" cy="948746"/>
            </a:xfrm>
            <a:custGeom>
              <a:avLst/>
              <a:gdLst/>
              <a:ahLst/>
              <a:cxnLst/>
              <a:rect l="l" t="t" r="r" b="b"/>
              <a:pathLst>
                <a:path w="1236772" h="2157331">
                  <a:moveTo>
                    <a:pt x="221921" y="6"/>
                  </a:moveTo>
                  <a:lnTo>
                    <a:pt x="1063579" y="6"/>
                  </a:lnTo>
                  <a:cubicBezTo>
                    <a:pt x="1077189" y="-121"/>
                    <a:pt x="1089469" y="1652"/>
                    <a:pt x="1100420" y="5323"/>
                  </a:cubicBezTo>
                  <a:cubicBezTo>
                    <a:pt x="1111372" y="8994"/>
                    <a:pt x="1121373" y="15325"/>
                    <a:pt x="1130425" y="24314"/>
                  </a:cubicBezTo>
                  <a:cubicBezTo>
                    <a:pt x="1139667" y="33429"/>
                    <a:pt x="1147010" y="44063"/>
                    <a:pt x="1152454" y="56218"/>
                  </a:cubicBezTo>
                  <a:cubicBezTo>
                    <a:pt x="1157898" y="68372"/>
                    <a:pt x="1160683" y="82045"/>
                    <a:pt x="1160810" y="97237"/>
                  </a:cubicBezTo>
                  <a:cubicBezTo>
                    <a:pt x="1159987" y="126545"/>
                    <a:pt x="1150238" y="149967"/>
                    <a:pt x="1131565" y="167502"/>
                  </a:cubicBezTo>
                  <a:cubicBezTo>
                    <a:pt x="1112891" y="185036"/>
                    <a:pt x="1090229" y="194025"/>
                    <a:pt x="1063579" y="194468"/>
                  </a:cubicBezTo>
                  <a:lnTo>
                    <a:pt x="313075" y="194468"/>
                  </a:lnTo>
                  <a:cubicBezTo>
                    <a:pt x="301301" y="302650"/>
                    <a:pt x="290667" y="415960"/>
                    <a:pt x="281171" y="534397"/>
                  </a:cubicBezTo>
                  <a:cubicBezTo>
                    <a:pt x="271676" y="652835"/>
                    <a:pt x="261042" y="765384"/>
                    <a:pt x="249267" y="872048"/>
                  </a:cubicBezTo>
                  <a:cubicBezTo>
                    <a:pt x="254078" y="871921"/>
                    <a:pt x="259649" y="871415"/>
                    <a:pt x="265979" y="870529"/>
                  </a:cubicBezTo>
                  <a:cubicBezTo>
                    <a:pt x="272309" y="869642"/>
                    <a:pt x="277880" y="869136"/>
                    <a:pt x="282691" y="869010"/>
                  </a:cubicBezTo>
                  <a:cubicBezTo>
                    <a:pt x="313265" y="867427"/>
                    <a:pt x="344790" y="866034"/>
                    <a:pt x="377263" y="864832"/>
                  </a:cubicBezTo>
                  <a:cubicBezTo>
                    <a:pt x="409737" y="863629"/>
                    <a:pt x="442021" y="862996"/>
                    <a:pt x="474115" y="862932"/>
                  </a:cubicBezTo>
                  <a:cubicBezTo>
                    <a:pt x="627494" y="857869"/>
                    <a:pt x="771189" y="881670"/>
                    <a:pt x="905198" y="934336"/>
                  </a:cubicBezTo>
                  <a:cubicBezTo>
                    <a:pt x="1039208" y="987004"/>
                    <a:pt x="1136565" y="1098921"/>
                    <a:pt x="1197271" y="1270088"/>
                  </a:cubicBezTo>
                  <a:cubicBezTo>
                    <a:pt x="1209552" y="1306739"/>
                    <a:pt x="1219174" y="1345100"/>
                    <a:pt x="1226137" y="1385170"/>
                  </a:cubicBezTo>
                  <a:cubicBezTo>
                    <a:pt x="1233101" y="1425240"/>
                    <a:pt x="1236645" y="1465879"/>
                    <a:pt x="1236772" y="1507089"/>
                  </a:cubicBezTo>
                  <a:cubicBezTo>
                    <a:pt x="1236645" y="1562604"/>
                    <a:pt x="1230062" y="1618689"/>
                    <a:pt x="1217022" y="1675344"/>
                  </a:cubicBezTo>
                  <a:cubicBezTo>
                    <a:pt x="1203982" y="1731999"/>
                    <a:pt x="1185244" y="1784287"/>
                    <a:pt x="1160810" y="1832205"/>
                  </a:cubicBezTo>
                  <a:cubicBezTo>
                    <a:pt x="1143528" y="1862084"/>
                    <a:pt x="1121879" y="1893481"/>
                    <a:pt x="1095862" y="1926399"/>
                  </a:cubicBezTo>
                  <a:cubicBezTo>
                    <a:pt x="1069845" y="1959315"/>
                    <a:pt x="1042879" y="1987674"/>
                    <a:pt x="1014963" y="2011476"/>
                  </a:cubicBezTo>
                  <a:cubicBezTo>
                    <a:pt x="949130" y="2062750"/>
                    <a:pt x="868103" y="2099971"/>
                    <a:pt x="771885" y="2123140"/>
                  </a:cubicBezTo>
                  <a:cubicBezTo>
                    <a:pt x="675667" y="2146308"/>
                    <a:pt x="576410" y="2157702"/>
                    <a:pt x="474115" y="2157322"/>
                  </a:cubicBezTo>
                  <a:cubicBezTo>
                    <a:pt x="398153" y="2156816"/>
                    <a:pt x="325229" y="2151752"/>
                    <a:pt x="255344" y="2142131"/>
                  </a:cubicBezTo>
                  <a:lnTo>
                    <a:pt x="197613" y="2136053"/>
                  </a:lnTo>
                  <a:cubicBezTo>
                    <a:pt x="185206" y="2134281"/>
                    <a:pt x="172039" y="2131748"/>
                    <a:pt x="158113" y="2128457"/>
                  </a:cubicBezTo>
                  <a:cubicBezTo>
                    <a:pt x="144187" y="2125166"/>
                    <a:pt x="131020" y="2122633"/>
                    <a:pt x="118613" y="2120861"/>
                  </a:cubicBezTo>
                  <a:cubicBezTo>
                    <a:pt x="114182" y="2120798"/>
                    <a:pt x="110131" y="2120165"/>
                    <a:pt x="106459" y="2118961"/>
                  </a:cubicBezTo>
                  <a:cubicBezTo>
                    <a:pt x="102788" y="2117759"/>
                    <a:pt x="98736" y="2116366"/>
                    <a:pt x="94305" y="2114784"/>
                  </a:cubicBezTo>
                  <a:cubicBezTo>
                    <a:pt x="91014" y="2114531"/>
                    <a:pt x="86962" y="2113518"/>
                    <a:pt x="82151" y="2111746"/>
                  </a:cubicBezTo>
                  <a:cubicBezTo>
                    <a:pt x="77340" y="2109973"/>
                    <a:pt x="73289" y="2108960"/>
                    <a:pt x="69997" y="2108707"/>
                  </a:cubicBezTo>
                  <a:cubicBezTo>
                    <a:pt x="57717" y="2104150"/>
                    <a:pt x="46576" y="2098072"/>
                    <a:pt x="36574" y="2090476"/>
                  </a:cubicBezTo>
                  <a:cubicBezTo>
                    <a:pt x="26572" y="2082880"/>
                    <a:pt x="18470" y="2073765"/>
                    <a:pt x="12266" y="2063130"/>
                  </a:cubicBezTo>
                  <a:cubicBezTo>
                    <a:pt x="4797" y="2051039"/>
                    <a:pt x="746" y="2037999"/>
                    <a:pt x="113" y="2024009"/>
                  </a:cubicBezTo>
                  <a:cubicBezTo>
                    <a:pt x="-521" y="2010020"/>
                    <a:pt x="1505" y="1994701"/>
                    <a:pt x="6189" y="1978053"/>
                  </a:cubicBezTo>
                  <a:cubicBezTo>
                    <a:pt x="13279" y="1956213"/>
                    <a:pt x="27205" y="1939122"/>
                    <a:pt x="47969" y="1926778"/>
                  </a:cubicBezTo>
                  <a:cubicBezTo>
                    <a:pt x="68731" y="1914434"/>
                    <a:pt x="90254" y="1910257"/>
                    <a:pt x="112536" y="1914245"/>
                  </a:cubicBezTo>
                  <a:cubicBezTo>
                    <a:pt x="99294" y="1905842"/>
                    <a:pt x="102820" y="1903741"/>
                    <a:pt x="123114" y="1907943"/>
                  </a:cubicBezTo>
                  <a:cubicBezTo>
                    <a:pt x="143408" y="1912144"/>
                    <a:pt x="168767" y="1918371"/>
                    <a:pt x="199189" y="1926623"/>
                  </a:cubicBezTo>
                  <a:cubicBezTo>
                    <a:pt x="229611" y="1934876"/>
                    <a:pt x="253394" y="1940879"/>
                    <a:pt x="270537" y="1944629"/>
                  </a:cubicBezTo>
                  <a:cubicBezTo>
                    <a:pt x="272183" y="1944756"/>
                    <a:pt x="274208" y="1945262"/>
                    <a:pt x="276614" y="1946149"/>
                  </a:cubicBezTo>
                  <a:cubicBezTo>
                    <a:pt x="279019" y="1947035"/>
                    <a:pt x="281045" y="1947541"/>
                    <a:pt x="282691" y="1947668"/>
                  </a:cubicBezTo>
                  <a:cubicBezTo>
                    <a:pt x="316114" y="1950833"/>
                    <a:pt x="349537" y="1953618"/>
                    <a:pt x="382960" y="1956024"/>
                  </a:cubicBezTo>
                  <a:cubicBezTo>
                    <a:pt x="416384" y="1958429"/>
                    <a:pt x="449807" y="1959695"/>
                    <a:pt x="483230" y="1959822"/>
                  </a:cubicBezTo>
                  <a:cubicBezTo>
                    <a:pt x="566535" y="1960392"/>
                    <a:pt x="644522" y="1953175"/>
                    <a:pt x="717193" y="1938173"/>
                  </a:cubicBezTo>
                  <a:cubicBezTo>
                    <a:pt x="789863" y="1923170"/>
                    <a:pt x="849619" y="1896963"/>
                    <a:pt x="896463" y="1859552"/>
                  </a:cubicBezTo>
                  <a:cubicBezTo>
                    <a:pt x="911655" y="1846891"/>
                    <a:pt x="926847" y="1829674"/>
                    <a:pt x="942040" y="1807897"/>
                  </a:cubicBezTo>
                  <a:lnTo>
                    <a:pt x="975463" y="1765359"/>
                  </a:lnTo>
                  <a:lnTo>
                    <a:pt x="987617" y="1744090"/>
                  </a:lnTo>
                  <a:cubicBezTo>
                    <a:pt x="1004392" y="1708767"/>
                    <a:pt x="1017179" y="1670787"/>
                    <a:pt x="1025977" y="1630148"/>
                  </a:cubicBezTo>
                  <a:cubicBezTo>
                    <a:pt x="1034777" y="1589508"/>
                    <a:pt x="1039208" y="1548488"/>
                    <a:pt x="1039271" y="1507089"/>
                  </a:cubicBezTo>
                  <a:cubicBezTo>
                    <a:pt x="1039334" y="1479552"/>
                    <a:pt x="1036929" y="1451066"/>
                    <a:pt x="1032054" y="1421632"/>
                  </a:cubicBezTo>
                  <a:cubicBezTo>
                    <a:pt x="1027180" y="1392196"/>
                    <a:pt x="1019458" y="1362951"/>
                    <a:pt x="1008886" y="1333896"/>
                  </a:cubicBezTo>
                  <a:cubicBezTo>
                    <a:pt x="961600" y="1221472"/>
                    <a:pt x="886018" y="1147030"/>
                    <a:pt x="782140" y="1110568"/>
                  </a:cubicBezTo>
                  <a:cubicBezTo>
                    <a:pt x="678262" y="1074106"/>
                    <a:pt x="565459" y="1057395"/>
                    <a:pt x="443730" y="1060434"/>
                  </a:cubicBezTo>
                  <a:cubicBezTo>
                    <a:pt x="405686" y="1060624"/>
                    <a:pt x="367831" y="1061763"/>
                    <a:pt x="330167" y="1063852"/>
                  </a:cubicBezTo>
                  <a:cubicBezTo>
                    <a:pt x="292502" y="1065941"/>
                    <a:pt x="255408" y="1067840"/>
                    <a:pt x="218883" y="1069549"/>
                  </a:cubicBezTo>
                  <a:cubicBezTo>
                    <a:pt x="207678" y="1071005"/>
                    <a:pt x="194385" y="1071891"/>
                    <a:pt x="179003" y="1072207"/>
                  </a:cubicBezTo>
                  <a:cubicBezTo>
                    <a:pt x="163620" y="1072524"/>
                    <a:pt x="149568" y="1072650"/>
                    <a:pt x="136844" y="1072587"/>
                  </a:cubicBezTo>
                  <a:cubicBezTo>
                    <a:pt x="126083" y="1072460"/>
                    <a:pt x="114942" y="1069675"/>
                    <a:pt x="103421" y="1064232"/>
                  </a:cubicBezTo>
                  <a:cubicBezTo>
                    <a:pt x="91900" y="1058787"/>
                    <a:pt x="80759" y="1051444"/>
                    <a:pt x="69997" y="1042203"/>
                  </a:cubicBezTo>
                  <a:cubicBezTo>
                    <a:pt x="60755" y="1032454"/>
                    <a:pt x="53412" y="1020047"/>
                    <a:pt x="47969" y="1004981"/>
                  </a:cubicBezTo>
                  <a:cubicBezTo>
                    <a:pt x="42525" y="989915"/>
                    <a:pt x="39739" y="975989"/>
                    <a:pt x="39613" y="963202"/>
                  </a:cubicBezTo>
                  <a:lnTo>
                    <a:pt x="124690" y="85083"/>
                  </a:lnTo>
                  <a:cubicBezTo>
                    <a:pt x="128361" y="60269"/>
                    <a:pt x="139249" y="40012"/>
                    <a:pt x="157354" y="24314"/>
                  </a:cubicBezTo>
                  <a:cubicBezTo>
                    <a:pt x="175458" y="8615"/>
                    <a:pt x="196980" y="512"/>
                    <a:pt x="221921" y="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237692" y="3183434"/>
              <a:ext cx="593870" cy="926035"/>
            </a:xfrm>
            <a:custGeom>
              <a:avLst/>
              <a:gdLst/>
              <a:ahLst/>
              <a:cxnLst/>
              <a:rect l="l" t="t" r="r" b="b"/>
              <a:pathLst>
                <a:path w="1350388" h="2105688">
                  <a:moveTo>
                    <a:pt x="687971" y="25"/>
                  </a:moveTo>
                  <a:lnTo>
                    <a:pt x="712279" y="25"/>
                  </a:lnTo>
                  <a:cubicBezTo>
                    <a:pt x="894524" y="11672"/>
                    <a:pt x="1037459" y="72695"/>
                    <a:pt x="1141084" y="183093"/>
                  </a:cubicBezTo>
                  <a:cubicBezTo>
                    <a:pt x="1244708" y="293491"/>
                    <a:pt x="1309403" y="428956"/>
                    <a:pt x="1335166" y="589488"/>
                  </a:cubicBezTo>
                  <a:cubicBezTo>
                    <a:pt x="1339661" y="614113"/>
                    <a:pt x="1342826" y="640067"/>
                    <a:pt x="1344661" y="667350"/>
                  </a:cubicBezTo>
                  <a:cubicBezTo>
                    <a:pt x="1346497" y="694632"/>
                    <a:pt x="1347383" y="721346"/>
                    <a:pt x="1347320" y="747490"/>
                  </a:cubicBezTo>
                  <a:lnTo>
                    <a:pt x="1350359" y="1242761"/>
                  </a:lnTo>
                  <a:cubicBezTo>
                    <a:pt x="1351055" y="1358096"/>
                    <a:pt x="1339028" y="1469253"/>
                    <a:pt x="1314277" y="1576233"/>
                  </a:cubicBezTo>
                  <a:cubicBezTo>
                    <a:pt x="1289526" y="1683212"/>
                    <a:pt x="1247873" y="1777659"/>
                    <a:pt x="1189319" y="1859571"/>
                  </a:cubicBezTo>
                  <a:cubicBezTo>
                    <a:pt x="1132728" y="1938761"/>
                    <a:pt x="1056006" y="1999151"/>
                    <a:pt x="959155" y="2040740"/>
                  </a:cubicBezTo>
                  <a:cubicBezTo>
                    <a:pt x="862304" y="2082329"/>
                    <a:pt x="756716" y="2103978"/>
                    <a:pt x="642394" y="2105688"/>
                  </a:cubicBezTo>
                  <a:cubicBezTo>
                    <a:pt x="510952" y="2093739"/>
                    <a:pt x="400441" y="2053827"/>
                    <a:pt x="310863" y="1985949"/>
                  </a:cubicBezTo>
                  <a:cubicBezTo>
                    <a:pt x="221284" y="1918071"/>
                    <a:pt x="151286" y="1833144"/>
                    <a:pt x="100870" y="1731168"/>
                  </a:cubicBezTo>
                  <a:cubicBezTo>
                    <a:pt x="50454" y="1629191"/>
                    <a:pt x="18269" y="1521081"/>
                    <a:pt x="4314" y="1406838"/>
                  </a:cubicBezTo>
                  <a:cubicBezTo>
                    <a:pt x="2668" y="1380568"/>
                    <a:pt x="1402" y="1352589"/>
                    <a:pt x="516" y="1322899"/>
                  </a:cubicBezTo>
                  <a:cubicBezTo>
                    <a:pt x="-370" y="1293211"/>
                    <a:pt x="-117" y="1264473"/>
                    <a:pt x="1276" y="1236683"/>
                  </a:cubicBezTo>
                  <a:cubicBezTo>
                    <a:pt x="1402" y="1163506"/>
                    <a:pt x="1909" y="1089570"/>
                    <a:pt x="2795" y="1014876"/>
                  </a:cubicBezTo>
                  <a:cubicBezTo>
                    <a:pt x="3681" y="940179"/>
                    <a:pt x="4187" y="866243"/>
                    <a:pt x="4314" y="793066"/>
                  </a:cubicBezTo>
                  <a:cubicBezTo>
                    <a:pt x="4251" y="681719"/>
                    <a:pt x="18811" y="577778"/>
                    <a:pt x="47992" y="481243"/>
                  </a:cubicBezTo>
                  <a:cubicBezTo>
                    <a:pt x="77174" y="384708"/>
                    <a:pt x="121359" y="298238"/>
                    <a:pt x="180546" y="221833"/>
                  </a:cubicBezTo>
                  <a:cubicBezTo>
                    <a:pt x="235112" y="151251"/>
                    <a:pt x="304490" y="96432"/>
                    <a:pt x="388681" y="57376"/>
                  </a:cubicBezTo>
                  <a:cubicBezTo>
                    <a:pt x="472872" y="18319"/>
                    <a:pt x="572636" y="-799"/>
                    <a:pt x="687971" y="25"/>
                  </a:cubicBezTo>
                  <a:close/>
                  <a:moveTo>
                    <a:pt x="706202" y="197525"/>
                  </a:moveTo>
                  <a:cubicBezTo>
                    <a:pt x="621188" y="194804"/>
                    <a:pt x="547378" y="206324"/>
                    <a:pt x="484773" y="232088"/>
                  </a:cubicBezTo>
                  <a:cubicBezTo>
                    <a:pt x="422168" y="257852"/>
                    <a:pt x="370387" y="295959"/>
                    <a:pt x="329431" y="346410"/>
                  </a:cubicBezTo>
                  <a:cubicBezTo>
                    <a:pt x="287082" y="401799"/>
                    <a:pt x="255558" y="468013"/>
                    <a:pt x="234858" y="545051"/>
                  </a:cubicBezTo>
                  <a:cubicBezTo>
                    <a:pt x="214159" y="622090"/>
                    <a:pt x="203144" y="705774"/>
                    <a:pt x="201815" y="796104"/>
                  </a:cubicBezTo>
                  <a:cubicBezTo>
                    <a:pt x="201562" y="869155"/>
                    <a:pt x="200549" y="942585"/>
                    <a:pt x="198777" y="1016394"/>
                  </a:cubicBezTo>
                  <a:cubicBezTo>
                    <a:pt x="197004" y="1090204"/>
                    <a:pt x="195992" y="1163634"/>
                    <a:pt x="195738" y="1236683"/>
                  </a:cubicBezTo>
                  <a:cubicBezTo>
                    <a:pt x="194156" y="1284096"/>
                    <a:pt x="195802" y="1332078"/>
                    <a:pt x="200676" y="1380631"/>
                  </a:cubicBezTo>
                  <a:cubicBezTo>
                    <a:pt x="205550" y="1429184"/>
                    <a:pt x="214032" y="1476406"/>
                    <a:pt x="226123" y="1522300"/>
                  </a:cubicBezTo>
                  <a:cubicBezTo>
                    <a:pt x="249861" y="1632001"/>
                    <a:pt x="295818" y="1721763"/>
                    <a:pt x="363994" y="1791585"/>
                  </a:cubicBezTo>
                  <a:cubicBezTo>
                    <a:pt x="432169" y="1861407"/>
                    <a:pt x="525983" y="1900274"/>
                    <a:pt x="645432" y="1908186"/>
                  </a:cubicBezTo>
                  <a:cubicBezTo>
                    <a:pt x="733232" y="1911035"/>
                    <a:pt x="808307" y="1898501"/>
                    <a:pt x="870659" y="1870585"/>
                  </a:cubicBezTo>
                  <a:cubicBezTo>
                    <a:pt x="933011" y="1842670"/>
                    <a:pt x="984539" y="1800511"/>
                    <a:pt x="1025242" y="1744109"/>
                  </a:cubicBezTo>
                  <a:cubicBezTo>
                    <a:pt x="1071768" y="1679161"/>
                    <a:pt x="1104812" y="1603199"/>
                    <a:pt x="1124372" y="1516224"/>
                  </a:cubicBezTo>
                  <a:cubicBezTo>
                    <a:pt x="1143932" y="1429247"/>
                    <a:pt x="1153427" y="1338092"/>
                    <a:pt x="1152858" y="1242761"/>
                  </a:cubicBezTo>
                  <a:lnTo>
                    <a:pt x="1149819" y="747490"/>
                  </a:lnTo>
                  <a:cubicBezTo>
                    <a:pt x="1150326" y="664944"/>
                    <a:pt x="1137159" y="583918"/>
                    <a:pt x="1110319" y="504411"/>
                  </a:cubicBezTo>
                  <a:cubicBezTo>
                    <a:pt x="1079618" y="419080"/>
                    <a:pt x="1030116" y="348182"/>
                    <a:pt x="961814" y="291718"/>
                  </a:cubicBezTo>
                  <a:cubicBezTo>
                    <a:pt x="893511" y="235253"/>
                    <a:pt x="808307" y="203856"/>
                    <a:pt x="706202" y="197525"/>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93462955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0"/>
            <a:ext cx="12192000" cy="3670300"/>
            <a:chOff x="0" y="0"/>
            <a:chExt cx="12192000" cy="3670300"/>
          </a:xfrm>
        </p:grpSpPr>
        <p:pic>
          <p:nvPicPr>
            <p:cNvPr id="15" name="图片 14"/>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val="0"/>
                </a:ext>
              </a:extLst>
            </a:blip>
            <a:srcRect t="21648" b="38251"/>
            <a:stretch/>
          </p:blipFill>
          <p:spPr>
            <a:xfrm>
              <a:off x="0" y="0"/>
              <a:ext cx="12192000" cy="3670300"/>
            </a:xfrm>
            <a:prstGeom prst="rect">
              <a:avLst/>
            </a:prstGeom>
            <a:ln>
              <a:noFill/>
            </a:ln>
          </p:spPr>
        </p:pic>
        <p:sp>
          <p:nvSpPr>
            <p:cNvPr id="17" name="矩形 16"/>
            <p:cNvSpPr/>
            <p:nvPr/>
          </p:nvSpPr>
          <p:spPr>
            <a:xfrm>
              <a:off x="0" y="0"/>
              <a:ext cx="12192000" cy="3670300"/>
            </a:xfrm>
            <a:prstGeom prst="rect">
              <a:avLst/>
            </a:prstGeom>
            <a:solidFill>
              <a:schemeClr val="tx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100888" y="362717"/>
            <a:ext cx="5102374" cy="2944866"/>
            <a:chOff x="7100888" y="4202134"/>
            <a:chExt cx="5102374" cy="2944866"/>
          </a:xfrm>
        </p:grpSpPr>
        <p:sp>
          <p:nvSpPr>
            <p:cNvPr id="34" name="等腰三角形 33"/>
            <p:cNvSpPr/>
            <p:nvPr/>
          </p:nvSpPr>
          <p:spPr>
            <a:xfrm rot="16200000">
              <a:off x="11419899"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a:off x="9960887" y="5101550"/>
              <a:ext cx="841390" cy="725337"/>
            </a:xfrm>
            <a:prstGeom prst="triangle">
              <a:avLst/>
            </a:prstGeom>
            <a:solidFill>
              <a:schemeClr val="accent2">
                <a:lumMod val="7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10686224" y="5101550"/>
              <a:ext cx="841390" cy="725337"/>
            </a:xfrm>
            <a:prstGeom prst="triangle">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8501874"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5400000">
              <a:off x="9227211"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6200000">
              <a:off x="7042862"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7768199" y="5101550"/>
              <a:ext cx="841390" cy="725337"/>
            </a:xfrm>
            <a:prstGeom prst="triangle">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a:off x="10690393"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11415730"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9231380"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9956717"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7772368" y="5522245"/>
              <a:ext cx="841390" cy="725337"/>
            </a:xfrm>
            <a:prstGeom prst="triangle">
              <a:avLst/>
            </a:prstGeom>
            <a:solidFill>
              <a:schemeClr val="accent2">
                <a:lumMod val="7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8497705"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rot="16200000">
              <a:off x="11419899"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9960887"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10686224"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9227211"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p:cNvSpPr/>
            <p:nvPr/>
          </p:nvSpPr>
          <p:spPr>
            <a:xfrm rot="16200000">
              <a:off x="10690393"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5400000">
              <a:off x="11415730"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16200000">
              <a:off x="9231380"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9956717"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6200000">
              <a:off x="11419899"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等腰三角形 99"/>
            <p:cNvSpPr/>
            <p:nvPr/>
          </p:nvSpPr>
          <p:spPr>
            <a:xfrm rot="16200000">
              <a:off x="9960887"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rot="5400000">
              <a:off x="10686224"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8501874"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16200000">
              <a:off x="10690393"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rot="5400000">
              <a:off x="11415730"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7"/>
            <p:cNvSpPr/>
            <p:nvPr/>
          </p:nvSpPr>
          <p:spPr>
            <a:xfrm rot="16200000">
              <a:off x="7772368"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5400000">
              <a:off x="8497705"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矩形 115"/>
          <p:cNvSpPr/>
          <p:nvPr/>
        </p:nvSpPr>
        <p:spPr>
          <a:xfrm>
            <a:off x="642723" y="993859"/>
            <a:ext cx="3884397" cy="1323439"/>
          </a:xfrm>
          <a:prstGeom prst="rect">
            <a:avLst/>
          </a:prstGeom>
        </p:spPr>
        <p:txBody>
          <a:bodyPr wrap="none">
            <a:spAutoFit/>
          </a:bodyPr>
          <a:lstStyle/>
          <a:p>
            <a:r>
              <a:rPr lang="en-US" altLang="zh-CN" sz="3600" dirty="0" smtClean="0">
                <a:solidFill>
                  <a:schemeClr val="accent2"/>
                </a:solidFill>
                <a:latin typeface="+mj-ea"/>
                <a:ea typeface="+mj-ea"/>
              </a:rPr>
              <a:t>WE ARE</a:t>
            </a:r>
          </a:p>
          <a:p>
            <a:r>
              <a:rPr lang="en-US" altLang="zh-CN" sz="4400" dirty="0" smtClean="0">
                <a:solidFill>
                  <a:schemeClr val="accent2"/>
                </a:solidFill>
                <a:latin typeface="+mj-ea"/>
                <a:ea typeface="+mj-ea"/>
              </a:rPr>
              <a:t>PROFESSIONAL</a:t>
            </a:r>
            <a:endParaRPr lang="en-US" altLang="zh-CN" sz="3200" dirty="0">
              <a:solidFill>
                <a:schemeClr val="accent2"/>
              </a:solidFill>
              <a:latin typeface="+mj-ea"/>
              <a:ea typeface="+mj-ea"/>
            </a:endParaRPr>
          </a:p>
        </p:txBody>
      </p:sp>
      <p:sp>
        <p:nvSpPr>
          <p:cNvPr id="117" name="矩形 116"/>
          <p:cNvSpPr/>
          <p:nvPr/>
        </p:nvSpPr>
        <p:spPr>
          <a:xfrm>
            <a:off x="642723" y="2317298"/>
            <a:ext cx="2646878" cy="584775"/>
          </a:xfrm>
          <a:prstGeom prst="rect">
            <a:avLst/>
          </a:prstGeom>
        </p:spPr>
        <p:txBody>
          <a:bodyPr wrap="none">
            <a:spAutoFit/>
          </a:bodyPr>
          <a:lstStyle/>
          <a:p>
            <a:r>
              <a:rPr lang="zh-CN" altLang="en-US" sz="3200" dirty="0" smtClean="0">
                <a:solidFill>
                  <a:schemeClr val="accent3"/>
                </a:solidFill>
                <a:latin typeface="+mj-ea"/>
                <a:ea typeface="+mj-ea"/>
              </a:rPr>
              <a:t>我们是专业的</a:t>
            </a:r>
            <a:endParaRPr lang="en-US" altLang="zh-CN" sz="3200" dirty="0">
              <a:solidFill>
                <a:schemeClr val="accent3"/>
              </a:solidFill>
              <a:latin typeface="+mj-ea"/>
              <a:ea typeface="+mj-ea"/>
            </a:endParaRPr>
          </a:p>
        </p:txBody>
      </p:sp>
      <p:sp>
        <p:nvSpPr>
          <p:cNvPr id="118" name="矩形 117"/>
          <p:cNvSpPr/>
          <p:nvPr/>
        </p:nvSpPr>
        <p:spPr>
          <a:xfrm>
            <a:off x="3734846" y="4202494"/>
            <a:ext cx="7743079" cy="2185214"/>
          </a:xfrm>
          <a:prstGeom prst="rect">
            <a:avLst/>
          </a:prstGeom>
        </p:spPr>
        <p:txBody>
          <a:bodyPr wrap="square">
            <a:spAutoFit/>
          </a:bodyPr>
          <a:lstStyle/>
          <a:p>
            <a:pPr>
              <a:lnSpc>
                <a:spcPct val="150000"/>
              </a:lnSpc>
              <a:spcAft>
                <a:spcPts val="1200"/>
              </a:spcAft>
            </a:pPr>
            <a:r>
              <a:rPr lang="zh-CN" altLang="en-US" sz="1200" dirty="0">
                <a:solidFill>
                  <a:schemeClr val="accent1"/>
                </a:solidFill>
                <a:latin typeface="+mn-ea"/>
              </a:rPr>
              <a:t>公司是指一般依法设立的，有独立的法人财产，以营利为目的的企业法人。根据现行中国公司法（2005），其两种主要形式为有限责任公司和股份有限公司。两类公司均为法人（民法通则36条），投资者可受到有限责任保护</a:t>
            </a:r>
            <a:r>
              <a:rPr lang="zh-CN" altLang="en-US" sz="1200" dirty="0" smtClean="0">
                <a:solidFill>
                  <a:schemeClr val="accent1"/>
                </a:solidFill>
                <a:latin typeface="+mn-ea"/>
              </a:rPr>
              <a:t>。</a:t>
            </a:r>
            <a:endParaRPr lang="en-US" altLang="zh-CN" sz="1200" dirty="0" smtClean="0">
              <a:solidFill>
                <a:schemeClr val="accent1"/>
              </a:solidFill>
              <a:latin typeface="+mn-ea"/>
            </a:endParaRPr>
          </a:p>
          <a:p>
            <a:pPr>
              <a:lnSpc>
                <a:spcPct val="150000"/>
              </a:lnSpc>
              <a:spcAft>
                <a:spcPts val="1200"/>
              </a:spcAft>
            </a:pPr>
            <a:r>
              <a:rPr lang="zh-CN" altLang="en-US" sz="1200" dirty="0" smtClean="0">
                <a:solidFill>
                  <a:schemeClr val="accent1"/>
                </a:solidFill>
                <a:latin typeface="+mn-ea"/>
              </a:rPr>
              <a:t>根据方流芳教授的考证，公司曾被称为“公班衙”，是对英国东印度公司的专属称呼。在百多年的历史中，中文“公司”词义在不断地误读和重新诠释中逐渐明确为现在的含义。此外，在世界范围内出现的特殊的公司现象亦即所谓离岸公司，主要存在于世界上离岸金融中心如英属维尔京群岛、开曼群岛、巴哈马群岛、百慕大群岛、毛里求斯、美国的内华达州、特拉华州等等（多数为岛国）等离岸法域。而所谓离岸公司就是泛指在离岸法域内依据离岸公司法规范成立的有限责任公司或国际商业公司。</a:t>
            </a:r>
            <a:endParaRPr lang="zh-CN" altLang="en-US" sz="1200" dirty="0">
              <a:solidFill>
                <a:schemeClr val="accent1"/>
              </a:solidFill>
              <a:latin typeface="+mn-ea"/>
            </a:endParaRPr>
          </a:p>
        </p:txBody>
      </p:sp>
      <p:grpSp>
        <p:nvGrpSpPr>
          <p:cNvPr id="119" name="组合 118"/>
          <p:cNvGrpSpPr/>
          <p:nvPr/>
        </p:nvGrpSpPr>
        <p:grpSpPr>
          <a:xfrm>
            <a:off x="781808" y="4238169"/>
            <a:ext cx="2513692" cy="1937897"/>
            <a:chOff x="-4675874" y="3148366"/>
            <a:chExt cx="3358989" cy="2589569"/>
          </a:xfrm>
        </p:grpSpPr>
        <p:sp>
          <p:nvSpPr>
            <p:cNvPr id="120" name="任意多边形 119"/>
            <p:cNvSpPr/>
            <p:nvPr/>
          </p:nvSpPr>
          <p:spPr>
            <a:xfrm>
              <a:off x="-3418085" y="3148366"/>
              <a:ext cx="843411" cy="1459872"/>
            </a:xfrm>
            <a:custGeom>
              <a:avLst/>
              <a:gdLst>
                <a:gd name="connsiteX0" fmla="*/ 175442 w 843411"/>
                <a:gd name="connsiteY0" fmla="*/ 357323 h 1459872"/>
                <a:gd name="connsiteX1" fmla="*/ 297769 w 843411"/>
                <a:gd name="connsiteY1" fmla="*/ 357323 h 1459872"/>
                <a:gd name="connsiteX2" fmla="*/ 297769 w 843411"/>
                <a:gd name="connsiteY2" fmla="*/ 383076 h 1459872"/>
                <a:gd name="connsiteX3" fmla="*/ 299379 w 843411"/>
                <a:gd name="connsiteY3" fmla="*/ 410439 h 1459872"/>
                <a:gd name="connsiteX4" fmla="*/ 302598 w 843411"/>
                <a:gd name="connsiteY4" fmla="*/ 447459 h 1459872"/>
                <a:gd name="connsiteX5" fmla="*/ 310646 w 843411"/>
                <a:gd name="connsiteY5" fmla="*/ 489307 h 1459872"/>
                <a:gd name="connsiteX6" fmla="*/ 320303 w 843411"/>
                <a:gd name="connsiteY6" fmla="*/ 535984 h 1459872"/>
                <a:gd name="connsiteX7" fmla="*/ 328351 w 843411"/>
                <a:gd name="connsiteY7" fmla="*/ 560128 h 1459872"/>
                <a:gd name="connsiteX8" fmla="*/ 336399 w 843411"/>
                <a:gd name="connsiteY8" fmla="*/ 585881 h 1459872"/>
                <a:gd name="connsiteX9" fmla="*/ 346056 w 843411"/>
                <a:gd name="connsiteY9" fmla="*/ 610024 h 1459872"/>
                <a:gd name="connsiteX10" fmla="*/ 357323 w 843411"/>
                <a:gd name="connsiteY10" fmla="*/ 635777 h 1459872"/>
                <a:gd name="connsiteX11" fmla="*/ 371809 w 843411"/>
                <a:gd name="connsiteY11" fmla="*/ 581052 h 1459872"/>
                <a:gd name="connsiteX12" fmla="*/ 386295 w 843411"/>
                <a:gd name="connsiteY12" fmla="*/ 537594 h 1459872"/>
                <a:gd name="connsiteX13" fmla="*/ 397562 w 843411"/>
                <a:gd name="connsiteY13" fmla="*/ 508622 h 1459872"/>
                <a:gd name="connsiteX14" fmla="*/ 405610 w 843411"/>
                <a:gd name="connsiteY14" fmla="*/ 490917 h 1459872"/>
                <a:gd name="connsiteX15" fmla="*/ 376638 w 843411"/>
                <a:gd name="connsiteY15" fmla="*/ 460335 h 1459872"/>
                <a:gd name="connsiteX16" fmla="*/ 421706 w 843411"/>
                <a:gd name="connsiteY16" fmla="*/ 415267 h 1459872"/>
                <a:gd name="connsiteX17" fmla="*/ 466773 w 843411"/>
                <a:gd name="connsiteY17" fmla="*/ 460335 h 1459872"/>
                <a:gd name="connsiteX18" fmla="*/ 437801 w 843411"/>
                <a:gd name="connsiteY18" fmla="*/ 490917 h 1459872"/>
                <a:gd name="connsiteX19" fmla="*/ 444240 w 843411"/>
                <a:gd name="connsiteY19" fmla="*/ 508622 h 1459872"/>
                <a:gd name="connsiteX20" fmla="*/ 457116 w 843411"/>
                <a:gd name="connsiteY20" fmla="*/ 537594 h 1459872"/>
                <a:gd name="connsiteX21" fmla="*/ 469993 w 843411"/>
                <a:gd name="connsiteY21" fmla="*/ 581052 h 1459872"/>
                <a:gd name="connsiteX22" fmla="*/ 486088 w 843411"/>
                <a:gd name="connsiteY22" fmla="*/ 635777 h 1459872"/>
                <a:gd name="connsiteX23" fmla="*/ 497355 w 843411"/>
                <a:gd name="connsiteY23" fmla="*/ 610024 h 1459872"/>
                <a:gd name="connsiteX24" fmla="*/ 507012 w 843411"/>
                <a:gd name="connsiteY24" fmla="*/ 585881 h 1459872"/>
                <a:gd name="connsiteX25" fmla="*/ 515060 w 843411"/>
                <a:gd name="connsiteY25" fmla="*/ 560128 h 1459872"/>
                <a:gd name="connsiteX26" fmla="*/ 521499 w 843411"/>
                <a:gd name="connsiteY26" fmla="*/ 535984 h 1459872"/>
                <a:gd name="connsiteX27" fmla="*/ 532766 w 843411"/>
                <a:gd name="connsiteY27" fmla="*/ 489307 h 1459872"/>
                <a:gd name="connsiteX28" fmla="*/ 539204 w 843411"/>
                <a:gd name="connsiteY28" fmla="*/ 447459 h 1459872"/>
                <a:gd name="connsiteX29" fmla="*/ 542423 w 843411"/>
                <a:gd name="connsiteY29" fmla="*/ 410439 h 1459872"/>
                <a:gd name="connsiteX30" fmla="*/ 544032 w 843411"/>
                <a:gd name="connsiteY30" fmla="*/ 383076 h 1459872"/>
                <a:gd name="connsiteX31" fmla="*/ 545642 w 843411"/>
                <a:gd name="connsiteY31" fmla="*/ 357323 h 1459872"/>
                <a:gd name="connsiteX32" fmla="*/ 667969 w 843411"/>
                <a:gd name="connsiteY32" fmla="*/ 357323 h 1459872"/>
                <a:gd name="connsiteX33" fmla="*/ 685674 w 843411"/>
                <a:gd name="connsiteY33" fmla="*/ 358933 h 1459872"/>
                <a:gd name="connsiteX34" fmla="*/ 703379 w 843411"/>
                <a:gd name="connsiteY34" fmla="*/ 360542 h 1459872"/>
                <a:gd name="connsiteX35" fmla="*/ 719475 w 843411"/>
                <a:gd name="connsiteY35" fmla="*/ 365371 h 1459872"/>
                <a:gd name="connsiteX36" fmla="*/ 735570 w 843411"/>
                <a:gd name="connsiteY36" fmla="*/ 371809 h 1459872"/>
                <a:gd name="connsiteX37" fmla="*/ 751666 w 843411"/>
                <a:gd name="connsiteY37" fmla="*/ 378247 h 1459872"/>
                <a:gd name="connsiteX38" fmla="*/ 766152 w 843411"/>
                <a:gd name="connsiteY38" fmla="*/ 387905 h 1459872"/>
                <a:gd name="connsiteX39" fmla="*/ 779029 w 843411"/>
                <a:gd name="connsiteY39" fmla="*/ 397562 h 1459872"/>
                <a:gd name="connsiteX40" fmla="*/ 791905 w 843411"/>
                <a:gd name="connsiteY40" fmla="*/ 408829 h 1459872"/>
                <a:gd name="connsiteX41" fmla="*/ 803172 w 843411"/>
                <a:gd name="connsiteY41" fmla="*/ 421706 h 1459872"/>
                <a:gd name="connsiteX42" fmla="*/ 812829 w 843411"/>
                <a:gd name="connsiteY42" fmla="*/ 434582 h 1459872"/>
                <a:gd name="connsiteX43" fmla="*/ 822487 w 843411"/>
                <a:gd name="connsiteY43" fmla="*/ 449068 h 1459872"/>
                <a:gd name="connsiteX44" fmla="*/ 828925 w 843411"/>
                <a:gd name="connsiteY44" fmla="*/ 465164 h 1459872"/>
                <a:gd name="connsiteX45" fmla="*/ 835363 w 843411"/>
                <a:gd name="connsiteY45" fmla="*/ 481259 h 1459872"/>
                <a:gd name="connsiteX46" fmla="*/ 840192 w 843411"/>
                <a:gd name="connsiteY46" fmla="*/ 497355 h 1459872"/>
                <a:gd name="connsiteX47" fmla="*/ 841802 w 843411"/>
                <a:gd name="connsiteY47" fmla="*/ 515060 h 1459872"/>
                <a:gd name="connsiteX48" fmla="*/ 843411 w 843411"/>
                <a:gd name="connsiteY48" fmla="*/ 532765 h 1459872"/>
                <a:gd name="connsiteX49" fmla="*/ 843411 w 843411"/>
                <a:gd name="connsiteY49" fmla="*/ 1178199 h 1459872"/>
                <a:gd name="connsiteX50" fmla="*/ 841802 w 843411"/>
                <a:gd name="connsiteY50" fmla="*/ 1191076 h 1459872"/>
                <a:gd name="connsiteX51" fmla="*/ 838582 w 843411"/>
                <a:gd name="connsiteY51" fmla="*/ 1203952 h 1459872"/>
                <a:gd name="connsiteX52" fmla="*/ 832144 w 843411"/>
                <a:gd name="connsiteY52" fmla="*/ 1213609 h 1459872"/>
                <a:gd name="connsiteX53" fmla="*/ 824096 w 843411"/>
                <a:gd name="connsiteY53" fmla="*/ 1223267 h 1459872"/>
                <a:gd name="connsiteX54" fmla="*/ 814439 w 843411"/>
                <a:gd name="connsiteY54" fmla="*/ 1231315 h 1459872"/>
                <a:gd name="connsiteX55" fmla="*/ 803172 w 843411"/>
                <a:gd name="connsiteY55" fmla="*/ 1237753 h 1459872"/>
                <a:gd name="connsiteX56" fmla="*/ 791905 w 843411"/>
                <a:gd name="connsiteY56" fmla="*/ 1240972 h 1459872"/>
                <a:gd name="connsiteX57" fmla="*/ 777419 w 843411"/>
                <a:gd name="connsiteY57" fmla="*/ 1242582 h 1459872"/>
                <a:gd name="connsiteX58" fmla="*/ 772590 w 843411"/>
                <a:gd name="connsiteY58" fmla="*/ 1242582 h 1459872"/>
                <a:gd name="connsiteX59" fmla="*/ 759714 w 843411"/>
                <a:gd name="connsiteY59" fmla="*/ 1240972 h 1459872"/>
                <a:gd name="connsiteX60" fmla="*/ 746837 w 843411"/>
                <a:gd name="connsiteY60" fmla="*/ 1237753 h 1459872"/>
                <a:gd name="connsiteX61" fmla="*/ 735570 w 843411"/>
                <a:gd name="connsiteY61" fmla="*/ 1231315 h 1459872"/>
                <a:gd name="connsiteX62" fmla="*/ 725913 w 843411"/>
                <a:gd name="connsiteY62" fmla="*/ 1223267 h 1459872"/>
                <a:gd name="connsiteX63" fmla="*/ 717865 w 843411"/>
                <a:gd name="connsiteY63" fmla="*/ 1213609 h 1459872"/>
                <a:gd name="connsiteX64" fmla="*/ 711427 w 843411"/>
                <a:gd name="connsiteY64" fmla="*/ 1203952 h 1459872"/>
                <a:gd name="connsiteX65" fmla="*/ 708208 w 843411"/>
                <a:gd name="connsiteY65" fmla="*/ 1191076 h 1459872"/>
                <a:gd name="connsiteX66" fmla="*/ 706598 w 843411"/>
                <a:gd name="connsiteY66" fmla="*/ 1178199 h 1459872"/>
                <a:gd name="connsiteX67" fmla="*/ 706598 w 843411"/>
                <a:gd name="connsiteY67" fmla="*/ 642215 h 1459872"/>
                <a:gd name="connsiteX68" fmla="*/ 635778 w 843411"/>
                <a:gd name="connsiteY68" fmla="*/ 642215 h 1459872"/>
                <a:gd name="connsiteX69" fmla="*/ 635778 w 843411"/>
                <a:gd name="connsiteY69" fmla="*/ 1459872 h 1459872"/>
                <a:gd name="connsiteX70" fmla="*/ 452287 w 843411"/>
                <a:gd name="connsiteY70" fmla="*/ 1459872 h 1459872"/>
                <a:gd name="connsiteX71" fmla="*/ 452287 w 843411"/>
                <a:gd name="connsiteY71" fmla="*/ 1216829 h 1459872"/>
                <a:gd name="connsiteX72" fmla="*/ 384686 w 843411"/>
                <a:gd name="connsiteY72" fmla="*/ 1216829 h 1459872"/>
                <a:gd name="connsiteX73" fmla="*/ 384686 w 843411"/>
                <a:gd name="connsiteY73" fmla="*/ 1459872 h 1459872"/>
                <a:gd name="connsiteX74" fmla="*/ 201195 w 843411"/>
                <a:gd name="connsiteY74" fmla="*/ 1459872 h 1459872"/>
                <a:gd name="connsiteX75" fmla="*/ 201195 w 843411"/>
                <a:gd name="connsiteY75" fmla="*/ 642215 h 1459872"/>
                <a:gd name="connsiteX76" fmla="*/ 130374 w 843411"/>
                <a:gd name="connsiteY76" fmla="*/ 642215 h 1459872"/>
                <a:gd name="connsiteX77" fmla="*/ 130374 w 843411"/>
                <a:gd name="connsiteY77" fmla="*/ 1178199 h 1459872"/>
                <a:gd name="connsiteX78" fmla="*/ 128765 w 843411"/>
                <a:gd name="connsiteY78" fmla="*/ 1191076 h 1459872"/>
                <a:gd name="connsiteX79" fmla="*/ 123936 w 843411"/>
                <a:gd name="connsiteY79" fmla="*/ 1203952 h 1459872"/>
                <a:gd name="connsiteX80" fmla="*/ 119108 w 843411"/>
                <a:gd name="connsiteY80" fmla="*/ 1213609 h 1459872"/>
                <a:gd name="connsiteX81" fmla="*/ 111060 w 843411"/>
                <a:gd name="connsiteY81" fmla="*/ 1223267 h 1459872"/>
                <a:gd name="connsiteX82" fmla="*/ 101402 w 843411"/>
                <a:gd name="connsiteY82" fmla="*/ 1231315 h 1459872"/>
                <a:gd name="connsiteX83" fmla="*/ 90135 w 843411"/>
                <a:gd name="connsiteY83" fmla="*/ 1237753 h 1459872"/>
                <a:gd name="connsiteX84" fmla="*/ 77259 w 843411"/>
                <a:gd name="connsiteY84" fmla="*/ 1240972 h 1459872"/>
                <a:gd name="connsiteX85" fmla="*/ 64382 w 843411"/>
                <a:gd name="connsiteY85" fmla="*/ 1242582 h 1459872"/>
                <a:gd name="connsiteX86" fmla="*/ 51506 w 843411"/>
                <a:gd name="connsiteY86" fmla="*/ 1240972 h 1459872"/>
                <a:gd name="connsiteX87" fmla="*/ 38629 w 843411"/>
                <a:gd name="connsiteY87" fmla="*/ 1237753 h 1459872"/>
                <a:gd name="connsiteX88" fmla="*/ 27362 w 843411"/>
                <a:gd name="connsiteY88" fmla="*/ 1231315 h 1459872"/>
                <a:gd name="connsiteX89" fmla="*/ 17705 w 843411"/>
                <a:gd name="connsiteY89" fmla="*/ 1223267 h 1459872"/>
                <a:gd name="connsiteX90" fmla="*/ 11267 w 843411"/>
                <a:gd name="connsiteY90" fmla="*/ 1213609 h 1459872"/>
                <a:gd name="connsiteX91" fmla="*/ 4829 w 843411"/>
                <a:gd name="connsiteY91" fmla="*/ 1203952 h 1459872"/>
                <a:gd name="connsiteX92" fmla="*/ 0 w 843411"/>
                <a:gd name="connsiteY92" fmla="*/ 1191076 h 1459872"/>
                <a:gd name="connsiteX93" fmla="*/ 0 w 843411"/>
                <a:gd name="connsiteY93" fmla="*/ 1178199 h 1459872"/>
                <a:gd name="connsiteX94" fmla="*/ 0 w 843411"/>
                <a:gd name="connsiteY94" fmla="*/ 532765 h 1459872"/>
                <a:gd name="connsiteX95" fmla="*/ 0 w 843411"/>
                <a:gd name="connsiteY95" fmla="*/ 515060 h 1459872"/>
                <a:gd name="connsiteX96" fmla="*/ 3219 w 843411"/>
                <a:gd name="connsiteY96" fmla="*/ 497355 h 1459872"/>
                <a:gd name="connsiteX97" fmla="*/ 8048 w 843411"/>
                <a:gd name="connsiteY97" fmla="*/ 481259 h 1459872"/>
                <a:gd name="connsiteX98" fmla="*/ 12876 w 843411"/>
                <a:gd name="connsiteY98" fmla="*/ 465164 h 1459872"/>
                <a:gd name="connsiteX99" fmla="*/ 20924 w 843411"/>
                <a:gd name="connsiteY99" fmla="*/ 449068 h 1459872"/>
                <a:gd name="connsiteX100" fmla="*/ 28972 w 843411"/>
                <a:gd name="connsiteY100" fmla="*/ 434582 h 1459872"/>
                <a:gd name="connsiteX101" fmla="*/ 40239 w 843411"/>
                <a:gd name="connsiteY101" fmla="*/ 421706 h 1459872"/>
                <a:gd name="connsiteX102" fmla="*/ 51506 w 843411"/>
                <a:gd name="connsiteY102" fmla="*/ 408829 h 1459872"/>
                <a:gd name="connsiteX103" fmla="*/ 62773 w 843411"/>
                <a:gd name="connsiteY103" fmla="*/ 397562 h 1459872"/>
                <a:gd name="connsiteX104" fmla="*/ 77259 w 843411"/>
                <a:gd name="connsiteY104" fmla="*/ 387905 h 1459872"/>
                <a:gd name="connsiteX105" fmla="*/ 91745 w 843411"/>
                <a:gd name="connsiteY105" fmla="*/ 378247 h 1459872"/>
                <a:gd name="connsiteX106" fmla="*/ 106231 w 843411"/>
                <a:gd name="connsiteY106" fmla="*/ 371809 h 1459872"/>
                <a:gd name="connsiteX107" fmla="*/ 122327 w 843411"/>
                <a:gd name="connsiteY107" fmla="*/ 365371 h 1459872"/>
                <a:gd name="connsiteX108" fmla="*/ 140032 w 843411"/>
                <a:gd name="connsiteY108" fmla="*/ 360542 h 1459872"/>
                <a:gd name="connsiteX109" fmla="*/ 157737 w 843411"/>
                <a:gd name="connsiteY109" fmla="*/ 358933 h 1459872"/>
                <a:gd name="connsiteX110" fmla="*/ 417061 w 843411"/>
                <a:gd name="connsiteY110" fmla="*/ 0 h 1459872"/>
                <a:gd name="connsiteX111" fmla="*/ 582661 w 843411"/>
                <a:gd name="connsiteY111" fmla="*/ 165600 h 1459872"/>
                <a:gd name="connsiteX112" fmla="*/ 417061 w 843411"/>
                <a:gd name="connsiteY112" fmla="*/ 331200 h 1459872"/>
                <a:gd name="connsiteX113" fmla="*/ 251461 w 843411"/>
                <a:gd name="connsiteY113" fmla="*/ 165600 h 1459872"/>
                <a:gd name="connsiteX114" fmla="*/ 417061 w 843411"/>
                <a:gd name="connsiteY114" fmla="*/ 0 h 145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843411" h="1459872">
                  <a:moveTo>
                    <a:pt x="175442" y="357323"/>
                  </a:moveTo>
                  <a:lnTo>
                    <a:pt x="297769" y="357323"/>
                  </a:lnTo>
                  <a:lnTo>
                    <a:pt x="297769" y="383076"/>
                  </a:lnTo>
                  <a:lnTo>
                    <a:pt x="299379" y="410439"/>
                  </a:lnTo>
                  <a:lnTo>
                    <a:pt x="302598" y="447459"/>
                  </a:lnTo>
                  <a:lnTo>
                    <a:pt x="310646" y="489307"/>
                  </a:lnTo>
                  <a:lnTo>
                    <a:pt x="320303" y="535984"/>
                  </a:lnTo>
                  <a:lnTo>
                    <a:pt x="328351" y="560128"/>
                  </a:lnTo>
                  <a:lnTo>
                    <a:pt x="336399" y="585881"/>
                  </a:lnTo>
                  <a:lnTo>
                    <a:pt x="346056" y="610024"/>
                  </a:lnTo>
                  <a:lnTo>
                    <a:pt x="357323" y="635777"/>
                  </a:lnTo>
                  <a:lnTo>
                    <a:pt x="371809" y="581052"/>
                  </a:lnTo>
                  <a:lnTo>
                    <a:pt x="386295" y="537594"/>
                  </a:lnTo>
                  <a:lnTo>
                    <a:pt x="397562" y="508622"/>
                  </a:lnTo>
                  <a:lnTo>
                    <a:pt x="405610" y="490917"/>
                  </a:lnTo>
                  <a:lnTo>
                    <a:pt x="376638" y="460335"/>
                  </a:lnTo>
                  <a:lnTo>
                    <a:pt x="421706" y="415267"/>
                  </a:lnTo>
                  <a:lnTo>
                    <a:pt x="466773" y="460335"/>
                  </a:lnTo>
                  <a:lnTo>
                    <a:pt x="437801" y="490917"/>
                  </a:lnTo>
                  <a:lnTo>
                    <a:pt x="444240" y="508622"/>
                  </a:lnTo>
                  <a:lnTo>
                    <a:pt x="457116" y="537594"/>
                  </a:lnTo>
                  <a:lnTo>
                    <a:pt x="469993" y="581052"/>
                  </a:lnTo>
                  <a:lnTo>
                    <a:pt x="486088" y="635777"/>
                  </a:lnTo>
                  <a:lnTo>
                    <a:pt x="497355" y="610024"/>
                  </a:lnTo>
                  <a:lnTo>
                    <a:pt x="507012" y="585881"/>
                  </a:lnTo>
                  <a:lnTo>
                    <a:pt x="515060" y="560128"/>
                  </a:lnTo>
                  <a:lnTo>
                    <a:pt x="521499" y="535984"/>
                  </a:lnTo>
                  <a:lnTo>
                    <a:pt x="532766" y="489307"/>
                  </a:lnTo>
                  <a:lnTo>
                    <a:pt x="539204" y="447459"/>
                  </a:lnTo>
                  <a:lnTo>
                    <a:pt x="542423" y="410439"/>
                  </a:lnTo>
                  <a:lnTo>
                    <a:pt x="544032" y="383076"/>
                  </a:lnTo>
                  <a:lnTo>
                    <a:pt x="545642" y="357323"/>
                  </a:lnTo>
                  <a:lnTo>
                    <a:pt x="667969" y="357323"/>
                  </a:lnTo>
                  <a:lnTo>
                    <a:pt x="685674" y="358933"/>
                  </a:lnTo>
                  <a:lnTo>
                    <a:pt x="703379" y="360542"/>
                  </a:lnTo>
                  <a:lnTo>
                    <a:pt x="719475" y="365371"/>
                  </a:lnTo>
                  <a:lnTo>
                    <a:pt x="735570" y="371809"/>
                  </a:lnTo>
                  <a:lnTo>
                    <a:pt x="751666" y="378247"/>
                  </a:lnTo>
                  <a:lnTo>
                    <a:pt x="766152" y="387905"/>
                  </a:lnTo>
                  <a:lnTo>
                    <a:pt x="779029" y="397562"/>
                  </a:lnTo>
                  <a:lnTo>
                    <a:pt x="791905" y="408829"/>
                  </a:lnTo>
                  <a:lnTo>
                    <a:pt x="803172" y="421706"/>
                  </a:lnTo>
                  <a:lnTo>
                    <a:pt x="812829" y="434582"/>
                  </a:lnTo>
                  <a:lnTo>
                    <a:pt x="822487" y="449068"/>
                  </a:lnTo>
                  <a:lnTo>
                    <a:pt x="828925" y="465164"/>
                  </a:lnTo>
                  <a:lnTo>
                    <a:pt x="835363" y="481259"/>
                  </a:lnTo>
                  <a:lnTo>
                    <a:pt x="840192" y="497355"/>
                  </a:lnTo>
                  <a:lnTo>
                    <a:pt x="841802" y="515060"/>
                  </a:lnTo>
                  <a:lnTo>
                    <a:pt x="843411" y="532765"/>
                  </a:lnTo>
                  <a:lnTo>
                    <a:pt x="843411" y="1178199"/>
                  </a:lnTo>
                  <a:lnTo>
                    <a:pt x="841802" y="1191076"/>
                  </a:lnTo>
                  <a:lnTo>
                    <a:pt x="838582" y="1203952"/>
                  </a:lnTo>
                  <a:lnTo>
                    <a:pt x="832144" y="1213609"/>
                  </a:lnTo>
                  <a:lnTo>
                    <a:pt x="824096" y="1223267"/>
                  </a:lnTo>
                  <a:lnTo>
                    <a:pt x="814439" y="1231315"/>
                  </a:lnTo>
                  <a:lnTo>
                    <a:pt x="803172" y="1237753"/>
                  </a:lnTo>
                  <a:lnTo>
                    <a:pt x="791905" y="1240972"/>
                  </a:lnTo>
                  <a:lnTo>
                    <a:pt x="777419" y="1242582"/>
                  </a:lnTo>
                  <a:lnTo>
                    <a:pt x="772590" y="1242582"/>
                  </a:lnTo>
                  <a:lnTo>
                    <a:pt x="759714" y="1240972"/>
                  </a:lnTo>
                  <a:lnTo>
                    <a:pt x="746837" y="1237753"/>
                  </a:lnTo>
                  <a:lnTo>
                    <a:pt x="735570" y="1231315"/>
                  </a:lnTo>
                  <a:lnTo>
                    <a:pt x="725913" y="1223267"/>
                  </a:lnTo>
                  <a:lnTo>
                    <a:pt x="717865" y="1213609"/>
                  </a:lnTo>
                  <a:lnTo>
                    <a:pt x="711427" y="1203952"/>
                  </a:lnTo>
                  <a:lnTo>
                    <a:pt x="708208" y="1191076"/>
                  </a:lnTo>
                  <a:lnTo>
                    <a:pt x="706598" y="1178199"/>
                  </a:lnTo>
                  <a:lnTo>
                    <a:pt x="706598" y="642215"/>
                  </a:lnTo>
                  <a:lnTo>
                    <a:pt x="635778" y="642215"/>
                  </a:lnTo>
                  <a:lnTo>
                    <a:pt x="635778" y="1459872"/>
                  </a:lnTo>
                  <a:lnTo>
                    <a:pt x="452287" y="1459872"/>
                  </a:lnTo>
                  <a:lnTo>
                    <a:pt x="452287" y="1216829"/>
                  </a:lnTo>
                  <a:lnTo>
                    <a:pt x="384686" y="1216829"/>
                  </a:lnTo>
                  <a:lnTo>
                    <a:pt x="384686" y="1459872"/>
                  </a:lnTo>
                  <a:lnTo>
                    <a:pt x="201195" y="1459872"/>
                  </a:lnTo>
                  <a:lnTo>
                    <a:pt x="201195" y="642215"/>
                  </a:lnTo>
                  <a:lnTo>
                    <a:pt x="130374" y="642215"/>
                  </a:lnTo>
                  <a:lnTo>
                    <a:pt x="130374" y="1178199"/>
                  </a:lnTo>
                  <a:lnTo>
                    <a:pt x="128765" y="1191076"/>
                  </a:lnTo>
                  <a:lnTo>
                    <a:pt x="123936" y="1203952"/>
                  </a:lnTo>
                  <a:lnTo>
                    <a:pt x="119108" y="1213609"/>
                  </a:lnTo>
                  <a:lnTo>
                    <a:pt x="111060" y="1223267"/>
                  </a:lnTo>
                  <a:lnTo>
                    <a:pt x="101402" y="1231315"/>
                  </a:lnTo>
                  <a:lnTo>
                    <a:pt x="90135" y="1237753"/>
                  </a:lnTo>
                  <a:lnTo>
                    <a:pt x="77259" y="1240972"/>
                  </a:lnTo>
                  <a:lnTo>
                    <a:pt x="64382" y="1242582"/>
                  </a:lnTo>
                  <a:lnTo>
                    <a:pt x="51506" y="1240972"/>
                  </a:lnTo>
                  <a:lnTo>
                    <a:pt x="38629" y="1237753"/>
                  </a:lnTo>
                  <a:lnTo>
                    <a:pt x="27362" y="1231315"/>
                  </a:lnTo>
                  <a:lnTo>
                    <a:pt x="17705" y="1223267"/>
                  </a:lnTo>
                  <a:lnTo>
                    <a:pt x="11267" y="1213609"/>
                  </a:lnTo>
                  <a:lnTo>
                    <a:pt x="4829" y="1203952"/>
                  </a:lnTo>
                  <a:lnTo>
                    <a:pt x="0" y="1191076"/>
                  </a:lnTo>
                  <a:lnTo>
                    <a:pt x="0" y="1178199"/>
                  </a:lnTo>
                  <a:lnTo>
                    <a:pt x="0" y="532765"/>
                  </a:lnTo>
                  <a:lnTo>
                    <a:pt x="0" y="515060"/>
                  </a:lnTo>
                  <a:lnTo>
                    <a:pt x="3219" y="497355"/>
                  </a:lnTo>
                  <a:lnTo>
                    <a:pt x="8048" y="481259"/>
                  </a:lnTo>
                  <a:lnTo>
                    <a:pt x="12876" y="465164"/>
                  </a:lnTo>
                  <a:lnTo>
                    <a:pt x="20924" y="449068"/>
                  </a:lnTo>
                  <a:lnTo>
                    <a:pt x="28972" y="434582"/>
                  </a:lnTo>
                  <a:lnTo>
                    <a:pt x="40239" y="421706"/>
                  </a:lnTo>
                  <a:lnTo>
                    <a:pt x="51506" y="408829"/>
                  </a:lnTo>
                  <a:lnTo>
                    <a:pt x="62773" y="397562"/>
                  </a:lnTo>
                  <a:lnTo>
                    <a:pt x="77259" y="387905"/>
                  </a:lnTo>
                  <a:lnTo>
                    <a:pt x="91745" y="378247"/>
                  </a:lnTo>
                  <a:lnTo>
                    <a:pt x="106231" y="371809"/>
                  </a:lnTo>
                  <a:lnTo>
                    <a:pt x="122327" y="365371"/>
                  </a:lnTo>
                  <a:lnTo>
                    <a:pt x="140032" y="360542"/>
                  </a:lnTo>
                  <a:lnTo>
                    <a:pt x="157737" y="358933"/>
                  </a:lnTo>
                  <a:close/>
                  <a:moveTo>
                    <a:pt x="417061" y="0"/>
                  </a:moveTo>
                  <a:cubicBezTo>
                    <a:pt x="508519" y="0"/>
                    <a:pt x="582661" y="74142"/>
                    <a:pt x="582661" y="165600"/>
                  </a:cubicBezTo>
                  <a:cubicBezTo>
                    <a:pt x="582661" y="257058"/>
                    <a:pt x="508519" y="331200"/>
                    <a:pt x="417061" y="331200"/>
                  </a:cubicBezTo>
                  <a:cubicBezTo>
                    <a:pt x="325603" y="331200"/>
                    <a:pt x="251461" y="257058"/>
                    <a:pt x="251461" y="165600"/>
                  </a:cubicBezTo>
                  <a:cubicBezTo>
                    <a:pt x="251461" y="74142"/>
                    <a:pt x="325603" y="0"/>
                    <a:pt x="4170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a:spLocks/>
            </p:cNvSpPr>
            <p:nvPr/>
          </p:nvSpPr>
          <p:spPr bwMode="auto">
            <a:xfrm flipH="1">
              <a:off x="-2409906" y="3721479"/>
              <a:ext cx="854470" cy="1935363"/>
            </a:xfrm>
            <a:custGeom>
              <a:avLst/>
              <a:gdLst>
                <a:gd name="connsiteX0" fmla="*/ 172511 w 854470"/>
                <a:gd name="connsiteY0" fmla="*/ 401628 h 1935363"/>
                <a:gd name="connsiteX1" fmla="*/ 192728 w 854470"/>
                <a:gd name="connsiteY1" fmla="*/ 402976 h 1935363"/>
                <a:gd name="connsiteX2" fmla="*/ 212944 w 854470"/>
                <a:gd name="connsiteY2" fmla="*/ 407019 h 1935363"/>
                <a:gd name="connsiteX3" fmla="*/ 231812 w 854470"/>
                <a:gd name="connsiteY3" fmla="*/ 412410 h 1935363"/>
                <a:gd name="connsiteX4" fmla="*/ 249333 w 854470"/>
                <a:gd name="connsiteY4" fmla="*/ 420496 h 1935363"/>
                <a:gd name="connsiteX5" fmla="*/ 265506 w 854470"/>
                <a:gd name="connsiteY5" fmla="*/ 429931 h 1935363"/>
                <a:gd name="connsiteX6" fmla="*/ 281679 w 854470"/>
                <a:gd name="connsiteY6" fmla="*/ 440713 h 1935363"/>
                <a:gd name="connsiteX7" fmla="*/ 295156 w 854470"/>
                <a:gd name="connsiteY7" fmla="*/ 454190 h 1935363"/>
                <a:gd name="connsiteX8" fmla="*/ 308634 w 854470"/>
                <a:gd name="connsiteY8" fmla="*/ 469015 h 1935363"/>
                <a:gd name="connsiteX9" fmla="*/ 309981 w 854470"/>
                <a:gd name="connsiteY9" fmla="*/ 467668 h 1935363"/>
                <a:gd name="connsiteX10" fmla="*/ 533707 w 854470"/>
                <a:gd name="connsiteY10" fmla="*/ 692741 h 1935363"/>
                <a:gd name="connsiteX11" fmla="*/ 796517 w 854470"/>
                <a:gd name="connsiteY11" fmla="*/ 692741 h 1935363"/>
                <a:gd name="connsiteX12" fmla="*/ 808647 w 854470"/>
                <a:gd name="connsiteY12" fmla="*/ 694089 h 1935363"/>
                <a:gd name="connsiteX13" fmla="*/ 819429 w 854470"/>
                <a:gd name="connsiteY13" fmla="*/ 696784 h 1935363"/>
                <a:gd name="connsiteX14" fmla="*/ 828863 w 854470"/>
                <a:gd name="connsiteY14" fmla="*/ 702175 h 1935363"/>
                <a:gd name="connsiteX15" fmla="*/ 836949 w 854470"/>
                <a:gd name="connsiteY15" fmla="*/ 708914 h 1935363"/>
                <a:gd name="connsiteX16" fmla="*/ 843688 w 854470"/>
                <a:gd name="connsiteY16" fmla="*/ 718348 h 1935363"/>
                <a:gd name="connsiteX17" fmla="*/ 849079 w 854470"/>
                <a:gd name="connsiteY17" fmla="*/ 727783 h 1935363"/>
                <a:gd name="connsiteX18" fmla="*/ 853122 w 854470"/>
                <a:gd name="connsiteY18" fmla="*/ 738565 h 1935363"/>
                <a:gd name="connsiteX19" fmla="*/ 854470 w 854470"/>
                <a:gd name="connsiteY19" fmla="*/ 749347 h 1935363"/>
                <a:gd name="connsiteX20" fmla="*/ 853122 w 854470"/>
                <a:gd name="connsiteY20" fmla="*/ 761476 h 1935363"/>
                <a:gd name="connsiteX21" fmla="*/ 849079 w 854470"/>
                <a:gd name="connsiteY21" fmla="*/ 770910 h 1935363"/>
                <a:gd name="connsiteX22" fmla="*/ 843688 w 854470"/>
                <a:gd name="connsiteY22" fmla="*/ 781692 h 1935363"/>
                <a:gd name="connsiteX23" fmla="*/ 836949 w 854470"/>
                <a:gd name="connsiteY23" fmla="*/ 789779 h 1935363"/>
                <a:gd name="connsiteX24" fmla="*/ 828863 w 854470"/>
                <a:gd name="connsiteY24" fmla="*/ 796518 h 1935363"/>
                <a:gd name="connsiteX25" fmla="*/ 819429 w 854470"/>
                <a:gd name="connsiteY25" fmla="*/ 801909 h 1935363"/>
                <a:gd name="connsiteX26" fmla="*/ 808647 w 854470"/>
                <a:gd name="connsiteY26" fmla="*/ 804604 h 1935363"/>
                <a:gd name="connsiteX27" fmla="*/ 796517 w 854470"/>
                <a:gd name="connsiteY27" fmla="*/ 805952 h 1935363"/>
                <a:gd name="connsiteX28" fmla="*/ 489231 w 854470"/>
                <a:gd name="connsiteY28" fmla="*/ 805952 h 1935363"/>
                <a:gd name="connsiteX29" fmla="*/ 489231 w 854470"/>
                <a:gd name="connsiteY29" fmla="*/ 804604 h 1935363"/>
                <a:gd name="connsiteX30" fmla="*/ 487884 w 854470"/>
                <a:gd name="connsiteY30" fmla="*/ 805952 h 1935363"/>
                <a:gd name="connsiteX31" fmla="*/ 343675 w 854470"/>
                <a:gd name="connsiteY31" fmla="*/ 663091 h 1935363"/>
                <a:gd name="connsiteX32" fmla="*/ 343675 w 854470"/>
                <a:gd name="connsiteY32" fmla="*/ 1020244 h 1935363"/>
                <a:gd name="connsiteX33" fmla="*/ 345023 w 854470"/>
                <a:gd name="connsiteY33" fmla="*/ 1029678 h 1935363"/>
                <a:gd name="connsiteX34" fmla="*/ 347718 w 854470"/>
                <a:gd name="connsiteY34" fmla="*/ 1037764 h 1935363"/>
                <a:gd name="connsiteX35" fmla="*/ 351761 w 854470"/>
                <a:gd name="connsiteY35" fmla="*/ 1045851 h 1935363"/>
                <a:gd name="connsiteX36" fmla="*/ 357152 w 854470"/>
                <a:gd name="connsiteY36" fmla="*/ 1051242 h 1935363"/>
                <a:gd name="connsiteX37" fmla="*/ 363891 w 854470"/>
                <a:gd name="connsiteY37" fmla="*/ 1056633 h 1935363"/>
                <a:gd name="connsiteX38" fmla="*/ 370630 w 854470"/>
                <a:gd name="connsiteY38" fmla="*/ 1060676 h 1935363"/>
                <a:gd name="connsiteX39" fmla="*/ 378716 w 854470"/>
                <a:gd name="connsiteY39" fmla="*/ 1063371 h 1935363"/>
                <a:gd name="connsiteX40" fmla="*/ 388151 w 854470"/>
                <a:gd name="connsiteY40" fmla="*/ 1064719 h 1935363"/>
                <a:gd name="connsiteX41" fmla="*/ 661743 w 854470"/>
                <a:gd name="connsiteY41" fmla="*/ 1064719 h 1935363"/>
                <a:gd name="connsiteX42" fmla="*/ 753389 w 854470"/>
                <a:gd name="connsiteY42" fmla="*/ 1064719 h 1935363"/>
                <a:gd name="connsiteX43" fmla="*/ 764171 w 854470"/>
                <a:gd name="connsiteY43" fmla="*/ 1064719 h 1935363"/>
                <a:gd name="connsiteX44" fmla="*/ 773605 w 854470"/>
                <a:gd name="connsiteY44" fmla="*/ 1066067 h 1935363"/>
                <a:gd name="connsiteX45" fmla="*/ 783040 w 854470"/>
                <a:gd name="connsiteY45" fmla="*/ 1068762 h 1935363"/>
                <a:gd name="connsiteX46" fmla="*/ 792474 w 854470"/>
                <a:gd name="connsiteY46" fmla="*/ 1072806 h 1935363"/>
                <a:gd name="connsiteX47" fmla="*/ 801908 w 854470"/>
                <a:gd name="connsiteY47" fmla="*/ 1076849 h 1935363"/>
                <a:gd name="connsiteX48" fmla="*/ 809995 w 854470"/>
                <a:gd name="connsiteY48" fmla="*/ 1080892 h 1935363"/>
                <a:gd name="connsiteX49" fmla="*/ 818081 w 854470"/>
                <a:gd name="connsiteY49" fmla="*/ 1087631 h 1935363"/>
                <a:gd name="connsiteX50" fmla="*/ 824820 w 854470"/>
                <a:gd name="connsiteY50" fmla="*/ 1094370 h 1935363"/>
                <a:gd name="connsiteX51" fmla="*/ 831559 w 854470"/>
                <a:gd name="connsiteY51" fmla="*/ 1101108 h 1935363"/>
                <a:gd name="connsiteX52" fmla="*/ 836949 w 854470"/>
                <a:gd name="connsiteY52" fmla="*/ 1109195 h 1935363"/>
                <a:gd name="connsiteX53" fmla="*/ 842340 w 854470"/>
                <a:gd name="connsiteY53" fmla="*/ 1117281 h 1935363"/>
                <a:gd name="connsiteX54" fmla="*/ 846384 w 854470"/>
                <a:gd name="connsiteY54" fmla="*/ 1125368 h 1935363"/>
                <a:gd name="connsiteX55" fmla="*/ 849079 w 854470"/>
                <a:gd name="connsiteY55" fmla="*/ 1134802 h 1935363"/>
                <a:gd name="connsiteX56" fmla="*/ 851775 w 854470"/>
                <a:gd name="connsiteY56" fmla="*/ 1144236 h 1935363"/>
                <a:gd name="connsiteX57" fmla="*/ 853122 w 854470"/>
                <a:gd name="connsiteY57" fmla="*/ 1155018 h 1935363"/>
                <a:gd name="connsiteX58" fmla="*/ 854470 w 854470"/>
                <a:gd name="connsiteY58" fmla="*/ 1164452 h 1935363"/>
                <a:gd name="connsiteX59" fmla="*/ 854470 w 854470"/>
                <a:gd name="connsiteY59" fmla="*/ 1276315 h 1935363"/>
                <a:gd name="connsiteX60" fmla="*/ 854470 w 854470"/>
                <a:gd name="connsiteY60" fmla="*/ 1839673 h 1935363"/>
                <a:gd name="connsiteX61" fmla="*/ 853122 w 854470"/>
                <a:gd name="connsiteY61" fmla="*/ 1849107 h 1935363"/>
                <a:gd name="connsiteX62" fmla="*/ 851775 w 854470"/>
                <a:gd name="connsiteY62" fmla="*/ 1858542 h 1935363"/>
                <a:gd name="connsiteX63" fmla="*/ 849079 w 854470"/>
                <a:gd name="connsiteY63" fmla="*/ 1867976 h 1935363"/>
                <a:gd name="connsiteX64" fmla="*/ 846384 w 854470"/>
                <a:gd name="connsiteY64" fmla="*/ 1876062 h 1935363"/>
                <a:gd name="connsiteX65" fmla="*/ 842340 w 854470"/>
                <a:gd name="connsiteY65" fmla="*/ 1885497 h 1935363"/>
                <a:gd name="connsiteX66" fmla="*/ 836949 w 854470"/>
                <a:gd name="connsiteY66" fmla="*/ 1892235 h 1935363"/>
                <a:gd name="connsiteX67" fmla="*/ 831559 w 854470"/>
                <a:gd name="connsiteY67" fmla="*/ 1900322 h 1935363"/>
                <a:gd name="connsiteX68" fmla="*/ 826168 w 854470"/>
                <a:gd name="connsiteY68" fmla="*/ 1907061 h 1935363"/>
                <a:gd name="connsiteX69" fmla="*/ 819429 w 854470"/>
                <a:gd name="connsiteY69" fmla="*/ 1913799 h 1935363"/>
                <a:gd name="connsiteX70" fmla="*/ 811342 w 854470"/>
                <a:gd name="connsiteY70" fmla="*/ 1919190 h 1935363"/>
                <a:gd name="connsiteX71" fmla="*/ 803256 w 854470"/>
                <a:gd name="connsiteY71" fmla="*/ 1923233 h 1935363"/>
                <a:gd name="connsiteX72" fmla="*/ 795169 w 854470"/>
                <a:gd name="connsiteY72" fmla="*/ 1927277 h 1935363"/>
                <a:gd name="connsiteX73" fmla="*/ 785735 w 854470"/>
                <a:gd name="connsiteY73" fmla="*/ 1931320 h 1935363"/>
                <a:gd name="connsiteX74" fmla="*/ 777649 w 854470"/>
                <a:gd name="connsiteY74" fmla="*/ 1932668 h 1935363"/>
                <a:gd name="connsiteX75" fmla="*/ 768215 w 854470"/>
                <a:gd name="connsiteY75" fmla="*/ 1935363 h 1935363"/>
                <a:gd name="connsiteX76" fmla="*/ 757433 w 854470"/>
                <a:gd name="connsiteY76" fmla="*/ 1935363 h 1935363"/>
                <a:gd name="connsiteX77" fmla="*/ 747998 w 854470"/>
                <a:gd name="connsiteY77" fmla="*/ 1935363 h 1935363"/>
                <a:gd name="connsiteX78" fmla="*/ 738564 w 854470"/>
                <a:gd name="connsiteY78" fmla="*/ 1932668 h 1935363"/>
                <a:gd name="connsiteX79" fmla="*/ 729130 w 854470"/>
                <a:gd name="connsiteY79" fmla="*/ 1931320 h 1935363"/>
                <a:gd name="connsiteX80" fmla="*/ 719696 w 854470"/>
                <a:gd name="connsiteY80" fmla="*/ 1927277 h 1935363"/>
                <a:gd name="connsiteX81" fmla="*/ 711609 w 854470"/>
                <a:gd name="connsiteY81" fmla="*/ 1923233 h 1935363"/>
                <a:gd name="connsiteX82" fmla="*/ 703523 w 854470"/>
                <a:gd name="connsiteY82" fmla="*/ 1919190 h 1935363"/>
                <a:gd name="connsiteX83" fmla="*/ 696784 w 854470"/>
                <a:gd name="connsiteY83" fmla="*/ 1913799 h 1935363"/>
                <a:gd name="connsiteX84" fmla="*/ 690045 w 854470"/>
                <a:gd name="connsiteY84" fmla="*/ 1907061 h 1935363"/>
                <a:gd name="connsiteX85" fmla="*/ 683307 w 854470"/>
                <a:gd name="connsiteY85" fmla="*/ 1900322 h 1935363"/>
                <a:gd name="connsiteX86" fmla="*/ 677916 w 854470"/>
                <a:gd name="connsiteY86" fmla="*/ 1892235 h 1935363"/>
                <a:gd name="connsiteX87" fmla="*/ 672525 w 854470"/>
                <a:gd name="connsiteY87" fmla="*/ 1885497 h 1935363"/>
                <a:gd name="connsiteX88" fmla="*/ 668481 w 854470"/>
                <a:gd name="connsiteY88" fmla="*/ 1876062 h 1935363"/>
                <a:gd name="connsiteX89" fmla="*/ 665786 w 854470"/>
                <a:gd name="connsiteY89" fmla="*/ 1867976 h 1935363"/>
                <a:gd name="connsiteX90" fmla="*/ 663090 w 854470"/>
                <a:gd name="connsiteY90" fmla="*/ 1858542 h 1935363"/>
                <a:gd name="connsiteX91" fmla="*/ 661743 w 854470"/>
                <a:gd name="connsiteY91" fmla="*/ 1849107 h 1935363"/>
                <a:gd name="connsiteX92" fmla="*/ 661743 w 854470"/>
                <a:gd name="connsiteY92" fmla="*/ 1839673 h 1935363"/>
                <a:gd name="connsiteX93" fmla="*/ 661743 w 854470"/>
                <a:gd name="connsiteY93" fmla="*/ 1307313 h 1935363"/>
                <a:gd name="connsiteX94" fmla="*/ 660395 w 854470"/>
                <a:gd name="connsiteY94" fmla="*/ 1301922 h 1935363"/>
                <a:gd name="connsiteX95" fmla="*/ 659047 w 854470"/>
                <a:gd name="connsiteY95" fmla="*/ 1295184 h 1935363"/>
                <a:gd name="connsiteX96" fmla="*/ 656352 w 854470"/>
                <a:gd name="connsiteY96" fmla="*/ 1289793 h 1935363"/>
                <a:gd name="connsiteX97" fmla="*/ 652308 w 854470"/>
                <a:gd name="connsiteY97" fmla="*/ 1285749 h 1935363"/>
                <a:gd name="connsiteX98" fmla="*/ 648265 w 854470"/>
                <a:gd name="connsiteY98" fmla="*/ 1281706 h 1935363"/>
                <a:gd name="connsiteX99" fmla="*/ 642874 w 854470"/>
                <a:gd name="connsiteY99" fmla="*/ 1279011 h 1935363"/>
                <a:gd name="connsiteX100" fmla="*/ 636136 w 854470"/>
                <a:gd name="connsiteY100" fmla="*/ 1277663 h 1935363"/>
                <a:gd name="connsiteX101" fmla="*/ 630745 w 854470"/>
                <a:gd name="connsiteY101" fmla="*/ 1276315 h 1935363"/>
                <a:gd name="connsiteX102" fmla="*/ 343675 w 854470"/>
                <a:gd name="connsiteY102" fmla="*/ 1276315 h 1935363"/>
                <a:gd name="connsiteX103" fmla="*/ 311329 w 854470"/>
                <a:gd name="connsiteY103" fmla="*/ 1276315 h 1935363"/>
                <a:gd name="connsiteX104" fmla="*/ 109167 w 854470"/>
                <a:gd name="connsiteY104" fmla="*/ 1276315 h 1935363"/>
                <a:gd name="connsiteX105" fmla="*/ 98385 w 854470"/>
                <a:gd name="connsiteY105" fmla="*/ 1276315 h 1935363"/>
                <a:gd name="connsiteX106" fmla="*/ 87604 w 854470"/>
                <a:gd name="connsiteY106" fmla="*/ 1274968 h 1935363"/>
                <a:gd name="connsiteX107" fmla="*/ 76822 w 854470"/>
                <a:gd name="connsiteY107" fmla="*/ 1272272 h 1935363"/>
                <a:gd name="connsiteX108" fmla="*/ 66040 w 854470"/>
                <a:gd name="connsiteY108" fmla="*/ 1268229 h 1935363"/>
                <a:gd name="connsiteX109" fmla="*/ 56605 w 854470"/>
                <a:gd name="connsiteY109" fmla="*/ 1262838 h 1935363"/>
                <a:gd name="connsiteX110" fmla="*/ 48519 w 854470"/>
                <a:gd name="connsiteY110" fmla="*/ 1257447 h 1935363"/>
                <a:gd name="connsiteX111" fmla="*/ 40432 w 854470"/>
                <a:gd name="connsiteY111" fmla="*/ 1252056 h 1935363"/>
                <a:gd name="connsiteX112" fmla="*/ 32346 w 854470"/>
                <a:gd name="connsiteY112" fmla="*/ 1245317 h 1935363"/>
                <a:gd name="connsiteX113" fmla="*/ 25607 w 854470"/>
                <a:gd name="connsiteY113" fmla="*/ 1237231 h 1935363"/>
                <a:gd name="connsiteX114" fmla="*/ 18869 w 854470"/>
                <a:gd name="connsiteY114" fmla="*/ 1229144 h 1935363"/>
                <a:gd name="connsiteX115" fmla="*/ 13478 w 854470"/>
                <a:gd name="connsiteY115" fmla="*/ 1219710 h 1935363"/>
                <a:gd name="connsiteX116" fmla="*/ 9434 w 854470"/>
                <a:gd name="connsiteY116" fmla="*/ 1210276 h 1935363"/>
                <a:gd name="connsiteX117" fmla="*/ 5391 w 854470"/>
                <a:gd name="connsiteY117" fmla="*/ 1200841 h 1935363"/>
                <a:gd name="connsiteX118" fmla="*/ 2696 w 854470"/>
                <a:gd name="connsiteY118" fmla="*/ 1190060 h 1935363"/>
                <a:gd name="connsiteX119" fmla="*/ 1348 w 854470"/>
                <a:gd name="connsiteY119" fmla="*/ 1179278 h 1935363"/>
                <a:gd name="connsiteX120" fmla="*/ 0 w 854470"/>
                <a:gd name="connsiteY120" fmla="*/ 1168496 h 1935363"/>
                <a:gd name="connsiteX121" fmla="*/ 0 w 854470"/>
                <a:gd name="connsiteY121" fmla="*/ 572792 h 1935363"/>
                <a:gd name="connsiteX122" fmla="*/ 1348 w 854470"/>
                <a:gd name="connsiteY122" fmla="*/ 555271 h 1935363"/>
                <a:gd name="connsiteX123" fmla="*/ 4043 w 854470"/>
                <a:gd name="connsiteY123" fmla="*/ 539098 h 1935363"/>
                <a:gd name="connsiteX124" fmla="*/ 8087 w 854470"/>
                <a:gd name="connsiteY124" fmla="*/ 522925 h 1935363"/>
                <a:gd name="connsiteX125" fmla="*/ 13478 w 854470"/>
                <a:gd name="connsiteY125" fmla="*/ 506752 h 1935363"/>
                <a:gd name="connsiteX126" fmla="*/ 21564 w 854470"/>
                <a:gd name="connsiteY126" fmla="*/ 491927 h 1935363"/>
                <a:gd name="connsiteX127" fmla="*/ 29651 w 854470"/>
                <a:gd name="connsiteY127" fmla="*/ 477102 h 1935363"/>
                <a:gd name="connsiteX128" fmla="*/ 39085 w 854470"/>
                <a:gd name="connsiteY128" fmla="*/ 463624 h 1935363"/>
                <a:gd name="connsiteX129" fmla="*/ 51214 w 854470"/>
                <a:gd name="connsiteY129" fmla="*/ 451495 h 1935363"/>
                <a:gd name="connsiteX130" fmla="*/ 63344 w 854470"/>
                <a:gd name="connsiteY130" fmla="*/ 440713 h 1935363"/>
                <a:gd name="connsiteX131" fmla="*/ 75474 w 854470"/>
                <a:gd name="connsiteY131" fmla="*/ 431278 h 1935363"/>
                <a:gd name="connsiteX132" fmla="*/ 90299 w 854470"/>
                <a:gd name="connsiteY132" fmla="*/ 421844 h 1935363"/>
                <a:gd name="connsiteX133" fmla="*/ 105124 w 854470"/>
                <a:gd name="connsiteY133" fmla="*/ 415105 h 1935363"/>
                <a:gd name="connsiteX134" fmla="*/ 121297 w 854470"/>
                <a:gd name="connsiteY134" fmla="*/ 409715 h 1935363"/>
                <a:gd name="connsiteX135" fmla="*/ 137470 w 854470"/>
                <a:gd name="connsiteY135" fmla="*/ 405671 h 1935363"/>
                <a:gd name="connsiteX136" fmla="*/ 154991 w 854470"/>
                <a:gd name="connsiteY136" fmla="*/ 402976 h 1935363"/>
                <a:gd name="connsiteX137" fmla="*/ 181205 w 854470"/>
                <a:gd name="connsiteY137" fmla="*/ 0 h 1935363"/>
                <a:gd name="connsiteX138" fmla="*/ 355805 w 854470"/>
                <a:gd name="connsiteY138" fmla="*/ 174600 h 1935363"/>
                <a:gd name="connsiteX139" fmla="*/ 181205 w 854470"/>
                <a:gd name="connsiteY139" fmla="*/ 349200 h 1935363"/>
                <a:gd name="connsiteX140" fmla="*/ 6605 w 854470"/>
                <a:gd name="connsiteY140" fmla="*/ 174600 h 1935363"/>
                <a:gd name="connsiteX141" fmla="*/ 181205 w 854470"/>
                <a:gd name="connsiteY141" fmla="*/ 0 h 193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54470" h="1935363">
                  <a:moveTo>
                    <a:pt x="172511" y="401628"/>
                  </a:moveTo>
                  <a:lnTo>
                    <a:pt x="192728" y="402976"/>
                  </a:lnTo>
                  <a:lnTo>
                    <a:pt x="212944" y="407019"/>
                  </a:lnTo>
                  <a:lnTo>
                    <a:pt x="231812" y="412410"/>
                  </a:lnTo>
                  <a:lnTo>
                    <a:pt x="249333" y="420496"/>
                  </a:lnTo>
                  <a:lnTo>
                    <a:pt x="265506" y="429931"/>
                  </a:lnTo>
                  <a:lnTo>
                    <a:pt x="281679" y="440713"/>
                  </a:lnTo>
                  <a:lnTo>
                    <a:pt x="295156" y="454190"/>
                  </a:lnTo>
                  <a:lnTo>
                    <a:pt x="308634" y="469015"/>
                  </a:lnTo>
                  <a:lnTo>
                    <a:pt x="309981" y="467668"/>
                  </a:lnTo>
                  <a:lnTo>
                    <a:pt x="533707" y="692741"/>
                  </a:lnTo>
                  <a:lnTo>
                    <a:pt x="796517" y="692741"/>
                  </a:lnTo>
                  <a:lnTo>
                    <a:pt x="808647" y="694089"/>
                  </a:lnTo>
                  <a:lnTo>
                    <a:pt x="819429" y="696784"/>
                  </a:lnTo>
                  <a:lnTo>
                    <a:pt x="828863" y="702175"/>
                  </a:lnTo>
                  <a:lnTo>
                    <a:pt x="836949" y="708914"/>
                  </a:lnTo>
                  <a:lnTo>
                    <a:pt x="843688" y="718348"/>
                  </a:lnTo>
                  <a:lnTo>
                    <a:pt x="849079" y="727783"/>
                  </a:lnTo>
                  <a:lnTo>
                    <a:pt x="853122" y="738565"/>
                  </a:lnTo>
                  <a:lnTo>
                    <a:pt x="854470" y="749347"/>
                  </a:lnTo>
                  <a:lnTo>
                    <a:pt x="853122" y="761476"/>
                  </a:lnTo>
                  <a:lnTo>
                    <a:pt x="849079" y="770910"/>
                  </a:lnTo>
                  <a:lnTo>
                    <a:pt x="843688" y="781692"/>
                  </a:lnTo>
                  <a:lnTo>
                    <a:pt x="836949" y="789779"/>
                  </a:lnTo>
                  <a:lnTo>
                    <a:pt x="828863" y="796518"/>
                  </a:lnTo>
                  <a:lnTo>
                    <a:pt x="819429" y="801909"/>
                  </a:lnTo>
                  <a:lnTo>
                    <a:pt x="808647" y="804604"/>
                  </a:lnTo>
                  <a:lnTo>
                    <a:pt x="796517" y="805952"/>
                  </a:lnTo>
                  <a:lnTo>
                    <a:pt x="489231" y="805952"/>
                  </a:lnTo>
                  <a:lnTo>
                    <a:pt x="489231" y="804604"/>
                  </a:lnTo>
                  <a:lnTo>
                    <a:pt x="487884" y="805952"/>
                  </a:lnTo>
                  <a:lnTo>
                    <a:pt x="343675" y="663091"/>
                  </a:lnTo>
                  <a:lnTo>
                    <a:pt x="343675" y="1020244"/>
                  </a:lnTo>
                  <a:lnTo>
                    <a:pt x="345023" y="1029678"/>
                  </a:lnTo>
                  <a:lnTo>
                    <a:pt x="347718" y="1037764"/>
                  </a:lnTo>
                  <a:lnTo>
                    <a:pt x="351761" y="1045851"/>
                  </a:lnTo>
                  <a:lnTo>
                    <a:pt x="357152" y="1051242"/>
                  </a:lnTo>
                  <a:lnTo>
                    <a:pt x="363891" y="1056633"/>
                  </a:lnTo>
                  <a:lnTo>
                    <a:pt x="370630" y="1060676"/>
                  </a:lnTo>
                  <a:lnTo>
                    <a:pt x="378716" y="1063371"/>
                  </a:lnTo>
                  <a:lnTo>
                    <a:pt x="388151" y="1064719"/>
                  </a:lnTo>
                  <a:lnTo>
                    <a:pt x="661743" y="1064719"/>
                  </a:lnTo>
                  <a:lnTo>
                    <a:pt x="753389" y="1064719"/>
                  </a:lnTo>
                  <a:lnTo>
                    <a:pt x="764171" y="1064719"/>
                  </a:lnTo>
                  <a:lnTo>
                    <a:pt x="773605" y="1066067"/>
                  </a:lnTo>
                  <a:lnTo>
                    <a:pt x="783040" y="1068762"/>
                  </a:lnTo>
                  <a:lnTo>
                    <a:pt x="792474" y="1072806"/>
                  </a:lnTo>
                  <a:lnTo>
                    <a:pt x="801908" y="1076849"/>
                  </a:lnTo>
                  <a:lnTo>
                    <a:pt x="809995" y="1080892"/>
                  </a:lnTo>
                  <a:lnTo>
                    <a:pt x="818081" y="1087631"/>
                  </a:lnTo>
                  <a:lnTo>
                    <a:pt x="824820" y="1094370"/>
                  </a:lnTo>
                  <a:lnTo>
                    <a:pt x="831559" y="1101108"/>
                  </a:lnTo>
                  <a:lnTo>
                    <a:pt x="836949" y="1109195"/>
                  </a:lnTo>
                  <a:lnTo>
                    <a:pt x="842340" y="1117281"/>
                  </a:lnTo>
                  <a:lnTo>
                    <a:pt x="846384" y="1125368"/>
                  </a:lnTo>
                  <a:lnTo>
                    <a:pt x="849079" y="1134802"/>
                  </a:lnTo>
                  <a:lnTo>
                    <a:pt x="851775" y="1144236"/>
                  </a:lnTo>
                  <a:lnTo>
                    <a:pt x="853122" y="1155018"/>
                  </a:lnTo>
                  <a:lnTo>
                    <a:pt x="854470" y="1164452"/>
                  </a:lnTo>
                  <a:lnTo>
                    <a:pt x="854470" y="1276315"/>
                  </a:lnTo>
                  <a:lnTo>
                    <a:pt x="854470" y="1839673"/>
                  </a:lnTo>
                  <a:lnTo>
                    <a:pt x="853122" y="1849107"/>
                  </a:lnTo>
                  <a:lnTo>
                    <a:pt x="851775" y="1858542"/>
                  </a:lnTo>
                  <a:lnTo>
                    <a:pt x="849079" y="1867976"/>
                  </a:lnTo>
                  <a:lnTo>
                    <a:pt x="846384" y="1876062"/>
                  </a:lnTo>
                  <a:lnTo>
                    <a:pt x="842340" y="1885497"/>
                  </a:lnTo>
                  <a:lnTo>
                    <a:pt x="836949" y="1892235"/>
                  </a:lnTo>
                  <a:lnTo>
                    <a:pt x="831559" y="1900322"/>
                  </a:lnTo>
                  <a:lnTo>
                    <a:pt x="826168" y="1907061"/>
                  </a:lnTo>
                  <a:lnTo>
                    <a:pt x="819429" y="1913799"/>
                  </a:lnTo>
                  <a:lnTo>
                    <a:pt x="811342" y="1919190"/>
                  </a:lnTo>
                  <a:lnTo>
                    <a:pt x="803256" y="1923233"/>
                  </a:lnTo>
                  <a:lnTo>
                    <a:pt x="795169" y="1927277"/>
                  </a:lnTo>
                  <a:lnTo>
                    <a:pt x="785735" y="1931320"/>
                  </a:lnTo>
                  <a:lnTo>
                    <a:pt x="777649" y="1932668"/>
                  </a:lnTo>
                  <a:lnTo>
                    <a:pt x="768215" y="1935363"/>
                  </a:lnTo>
                  <a:lnTo>
                    <a:pt x="757433" y="1935363"/>
                  </a:lnTo>
                  <a:lnTo>
                    <a:pt x="747998" y="1935363"/>
                  </a:lnTo>
                  <a:lnTo>
                    <a:pt x="738564" y="1932668"/>
                  </a:lnTo>
                  <a:lnTo>
                    <a:pt x="729130" y="1931320"/>
                  </a:lnTo>
                  <a:lnTo>
                    <a:pt x="719696" y="1927277"/>
                  </a:lnTo>
                  <a:lnTo>
                    <a:pt x="711609" y="1923233"/>
                  </a:lnTo>
                  <a:lnTo>
                    <a:pt x="703523" y="1919190"/>
                  </a:lnTo>
                  <a:lnTo>
                    <a:pt x="696784" y="1913799"/>
                  </a:lnTo>
                  <a:lnTo>
                    <a:pt x="690045" y="1907061"/>
                  </a:lnTo>
                  <a:lnTo>
                    <a:pt x="683307" y="1900322"/>
                  </a:lnTo>
                  <a:lnTo>
                    <a:pt x="677916" y="1892235"/>
                  </a:lnTo>
                  <a:lnTo>
                    <a:pt x="672525" y="1885497"/>
                  </a:lnTo>
                  <a:lnTo>
                    <a:pt x="668481" y="1876062"/>
                  </a:lnTo>
                  <a:lnTo>
                    <a:pt x="665786" y="1867976"/>
                  </a:lnTo>
                  <a:lnTo>
                    <a:pt x="663090" y="1858542"/>
                  </a:lnTo>
                  <a:lnTo>
                    <a:pt x="661743" y="1849107"/>
                  </a:lnTo>
                  <a:lnTo>
                    <a:pt x="661743" y="1839673"/>
                  </a:lnTo>
                  <a:lnTo>
                    <a:pt x="661743" y="1307313"/>
                  </a:lnTo>
                  <a:lnTo>
                    <a:pt x="660395" y="1301922"/>
                  </a:lnTo>
                  <a:lnTo>
                    <a:pt x="659047" y="1295184"/>
                  </a:lnTo>
                  <a:lnTo>
                    <a:pt x="656352" y="1289793"/>
                  </a:lnTo>
                  <a:lnTo>
                    <a:pt x="652308" y="1285749"/>
                  </a:lnTo>
                  <a:lnTo>
                    <a:pt x="648265" y="1281706"/>
                  </a:lnTo>
                  <a:lnTo>
                    <a:pt x="642874" y="1279011"/>
                  </a:lnTo>
                  <a:lnTo>
                    <a:pt x="636136" y="1277663"/>
                  </a:lnTo>
                  <a:lnTo>
                    <a:pt x="630745" y="1276315"/>
                  </a:lnTo>
                  <a:lnTo>
                    <a:pt x="343675" y="1276315"/>
                  </a:lnTo>
                  <a:lnTo>
                    <a:pt x="311329" y="1276315"/>
                  </a:lnTo>
                  <a:lnTo>
                    <a:pt x="109167" y="1276315"/>
                  </a:lnTo>
                  <a:lnTo>
                    <a:pt x="98385" y="1276315"/>
                  </a:lnTo>
                  <a:lnTo>
                    <a:pt x="87604" y="1274968"/>
                  </a:lnTo>
                  <a:lnTo>
                    <a:pt x="76822" y="1272272"/>
                  </a:lnTo>
                  <a:lnTo>
                    <a:pt x="66040" y="1268229"/>
                  </a:lnTo>
                  <a:lnTo>
                    <a:pt x="56605" y="1262838"/>
                  </a:lnTo>
                  <a:lnTo>
                    <a:pt x="48519" y="1257447"/>
                  </a:lnTo>
                  <a:lnTo>
                    <a:pt x="40432" y="1252056"/>
                  </a:lnTo>
                  <a:lnTo>
                    <a:pt x="32346" y="1245317"/>
                  </a:lnTo>
                  <a:lnTo>
                    <a:pt x="25607" y="1237231"/>
                  </a:lnTo>
                  <a:lnTo>
                    <a:pt x="18869" y="1229144"/>
                  </a:lnTo>
                  <a:lnTo>
                    <a:pt x="13478" y="1219710"/>
                  </a:lnTo>
                  <a:lnTo>
                    <a:pt x="9434" y="1210276"/>
                  </a:lnTo>
                  <a:lnTo>
                    <a:pt x="5391" y="1200841"/>
                  </a:lnTo>
                  <a:lnTo>
                    <a:pt x="2696" y="1190060"/>
                  </a:lnTo>
                  <a:lnTo>
                    <a:pt x="1348" y="1179278"/>
                  </a:lnTo>
                  <a:lnTo>
                    <a:pt x="0" y="1168496"/>
                  </a:lnTo>
                  <a:lnTo>
                    <a:pt x="0" y="572792"/>
                  </a:lnTo>
                  <a:lnTo>
                    <a:pt x="1348" y="555271"/>
                  </a:lnTo>
                  <a:lnTo>
                    <a:pt x="4043" y="539098"/>
                  </a:lnTo>
                  <a:lnTo>
                    <a:pt x="8087" y="522925"/>
                  </a:lnTo>
                  <a:lnTo>
                    <a:pt x="13478" y="506752"/>
                  </a:lnTo>
                  <a:lnTo>
                    <a:pt x="21564" y="491927"/>
                  </a:lnTo>
                  <a:lnTo>
                    <a:pt x="29651" y="477102"/>
                  </a:lnTo>
                  <a:lnTo>
                    <a:pt x="39085" y="463624"/>
                  </a:lnTo>
                  <a:lnTo>
                    <a:pt x="51214" y="451495"/>
                  </a:lnTo>
                  <a:lnTo>
                    <a:pt x="63344" y="440713"/>
                  </a:lnTo>
                  <a:lnTo>
                    <a:pt x="75474" y="431278"/>
                  </a:lnTo>
                  <a:lnTo>
                    <a:pt x="90299" y="421844"/>
                  </a:lnTo>
                  <a:lnTo>
                    <a:pt x="105124" y="415105"/>
                  </a:lnTo>
                  <a:lnTo>
                    <a:pt x="121297" y="409715"/>
                  </a:lnTo>
                  <a:lnTo>
                    <a:pt x="137470" y="405671"/>
                  </a:lnTo>
                  <a:lnTo>
                    <a:pt x="154991" y="402976"/>
                  </a:lnTo>
                  <a:close/>
                  <a:moveTo>
                    <a:pt x="181205" y="0"/>
                  </a:moveTo>
                  <a:cubicBezTo>
                    <a:pt x="277634" y="0"/>
                    <a:pt x="355805" y="78171"/>
                    <a:pt x="355805" y="174600"/>
                  </a:cubicBezTo>
                  <a:cubicBezTo>
                    <a:pt x="355805" y="271029"/>
                    <a:pt x="277634" y="349200"/>
                    <a:pt x="181205" y="349200"/>
                  </a:cubicBezTo>
                  <a:cubicBezTo>
                    <a:pt x="84776" y="349200"/>
                    <a:pt x="6605" y="271029"/>
                    <a:pt x="6605" y="174600"/>
                  </a:cubicBezTo>
                  <a:cubicBezTo>
                    <a:pt x="6605" y="78171"/>
                    <a:pt x="84776" y="0"/>
                    <a:pt x="181205"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noAutofit/>
            </a:bodyPr>
            <a:lstStyle/>
            <a:p>
              <a:endParaRPr lang="zh-CN" altLang="en-US" sz="2400"/>
            </a:p>
          </p:txBody>
        </p:sp>
        <p:sp>
          <p:nvSpPr>
            <p:cNvPr id="122" name="任意多边形 121"/>
            <p:cNvSpPr>
              <a:spLocks/>
            </p:cNvSpPr>
            <p:nvPr/>
          </p:nvSpPr>
          <p:spPr bwMode="auto">
            <a:xfrm>
              <a:off x="-4437323" y="3721479"/>
              <a:ext cx="854470" cy="1935363"/>
            </a:xfrm>
            <a:custGeom>
              <a:avLst/>
              <a:gdLst>
                <a:gd name="connsiteX0" fmla="*/ 172511 w 854470"/>
                <a:gd name="connsiteY0" fmla="*/ 401628 h 1935363"/>
                <a:gd name="connsiteX1" fmla="*/ 192728 w 854470"/>
                <a:gd name="connsiteY1" fmla="*/ 402976 h 1935363"/>
                <a:gd name="connsiteX2" fmla="*/ 212944 w 854470"/>
                <a:gd name="connsiteY2" fmla="*/ 407019 h 1935363"/>
                <a:gd name="connsiteX3" fmla="*/ 231812 w 854470"/>
                <a:gd name="connsiteY3" fmla="*/ 412410 h 1935363"/>
                <a:gd name="connsiteX4" fmla="*/ 249333 w 854470"/>
                <a:gd name="connsiteY4" fmla="*/ 420496 h 1935363"/>
                <a:gd name="connsiteX5" fmla="*/ 265506 w 854470"/>
                <a:gd name="connsiteY5" fmla="*/ 429931 h 1935363"/>
                <a:gd name="connsiteX6" fmla="*/ 281679 w 854470"/>
                <a:gd name="connsiteY6" fmla="*/ 440713 h 1935363"/>
                <a:gd name="connsiteX7" fmla="*/ 295156 w 854470"/>
                <a:gd name="connsiteY7" fmla="*/ 454190 h 1935363"/>
                <a:gd name="connsiteX8" fmla="*/ 308634 w 854470"/>
                <a:gd name="connsiteY8" fmla="*/ 469015 h 1935363"/>
                <a:gd name="connsiteX9" fmla="*/ 309981 w 854470"/>
                <a:gd name="connsiteY9" fmla="*/ 467668 h 1935363"/>
                <a:gd name="connsiteX10" fmla="*/ 533707 w 854470"/>
                <a:gd name="connsiteY10" fmla="*/ 692741 h 1935363"/>
                <a:gd name="connsiteX11" fmla="*/ 796517 w 854470"/>
                <a:gd name="connsiteY11" fmla="*/ 692741 h 1935363"/>
                <a:gd name="connsiteX12" fmla="*/ 808647 w 854470"/>
                <a:gd name="connsiteY12" fmla="*/ 694089 h 1935363"/>
                <a:gd name="connsiteX13" fmla="*/ 819429 w 854470"/>
                <a:gd name="connsiteY13" fmla="*/ 696784 h 1935363"/>
                <a:gd name="connsiteX14" fmla="*/ 828863 w 854470"/>
                <a:gd name="connsiteY14" fmla="*/ 702175 h 1935363"/>
                <a:gd name="connsiteX15" fmla="*/ 836949 w 854470"/>
                <a:gd name="connsiteY15" fmla="*/ 708914 h 1935363"/>
                <a:gd name="connsiteX16" fmla="*/ 843688 w 854470"/>
                <a:gd name="connsiteY16" fmla="*/ 718348 h 1935363"/>
                <a:gd name="connsiteX17" fmla="*/ 849079 w 854470"/>
                <a:gd name="connsiteY17" fmla="*/ 727783 h 1935363"/>
                <a:gd name="connsiteX18" fmla="*/ 853122 w 854470"/>
                <a:gd name="connsiteY18" fmla="*/ 738565 h 1935363"/>
                <a:gd name="connsiteX19" fmla="*/ 854470 w 854470"/>
                <a:gd name="connsiteY19" fmla="*/ 749347 h 1935363"/>
                <a:gd name="connsiteX20" fmla="*/ 853122 w 854470"/>
                <a:gd name="connsiteY20" fmla="*/ 761476 h 1935363"/>
                <a:gd name="connsiteX21" fmla="*/ 849079 w 854470"/>
                <a:gd name="connsiteY21" fmla="*/ 770910 h 1935363"/>
                <a:gd name="connsiteX22" fmla="*/ 843688 w 854470"/>
                <a:gd name="connsiteY22" fmla="*/ 781692 h 1935363"/>
                <a:gd name="connsiteX23" fmla="*/ 836949 w 854470"/>
                <a:gd name="connsiteY23" fmla="*/ 789779 h 1935363"/>
                <a:gd name="connsiteX24" fmla="*/ 828863 w 854470"/>
                <a:gd name="connsiteY24" fmla="*/ 796518 h 1935363"/>
                <a:gd name="connsiteX25" fmla="*/ 819429 w 854470"/>
                <a:gd name="connsiteY25" fmla="*/ 801909 h 1935363"/>
                <a:gd name="connsiteX26" fmla="*/ 808647 w 854470"/>
                <a:gd name="connsiteY26" fmla="*/ 804604 h 1935363"/>
                <a:gd name="connsiteX27" fmla="*/ 796517 w 854470"/>
                <a:gd name="connsiteY27" fmla="*/ 805952 h 1935363"/>
                <a:gd name="connsiteX28" fmla="*/ 489231 w 854470"/>
                <a:gd name="connsiteY28" fmla="*/ 805952 h 1935363"/>
                <a:gd name="connsiteX29" fmla="*/ 489231 w 854470"/>
                <a:gd name="connsiteY29" fmla="*/ 804604 h 1935363"/>
                <a:gd name="connsiteX30" fmla="*/ 487884 w 854470"/>
                <a:gd name="connsiteY30" fmla="*/ 805952 h 1935363"/>
                <a:gd name="connsiteX31" fmla="*/ 343675 w 854470"/>
                <a:gd name="connsiteY31" fmla="*/ 663091 h 1935363"/>
                <a:gd name="connsiteX32" fmla="*/ 343675 w 854470"/>
                <a:gd name="connsiteY32" fmla="*/ 1020244 h 1935363"/>
                <a:gd name="connsiteX33" fmla="*/ 345023 w 854470"/>
                <a:gd name="connsiteY33" fmla="*/ 1029678 h 1935363"/>
                <a:gd name="connsiteX34" fmla="*/ 347718 w 854470"/>
                <a:gd name="connsiteY34" fmla="*/ 1037764 h 1935363"/>
                <a:gd name="connsiteX35" fmla="*/ 351761 w 854470"/>
                <a:gd name="connsiteY35" fmla="*/ 1045851 h 1935363"/>
                <a:gd name="connsiteX36" fmla="*/ 357152 w 854470"/>
                <a:gd name="connsiteY36" fmla="*/ 1051242 h 1935363"/>
                <a:gd name="connsiteX37" fmla="*/ 363891 w 854470"/>
                <a:gd name="connsiteY37" fmla="*/ 1056633 h 1935363"/>
                <a:gd name="connsiteX38" fmla="*/ 370630 w 854470"/>
                <a:gd name="connsiteY38" fmla="*/ 1060676 h 1935363"/>
                <a:gd name="connsiteX39" fmla="*/ 378716 w 854470"/>
                <a:gd name="connsiteY39" fmla="*/ 1063371 h 1935363"/>
                <a:gd name="connsiteX40" fmla="*/ 388151 w 854470"/>
                <a:gd name="connsiteY40" fmla="*/ 1064719 h 1935363"/>
                <a:gd name="connsiteX41" fmla="*/ 661743 w 854470"/>
                <a:gd name="connsiteY41" fmla="*/ 1064719 h 1935363"/>
                <a:gd name="connsiteX42" fmla="*/ 753389 w 854470"/>
                <a:gd name="connsiteY42" fmla="*/ 1064719 h 1935363"/>
                <a:gd name="connsiteX43" fmla="*/ 764171 w 854470"/>
                <a:gd name="connsiteY43" fmla="*/ 1064719 h 1935363"/>
                <a:gd name="connsiteX44" fmla="*/ 773605 w 854470"/>
                <a:gd name="connsiteY44" fmla="*/ 1066067 h 1935363"/>
                <a:gd name="connsiteX45" fmla="*/ 783040 w 854470"/>
                <a:gd name="connsiteY45" fmla="*/ 1068762 h 1935363"/>
                <a:gd name="connsiteX46" fmla="*/ 792474 w 854470"/>
                <a:gd name="connsiteY46" fmla="*/ 1072806 h 1935363"/>
                <a:gd name="connsiteX47" fmla="*/ 801908 w 854470"/>
                <a:gd name="connsiteY47" fmla="*/ 1076849 h 1935363"/>
                <a:gd name="connsiteX48" fmla="*/ 809995 w 854470"/>
                <a:gd name="connsiteY48" fmla="*/ 1080892 h 1935363"/>
                <a:gd name="connsiteX49" fmla="*/ 818081 w 854470"/>
                <a:gd name="connsiteY49" fmla="*/ 1087631 h 1935363"/>
                <a:gd name="connsiteX50" fmla="*/ 824820 w 854470"/>
                <a:gd name="connsiteY50" fmla="*/ 1094370 h 1935363"/>
                <a:gd name="connsiteX51" fmla="*/ 831559 w 854470"/>
                <a:gd name="connsiteY51" fmla="*/ 1101108 h 1935363"/>
                <a:gd name="connsiteX52" fmla="*/ 836949 w 854470"/>
                <a:gd name="connsiteY52" fmla="*/ 1109195 h 1935363"/>
                <a:gd name="connsiteX53" fmla="*/ 842340 w 854470"/>
                <a:gd name="connsiteY53" fmla="*/ 1117281 h 1935363"/>
                <a:gd name="connsiteX54" fmla="*/ 846384 w 854470"/>
                <a:gd name="connsiteY54" fmla="*/ 1125368 h 1935363"/>
                <a:gd name="connsiteX55" fmla="*/ 849079 w 854470"/>
                <a:gd name="connsiteY55" fmla="*/ 1134802 h 1935363"/>
                <a:gd name="connsiteX56" fmla="*/ 851775 w 854470"/>
                <a:gd name="connsiteY56" fmla="*/ 1144236 h 1935363"/>
                <a:gd name="connsiteX57" fmla="*/ 853122 w 854470"/>
                <a:gd name="connsiteY57" fmla="*/ 1155018 h 1935363"/>
                <a:gd name="connsiteX58" fmla="*/ 854470 w 854470"/>
                <a:gd name="connsiteY58" fmla="*/ 1164452 h 1935363"/>
                <a:gd name="connsiteX59" fmla="*/ 854470 w 854470"/>
                <a:gd name="connsiteY59" fmla="*/ 1276315 h 1935363"/>
                <a:gd name="connsiteX60" fmla="*/ 854470 w 854470"/>
                <a:gd name="connsiteY60" fmla="*/ 1839673 h 1935363"/>
                <a:gd name="connsiteX61" fmla="*/ 853122 w 854470"/>
                <a:gd name="connsiteY61" fmla="*/ 1849107 h 1935363"/>
                <a:gd name="connsiteX62" fmla="*/ 851775 w 854470"/>
                <a:gd name="connsiteY62" fmla="*/ 1858542 h 1935363"/>
                <a:gd name="connsiteX63" fmla="*/ 849079 w 854470"/>
                <a:gd name="connsiteY63" fmla="*/ 1867976 h 1935363"/>
                <a:gd name="connsiteX64" fmla="*/ 846384 w 854470"/>
                <a:gd name="connsiteY64" fmla="*/ 1876062 h 1935363"/>
                <a:gd name="connsiteX65" fmla="*/ 842340 w 854470"/>
                <a:gd name="connsiteY65" fmla="*/ 1885497 h 1935363"/>
                <a:gd name="connsiteX66" fmla="*/ 836949 w 854470"/>
                <a:gd name="connsiteY66" fmla="*/ 1892235 h 1935363"/>
                <a:gd name="connsiteX67" fmla="*/ 831559 w 854470"/>
                <a:gd name="connsiteY67" fmla="*/ 1900322 h 1935363"/>
                <a:gd name="connsiteX68" fmla="*/ 826168 w 854470"/>
                <a:gd name="connsiteY68" fmla="*/ 1907061 h 1935363"/>
                <a:gd name="connsiteX69" fmla="*/ 819429 w 854470"/>
                <a:gd name="connsiteY69" fmla="*/ 1913799 h 1935363"/>
                <a:gd name="connsiteX70" fmla="*/ 811342 w 854470"/>
                <a:gd name="connsiteY70" fmla="*/ 1919190 h 1935363"/>
                <a:gd name="connsiteX71" fmla="*/ 803256 w 854470"/>
                <a:gd name="connsiteY71" fmla="*/ 1923233 h 1935363"/>
                <a:gd name="connsiteX72" fmla="*/ 795169 w 854470"/>
                <a:gd name="connsiteY72" fmla="*/ 1927277 h 1935363"/>
                <a:gd name="connsiteX73" fmla="*/ 785735 w 854470"/>
                <a:gd name="connsiteY73" fmla="*/ 1931320 h 1935363"/>
                <a:gd name="connsiteX74" fmla="*/ 777649 w 854470"/>
                <a:gd name="connsiteY74" fmla="*/ 1932668 h 1935363"/>
                <a:gd name="connsiteX75" fmla="*/ 768215 w 854470"/>
                <a:gd name="connsiteY75" fmla="*/ 1935363 h 1935363"/>
                <a:gd name="connsiteX76" fmla="*/ 757433 w 854470"/>
                <a:gd name="connsiteY76" fmla="*/ 1935363 h 1935363"/>
                <a:gd name="connsiteX77" fmla="*/ 747998 w 854470"/>
                <a:gd name="connsiteY77" fmla="*/ 1935363 h 1935363"/>
                <a:gd name="connsiteX78" fmla="*/ 738564 w 854470"/>
                <a:gd name="connsiteY78" fmla="*/ 1932668 h 1935363"/>
                <a:gd name="connsiteX79" fmla="*/ 729130 w 854470"/>
                <a:gd name="connsiteY79" fmla="*/ 1931320 h 1935363"/>
                <a:gd name="connsiteX80" fmla="*/ 719696 w 854470"/>
                <a:gd name="connsiteY80" fmla="*/ 1927277 h 1935363"/>
                <a:gd name="connsiteX81" fmla="*/ 711609 w 854470"/>
                <a:gd name="connsiteY81" fmla="*/ 1923233 h 1935363"/>
                <a:gd name="connsiteX82" fmla="*/ 703523 w 854470"/>
                <a:gd name="connsiteY82" fmla="*/ 1919190 h 1935363"/>
                <a:gd name="connsiteX83" fmla="*/ 696784 w 854470"/>
                <a:gd name="connsiteY83" fmla="*/ 1913799 h 1935363"/>
                <a:gd name="connsiteX84" fmla="*/ 690045 w 854470"/>
                <a:gd name="connsiteY84" fmla="*/ 1907061 h 1935363"/>
                <a:gd name="connsiteX85" fmla="*/ 683307 w 854470"/>
                <a:gd name="connsiteY85" fmla="*/ 1900322 h 1935363"/>
                <a:gd name="connsiteX86" fmla="*/ 677916 w 854470"/>
                <a:gd name="connsiteY86" fmla="*/ 1892235 h 1935363"/>
                <a:gd name="connsiteX87" fmla="*/ 672525 w 854470"/>
                <a:gd name="connsiteY87" fmla="*/ 1885497 h 1935363"/>
                <a:gd name="connsiteX88" fmla="*/ 668481 w 854470"/>
                <a:gd name="connsiteY88" fmla="*/ 1876062 h 1935363"/>
                <a:gd name="connsiteX89" fmla="*/ 665786 w 854470"/>
                <a:gd name="connsiteY89" fmla="*/ 1867976 h 1935363"/>
                <a:gd name="connsiteX90" fmla="*/ 663090 w 854470"/>
                <a:gd name="connsiteY90" fmla="*/ 1858542 h 1935363"/>
                <a:gd name="connsiteX91" fmla="*/ 661743 w 854470"/>
                <a:gd name="connsiteY91" fmla="*/ 1849107 h 1935363"/>
                <a:gd name="connsiteX92" fmla="*/ 661743 w 854470"/>
                <a:gd name="connsiteY92" fmla="*/ 1839673 h 1935363"/>
                <a:gd name="connsiteX93" fmla="*/ 661743 w 854470"/>
                <a:gd name="connsiteY93" fmla="*/ 1307313 h 1935363"/>
                <a:gd name="connsiteX94" fmla="*/ 660395 w 854470"/>
                <a:gd name="connsiteY94" fmla="*/ 1301922 h 1935363"/>
                <a:gd name="connsiteX95" fmla="*/ 659047 w 854470"/>
                <a:gd name="connsiteY95" fmla="*/ 1295184 h 1935363"/>
                <a:gd name="connsiteX96" fmla="*/ 656352 w 854470"/>
                <a:gd name="connsiteY96" fmla="*/ 1289793 h 1935363"/>
                <a:gd name="connsiteX97" fmla="*/ 652308 w 854470"/>
                <a:gd name="connsiteY97" fmla="*/ 1285749 h 1935363"/>
                <a:gd name="connsiteX98" fmla="*/ 648265 w 854470"/>
                <a:gd name="connsiteY98" fmla="*/ 1281706 h 1935363"/>
                <a:gd name="connsiteX99" fmla="*/ 642874 w 854470"/>
                <a:gd name="connsiteY99" fmla="*/ 1279011 h 1935363"/>
                <a:gd name="connsiteX100" fmla="*/ 636136 w 854470"/>
                <a:gd name="connsiteY100" fmla="*/ 1277663 h 1935363"/>
                <a:gd name="connsiteX101" fmla="*/ 630745 w 854470"/>
                <a:gd name="connsiteY101" fmla="*/ 1276315 h 1935363"/>
                <a:gd name="connsiteX102" fmla="*/ 343675 w 854470"/>
                <a:gd name="connsiteY102" fmla="*/ 1276315 h 1935363"/>
                <a:gd name="connsiteX103" fmla="*/ 311329 w 854470"/>
                <a:gd name="connsiteY103" fmla="*/ 1276315 h 1935363"/>
                <a:gd name="connsiteX104" fmla="*/ 109167 w 854470"/>
                <a:gd name="connsiteY104" fmla="*/ 1276315 h 1935363"/>
                <a:gd name="connsiteX105" fmla="*/ 98385 w 854470"/>
                <a:gd name="connsiteY105" fmla="*/ 1276315 h 1935363"/>
                <a:gd name="connsiteX106" fmla="*/ 87604 w 854470"/>
                <a:gd name="connsiteY106" fmla="*/ 1274968 h 1935363"/>
                <a:gd name="connsiteX107" fmla="*/ 76822 w 854470"/>
                <a:gd name="connsiteY107" fmla="*/ 1272272 h 1935363"/>
                <a:gd name="connsiteX108" fmla="*/ 66040 w 854470"/>
                <a:gd name="connsiteY108" fmla="*/ 1268229 h 1935363"/>
                <a:gd name="connsiteX109" fmla="*/ 56605 w 854470"/>
                <a:gd name="connsiteY109" fmla="*/ 1262838 h 1935363"/>
                <a:gd name="connsiteX110" fmla="*/ 48519 w 854470"/>
                <a:gd name="connsiteY110" fmla="*/ 1257447 h 1935363"/>
                <a:gd name="connsiteX111" fmla="*/ 40432 w 854470"/>
                <a:gd name="connsiteY111" fmla="*/ 1252056 h 1935363"/>
                <a:gd name="connsiteX112" fmla="*/ 32346 w 854470"/>
                <a:gd name="connsiteY112" fmla="*/ 1245317 h 1935363"/>
                <a:gd name="connsiteX113" fmla="*/ 25607 w 854470"/>
                <a:gd name="connsiteY113" fmla="*/ 1237231 h 1935363"/>
                <a:gd name="connsiteX114" fmla="*/ 18869 w 854470"/>
                <a:gd name="connsiteY114" fmla="*/ 1229144 h 1935363"/>
                <a:gd name="connsiteX115" fmla="*/ 13478 w 854470"/>
                <a:gd name="connsiteY115" fmla="*/ 1219710 h 1935363"/>
                <a:gd name="connsiteX116" fmla="*/ 9434 w 854470"/>
                <a:gd name="connsiteY116" fmla="*/ 1210276 h 1935363"/>
                <a:gd name="connsiteX117" fmla="*/ 5391 w 854470"/>
                <a:gd name="connsiteY117" fmla="*/ 1200841 h 1935363"/>
                <a:gd name="connsiteX118" fmla="*/ 2696 w 854470"/>
                <a:gd name="connsiteY118" fmla="*/ 1190060 h 1935363"/>
                <a:gd name="connsiteX119" fmla="*/ 1348 w 854470"/>
                <a:gd name="connsiteY119" fmla="*/ 1179278 h 1935363"/>
                <a:gd name="connsiteX120" fmla="*/ 0 w 854470"/>
                <a:gd name="connsiteY120" fmla="*/ 1168496 h 1935363"/>
                <a:gd name="connsiteX121" fmla="*/ 0 w 854470"/>
                <a:gd name="connsiteY121" fmla="*/ 572792 h 1935363"/>
                <a:gd name="connsiteX122" fmla="*/ 1348 w 854470"/>
                <a:gd name="connsiteY122" fmla="*/ 555271 h 1935363"/>
                <a:gd name="connsiteX123" fmla="*/ 4043 w 854470"/>
                <a:gd name="connsiteY123" fmla="*/ 539098 h 1935363"/>
                <a:gd name="connsiteX124" fmla="*/ 8087 w 854470"/>
                <a:gd name="connsiteY124" fmla="*/ 522925 h 1935363"/>
                <a:gd name="connsiteX125" fmla="*/ 13478 w 854470"/>
                <a:gd name="connsiteY125" fmla="*/ 506752 h 1935363"/>
                <a:gd name="connsiteX126" fmla="*/ 21564 w 854470"/>
                <a:gd name="connsiteY126" fmla="*/ 491927 h 1935363"/>
                <a:gd name="connsiteX127" fmla="*/ 29651 w 854470"/>
                <a:gd name="connsiteY127" fmla="*/ 477102 h 1935363"/>
                <a:gd name="connsiteX128" fmla="*/ 39085 w 854470"/>
                <a:gd name="connsiteY128" fmla="*/ 463624 h 1935363"/>
                <a:gd name="connsiteX129" fmla="*/ 51214 w 854470"/>
                <a:gd name="connsiteY129" fmla="*/ 451495 h 1935363"/>
                <a:gd name="connsiteX130" fmla="*/ 63344 w 854470"/>
                <a:gd name="connsiteY130" fmla="*/ 440713 h 1935363"/>
                <a:gd name="connsiteX131" fmla="*/ 75474 w 854470"/>
                <a:gd name="connsiteY131" fmla="*/ 431278 h 1935363"/>
                <a:gd name="connsiteX132" fmla="*/ 90299 w 854470"/>
                <a:gd name="connsiteY132" fmla="*/ 421844 h 1935363"/>
                <a:gd name="connsiteX133" fmla="*/ 105124 w 854470"/>
                <a:gd name="connsiteY133" fmla="*/ 415105 h 1935363"/>
                <a:gd name="connsiteX134" fmla="*/ 121297 w 854470"/>
                <a:gd name="connsiteY134" fmla="*/ 409715 h 1935363"/>
                <a:gd name="connsiteX135" fmla="*/ 137470 w 854470"/>
                <a:gd name="connsiteY135" fmla="*/ 405671 h 1935363"/>
                <a:gd name="connsiteX136" fmla="*/ 154991 w 854470"/>
                <a:gd name="connsiteY136" fmla="*/ 402976 h 1935363"/>
                <a:gd name="connsiteX137" fmla="*/ 181205 w 854470"/>
                <a:gd name="connsiteY137" fmla="*/ 0 h 1935363"/>
                <a:gd name="connsiteX138" fmla="*/ 355805 w 854470"/>
                <a:gd name="connsiteY138" fmla="*/ 174600 h 1935363"/>
                <a:gd name="connsiteX139" fmla="*/ 181205 w 854470"/>
                <a:gd name="connsiteY139" fmla="*/ 349200 h 1935363"/>
                <a:gd name="connsiteX140" fmla="*/ 6605 w 854470"/>
                <a:gd name="connsiteY140" fmla="*/ 174600 h 1935363"/>
                <a:gd name="connsiteX141" fmla="*/ 181205 w 854470"/>
                <a:gd name="connsiteY141" fmla="*/ 0 h 193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54470" h="1935363">
                  <a:moveTo>
                    <a:pt x="172511" y="401628"/>
                  </a:moveTo>
                  <a:lnTo>
                    <a:pt x="192728" y="402976"/>
                  </a:lnTo>
                  <a:lnTo>
                    <a:pt x="212944" y="407019"/>
                  </a:lnTo>
                  <a:lnTo>
                    <a:pt x="231812" y="412410"/>
                  </a:lnTo>
                  <a:lnTo>
                    <a:pt x="249333" y="420496"/>
                  </a:lnTo>
                  <a:lnTo>
                    <a:pt x="265506" y="429931"/>
                  </a:lnTo>
                  <a:lnTo>
                    <a:pt x="281679" y="440713"/>
                  </a:lnTo>
                  <a:lnTo>
                    <a:pt x="295156" y="454190"/>
                  </a:lnTo>
                  <a:lnTo>
                    <a:pt x="308634" y="469015"/>
                  </a:lnTo>
                  <a:lnTo>
                    <a:pt x="309981" y="467668"/>
                  </a:lnTo>
                  <a:lnTo>
                    <a:pt x="533707" y="692741"/>
                  </a:lnTo>
                  <a:lnTo>
                    <a:pt x="796517" y="692741"/>
                  </a:lnTo>
                  <a:lnTo>
                    <a:pt x="808647" y="694089"/>
                  </a:lnTo>
                  <a:lnTo>
                    <a:pt x="819429" y="696784"/>
                  </a:lnTo>
                  <a:lnTo>
                    <a:pt x="828863" y="702175"/>
                  </a:lnTo>
                  <a:lnTo>
                    <a:pt x="836949" y="708914"/>
                  </a:lnTo>
                  <a:lnTo>
                    <a:pt x="843688" y="718348"/>
                  </a:lnTo>
                  <a:lnTo>
                    <a:pt x="849079" y="727783"/>
                  </a:lnTo>
                  <a:lnTo>
                    <a:pt x="853122" y="738565"/>
                  </a:lnTo>
                  <a:lnTo>
                    <a:pt x="854470" y="749347"/>
                  </a:lnTo>
                  <a:lnTo>
                    <a:pt x="853122" y="761476"/>
                  </a:lnTo>
                  <a:lnTo>
                    <a:pt x="849079" y="770910"/>
                  </a:lnTo>
                  <a:lnTo>
                    <a:pt x="843688" y="781692"/>
                  </a:lnTo>
                  <a:lnTo>
                    <a:pt x="836949" y="789779"/>
                  </a:lnTo>
                  <a:lnTo>
                    <a:pt x="828863" y="796518"/>
                  </a:lnTo>
                  <a:lnTo>
                    <a:pt x="819429" y="801909"/>
                  </a:lnTo>
                  <a:lnTo>
                    <a:pt x="808647" y="804604"/>
                  </a:lnTo>
                  <a:lnTo>
                    <a:pt x="796517" y="805952"/>
                  </a:lnTo>
                  <a:lnTo>
                    <a:pt x="489231" y="805952"/>
                  </a:lnTo>
                  <a:lnTo>
                    <a:pt x="489231" y="804604"/>
                  </a:lnTo>
                  <a:lnTo>
                    <a:pt x="487884" y="805952"/>
                  </a:lnTo>
                  <a:lnTo>
                    <a:pt x="343675" y="663091"/>
                  </a:lnTo>
                  <a:lnTo>
                    <a:pt x="343675" y="1020244"/>
                  </a:lnTo>
                  <a:lnTo>
                    <a:pt x="345023" y="1029678"/>
                  </a:lnTo>
                  <a:lnTo>
                    <a:pt x="347718" y="1037764"/>
                  </a:lnTo>
                  <a:lnTo>
                    <a:pt x="351761" y="1045851"/>
                  </a:lnTo>
                  <a:lnTo>
                    <a:pt x="357152" y="1051242"/>
                  </a:lnTo>
                  <a:lnTo>
                    <a:pt x="363891" y="1056633"/>
                  </a:lnTo>
                  <a:lnTo>
                    <a:pt x="370630" y="1060676"/>
                  </a:lnTo>
                  <a:lnTo>
                    <a:pt x="378716" y="1063371"/>
                  </a:lnTo>
                  <a:lnTo>
                    <a:pt x="388151" y="1064719"/>
                  </a:lnTo>
                  <a:lnTo>
                    <a:pt x="661743" y="1064719"/>
                  </a:lnTo>
                  <a:lnTo>
                    <a:pt x="753389" y="1064719"/>
                  </a:lnTo>
                  <a:lnTo>
                    <a:pt x="764171" y="1064719"/>
                  </a:lnTo>
                  <a:lnTo>
                    <a:pt x="773605" y="1066067"/>
                  </a:lnTo>
                  <a:lnTo>
                    <a:pt x="783040" y="1068762"/>
                  </a:lnTo>
                  <a:lnTo>
                    <a:pt x="792474" y="1072806"/>
                  </a:lnTo>
                  <a:lnTo>
                    <a:pt x="801908" y="1076849"/>
                  </a:lnTo>
                  <a:lnTo>
                    <a:pt x="809995" y="1080892"/>
                  </a:lnTo>
                  <a:lnTo>
                    <a:pt x="818081" y="1087631"/>
                  </a:lnTo>
                  <a:lnTo>
                    <a:pt x="824820" y="1094370"/>
                  </a:lnTo>
                  <a:lnTo>
                    <a:pt x="831559" y="1101108"/>
                  </a:lnTo>
                  <a:lnTo>
                    <a:pt x="836949" y="1109195"/>
                  </a:lnTo>
                  <a:lnTo>
                    <a:pt x="842340" y="1117281"/>
                  </a:lnTo>
                  <a:lnTo>
                    <a:pt x="846384" y="1125368"/>
                  </a:lnTo>
                  <a:lnTo>
                    <a:pt x="849079" y="1134802"/>
                  </a:lnTo>
                  <a:lnTo>
                    <a:pt x="851775" y="1144236"/>
                  </a:lnTo>
                  <a:lnTo>
                    <a:pt x="853122" y="1155018"/>
                  </a:lnTo>
                  <a:lnTo>
                    <a:pt x="854470" y="1164452"/>
                  </a:lnTo>
                  <a:lnTo>
                    <a:pt x="854470" y="1276315"/>
                  </a:lnTo>
                  <a:lnTo>
                    <a:pt x="854470" y="1839673"/>
                  </a:lnTo>
                  <a:lnTo>
                    <a:pt x="853122" y="1849107"/>
                  </a:lnTo>
                  <a:lnTo>
                    <a:pt x="851775" y="1858542"/>
                  </a:lnTo>
                  <a:lnTo>
                    <a:pt x="849079" y="1867976"/>
                  </a:lnTo>
                  <a:lnTo>
                    <a:pt x="846384" y="1876062"/>
                  </a:lnTo>
                  <a:lnTo>
                    <a:pt x="842340" y="1885497"/>
                  </a:lnTo>
                  <a:lnTo>
                    <a:pt x="836949" y="1892235"/>
                  </a:lnTo>
                  <a:lnTo>
                    <a:pt x="831559" y="1900322"/>
                  </a:lnTo>
                  <a:lnTo>
                    <a:pt x="826168" y="1907061"/>
                  </a:lnTo>
                  <a:lnTo>
                    <a:pt x="819429" y="1913799"/>
                  </a:lnTo>
                  <a:lnTo>
                    <a:pt x="811342" y="1919190"/>
                  </a:lnTo>
                  <a:lnTo>
                    <a:pt x="803256" y="1923233"/>
                  </a:lnTo>
                  <a:lnTo>
                    <a:pt x="795169" y="1927277"/>
                  </a:lnTo>
                  <a:lnTo>
                    <a:pt x="785735" y="1931320"/>
                  </a:lnTo>
                  <a:lnTo>
                    <a:pt x="777649" y="1932668"/>
                  </a:lnTo>
                  <a:lnTo>
                    <a:pt x="768215" y="1935363"/>
                  </a:lnTo>
                  <a:lnTo>
                    <a:pt x="757433" y="1935363"/>
                  </a:lnTo>
                  <a:lnTo>
                    <a:pt x="747998" y="1935363"/>
                  </a:lnTo>
                  <a:lnTo>
                    <a:pt x="738564" y="1932668"/>
                  </a:lnTo>
                  <a:lnTo>
                    <a:pt x="729130" y="1931320"/>
                  </a:lnTo>
                  <a:lnTo>
                    <a:pt x="719696" y="1927277"/>
                  </a:lnTo>
                  <a:lnTo>
                    <a:pt x="711609" y="1923233"/>
                  </a:lnTo>
                  <a:lnTo>
                    <a:pt x="703523" y="1919190"/>
                  </a:lnTo>
                  <a:lnTo>
                    <a:pt x="696784" y="1913799"/>
                  </a:lnTo>
                  <a:lnTo>
                    <a:pt x="690045" y="1907061"/>
                  </a:lnTo>
                  <a:lnTo>
                    <a:pt x="683307" y="1900322"/>
                  </a:lnTo>
                  <a:lnTo>
                    <a:pt x="677916" y="1892235"/>
                  </a:lnTo>
                  <a:lnTo>
                    <a:pt x="672525" y="1885497"/>
                  </a:lnTo>
                  <a:lnTo>
                    <a:pt x="668481" y="1876062"/>
                  </a:lnTo>
                  <a:lnTo>
                    <a:pt x="665786" y="1867976"/>
                  </a:lnTo>
                  <a:lnTo>
                    <a:pt x="663090" y="1858542"/>
                  </a:lnTo>
                  <a:lnTo>
                    <a:pt x="661743" y="1849107"/>
                  </a:lnTo>
                  <a:lnTo>
                    <a:pt x="661743" y="1839673"/>
                  </a:lnTo>
                  <a:lnTo>
                    <a:pt x="661743" y="1307313"/>
                  </a:lnTo>
                  <a:lnTo>
                    <a:pt x="660395" y="1301922"/>
                  </a:lnTo>
                  <a:lnTo>
                    <a:pt x="659047" y="1295184"/>
                  </a:lnTo>
                  <a:lnTo>
                    <a:pt x="656352" y="1289793"/>
                  </a:lnTo>
                  <a:lnTo>
                    <a:pt x="652308" y="1285749"/>
                  </a:lnTo>
                  <a:lnTo>
                    <a:pt x="648265" y="1281706"/>
                  </a:lnTo>
                  <a:lnTo>
                    <a:pt x="642874" y="1279011"/>
                  </a:lnTo>
                  <a:lnTo>
                    <a:pt x="636136" y="1277663"/>
                  </a:lnTo>
                  <a:lnTo>
                    <a:pt x="630745" y="1276315"/>
                  </a:lnTo>
                  <a:lnTo>
                    <a:pt x="343675" y="1276315"/>
                  </a:lnTo>
                  <a:lnTo>
                    <a:pt x="311329" y="1276315"/>
                  </a:lnTo>
                  <a:lnTo>
                    <a:pt x="109167" y="1276315"/>
                  </a:lnTo>
                  <a:lnTo>
                    <a:pt x="98385" y="1276315"/>
                  </a:lnTo>
                  <a:lnTo>
                    <a:pt x="87604" y="1274968"/>
                  </a:lnTo>
                  <a:lnTo>
                    <a:pt x="76822" y="1272272"/>
                  </a:lnTo>
                  <a:lnTo>
                    <a:pt x="66040" y="1268229"/>
                  </a:lnTo>
                  <a:lnTo>
                    <a:pt x="56605" y="1262838"/>
                  </a:lnTo>
                  <a:lnTo>
                    <a:pt x="48519" y="1257447"/>
                  </a:lnTo>
                  <a:lnTo>
                    <a:pt x="40432" y="1252056"/>
                  </a:lnTo>
                  <a:lnTo>
                    <a:pt x="32346" y="1245317"/>
                  </a:lnTo>
                  <a:lnTo>
                    <a:pt x="25607" y="1237231"/>
                  </a:lnTo>
                  <a:lnTo>
                    <a:pt x="18869" y="1229144"/>
                  </a:lnTo>
                  <a:lnTo>
                    <a:pt x="13478" y="1219710"/>
                  </a:lnTo>
                  <a:lnTo>
                    <a:pt x="9434" y="1210276"/>
                  </a:lnTo>
                  <a:lnTo>
                    <a:pt x="5391" y="1200841"/>
                  </a:lnTo>
                  <a:lnTo>
                    <a:pt x="2696" y="1190060"/>
                  </a:lnTo>
                  <a:lnTo>
                    <a:pt x="1348" y="1179278"/>
                  </a:lnTo>
                  <a:lnTo>
                    <a:pt x="0" y="1168496"/>
                  </a:lnTo>
                  <a:lnTo>
                    <a:pt x="0" y="572792"/>
                  </a:lnTo>
                  <a:lnTo>
                    <a:pt x="1348" y="555271"/>
                  </a:lnTo>
                  <a:lnTo>
                    <a:pt x="4043" y="539098"/>
                  </a:lnTo>
                  <a:lnTo>
                    <a:pt x="8087" y="522925"/>
                  </a:lnTo>
                  <a:lnTo>
                    <a:pt x="13478" y="506752"/>
                  </a:lnTo>
                  <a:lnTo>
                    <a:pt x="21564" y="491927"/>
                  </a:lnTo>
                  <a:lnTo>
                    <a:pt x="29651" y="477102"/>
                  </a:lnTo>
                  <a:lnTo>
                    <a:pt x="39085" y="463624"/>
                  </a:lnTo>
                  <a:lnTo>
                    <a:pt x="51214" y="451495"/>
                  </a:lnTo>
                  <a:lnTo>
                    <a:pt x="63344" y="440713"/>
                  </a:lnTo>
                  <a:lnTo>
                    <a:pt x="75474" y="431278"/>
                  </a:lnTo>
                  <a:lnTo>
                    <a:pt x="90299" y="421844"/>
                  </a:lnTo>
                  <a:lnTo>
                    <a:pt x="105124" y="415105"/>
                  </a:lnTo>
                  <a:lnTo>
                    <a:pt x="121297" y="409715"/>
                  </a:lnTo>
                  <a:lnTo>
                    <a:pt x="137470" y="405671"/>
                  </a:lnTo>
                  <a:lnTo>
                    <a:pt x="154991" y="402976"/>
                  </a:lnTo>
                  <a:close/>
                  <a:moveTo>
                    <a:pt x="181205" y="0"/>
                  </a:moveTo>
                  <a:cubicBezTo>
                    <a:pt x="277634" y="0"/>
                    <a:pt x="355805" y="78171"/>
                    <a:pt x="355805" y="174600"/>
                  </a:cubicBezTo>
                  <a:cubicBezTo>
                    <a:pt x="355805" y="271029"/>
                    <a:pt x="277634" y="349200"/>
                    <a:pt x="181205" y="349200"/>
                  </a:cubicBezTo>
                  <a:cubicBezTo>
                    <a:pt x="84776" y="349200"/>
                    <a:pt x="6605" y="271029"/>
                    <a:pt x="6605" y="174600"/>
                  </a:cubicBezTo>
                  <a:cubicBezTo>
                    <a:pt x="6605" y="78171"/>
                    <a:pt x="84776" y="0"/>
                    <a:pt x="181205"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noAutofit/>
            </a:bodyPr>
            <a:lstStyle/>
            <a:p>
              <a:endParaRPr lang="zh-CN" altLang="en-US" sz="2400"/>
            </a:p>
          </p:txBody>
        </p:sp>
        <p:sp>
          <p:nvSpPr>
            <p:cNvPr id="123" name="任意多边形 122"/>
            <p:cNvSpPr/>
            <p:nvPr/>
          </p:nvSpPr>
          <p:spPr>
            <a:xfrm>
              <a:off x="-4675874" y="4237666"/>
              <a:ext cx="3358989" cy="1500269"/>
            </a:xfrm>
            <a:custGeom>
              <a:avLst/>
              <a:gdLst>
                <a:gd name="connsiteX0" fmla="*/ 899612 w 3358989"/>
                <a:gd name="connsiteY0" fmla="*/ 356058 h 1500269"/>
                <a:gd name="connsiteX1" fmla="*/ 2459376 w 3358989"/>
                <a:gd name="connsiteY1" fmla="*/ 356058 h 1500269"/>
                <a:gd name="connsiteX2" fmla="*/ 2521568 w 3358989"/>
                <a:gd name="connsiteY2" fmla="*/ 418250 h 1500269"/>
                <a:gd name="connsiteX3" fmla="*/ 2459376 w 3358989"/>
                <a:gd name="connsiteY3" fmla="*/ 480442 h 1500269"/>
                <a:gd name="connsiteX4" fmla="*/ 2043087 w 3358989"/>
                <a:gd name="connsiteY4" fmla="*/ 480442 h 1500269"/>
                <a:gd name="connsiteX5" fmla="*/ 2043087 w 3358989"/>
                <a:gd name="connsiteY5" fmla="*/ 1375885 h 1500269"/>
                <a:gd name="connsiteX6" fmla="*/ 2210139 w 3358989"/>
                <a:gd name="connsiteY6" fmla="*/ 1375885 h 1500269"/>
                <a:gd name="connsiteX7" fmla="*/ 2272331 w 3358989"/>
                <a:gd name="connsiteY7" fmla="*/ 1438077 h 1500269"/>
                <a:gd name="connsiteX8" fmla="*/ 2210139 w 3358989"/>
                <a:gd name="connsiteY8" fmla="*/ 1500269 h 1500269"/>
                <a:gd name="connsiteX9" fmla="*/ 1148849 w 3358989"/>
                <a:gd name="connsiteY9" fmla="*/ 1500269 h 1500269"/>
                <a:gd name="connsiteX10" fmla="*/ 1086657 w 3358989"/>
                <a:gd name="connsiteY10" fmla="*/ 1438077 h 1500269"/>
                <a:gd name="connsiteX11" fmla="*/ 1148849 w 3358989"/>
                <a:gd name="connsiteY11" fmla="*/ 1375885 h 1500269"/>
                <a:gd name="connsiteX12" fmla="*/ 1315901 w 3358989"/>
                <a:gd name="connsiteY12" fmla="*/ 1375885 h 1500269"/>
                <a:gd name="connsiteX13" fmla="*/ 1315901 w 3358989"/>
                <a:gd name="connsiteY13" fmla="*/ 480442 h 1500269"/>
                <a:gd name="connsiteX14" fmla="*/ 899612 w 3358989"/>
                <a:gd name="connsiteY14" fmla="*/ 480442 h 1500269"/>
                <a:gd name="connsiteX15" fmla="*/ 837420 w 3358989"/>
                <a:gd name="connsiteY15" fmla="*/ 418250 h 1500269"/>
                <a:gd name="connsiteX16" fmla="*/ 899612 w 3358989"/>
                <a:gd name="connsiteY16" fmla="*/ 356058 h 1500269"/>
                <a:gd name="connsiteX17" fmla="*/ 3259408 w 3358989"/>
                <a:gd name="connsiteY17" fmla="*/ 0 h 1500269"/>
                <a:gd name="connsiteX18" fmla="*/ 3358989 w 3358989"/>
                <a:gd name="connsiteY18" fmla="*/ 99581 h 1500269"/>
                <a:gd name="connsiteX19" fmla="*/ 3358989 w 3358989"/>
                <a:gd name="connsiteY19" fmla="*/ 876254 h 1500269"/>
                <a:gd name="connsiteX20" fmla="*/ 3259408 w 3358989"/>
                <a:gd name="connsiteY20" fmla="*/ 975835 h 1500269"/>
                <a:gd name="connsiteX21" fmla="*/ 3259408 w 3358989"/>
                <a:gd name="connsiteY21" fmla="*/ 975835 h 1500269"/>
                <a:gd name="connsiteX22" fmla="*/ 3259407 w 3358989"/>
                <a:gd name="connsiteY22" fmla="*/ 975835 h 1500269"/>
                <a:gd name="connsiteX23" fmla="*/ 2986533 w 3358989"/>
                <a:gd name="connsiteY23" fmla="*/ 975835 h 1500269"/>
                <a:gd name="connsiteX24" fmla="*/ 2986533 w 3358989"/>
                <a:gd name="connsiteY24" fmla="*/ 1375885 h 1500269"/>
                <a:gd name="connsiteX25" fmla="*/ 3158120 w 3358989"/>
                <a:gd name="connsiteY25" fmla="*/ 1375885 h 1500269"/>
                <a:gd name="connsiteX26" fmla="*/ 3220312 w 3358989"/>
                <a:gd name="connsiteY26" fmla="*/ 1438077 h 1500269"/>
                <a:gd name="connsiteX27" fmla="*/ 3158120 w 3358989"/>
                <a:gd name="connsiteY27" fmla="*/ 1500269 h 1500269"/>
                <a:gd name="connsiteX28" fmla="*/ 2690562 w 3358989"/>
                <a:gd name="connsiteY28" fmla="*/ 1500269 h 1500269"/>
                <a:gd name="connsiteX29" fmla="*/ 2628370 w 3358989"/>
                <a:gd name="connsiteY29" fmla="*/ 1438077 h 1500269"/>
                <a:gd name="connsiteX30" fmla="*/ 2690562 w 3358989"/>
                <a:gd name="connsiteY30" fmla="*/ 1375885 h 1500269"/>
                <a:gd name="connsiteX31" fmla="*/ 2862149 w 3358989"/>
                <a:gd name="connsiteY31" fmla="*/ 1375885 h 1500269"/>
                <a:gd name="connsiteX32" fmla="*/ 2862149 w 3358989"/>
                <a:gd name="connsiteY32" fmla="*/ 975835 h 1500269"/>
                <a:gd name="connsiteX33" fmla="*/ 2589275 w 3358989"/>
                <a:gd name="connsiteY33" fmla="*/ 975835 h 1500269"/>
                <a:gd name="connsiteX34" fmla="*/ 2489694 w 3358989"/>
                <a:gd name="connsiteY34" fmla="*/ 876254 h 1500269"/>
                <a:gd name="connsiteX35" fmla="*/ 2589275 w 3358989"/>
                <a:gd name="connsiteY35" fmla="*/ 776673 h 1500269"/>
                <a:gd name="connsiteX36" fmla="*/ 3159827 w 3358989"/>
                <a:gd name="connsiteY36" fmla="*/ 776673 h 1500269"/>
                <a:gd name="connsiteX37" fmla="*/ 3159827 w 3358989"/>
                <a:gd name="connsiteY37" fmla="*/ 99581 h 1500269"/>
                <a:gd name="connsiteX38" fmla="*/ 3259408 w 3358989"/>
                <a:gd name="connsiteY38" fmla="*/ 0 h 1500269"/>
                <a:gd name="connsiteX39" fmla="*/ 99581 w 3358989"/>
                <a:gd name="connsiteY39" fmla="*/ 0 h 1500269"/>
                <a:gd name="connsiteX40" fmla="*/ 199162 w 3358989"/>
                <a:gd name="connsiteY40" fmla="*/ 99581 h 1500269"/>
                <a:gd name="connsiteX41" fmla="*/ 199162 w 3358989"/>
                <a:gd name="connsiteY41" fmla="*/ 776673 h 1500269"/>
                <a:gd name="connsiteX42" fmla="*/ 769714 w 3358989"/>
                <a:gd name="connsiteY42" fmla="*/ 776673 h 1500269"/>
                <a:gd name="connsiteX43" fmla="*/ 869295 w 3358989"/>
                <a:gd name="connsiteY43" fmla="*/ 876254 h 1500269"/>
                <a:gd name="connsiteX44" fmla="*/ 769714 w 3358989"/>
                <a:gd name="connsiteY44" fmla="*/ 975835 h 1500269"/>
                <a:gd name="connsiteX45" fmla="*/ 496840 w 3358989"/>
                <a:gd name="connsiteY45" fmla="*/ 975835 h 1500269"/>
                <a:gd name="connsiteX46" fmla="*/ 496840 w 3358989"/>
                <a:gd name="connsiteY46" fmla="*/ 1375885 h 1500269"/>
                <a:gd name="connsiteX47" fmla="*/ 668427 w 3358989"/>
                <a:gd name="connsiteY47" fmla="*/ 1375885 h 1500269"/>
                <a:gd name="connsiteX48" fmla="*/ 730619 w 3358989"/>
                <a:gd name="connsiteY48" fmla="*/ 1438077 h 1500269"/>
                <a:gd name="connsiteX49" fmla="*/ 668427 w 3358989"/>
                <a:gd name="connsiteY49" fmla="*/ 1500269 h 1500269"/>
                <a:gd name="connsiteX50" fmla="*/ 200869 w 3358989"/>
                <a:gd name="connsiteY50" fmla="*/ 1500269 h 1500269"/>
                <a:gd name="connsiteX51" fmla="*/ 138677 w 3358989"/>
                <a:gd name="connsiteY51" fmla="*/ 1438077 h 1500269"/>
                <a:gd name="connsiteX52" fmla="*/ 200869 w 3358989"/>
                <a:gd name="connsiteY52" fmla="*/ 1375885 h 1500269"/>
                <a:gd name="connsiteX53" fmla="*/ 372456 w 3358989"/>
                <a:gd name="connsiteY53" fmla="*/ 1375885 h 1500269"/>
                <a:gd name="connsiteX54" fmla="*/ 372456 w 3358989"/>
                <a:gd name="connsiteY54" fmla="*/ 975835 h 1500269"/>
                <a:gd name="connsiteX55" fmla="*/ 99582 w 3358989"/>
                <a:gd name="connsiteY55" fmla="*/ 975835 h 1500269"/>
                <a:gd name="connsiteX56" fmla="*/ 99581 w 3358989"/>
                <a:gd name="connsiteY56" fmla="*/ 975835 h 1500269"/>
                <a:gd name="connsiteX57" fmla="*/ 99581 w 3358989"/>
                <a:gd name="connsiteY57" fmla="*/ 975835 h 1500269"/>
                <a:gd name="connsiteX58" fmla="*/ 0 w 3358989"/>
                <a:gd name="connsiteY58" fmla="*/ 876254 h 1500269"/>
                <a:gd name="connsiteX59" fmla="*/ 0 w 3358989"/>
                <a:gd name="connsiteY59" fmla="*/ 99581 h 1500269"/>
                <a:gd name="connsiteX60" fmla="*/ 99581 w 3358989"/>
                <a:gd name="connsiteY60" fmla="*/ 0 h 150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58989" h="1500269">
                  <a:moveTo>
                    <a:pt x="899612" y="356058"/>
                  </a:moveTo>
                  <a:lnTo>
                    <a:pt x="2459376" y="356058"/>
                  </a:lnTo>
                  <a:cubicBezTo>
                    <a:pt x="2493724" y="356058"/>
                    <a:pt x="2521568" y="383902"/>
                    <a:pt x="2521568" y="418250"/>
                  </a:cubicBezTo>
                  <a:cubicBezTo>
                    <a:pt x="2521568" y="452598"/>
                    <a:pt x="2493724" y="480442"/>
                    <a:pt x="2459376" y="480442"/>
                  </a:cubicBezTo>
                  <a:lnTo>
                    <a:pt x="2043087" y="480442"/>
                  </a:lnTo>
                  <a:lnTo>
                    <a:pt x="2043087" y="1375885"/>
                  </a:lnTo>
                  <a:lnTo>
                    <a:pt x="2210139" y="1375885"/>
                  </a:lnTo>
                  <a:cubicBezTo>
                    <a:pt x="2244487" y="1375885"/>
                    <a:pt x="2272331" y="1403729"/>
                    <a:pt x="2272331" y="1438077"/>
                  </a:cubicBezTo>
                  <a:cubicBezTo>
                    <a:pt x="2272331" y="1472425"/>
                    <a:pt x="2244487" y="1500269"/>
                    <a:pt x="2210139" y="1500269"/>
                  </a:cubicBezTo>
                  <a:lnTo>
                    <a:pt x="1148849" y="1500269"/>
                  </a:lnTo>
                  <a:cubicBezTo>
                    <a:pt x="1114501" y="1500269"/>
                    <a:pt x="1086657" y="1472425"/>
                    <a:pt x="1086657" y="1438077"/>
                  </a:cubicBezTo>
                  <a:cubicBezTo>
                    <a:pt x="1086657" y="1403729"/>
                    <a:pt x="1114501" y="1375885"/>
                    <a:pt x="1148849" y="1375885"/>
                  </a:cubicBezTo>
                  <a:lnTo>
                    <a:pt x="1315901" y="1375885"/>
                  </a:lnTo>
                  <a:lnTo>
                    <a:pt x="1315901" y="480442"/>
                  </a:lnTo>
                  <a:lnTo>
                    <a:pt x="899612" y="480442"/>
                  </a:lnTo>
                  <a:cubicBezTo>
                    <a:pt x="865264" y="480442"/>
                    <a:pt x="837420" y="452598"/>
                    <a:pt x="837420" y="418250"/>
                  </a:cubicBezTo>
                  <a:cubicBezTo>
                    <a:pt x="837420" y="383902"/>
                    <a:pt x="865264" y="356058"/>
                    <a:pt x="899612" y="356058"/>
                  </a:cubicBezTo>
                  <a:close/>
                  <a:moveTo>
                    <a:pt x="3259408" y="0"/>
                  </a:moveTo>
                  <a:cubicBezTo>
                    <a:pt x="3314405" y="0"/>
                    <a:pt x="3358989" y="44584"/>
                    <a:pt x="3358989" y="99581"/>
                  </a:cubicBezTo>
                  <a:lnTo>
                    <a:pt x="3358989" y="876254"/>
                  </a:lnTo>
                  <a:cubicBezTo>
                    <a:pt x="3358989" y="931251"/>
                    <a:pt x="3314405" y="975835"/>
                    <a:pt x="3259408" y="975835"/>
                  </a:cubicBezTo>
                  <a:lnTo>
                    <a:pt x="3259408" y="975835"/>
                  </a:lnTo>
                  <a:lnTo>
                    <a:pt x="3259407" y="975835"/>
                  </a:lnTo>
                  <a:lnTo>
                    <a:pt x="2986533" y="975835"/>
                  </a:lnTo>
                  <a:lnTo>
                    <a:pt x="2986533" y="1375885"/>
                  </a:lnTo>
                  <a:lnTo>
                    <a:pt x="3158120" y="1375885"/>
                  </a:lnTo>
                  <a:cubicBezTo>
                    <a:pt x="3192468" y="1375885"/>
                    <a:pt x="3220312" y="1403729"/>
                    <a:pt x="3220312" y="1438077"/>
                  </a:cubicBezTo>
                  <a:cubicBezTo>
                    <a:pt x="3220312" y="1472425"/>
                    <a:pt x="3192468" y="1500269"/>
                    <a:pt x="3158120" y="1500269"/>
                  </a:cubicBezTo>
                  <a:lnTo>
                    <a:pt x="2690562" y="1500269"/>
                  </a:lnTo>
                  <a:cubicBezTo>
                    <a:pt x="2656214" y="1500269"/>
                    <a:pt x="2628370" y="1472425"/>
                    <a:pt x="2628370" y="1438077"/>
                  </a:cubicBezTo>
                  <a:cubicBezTo>
                    <a:pt x="2628370" y="1403729"/>
                    <a:pt x="2656214" y="1375885"/>
                    <a:pt x="2690562" y="1375885"/>
                  </a:cubicBezTo>
                  <a:lnTo>
                    <a:pt x="2862149" y="1375885"/>
                  </a:lnTo>
                  <a:lnTo>
                    <a:pt x="2862149" y="975835"/>
                  </a:lnTo>
                  <a:lnTo>
                    <a:pt x="2589275" y="975835"/>
                  </a:lnTo>
                  <a:cubicBezTo>
                    <a:pt x="2534278" y="975835"/>
                    <a:pt x="2489694" y="931251"/>
                    <a:pt x="2489694" y="876254"/>
                  </a:cubicBezTo>
                  <a:cubicBezTo>
                    <a:pt x="2489694" y="821257"/>
                    <a:pt x="2534278" y="776673"/>
                    <a:pt x="2589275" y="776673"/>
                  </a:cubicBezTo>
                  <a:lnTo>
                    <a:pt x="3159827" y="776673"/>
                  </a:lnTo>
                  <a:lnTo>
                    <a:pt x="3159827" y="99581"/>
                  </a:lnTo>
                  <a:cubicBezTo>
                    <a:pt x="3159827" y="44584"/>
                    <a:pt x="3204411" y="0"/>
                    <a:pt x="3259408" y="0"/>
                  </a:cubicBezTo>
                  <a:close/>
                  <a:moveTo>
                    <a:pt x="99581" y="0"/>
                  </a:moveTo>
                  <a:cubicBezTo>
                    <a:pt x="154578" y="0"/>
                    <a:pt x="199162" y="44584"/>
                    <a:pt x="199162" y="99581"/>
                  </a:cubicBezTo>
                  <a:lnTo>
                    <a:pt x="199162" y="776673"/>
                  </a:lnTo>
                  <a:lnTo>
                    <a:pt x="769714" y="776673"/>
                  </a:lnTo>
                  <a:cubicBezTo>
                    <a:pt x="824711" y="776673"/>
                    <a:pt x="869295" y="821257"/>
                    <a:pt x="869295" y="876254"/>
                  </a:cubicBezTo>
                  <a:cubicBezTo>
                    <a:pt x="869295" y="931251"/>
                    <a:pt x="824711" y="975835"/>
                    <a:pt x="769714" y="975835"/>
                  </a:cubicBezTo>
                  <a:lnTo>
                    <a:pt x="496840" y="975835"/>
                  </a:lnTo>
                  <a:lnTo>
                    <a:pt x="496840" y="1375885"/>
                  </a:lnTo>
                  <a:lnTo>
                    <a:pt x="668427" y="1375885"/>
                  </a:lnTo>
                  <a:cubicBezTo>
                    <a:pt x="702775" y="1375885"/>
                    <a:pt x="730619" y="1403729"/>
                    <a:pt x="730619" y="1438077"/>
                  </a:cubicBezTo>
                  <a:cubicBezTo>
                    <a:pt x="730619" y="1472425"/>
                    <a:pt x="702775" y="1500269"/>
                    <a:pt x="668427" y="1500269"/>
                  </a:cubicBezTo>
                  <a:lnTo>
                    <a:pt x="200869" y="1500269"/>
                  </a:lnTo>
                  <a:cubicBezTo>
                    <a:pt x="166521" y="1500269"/>
                    <a:pt x="138677" y="1472425"/>
                    <a:pt x="138677" y="1438077"/>
                  </a:cubicBezTo>
                  <a:cubicBezTo>
                    <a:pt x="138677" y="1403729"/>
                    <a:pt x="166521" y="1375885"/>
                    <a:pt x="200869" y="1375885"/>
                  </a:cubicBezTo>
                  <a:lnTo>
                    <a:pt x="372456" y="1375885"/>
                  </a:lnTo>
                  <a:lnTo>
                    <a:pt x="372456" y="975835"/>
                  </a:lnTo>
                  <a:lnTo>
                    <a:pt x="99582" y="975835"/>
                  </a:lnTo>
                  <a:lnTo>
                    <a:pt x="99581" y="975835"/>
                  </a:lnTo>
                  <a:lnTo>
                    <a:pt x="99581" y="975835"/>
                  </a:lnTo>
                  <a:cubicBezTo>
                    <a:pt x="44584" y="975835"/>
                    <a:pt x="0" y="931251"/>
                    <a:pt x="0" y="876254"/>
                  </a:cubicBezTo>
                  <a:lnTo>
                    <a:pt x="0" y="99581"/>
                  </a:lnTo>
                  <a:cubicBezTo>
                    <a:pt x="0" y="44584"/>
                    <a:pt x="44584" y="0"/>
                    <a:pt x="99581"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Freeform 13"/>
            <p:cNvSpPr>
              <a:spLocks/>
            </p:cNvSpPr>
            <p:nvPr/>
          </p:nvSpPr>
          <p:spPr bwMode="auto">
            <a:xfrm flipH="1">
              <a:off x="-4214021" y="3165006"/>
              <a:ext cx="616462" cy="579442"/>
            </a:xfrm>
            <a:custGeom>
              <a:avLst/>
              <a:gdLst>
                <a:gd name="T0" fmla="*/ 766 w 766"/>
                <a:gd name="T1" fmla="*/ 304 h 720"/>
                <a:gd name="T2" fmla="*/ 760 w 766"/>
                <a:gd name="T3" fmla="*/ 244 h 720"/>
                <a:gd name="T4" fmla="*/ 736 w 766"/>
                <a:gd name="T5" fmla="*/ 186 h 720"/>
                <a:gd name="T6" fmla="*/ 702 w 766"/>
                <a:gd name="T7" fmla="*/ 134 h 720"/>
                <a:gd name="T8" fmla="*/ 654 w 766"/>
                <a:gd name="T9" fmla="*/ 90 h 720"/>
                <a:gd name="T10" fmla="*/ 598 w 766"/>
                <a:gd name="T11" fmla="*/ 52 h 720"/>
                <a:gd name="T12" fmla="*/ 532 w 766"/>
                <a:gd name="T13" fmla="*/ 24 h 720"/>
                <a:gd name="T14" fmla="*/ 462 w 766"/>
                <a:gd name="T15" fmla="*/ 8 h 720"/>
                <a:gd name="T16" fmla="*/ 384 w 766"/>
                <a:gd name="T17" fmla="*/ 0 h 720"/>
                <a:gd name="T18" fmla="*/ 344 w 766"/>
                <a:gd name="T19" fmla="*/ 2 h 720"/>
                <a:gd name="T20" fmla="*/ 270 w 766"/>
                <a:gd name="T21" fmla="*/ 14 h 720"/>
                <a:gd name="T22" fmla="*/ 202 w 766"/>
                <a:gd name="T23" fmla="*/ 38 h 720"/>
                <a:gd name="T24" fmla="*/ 140 w 766"/>
                <a:gd name="T25" fmla="*/ 70 h 720"/>
                <a:gd name="T26" fmla="*/ 88 w 766"/>
                <a:gd name="T27" fmla="*/ 112 h 720"/>
                <a:gd name="T28" fmla="*/ 46 w 766"/>
                <a:gd name="T29" fmla="*/ 160 h 720"/>
                <a:gd name="T30" fmla="*/ 18 w 766"/>
                <a:gd name="T31" fmla="*/ 214 h 720"/>
                <a:gd name="T32" fmla="*/ 2 w 766"/>
                <a:gd name="T33" fmla="*/ 274 h 720"/>
                <a:gd name="T34" fmla="*/ 0 w 766"/>
                <a:gd name="T35" fmla="*/ 304 h 720"/>
                <a:gd name="T36" fmla="*/ 8 w 766"/>
                <a:gd name="T37" fmla="*/ 366 h 720"/>
                <a:gd name="T38" fmla="*/ 30 w 766"/>
                <a:gd name="T39" fmla="*/ 422 h 720"/>
                <a:gd name="T40" fmla="*/ 66 w 766"/>
                <a:gd name="T41" fmla="*/ 474 h 720"/>
                <a:gd name="T42" fmla="*/ 112 w 766"/>
                <a:gd name="T43" fmla="*/ 518 h 720"/>
                <a:gd name="T44" fmla="*/ 170 w 766"/>
                <a:gd name="T45" fmla="*/ 556 h 720"/>
                <a:gd name="T46" fmla="*/ 234 w 766"/>
                <a:gd name="T47" fmla="*/ 584 h 720"/>
                <a:gd name="T48" fmla="*/ 306 w 766"/>
                <a:gd name="T49" fmla="*/ 602 h 720"/>
                <a:gd name="T50" fmla="*/ 384 w 766"/>
                <a:gd name="T51" fmla="*/ 608 h 720"/>
                <a:gd name="T52" fmla="*/ 414 w 766"/>
                <a:gd name="T53" fmla="*/ 606 h 720"/>
                <a:gd name="T54" fmla="*/ 568 w 766"/>
                <a:gd name="T55" fmla="*/ 720 h 720"/>
                <a:gd name="T56" fmla="*/ 568 w 766"/>
                <a:gd name="T57" fmla="*/ 570 h 720"/>
                <a:gd name="T58" fmla="*/ 610 w 766"/>
                <a:gd name="T59" fmla="*/ 548 h 720"/>
                <a:gd name="T60" fmla="*/ 650 w 766"/>
                <a:gd name="T61" fmla="*/ 522 h 720"/>
                <a:gd name="T62" fmla="*/ 684 w 766"/>
                <a:gd name="T63" fmla="*/ 494 h 720"/>
                <a:gd name="T64" fmla="*/ 712 w 766"/>
                <a:gd name="T65" fmla="*/ 460 h 720"/>
                <a:gd name="T66" fmla="*/ 736 w 766"/>
                <a:gd name="T67" fmla="*/ 426 h 720"/>
                <a:gd name="T68" fmla="*/ 752 w 766"/>
                <a:gd name="T69" fmla="*/ 386 h 720"/>
                <a:gd name="T70" fmla="*/ 764 w 766"/>
                <a:gd name="T71" fmla="*/ 346 h 720"/>
                <a:gd name="T72" fmla="*/ 766 w 766"/>
                <a:gd name="T73" fmla="*/ 30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6" h="720">
                  <a:moveTo>
                    <a:pt x="766" y="304"/>
                  </a:moveTo>
                  <a:lnTo>
                    <a:pt x="766" y="304"/>
                  </a:lnTo>
                  <a:lnTo>
                    <a:pt x="766" y="274"/>
                  </a:lnTo>
                  <a:lnTo>
                    <a:pt x="760" y="244"/>
                  </a:lnTo>
                  <a:lnTo>
                    <a:pt x="750" y="214"/>
                  </a:lnTo>
                  <a:lnTo>
                    <a:pt x="736" y="186"/>
                  </a:lnTo>
                  <a:lnTo>
                    <a:pt x="720" y="160"/>
                  </a:lnTo>
                  <a:lnTo>
                    <a:pt x="702" y="134"/>
                  </a:lnTo>
                  <a:lnTo>
                    <a:pt x="680" y="112"/>
                  </a:lnTo>
                  <a:lnTo>
                    <a:pt x="654" y="90"/>
                  </a:lnTo>
                  <a:lnTo>
                    <a:pt x="628" y="70"/>
                  </a:lnTo>
                  <a:lnTo>
                    <a:pt x="598" y="52"/>
                  </a:lnTo>
                  <a:lnTo>
                    <a:pt x="566" y="38"/>
                  </a:lnTo>
                  <a:lnTo>
                    <a:pt x="532" y="24"/>
                  </a:lnTo>
                  <a:lnTo>
                    <a:pt x="498" y="14"/>
                  </a:lnTo>
                  <a:lnTo>
                    <a:pt x="462" y="8"/>
                  </a:lnTo>
                  <a:lnTo>
                    <a:pt x="424" y="2"/>
                  </a:lnTo>
                  <a:lnTo>
                    <a:pt x="384" y="0"/>
                  </a:lnTo>
                  <a:lnTo>
                    <a:pt x="384" y="0"/>
                  </a:lnTo>
                  <a:lnTo>
                    <a:pt x="344" y="2"/>
                  </a:lnTo>
                  <a:lnTo>
                    <a:pt x="306" y="8"/>
                  </a:lnTo>
                  <a:lnTo>
                    <a:pt x="270" y="14"/>
                  </a:lnTo>
                  <a:lnTo>
                    <a:pt x="234" y="24"/>
                  </a:lnTo>
                  <a:lnTo>
                    <a:pt x="202" y="38"/>
                  </a:lnTo>
                  <a:lnTo>
                    <a:pt x="170" y="52"/>
                  </a:lnTo>
                  <a:lnTo>
                    <a:pt x="140" y="70"/>
                  </a:lnTo>
                  <a:lnTo>
                    <a:pt x="112" y="90"/>
                  </a:lnTo>
                  <a:lnTo>
                    <a:pt x="88" y="112"/>
                  </a:lnTo>
                  <a:lnTo>
                    <a:pt x="66" y="134"/>
                  </a:lnTo>
                  <a:lnTo>
                    <a:pt x="46" y="160"/>
                  </a:lnTo>
                  <a:lnTo>
                    <a:pt x="30" y="186"/>
                  </a:lnTo>
                  <a:lnTo>
                    <a:pt x="18" y="214"/>
                  </a:lnTo>
                  <a:lnTo>
                    <a:pt x="8" y="244"/>
                  </a:lnTo>
                  <a:lnTo>
                    <a:pt x="2" y="274"/>
                  </a:lnTo>
                  <a:lnTo>
                    <a:pt x="0" y="304"/>
                  </a:lnTo>
                  <a:lnTo>
                    <a:pt x="0" y="304"/>
                  </a:lnTo>
                  <a:lnTo>
                    <a:pt x="2" y="336"/>
                  </a:lnTo>
                  <a:lnTo>
                    <a:pt x="8" y="366"/>
                  </a:lnTo>
                  <a:lnTo>
                    <a:pt x="18" y="394"/>
                  </a:lnTo>
                  <a:lnTo>
                    <a:pt x="30" y="422"/>
                  </a:lnTo>
                  <a:lnTo>
                    <a:pt x="46" y="448"/>
                  </a:lnTo>
                  <a:lnTo>
                    <a:pt x="66" y="474"/>
                  </a:lnTo>
                  <a:lnTo>
                    <a:pt x="88" y="498"/>
                  </a:lnTo>
                  <a:lnTo>
                    <a:pt x="112" y="518"/>
                  </a:lnTo>
                  <a:lnTo>
                    <a:pt x="140" y="538"/>
                  </a:lnTo>
                  <a:lnTo>
                    <a:pt x="170" y="556"/>
                  </a:lnTo>
                  <a:lnTo>
                    <a:pt x="202" y="570"/>
                  </a:lnTo>
                  <a:lnTo>
                    <a:pt x="234" y="584"/>
                  </a:lnTo>
                  <a:lnTo>
                    <a:pt x="270" y="594"/>
                  </a:lnTo>
                  <a:lnTo>
                    <a:pt x="306" y="602"/>
                  </a:lnTo>
                  <a:lnTo>
                    <a:pt x="344" y="606"/>
                  </a:lnTo>
                  <a:lnTo>
                    <a:pt x="384" y="608"/>
                  </a:lnTo>
                  <a:lnTo>
                    <a:pt x="384" y="608"/>
                  </a:lnTo>
                  <a:lnTo>
                    <a:pt x="414" y="606"/>
                  </a:lnTo>
                  <a:lnTo>
                    <a:pt x="444" y="604"/>
                  </a:lnTo>
                  <a:lnTo>
                    <a:pt x="568" y="720"/>
                  </a:lnTo>
                  <a:lnTo>
                    <a:pt x="568" y="570"/>
                  </a:lnTo>
                  <a:lnTo>
                    <a:pt x="568" y="570"/>
                  </a:lnTo>
                  <a:lnTo>
                    <a:pt x="590" y="560"/>
                  </a:lnTo>
                  <a:lnTo>
                    <a:pt x="610" y="548"/>
                  </a:lnTo>
                  <a:lnTo>
                    <a:pt x="630" y="536"/>
                  </a:lnTo>
                  <a:lnTo>
                    <a:pt x="650" y="522"/>
                  </a:lnTo>
                  <a:lnTo>
                    <a:pt x="666" y="508"/>
                  </a:lnTo>
                  <a:lnTo>
                    <a:pt x="684" y="494"/>
                  </a:lnTo>
                  <a:lnTo>
                    <a:pt x="698" y="478"/>
                  </a:lnTo>
                  <a:lnTo>
                    <a:pt x="712" y="460"/>
                  </a:lnTo>
                  <a:lnTo>
                    <a:pt x="724" y="444"/>
                  </a:lnTo>
                  <a:lnTo>
                    <a:pt x="736" y="426"/>
                  </a:lnTo>
                  <a:lnTo>
                    <a:pt x="744" y="406"/>
                  </a:lnTo>
                  <a:lnTo>
                    <a:pt x="752" y="386"/>
                  </a:lnTo>
                  <a:lnTo>
                    <a:pt x="758" y="366"/>
                  </a:lnTo>
                  <a:lnTo>
                    <a:pt x="764" y="346"/>
                  </a:lnTo>
                  <a:lnTo>
                    <a:pt x="766" y="326"/>
                  </a:lnTo>
                  <a:lnTo>
                    <a:pt x="766" y="304"/>
                  </a:lnTo>
                  <a:lnTo>
                    <a:pt x="766" y="304"/>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latin typeface="微软雅黑" panose="020B0503020204020204" pitchFamily="34" charset="-122"/>
                <a:ea typeface="微软雅黑" panose="020B0503020204020204" pitchFamily="34" charset="-122"/>
              </a:endParaRPr>
            </a:p>
          </p:txBody>
        </p:sp>
        <p:sp>
          <p:nvSpPr>
            <p:cNvPr id="125" name="Freeform 14"/>
            <p:cNvSpPr>
              <a:spLocks/>
            </p:cNvSpPr>
            <p:nvPr/>
          </p:nvSpPr>
          <p:spPr bwMode="auto">
            <a:xfrm flipH="1">
              <a:off x="-2396811" y="3165006"/>
              <a:ext cx="618072" cy="579442"/>
            </a:xfrm>
            <a:custGeom>
              <a:avLst/>
              <a:gdLst>
                <a:gd name="T0" fmla="*/ 0 w 768"/>
                <a:gd name="T1" fmla="*/ 304 h 720"/>
                <a:gd name="T2" fmla="*/ 8 w 768"/>
                <a:gd name="T3" fmla="*/ 244 h 720"/>
                <a:gd name="T4" fmla="*/ 32 w 768"/>
                <a:gd name="T5" fmla="*/ 186 h 720"/>
                <a:gd name="T6" fmla="*/ 66 w 768"/>
                <a:gd name="T7" fmla="*/ 134 h 720"/>
                <a:gd name="T8" fmla="*/ 114 w 768"/>
                <a:gd name="T9" fmla="*/ 90 h 720"/>
                <a:gd name="T10" fmla="*/ 170 w 768"/>
                <a:gd name="T11" fmla="*/ 52 h 720"/>
                <a:gd name="T12" fmla="*/ 234 w 768"/>
                <a:gd name="T13" fmla="*/ 24 h 720"/>
                <a:gd name="T14" fmla="*/ 306 w 768"/>
                <a:gd name="T15" fmla="*/ 8 h 720"/>
                <a:gd name="T16" fmla="*/ 384 w 768"/>
                <a:gd name="T17" fmla="*/ 0 h 720"/>
                <a:gd name="T18" fmla="*/ 424 w 768"/>
                <a:gd name="T19" fmla="*/ 2 h 720"/>
                <a:gd name="T20" fmla="*/ 498 w 768"/>
                <a:gd name="T21" fmla="*/ 14 h 720"/>
                <a:gd name="T22" fmla="*/ 566 w 768"/>
                <a:gd name="T23" fmla="*/ 38 h 720"/>
                <a:gd name="T24" fmla="*/ 628 w 768"/>
                <a:gd name="T25" fmla="*/ 70 h 720"/>
                <a:gd name="T26" fmla="*/ 680 w 768"/>
                <a:gd name="T27" fmla="*/ 112 h 720"/>
                <a:gd name="T28" fmla="*/ 722 w 768"/>
                <a:gd name="T29" fmla="*/ 160 h 720"/>
                <a:gd name="T30" fmla="*/ 750 w 768"/>
                <a:gd name="T31" fmla="*/ 214 h 720"/>
                <a:gd name="T32" fmla="*/ 766 w 768"/>
                <a:gd name="T33" fmla="*/ 274 h 720"/>
                <a:gd name="T34" fmla="*/ 768 w 768"/>
                <a:gd name="T35" fmla="*/ 304 h 720"/>
                <a:gd name="T36" fmla="*/ 760 w 768"/>
                <a:gd name="T37" fmla="*/ 366 h 720"/>
                <a:gd name="T38" fmla="*/ 738 w 768"/>
                <a:gd name="T39" fmla="*/ 422 h 720"/>
                <a:gd name="T40" fmla="*/ 702 w 768"/>
                <a:gd name="T41" fmla="*/ 474 h 720"/>
                <a:gd name="T42" fmla="*/ 656 w 768"/>
                <a:gd name="T43" fmla="*/ 518 h 720"/>
                <a:gd name="T44" fmla="*/ 598 w 768"/>
                <a:gd name="T45" fmla="*/ 556 h 720"/>
                <a:gd name="T46" fmla="*/ 534 w 768"/>
                <a:gd name="T47" fmla="*/ 584 h 720"/>
                <a:gd name="T48" fmla="*/ 462 w 768"/>
                <a:gd name="T49" fmla="*/ 602 h 720"/>
                <a:gd name="T50" fmla="*/ 384 w 768"/>
                <a:gd name="T51" fmla="*/ 608 h 720"/>
                <a:gd name="T52" fmla="*/ 354 w 768"/>
                <a:gd name="T53" fmla="*/ 606 h 720"/>
                <a:gd name="T54" fmla="*/ 200 w 768"/>
                <a:gd name="T55" fmla="*/ 720 h 720"/>
                <a:gd name="T56" fmla="*/ 200 w 768"/>
                <a:gd name="T57" fmla="*/ 570 h 720"/>
                <a:gd name="T58" fmla="*/ 158 w 768"/>
                <a:gd name="T59" fmla="*/ 548 h 720"/>
                <a:gd name="T60" fmla="*/ 118 w 768"/>
                <a:gd name="T61" fmla="*/ 522 h 720"/>
                <a:gd name="T62" fmla="*/ 84 w 768"/>
                <a:gd name="T63" fmla="*/ 494 h 720"/>
                <a:gd name="T64" fmla="*/ 56 w 768"/>
                <a:gd name="T65" fmla="*/ 460 h 720"/>
                <a:gd name="T66" fmla="*/ 32 w 768"/>
                <a:gd name="T67" fmla="*/ 426 h 720"/>
                <a:gd name="T68" fmla="*/ 16 w 768"/>
                <a:gd name="T69" fmla="*/ 386 h 720"/>
                <a:gd name="T70" fmla="*/ 4 w 768"/>
                <a:gd name="T71" fmla="*/ 346 h 720"/>
                <a:gd name="T72" fmla="*/ 0 w 768"/>
                <a:gd name="T73" fmla="*/ 30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20">
                  <a:moveTo>
                    <a:pt x="0" y="304"/>
                  </a:moveTo>
                  <a:lnTo>
                    <a:pt x="0" y="304"/>
                  </a:lnTo>
                  <a:lnTo>
                    <a:pt x="2" y="274"/>
                  </a:lnTo>
                  <a:lnTo>
                    <a:pt x="8" y="244"/>
                  </a:lnTo>
                  <a:lnTo>
                    <a:pt x="18" y="214"/>
                  </a:lnTo>
                  <a:lnTo>
                    <a:pt x="32" y="186"/>
                  </a:lnTo>
                  <a:lnTo>
                    <a:pt x="48" y="160"/>
                  </a:lnTo>
                  <a:lnTo>
                    <a:pt x="66" y="134"/>
                  </a:lnTo>
                  <a:lnTo>
                    <a:pt x="88" y="112"/>
                  </a:lnTo>
                  <a:lnTo>
                    <a:pt x="114" y="90"/>
                  </a:lnTo>
                  <a:lnTo>
                    <a:pt x="140" y="70"/>
                  </a:lnTo>
                  <a:lnTo>
                    <a:pt x="170" y="52"/>
                  </a:lnTo>
                  <a:lnTo>
                    <a:pt x="202" y="38"/>
                  </a:lnTo>
                  <a:lnTo>
                    <a:pt x="234" y="24"/>
                  </a:lnTo>
                  <a:lnTo>
                    <a:pt x="270" y="14"/>
                  </a:lnTo>
                  <a:lnTo>
                    <a:pt x="306" y="8"/>
                  </a:lnTo>
                  <a:lnTo>
                    <a:pt x="344" y="2"/>
                  </a:lnTo>
                  <a:lnTo>
                    <a:pt x="384" y="0"/>
                  </a:lnTo>
                  <a:lnTo>
                    <a:pt x="384" y="0"/>
                  </a:lnTo>
                  <a:lnTo>
                    <a:pt x="424" y="2"/>
                  </a:lnTo>
                  <a:lnTo>
                    <a:pt x="462" y="8"/>
                  </a:lnTo>
                  <a:lnTo>
                    <a:pt x="498" y="14"/>
                  </a:lnTo>
                  <a:lnTo>
                    <a:pt x="534" y="24"/>
                  </a:lnTo>
                  <a:lnTo>
                    <a:pt x="566" y="38"/>
                  </a:lnTo>
                  <a:lnTo>
                    <a:pt x="598" y="52"/>
                  </a:lnTo>
                  <a:lnTo>
                    <a:pt x="628" y="70"/>
                  </a:lnTo>
                  <a:lnTo>
                    <a:pt x="656" y="90"/>
                  </a:lnTo>
                  <a:lnTo>
                    <a:pt x="680" y="112"/>
                  </a:lnTo>
                  <a:lnTo>
                    <a:pt x="702" y="134"/>
                  </a:lnTo>
                  <a:lnTo>
                    <a:pt x="722" y="160"/>
                  </a:lnTo>
                  <a:lnTo>
                    <a:pt x="738" y="186"/>
                  </a:lnTo>
                  <a:lnTo>
                    <a:pt x="750" y="214"/>
                  </a:lnTo>
                  <a:lnTo>
                    <a:pt x="760" y="244"/>
                  </a:lnTo>
                  <a:lnTo>
                    <a:pt x="766" y="274"/>
                  </a:lnTo>
                  <a:lnTo>
                    <a:pt x="768" y="304"/>
                  </a:lnTo>
                  <a:lnTo>
                    <a:pt x="768" y="304"/>
                  </a:lnTo>
                  <a:lnTo>
                    <a:pt x="766" y="336"/>
                  </a:lnTo>
                  <a:lnTo>
                    <a:pt x="760" y="366"/>
                  </a:lnTo>
                  <a:lnTo>
                    <a:pt x="750" y="394"/>
                  </a:lnTo>
                  <a:lnTo>
                    <a:pt x="738" y="422"/>
                  </a:lnTo>
                  <a:lnTo>
                    <a:pt x="722" y="448"/>
                  </a:lnTo>
                  <a:lnTo>
                    <a:pt x="702" y="474"/>
                  </a:lnTo>
                  <a:lnTo>
                    <a:pt x="680" y="498"/>
                  </a:lnTo>
                  <a:lnTo>
                    <a:pt x="656" y="518"/>
                  </a:lnTo>
                  <a:lnTo>
                    <a:pt x="628" y="538"/>
                  </a:lnTo>
                  <a:lnTo>
                    <a:pt x="598" y="556"/>
                  </a:lnTo>
                  <a:lnTo>
                    <a:pt x="566" y="570"/>
                  </a:lnTo>
                  <a:lnTo>
                    <a:pt x="534" y="584"/>
                  </a:lnTo>
                  <a:lnTo>
                    <a:pt x="498" y="594"/>
                  </a:lnTo>
                  <a:lnTo>
                    <a:pt x="462" y="602"/>
                  </a:lnTo>
                  <a:lnTo>
                    <a:pt x="424" y="606"/>
                  </a:lnTo>
                  <a:lnTo>
                    <a:pt x="384" y="608"/>
                  </a:lnTo>
                  <a:lnTo>
                    <a:pt x="384" y="608"/>
                  </a:lnTo>
                  <a:lnTo>
                    <a:pt x="354" y="606"/>
                  </a:lnTo>
                  <a:lnTo>
                    <a:pt x="324" y="604"/>
                  </a:lnTo>
                  <a:lnTo>
                    <a:pt x="200" y="720"/>
                  </a:lnTo>
                  <a:lnTo>
                    <a:pt x="200" y="570"/>
                  </a:lnTo>
                  <a:lnTo>
                    <a:pt x="200" y="570"/>
                  </a:lnTo>
                  <a:lnTo>
                    <a:pt x="178" y="560"/>
                  </a:lnTo>
                  <a:lnTo>
                    <a:pt x="158" y="548"/>
                  </a:lnTo>
                  <a:lnTo>
                    <a:pt x="138" y="536"/>
                  </a:lnTo>
                  <a:lnTo>
                    <a:pt x="118" y="522"/>
                  </a:lnTo>
                  <a:lnTo>
                    <a:pt x="102" y="508"/>
                  </a:lnTo>
                  <a:lnTo>
                    <a:pt x="84" y="494"/>
                  </a:lnTo>
                  <a:lnTo>
                    <a:pt x="70" y="478"/>
                  </a:lnTo>
                  <a:lnTo>
                    <a:pt x="56" y="460"/>
                  </a:lnTo>
                  <a:lnTo>
                    <a:pt x="44" y="444"/>
                  </a:lnTo>
                  <a:lnTo>
                    <a:pt x="32" y="426"/>
                  </a:lnTo>
                  <a:lnTo>
                    <a:pt x="24" y="406"/>
                  </a:lnTo>
                  <a:lnTo>
                    <a:pt x="16" y="386"/>
                  </a:lnTo>
                  <a:lnTo>
                    <a:pt x="10" y="366"/>
                  </a:lnTo>
                  <a:lnTo>
                    <a:pt x="4" y="346"/>
                  </a:lnTo>
                  <a:lnTo>
                    <a:pt x="2" y="326"/>
                  </a:lnTo>
                  <a:lnTo>
                    <a:pt x="0" y="304"/>
                  </a:lnTo>
                  <a:lnTo>
                    <a:pt x="0" y="304"/>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1278117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1000"/>
                                        <p:tgtEl>
                                          <p:spTgt spid="117"/>
                                        </p:tgtEl>
                                      </p:cBhvr>
                                    </p:animEffect>
                                    <p:anim calcmode="lin" valueType="num">
                                      <p:cBhvr>
                                        <p:cTn id="20" dur="1000" fill="hold"/>
                                        <p:tgtEl>
                                          <p:spTgt spid="117"/>
                                        </p:tgtEl>
                                        <p:attrNameLst>
                                          <p:attrName>ppt_x</p:attrName>
                                        </p:attrNameLst>
                                      </p:cBhvr>
                                      <p:tavLst>
                                        <p:tav tm="0">
                                          <p:val>
                                            <p:strVal val="#ppt_x"/>
                                          </p:val>
                                        </p:tav>
                                        <p:tav tm="100000">
                                          <p:val>
                                            <p:strVal val="#ppt_x"/>
                                          </p:val>
                                        </p:tav>
                                      </p:tavLst>
                                    </p:anim>
                                    <p:anim calcmode="lin" valueType="num">
                                      <p:cBhvr>
                                        <p:cTn id="21" dur="1000" fill="hold"/>
                                        <p:tgtEl>
                                          <p:spTgt spid="117"/>
                                        </p:tgtEl>
                                        <p:attrNameLst>
                                          <p:attrName>ppt_y</p:attrName>
                                        </p:attrNameLst>
                                      </p:cBhvr>
                                      <p:tavLst>
                                        <p:tav tm="0">
                                          <p:val>
                                            <p:strVal val="#ppt_y-.1"/>
                                          </p:val>
                                        </p:tav>
                                        <p:tav tm="100000">
                                          <p:val>
                                            <p:strVal val="#ppt_y"/>
                                          </p:val>
                                        </p:tav>
                                      </p:tavLst>
                                    </p:anim>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16"/>
                                        </p:tgtEl>
                                        <p:attrNameLst>
                                          <p:attrName>style.visibility</p:attrName>
                                        </p:attrNameLst>
                                      </p:cBhvr>
                                      <p:to>
                                        <p:strVal val="visible"/>
                                      </p:to>
                                    </p:set>
                                    <p:anim calcmode="lin" valueType="num">
                                      <p:cBhvr>
                                        <p:cTn id="24"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6"/>
                                        </p:tgtEl>
                                        <p:attrNameLst>
                                          <p:attrName>ppt_y</p:attrName>
                                        </p:attrNameLst>
                                      </p:cBhvr>
                                      <p:tavLst>
                                        <p:tav tm="0">
                                          <p:val>
                                            <p:strVal val="#ppt_y"/>
                                          </p:val>
                                        </p:tav>
                                        <p:tav tm="100000">
                                          <p:val>
                                            <p:strVal val="#ppt_y"/>
                                          </p:val>
                                        </p:tav>
                                      </p:tavLst>
                                    </p:anim>
                                    <p:anim calcmode="lin" valueType="num">
                                      <p:cBhvr>
                                        <p:cTn id="26"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fltVal val="0"/>
                                          </p:val>
                                        </p:tav>
                                        <p:tav tm="100000">
                                          <p:val>
                                            <p:strVal val="#ppt_w"/>
                                          </p:val>
                                        </p:tav>
                                      </p:tavLst>
                                    </p:anim>
                                    <p:anim calcmode="lin" valueType="num">
                                      <p:cBhvr>
                                        <p:cTn id="34" dur="500" fill="hold"/>
                                        <p:tgtEl>
                                          <p:spTgt spid="119"/>
                                        </p:tgtEl>
                                        <p:attrNameLst>
                                          <p:attrName>ppt_h</p:attrName>
                                        </p:attrNameLst>
                                      </p:cBhvr>
                                      <p:tavLst>
                                        <p:tav tm="0">
                                          <p:val>
                                            <p:fltVal val="0"/>
                                          </p:val>
                                        </p:tav>
                                        <p:tav tm="100000">
                                          <p:val>
                                            <p:strVal val="#ppt_h"/>
                                          </p:val>
                                        </p:tav>
                                      </p:tavLst>
                                    </p:anim>
                                    <p:animEffect transition="in" filter="fade">
                                      <p:cBhvr>
                                        <p:cTn id="35" dur="500"/>
                                        <p:tgtEl>
                                          <p:spTgt spid="119"/>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18"/>
                                        </p:tgtEl>
                                        <p:attrNameLst>
                                          <p:attrName>style.visibility</p:attrName>
                                        </p:attrNameLst>
                                      </p:cBhvr>
                                      <p:to>
                                        <p:strVal val="visible"/>
                                      </p:to>
                                    </p:set>
                                    <p:animEffect transition="in" filter="fade">
                                      <p:cBhvr>
                                        <p:cTn id="38" dur="1000"/>
                                        <p:tgtEl>
                                          <p:spTgt spid="118"/>
                                        </p:tgtEl>
                                      </p:cBhvr>
                                    </p:animEffect>
                                    <p:anim calcmode="lin" valueType="num">
                                      <p:cBhvr>
                                        <p:cTn id="39" dur="1000" fill="hold"/>
                                        <p:tgtEl>
                                          <p:spTgt spid="118"/>
                                        </p:tgtEl>
                                        <p:attrNameLst>
                                          <p:attrName>ppt_x</p:attrName>
                                        </p:attrNameLst>
                                      </p:cBhvr>
                                      <p:tavLst>
                                        <p:tav tm="0">
                                          <p:val>
                                            <p:strVal val="#ppt_x"/>
                                          </p:val>
                                        </p:tav>
                                        <p:tav tm="100000">
                                          <p:val>
                                            <p:strVal val="#ppt_x"/>
                                          </p:val>
                                        </p:tav>
                                      </p:tavLst>
                                    </p:anim>
                                    <p:anim calcmode="lin" valueType="num">
                                      <p:cBhvr>
                                        <p:cTn id="40"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我们的团队</a:t>
            </a:r>
            <a:endParaRPr lang="zh-CN" altLang="en-US" dirty="0"/>
          </a:p>
        </p:txBody>
      </p:sp>
      <p:grpSp>
        <p:nvGrpSpPr>
          <p:cNvPr id="9" name="组合 8"/>
          <p:cNvGrpSpPr/>
          <p:nvPr/>
        </p:nvGrpSpPr>
        <p:grpSpPr>
          <a:xfrm>
            <a:off x="1422400" y="1930399"/>
            <a:ext cx="1836000" cy="3583902"/>
            <a:chOff x="1866900" y="2133599"/>
            <a:chExt cx="1836000" cy="3583902"/>
          </a:xfrm>
        </p:grpSpPr>
        <p:sp>
          <p:nvSpPr>
            <p:cNvPr id="5" name="矩形 4"/>
            <p:cNvSpPr/>
            <p:nvPr/>
          </p:nvSpPr>
          <p:spPr>
            <a:xfrm>
              <a:off x="1866900" y="2133599"/>
              <a:ext cx="1836000" cy="2304000"/>
            </a:xfrm>
            <a:prstGeom prst="rect">
              <a:avLst/>
            </a:prstGeom>
            <a:blipFill dpi="0" rotWithShape="1">
              <a:blip r:embed="rId4" cstate="print">
                <a:extLst>
                  <a:ext uri="{28A0092B-C50C-407E-A947-70E740481C1C}">
                    <a14:useLocalDpi xmlns:a14="http://schemas.microsoft.com/office/drawing/2010/main" val="0"/>
                  </a:ext>
                </a:extLst>
              </a:blip>
              <a:srcRect/>
              <a:stretch>
                <a:fillRect l="-11229" r="-1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6939" y="4564682"/>
              <a:ext cx="1495922" cy="738664"/>
            </a:xfrm>
            <a:prstGeom prst="rect">
              <a:avLst/>
            </a:prstGeom>
          </p:spPr>
          <p:txBody>
            <a:bodyPr wrap="none">
              <a:spAutoFit/>
            </a:bodyPr>
            <a:lstStyle/>
            <a:p>
              <a:pPr algn="ctr">
                <a:lnSpc>
                  <a:spcPct val="150000"/>
                </a:lnSpc>
              </a:pPr>
              <a:r>
                <a:rPr lang="en-US" altLang="zh-CN" sz="1600" dirty="0" smtClean="0">
                  <a:solidFill>
                    <a:schemeClr val="accent1"/>
                  </a:solidFill>
                  <a:latin typeface="+mj-ea"/>
                </a:rPr>
                <a:t>Bryan </a:t>
              </a:r>
              <a:r>
                <a:rPr lang="en-US" altLang="zh-CN" sz="1600" dirty="0" err="1" smtClean="0">
                  <a:solidFill>
                    <a:schemeClr val="accent1"/>
                  </a:solidFill>
                  <a:latin typeface="+mj-ea"/>
                </a:rPr>
                <a:t>Colstson</a:t>
              </a:r>
              <a:endParaRPr lang="en-US" altLang="zh-CN" sz="1600" dirty="0" smtClean="0">
                <a:solidFill>
                  <a:schemeClr val="accent1"/>
                </a:solidFill>
                <a:latin typeface="+mj-ea"/>
              </a:endParaRPr>
            </a:p>
            <a:p>
              <a:pPr algn="ctr">
                <a:lnSpc>
                  <a:spcPct val="150000"/>
                </a:lnSpc>
              </a:pPr>
              <a:r>
                <a:rPr lang="en-US" altLang="zh-CN" sz="1200" dirty="0" smtClean="0">
                  <a:solidFill>
                    <a:schemeClr val="accent2"/>
                  </a:solidFill>
                  <a:latin typeface="+mn-ea"/>
                </a:rPr>
                <a:t>General Manager</a:t>
              </a:r>
              <a:endParaRPr lang="en-US" altLang="zh-CN" sz="1200" dirty="0">
                <a:solidFill>
                  <a:schemeClr val="accent2"/>
                </a:solidFill>
                <a:latin typeface="+mn-ea"/>
              </a:endParaRPr>
            </a:p>
          </p:txBody>
        </p:sp>
        <p:grpSp>
          <p:nvGrpSpPr>
            <p:cNvPr id="8" name="组合 7"/>
            <p:cNvGrpSpPr/>
            <p:nvPr/>
          </p:nvGrpSpPr>
          <p:grpSpPr>
            <a:xfrm>
              <a:off x="2120128" y="5496559"/>
              <a:ext cx="1329544" cy="220942"/>
              <a:chOff x="2210650" y="5496559"/>
              <a:chExt cx="1329544" cy="220942"/>
            </a:xfrm>
            <a:solidFill>
              <a:schemeClr val="accent3"/>
            </a:solidFill>
          </p:grpSpPr>
          <p:sp>
            <p:nvSpPr>
              <p:cNvPr id="57" name="任意多边形 56"/>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58"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61" name="任意多边形 60"/>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62" name="任意多边形 61"/>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0" name="组合 9"/>
          <p:cNvGrpSpPr/>
          <p:nvPr/>
        </p:nvGrpSpPr>
        <p:grpSpPr>
          <a:xfrm>
            <a:off x="3864926" y="1930399"/>
            <a:ext cx="1836000" cy="3583902"/>
            <a:chOff x="4033450" y="2133599"/>
            <a:chExt cx="1836000" cy="3583902"/>
          </a:xfrm>
        </p:grpSpPr>
        <p:sp>
          <p:nvSpPr>
            <p:cNvPr id="49" name="矩形 48"/>
            <p:cNvSpPr/>
            <p:nvPr/>
          </p:nvSpPr>
          <p:spPr>
            <a:xfrm>
              <a:off x="4033450" y="2133599"/>
              <a:ext cx="1836000" cy="2304000"/>
            </a:xfrm>
            <a:prstGeom prst="rect">
              <a:avLst/>
            </a:prstGeom>
            <a:blipFill dpi="0" rotWithShape="1">
              <a:blip r:embed="rId5" cstate="print">
                <a:extLst>
                  <a:ext uri="{28A0092B-C50C-407E-A947-70E740481C1C}">
                    <a14:useLocalDpi xmlns:a14="http://schemas.microsoft.com/office/drawing/2010/main" val="0"/>
                  </a:ext>
                </a:extLst>
              </a:blip>
              <a:srcRect/>
              <a:stretch>
                <a:fillRect l="-14000" r="-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312493" y="4564682"/>
              <a:ext cx="1277915" cy="738664"/>
            </a:xfrm>
            <a:prstGeom prst="rect">
              <a:avLst/>
            </a:prstGeom>
          </p:spPr>
          <p:txBody>
            <a:bodyPr wrap="none">
              <a:spAutoFit/>
            </a:bodyPr>
            <a:lstStyle/>
            <a:p>
              <a:pPr algn="ctr">
                <a:lnSpc>
                  <a:spcPct val="150000"/>
                </a:lnSpc>
              </a:pPr>
              <a:r>
                <a:rPr lang="en-US" altLang="zh-CN" sz="1600" dirty="0" smtClean="0">
                  <a:solidFill>
                    <a:schemeClr val="accent1"/>
                  </a:solidFill>
                  <a:latin typeface="+mj-ea"/>
                </a:rPr>
                <a:t>Isabel Rivera</a:t>
              </a:r>
            </a:p>
            <a:p>
              <a:pPr algn="ctr">
                <a:lnSpc>
                  <a:spcPct val="150000"/>
                </a:lnSpc>
              </a:pPr>
              <a:r>
                <a:rPr lang="en-US" altLang="zh-CN" sz="1200" dirty="0" smtClean="0">
                  <a:solidFill>
                    <a:schemeClr val="accent2"/>
                  </a:solidFill>
                  <a:latin typeface="+mn-ea"/>
                </a:rPr>
                <a:t>Sales Manager</a:t>
              </a:r>
              <a:endParaRPr lang="en-US" altLang="zh-CN" sz="1200" dirty="0">
                <a:solidFill>
                  <a:schemeClr val="accent2"/>
                </a:solidFill>
                <a:latin typeface="+mn-ea"/>
              </a:endParaRPr>
            </a:p>
          </p:txBody>
        </p:sp>
        <p:grpSp>
          <p:nvGrpSpPr>
            <p:cNvPr id="66" name="组合 65"/>
            <p:cNvGrpSpPr/>
            <p:nvPr/>
          </p:nvGrpSpPr>
          <p:grpSpPr>
            <a:xfrm>
              <a:off x="4286678" y="5496559"/>
              <a:ext cx="1329544" cy="220942"/>
              <a:chOff x="2210650" y="5496559"/>
              <a:chExt cx="1329544" cy="220942"/>
            </a:xfrm>
            <a:solidFill>
              <a:schemeClr val="accent3"/>
            </a:solidFill>
          </p:grpSpPr>
          <p:sp>
            <p:nvSpPr>
              <p:cNvPr id="67" name="任意多边形 66"/>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68"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69" name="任意多边形 68"/>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70" name="任意多边形 6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1" name="组合 10"/>
          <p:cNvGrpSpPr/>
          <p:nvPr/>
        </p:nvGrpSpPr>
        <p:grpSpPr>
          <a:xfrm>
            <a:off x="6307452" y="1930399"/>
            <a:ext cx="1836000" cy="3583902"/>
            <a:chOff x="6200000" y="2133599"/>
            <a:chExt cx="1836000" cy="3583902"/>
          </a:xfrm>
        </p:grpSpPr>
        <p:sp>
          <p:nvSpPr>
            <p:cNvPr id="52" name="矩形 51"/>
            <p:cNvSpPr/>
            <p:nvPr/>
          </p:nvSpPr>
          <p:spPr>
            <a:xfrm>
              <a:off x="6200000" y="2133599"/>
              <a:ext cx="1836000" cy="2304000"/>
            </a:xfrm>
            <a:prstGeom prst="rect">
              <a:avLst/>
            </a:prstGeom>
            <a:blipFill dpi="0" rotWithShape="1">
              <a:blip r:embed="rId6" cstate="print">
                <a:extLst>
                  <a:ext uri="{28A0092B-C50C-407E-A947-70E740481C1C}">
                    <a14:useLocalDpi xmlns:a14="http://schemas.microsoft.com/office/drawing/2010/main" val="0"/>
                  </a:ext>
                </a:extLst>
              </a:blip>
              <a:srcRect/>
              <a:stretch>
                <a:fillRect l="-13865" r="-138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438167" y="4564682"/>
              <a:ext cx="1359668" cy="738664"/>
            </a:xfrm>
            <a:prstGeom prst="rect">
              <a:avLst/>
            </a:prstGeom>
          </p:spPr>
          <p:txBody>
            <a:bodyPr wrap="none">
              <a:spAutoFit/>
            </a:bodyPr>
            <a:lstStyle/>
            <a:p>
              <a:pPr algn="ctr">
                <a:lnSpc>
                  <a:spcPct val="150000"/>
                </a:lnSpc>
              </a:pPr>
              <a:r>
                <a:rPr lang="en-US" altLang="zh-CN" sz="1600" dirty="0" err="1" smtClean="0">
                  <a:solidFill>
                    <a:schemeClr val="accent1"/>
                  </a:solidFill>
                  <a:latin typeface="+mj-ea"/>
                </a:rPr>
                <a:t>Charly</a:t>
              </a:r>
              <a:r>
                <a:rPr lang="en-US" altLang="zh-CN" sz="1600" dirty="0" smtClean="0">
                  <a:solidFill>
                    <a:schemeClr val="accent1"/>
                  </a:solidFill>
                  <a:latin typeface="+mj-ea"/>
                </a:rPr>
                <a:t> Mayer</a:t>
              </a:r>
            </a:p>
            <a:p>
              <a:pPr algn="ctr">
                <a:lnSpc>
                  <a:spcPct val="150000"/>
                </a:lnSpc>
              </a:pPr>
              <a:r>
                <a:rPr lang="en-US" altLang="zh-CN" sz="1200" dirty="0" smtClean="0">
                  <a:solidFill>
                    <a:schemeClr val="accent2"/>
                  </a:solidFill>
                  <a:latin typeface="+mn-ea"/>
                </a:rPr>
                <a:t>Marketing Manager</a:t>
              </a:r>
              <a:endParaRPr lang="en-US" altLang="zh-CN" sz="1200" dirty="0">
                <a:solidFill>
                  <a:schemeClr val="accent2"/>
                </a:solidFill>
                <a:latin typeface="+mn-ea"/>
              </a:endParaRPr>
            </a:p>
          </p:txBody>
        </p:sp>
        <p:grpSp>
          <p:nvGrpSpPr>
            <p:cNvPr id="72" name="组合 71"/>
            <p:cNvGrpSpPr/>
            <p:nvPr/>
          </p:nvGrpSpPr>
          <p:grpSpPr>
            <a:xfrm>
              <a:off x="6453228" y="5496559"/>
              <a:ext cx="1329544" cy="220942"/>
              <a:chOff x="2210650" y="5496559"/>
              <a:chExt cx="1329544" cy="220942"/>
            </a:xfrm>
            <a:solidFill>
              <a:schemeClr val="accent3"/>
            </a:solidFill>
          </p:grpSpPr>
          <p:sp>
            <p:nvSpPr>
              <p:cNvPr id="73" name="任意多边形 72"/>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74"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75" name="任意多边形 74"/>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0" name="任意多边形 7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2" name="组合 11"/>
          <p:cNvGrpSpPr/>
          <p:nvPr/>
        </p:nvGrpSpPr>
        <p:grpSpPr>
          <a:xfrm>
            <a:off x="8749979" y="1930399"/>
            <a:ext cx="1836000" cy="3583902"/>
            <a:chOff x="8366550" y="2133599"/>
            <a:chExt cx="1836000" cy="3583902"/>
          </a:xfrm>
        </p:grpSpPr>
        <p:sp>
          <p:nvSpPr>
            <p:cNvPr id="54" name="矩形 53"/>
            <p:cNvSpPr/>
            <p:nvPr/>
          </p:nvSpPr>
          <p:spPr>
            <a:xfrm>
              <a:off x="8366550" y="2133599"/>
              <a:ext cx="1836000" cy="2304000"/>
            </a:xfrm>
            <a:prstGeom prst="rect">
              <a:avLst/>
            </a:prstGeom>
            <a:blipFill dpi="0" rotWithShape="1">
              <a:blip r:embed="rId7" cstate="print">
                <a:extLst>
                  <a:ext uri="{28A0092B-C50C-407E-A947-70E740481C1C}">
                    <a14:useLocalDpi xmlns:a14="http://schemas.microsoft.com/office/drawing/2010/main" val="0"/>
                  </a:ext>
                </a:extLst>
              </a:blip>
              <a:srcRect/>
              <a:stretch>
                <a:fillRect l="-13269" r="-132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592694" y="4564682"/>
              <a:ext cx="1383713" cy="738664"/>
            </a:xfrm>
            <a:prstGeom prst="rect">
              <a:avLst/>
            </a:prstGeom>
          </p:spPr>
          <p:txBody>
            <a:bodyPr wrap="none">
              <a:spAutoFit/>
            </a:bodyPr>
            <a:lstStyle/>
            <a:p>
              <a:pPr algn="ctr">
                <a:lnSpc>
                  <a:spcPct val="150000"/>
                </a:lnSpc>
              </a:pPr>
              <a:r>
                <a:rPr lang="en-US" altLang="zh-CN" sz="1600" dirty="0" smtClean="0">
                  <a:solidFill>
                    <a:schemeClr val="accent1"/>
                  </a:solidFill>
                  <a:latin typeface="+mj-ea"/>
                </a:rPr>
                <a:t>Esther Wilson</a:t>
              </a:r>
            </a:p>
            <a:p>
              <a:pPr algn="ctr">
                <a:lnSpc>
                  <a:spcPct val="150000"/>
                </a:lnSpc>
              </a:pPr>
              <a:r>
                <a:rPr lang="en-US" altLang="zh-CN" sz="1200" dirty="0" smtClean="0">
                  <a:solidFill>
                    <a:schemeClr val="accent2"/>
                  </a:solidFill>
                  <a:latin typeface="+mn-ea"/>
                </a:rPr>
                <a:t>Account Manager</a:t>
              </a:r>
              <a:endParaRPr lang="en-US" altLang="zh-CN" sz="1200" dirty="0">
                <a:solidFill>
                  <a:schemeClr val="accent2"/>
                </a:solidFill>
                <a:latin typeface="+mn-ea"/>
              </a:endParaRPr>
            </a:p>
          </p:txBody>
        </p:sp>
        <p:grpSp>
          <p:nvGrpSpPr>
            <p:cNvPr id="82" name="组合 81"/>
            <p:cNvGrpSpPr/>
            <p:nvPr/>
          </p:nvGrpSpPr>
          <p:grpSpPr>
            <a:xfrm>
              <a:off x="8619778" y="5496559"/>
              <a:ext cx="1329544" cy="220942"/>
              <a:chOff x="2210650" y="5496559"/>
              <a:chExt cx="1329544" cy="220942"/>
            </a:xfrm>
            <a:solidFill>
              <a:schemeClr val="accent3"/>
            </a:solidFill>
          </p:grpSpPr>
          <p:sp>
            <p:nvSpPr>
              <p:cNvPr id="83" name="任意多边形 82"/>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4"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85" name="任意多边形 84"/>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6" name="任意多边形 85"/>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sp>
        <p:nvSpPr>
          <p:cNvPr id="3" name="灯片编号占位符 2"/>
          <p:cNvSpPr>
            <a:spLocks noGrp="1"/>
          </p:cNvSpPr>
          <p:nvPr>
            <p:ph type="sldNum" sz="quarter" idx="12"/>
          </p:nvPr>
        </p:nvSpPr>
        <p:spPr/>
        <p:txBody>
          <a:bodyPr/>
          <a:lstStyle/>
          <a:p>
            <a:fld id="{18AF668F-848C-4CC0-8143-F2E483CC7783}" type="slidenum">
              <a:rPr lang="zh-CN" altLang="en-US" smtClean="0"/>
              <a:t>37</a:t>
            </a:fld>
            <a:endParaRPr lang="zh-CN" altLang="en-US"/>
          </a:p>
        </p:txBody>
      </p:sp>
    </p:spTree>
    <p:custDataLst>
      <p:tags r:id="rId1"/>
    </p:custDataLst>
    <p:extLst>
      <p:ext uri="{BB962C8B-B14F-4D97-AF65-F5344CB8AC3E}">
        <p14:creationId xmlns:p14="http://schemas.microsoft.com/office/powerpoint/2010/main" val="26599162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a:xfrm rot="5400000">
            <a:off x="-86314" y="1331877"/>
            <a:ext cx="1257302" cy="1083881"/>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995035" y="1331877"/>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2078916" y="1331877"/>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6200000">
            <a:off x="-87580" y="1960526"/>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6200000">
            <a:off x="2077650" y="1960526"/>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86314" y="2589176"/>
            <a:ext cx="1257302" cy="108388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3153321" y="2585704"/>
            <a:ext cx="1257302" cy="108388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87580" y="3217826"/>
            <a:ext cx="1257302" cy="108388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86314" y="3846475"/>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3160265" y="3846475"/>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87580" y="4475125"/>
            <a:ext cx="1257302" cy="1083881"/>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2077650" y="4475125"/>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86314" y="5103774"/>
            <a:ext cx="1257302" cy="1083881"/>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3158953" y="4465854"/>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83012" y="1873814"/>
            <a:ext cx="3245313" cy="3764565"/>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5400000">
            <a:off x="3160265" y="707849"/>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004513" y="5091800"/>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6200000">
            <a:off x="3148209" y="5098172"/>
            <a:ext cx="1257302" cy="10838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4251089" y="4463149"/>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5834588" y="1108549"/>
            <a:ext cx="3789820" cy="1138773"/>
          </a:xfrm>
          <a:prstGeom prst="rect">
            <a:avLst/>
          </a:prstGeom>
        </p:spPr>
        <p:txBody>
          <a:bodyPr wrap="none">
            <a:spAutoFit/>
          </a:bodyPr>
          <a:lstStyle/>
          <a:p>
            <a:r>
              <a:rPr lang="en-US" altLang="zh-CN" sz="4400" dirty="0" smtClean="0">
                <a:solidFill>
                  <a:schemeClr val="accent1"/>
                </a:solidFill>
                <a:latin typeface="+mj-ea"/>
                <a:ea typeface="+mj-ea"/>
              </a:rPr>
              <a:t>Bryan </a:t>
            </a:r>
            <a:r>
              <a:rPr lang="en-US" altLang="zh-CN" sz="4400" dirty="0" err="1" smtClean="0">
                <a:solidFill>
                  <a:schemeClr val="accent1"/>
                </a:solidFill>
                <a:latin typeface="+mj-ea"/>
                <a:ea typeface="+mj-ea"/>
              </a:rPr>
              <a:t>Colstson</a:t>
            </a:r>
            <a:endParaRPr lang="en-US" altLang="zh-CN" sz="4400" dirty="0" smtClean="0">
              <a:solidFill>
                <a:schemeClr val="accent1"/>
              </a:solidFill>
              <a:latin typeface="+mj-ea"/>
              <a:ea typeface="+mj-ea"/>
            </a:endParaRPr>
          </a:p>
          <a:p>
            <a:r>
              <a:rPr lang="en-US" altLang="zh-CN" sz="2400" dirty="0" smtClean="0">
                <a:solidFill>
                  <a:schemeClr val="accent2"/>
                </a:solidFill>
                <a:latin typeface="+mj-ea"/>
                <a:ea typeface="+mj-ea"/>
              </a:rPr>
              <a:t>General Manager</a:t>
            </a:r>
            <a:endParaRPr lang="en-US" altLang="zh-CN" sz="2400" dirty="0">
              <a:solidFill>
                <a:schemeClr val="accent2"/>
              </a:solidFill>
              <a:latin typeface="+mj-ea"/>
              <a:ea typeface="+mj-ea"/>
            </a:endParaRPr>
          </a:p>
        </p:txBody>
      </p:sp>
      <p:sp>
        <p:nvSpPr>
          <p:cNvPr id="106" name="矩形 105"/>
          <p:cNvSpPr/>
          <p:nvPr/>
        </p:nvSpPr>
        <p:spPr>
          <a:xfrm>
            <a:off x="5834588" y="2384860"/>
            <a:ext cx="5620812" cy="784830"/>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我们</a:t>
            </a:r>
            <a:r>
              <a:rPr lang="zh-CN" altLang="en-US" sz="1000" dirty="0">
                <a:solidFill>
                  <a:schemeClr val="accent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000" dirty="0" smtClean="0">
                <a:solidFill>
                  <a:schemeClr val="accent1"/>
                </a:solidFill>
                <a:latin typeface="+mn-ea"/>
              </a:rPr>
              <a:t>。</a:t>
            </a:r>
            <a:endParaRPr lang="en-US" altLang="zh-CN" sz="1000" dirty="0">
              <a:solidFill>
                <a:schemeClr val="accent1"/>
              </a:solidFill>
              <a:latin typeface="+mn-ea"/>
            </a:endParaRPr>
          </a:p>
        </p:txBody>
      </p:sp>
      <p:grpSp>
        <p:nvGrpSpPr>
          <p:cNvPr id="33" name="组合 32"/>
          <p:cNvGrpSpPr/>
          <p:nvPr/>
        </p:nvGrpSpPr>
        <p:grpSpPr>
          <a:xfrm>
            <a:off x="5929498" y="3518012"/>
            <a:ext cx="5503324" cy="400110"/>
            <a:chOff x="6005698" y="3518012"/>
            <a:chExt cx="5503324" cy="400110"/>
          </a:xfrm>
        </p:grpSpPr>
        <p:grpSp>
          <p:nvGrpSpPr>
            <p:cNvPr id="25" name="组合 24"/>
            <p:cNvGrpSpPr/>
            <p:nvPr/>
          </p:nvGrpSpPr>
          <p:grpSpPr>
            <a:xfrm>
              <a:off x="6005698" y="3578198"/>
              <a:ext cx="4795652" cy="282030"/>
              <a:chOff x="6005698" y="3756296"/>
              <a:chExt cx="4795652" cy="282030"/>
            </a:xfrm>
          </p:grpSpPr>
          <p:grpSp>
            <p:nvGrpSpPr>
              <p:cNvPr id="19" name="组合 18"/>
              <p:cNvGrpSpPr/>
              <p:nvPr/>
            </p:nvGrpSpPr>
            <p:grpSpPr>
              <a:xfrm>
                <a:off x="6005698" y="3756296"/>
                <a:ext cx="4795652" cy="252000"/>
                <a:chOff x="6005698" y="3390452"/>
                <a:chExt cx="3600000" cy="252000"/>
              </a:xfrm>
            </p:grpSpPr>
            <p:sp>
              <p:nvSpPr>
                <p:cNvPr id="18" name="圆角矩形 17"/>
                <p:cNvSpPr/>
                <p:nvPr/>
              </p:nvSpPr>
              <p:spPr>
                <a:xfrm>
                  <a:off x="6005698" y="3390452"/>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6005698" y="3390452"/>
                  <a:ext cx="32400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6067951" y="3761327"/>
                <a:ext cx="646331" cy="276999"/>
              </a:xfrm>
              <a:prstGeom prst="rect">
                <a:avLst/>
              </a:prstGeom>
            </p:spPr>
            <p:txBody>
              <a:bodyPr wrap="none" anchor="ctr">
                <a:spAutoFit/>
              </a:bodyPr>
              <a:lstStyle/>
              <a:p>
                <a:r>
                  <a:rPr lang="zh-CN" altLang="en-US" sz="1200" dirty="0" smtClean="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29" name="矩形 28"/>
            <p:cNvSpPr/>
            <p:nvPr/>
          </p:nvSpPr>
          <p:spPr>
            <a:xfrm>
              <a:off x="10809792" y="3518012"/>
              <a:ext cx="699230" cy="400110"/>
            </a:xfrm>
            <a:prstGeom prst="rect">
              <a:avLst/>
            </a:prstGeom>
          </p:spPr>
          <p:txBody>
            <a:bodyPr wrap="none">
              <a:spAutoFit/>
            </a:bodyPr>
            <a:lstStyle/>
            <a:p>
              <a:r>
                <a:rPr lang="en-US" altLang="zh-CN" sz="2000" dirty="0" smtClean="0">
                  <a:solidFill>
                    <a:schemeClr val="accent2"/>
                  </a:solidFill>
                  <a:latin typeface="+mj-ea"/>
                </a:rPr>
                <a:t>90%</a:t>
              </a:r>
              <a:endParaRPr lang="en-US" altLang="zh-CN" sz="2000" dirty="0">
                <a:solidFill>
                  <a:schemeClr val="accent2"/>
                </a:solidFill>
                <a:latin typeface="+mj-ea"/>
              </a:endParaRPr>
            </a:p>
          </p:txBody>
        </p:sp>
      </p:grpSp>
      <p:grpSp>
        <p:nvGrpSpPr>
          <p:cNvPr id="32" name="组合 31"/>
          <p:cNvGrpSpPr/>
          <p:nvPr/>
        </p:nvGrpSpPr>
        <p:grpSpPr>
          <a:xfrm>
            <a:off x="5929498" y="4158444"/>
            <a:ext cx="5503324" cy="400110"/>
            <a:chOff x="6005698" y="4276212"/>
            <a:chExt cx="5503324" cy="400110"/>
          </a:xfrm>
        </p:grpSpPr>
        <p:grpSp>
          <p:nvGrpSpPr>
            <p:cNvPr id="26" name="组合 25"/>
            <p:cNvGrpSpPr/>
            <p:nvPr/>
          </p:nvGrpSpPr>
          <p:grpSpPr>
            <a:xfrm>
              <a:off x="6005698" y="4332537"/>
              <a:ext cx="4795652" cy="282230"/>
              <a:chOff x="6005698" y="4332537"/>
              <a:chExt cx="4795652" cy="282230"/>
            </a:xfrm>
          </p:grpSpPr>
          <p:grpSp>
            <p:nvGrpSpPr>
              <p:cNvPr id="20" name="组合 19"/>
              <p:cNvGrpSpPr/>
              <p:nvPr/>
            </p:nvGrpSpPr>
            <p:grpSpPr>
              <a:xfrm>
                <a:off x="6005698" y="4332537"/>
                <a:ext cx="4795652" cy="252000"/>
                <a:chOff x="6005698" y="3947734"/>
                <a:chExt cx="3600000" cy="252000"/>
              </a:xfrm>
            </p:grpSpPr>
            <p:sp>
              <p:nvSpPr>
                <p:cNvPr id="100" name="圆角矩形 99"/>
                <p:cNvSpPr/>
                <p:nvPr/>
              </p:nvSpPr>
              <p:spPr>
                <a:xfrm>
                  <a:off x="6005698" y="3947734"/>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6005698" y="3947734"/>
                  <a:ext cx="28800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6067951" y="4337768"/>
                <a:ext cx="646331" cy="276999"/>
              </a:xfrm>
              <a:prstGeom prst="rect">
                <a:avLst/>
              </a:prstGeom>
            </p:spPr>
            <p:txBody>
              <a:bodyPr wrap="none" anchor="ctr">
                <a:spAutoFit/>
              </a:bodyPr>
              <a:lstStyle/>
              <a:p>
                <a:r>
                  <a:rPr lang="zh-CN" altLang="en-US" sz="1200" dirty="0" smtClean="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0" name="矩形 109"/>
            <p:cNvSpPr/>
            <p:nvPr/>
          </p:nvSpPr>
          <p:spPr>
            <a:xfrm>
              <a:off x="10809792" y="4276212"/>
              <a:ext cx="699230" cy="400110"/>
            </a:xfrm>
            <a:prstGeom prst="rect">
              <a:avLst/>
            </a:prstGeom>
          </p:spPr>
          <p:txBody>
            <a:bodyPr wrap="none">
              <a:spAutoFit/>
            </a:bodyPr>
            <a:lstStyle/>
            <a:p>
              <a:r>
                <a:rPr lang="en-US" altLang="zh-CN" sz="2000" dirty="0" smtClean="0">
                  <a:solidFill>
                    <a:schemeClr val="accent3"/>
                  </a:solidFill>
                  <a:latin typeface="+mj-ea"/>
                </a:rPr>
                <a:t>80%</a:t>
              </a:r>
              <a:endParaRPr lang="en-US" altLang="zh-CN" sz="2000" dirty="0">
                <a:solidFill>
                  <a:schemeClr val="accent3"/>
                </a:solidFill>
                <a:latin typeface="+mj-ea"/>
              </a:endParaRPr>
            </a:p>
          </p:txBody>
        </p:sp>
      </p:grpSp>
      <p:grpSp>
        <p:nvGrpSpPr>
          <p:cNvPr id="31" name="组合 30"/>
          <p:cNvGrpSpPr/>
          <p:nvPr/>
        </p:nvGrpSpPr>
        <p:grpSpPr>
          <a:xfrm>
            <a:off x="5929498" y="4798876"/>
            <a:ext cx="5503324" cy="400110"/>
            <a:chOff x="6005698" y="4852653"/>
            <a:chExt cx="5503324" cy="400110"/>
          </a:xfrm>
        </p:grpSpPr>
        <p:grpSp>
          <p:nvGrpSpPr>
            <p:cNvPr id="27" name="组合 26"/>
            <p:cNvGrpSpPr/>
            <p:nvPr/>
          </p:nvGrpSpPr>
          <p:grpSpPr>
            <a:xfrm>
              <a:off x="6005698" y="4908778"/>
              <a:ext cx="4795652" cy="282430"/>
              <a:chOff x="6005698" y="4908778"/>
              <a:chExt cx="4795652" cy="282430"/>
            </a:xfrm>
          </p:grpSpPr>
          <p:grpSp>
            <p:nvGrpSpPr>
              <p:cNvPr id="21" name="组合 20"/>
              <p:cNvGrpSpPr/>
              <p:nvPr/>
            </p:nvGrpSpPr>
            <p:grpSpPr>
              <a:xfrm>
                <a:off x="6005698" y="4908778"/>
                <a:ext cx="4795652" cy="252000"/>
                <a:chOff x="6005698" y="4634461"/>
                <a:chExt cx="3600000" cy="252000"/>
              </a:xfrm>
            </p:grpSpPr>
            <p:sp>
              <p:nvSpPr>
                <p:cNvPr id="102" name="圆角矩形 101"/>
                <p:cNvSpPr/>
                <p:nvPr/>
              </p:nvSpPr>
              <p:spPr>
                <a:xfrm>
                  <a:off x="6005698" y="4634461"/>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6005698" y="4634461"/>
                  <a:ext cx="34200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6067951" y="4914209"/>
                <a:ext cx="646331" cy="276999"/>
              </a:xfrm>
              <a:prstGeom prst="rect">
                <a:avLst/>
              </a:prstGeom>
            </p:spPr>
            <p:txBody>
              <a:bodyPr wrap="none" anchor="ctr">
                <a:spAutoFit/>
              </a:bodyPr>
              <a:lstStyle/>
              <a:p>
                <a:r>
                  <a:rPr lang="zh-CN" altLang="en-US" sz="1200" dirty="0" smtClean="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1" name="矩形 110"/>
            <p:cNvSpPr/>
            <p:nvPr/>
          </p:nvSpPr>
          <p:spPr>
            <a:xfrm>
              <a:off x="10809792" y="4852653"/>
              <a:ext cx="699230" cy="400110"/>
            </a:xfrm>
            <a:prstGeom prst="rect">
              <a:avLst/>
            </a:prstGeom>
          </p:spPr>
          <p:txBody>
            <a:bodyPr wrap="none">
              <a:spAutoFit/>
            </a:bodyPr>
            <a:lstStyle/>
            <a:p>
              <a:r>
                <a:rPr lang="en-US" altLang="zh-CN" sz="2000" dirty="0" smtClean="0">
                  <a:solidFill>
                    <a:schemeClr val="accent4"/>
                  </a:solidFill>
                  <a:latin typeface="+mj-ea"/>
                </a:rPr>
                <a:t>95%</a:t>
              </a:r>
              <a:endParaRPr lang="en-US" altLang="zh-CN" sz="2000" dirty="0">
                <a:solidFill>
                  <a:schemeClr val="accent4"/>
                </a:solidFill>
                <a:latin typeface="+mj-ea"/>
              </a:endParaRPr>
            </a:p>
          </p:txBody>
        </p:sp>
      </p:grpSp>
      <p:grpSp>
        <p:nvGrpSpPr>
          <p:cNvPr id="30" name="组合 29"/>
          <p:cNvGrpSpPr/>
          <p:nvPr/>
        </p:nvGrpSpPr>
        <p:grpSpPr>
          <a:xfrm>
            <a:off x="5929498" y="5439309"/>
            <a:ext cx="5503324" cy="400110"/>
            <a:chOff x="6005698" y="5439309"/>
            <a:chExt cx="5503324" cy="400110"/>
          </a:xfrm>
        </p:grpSpPr>
        <p:grpSp>
          <p:nvGrpSpPr>
            <p:cNvPr id="28" name="组合 27"/>
            <p:cNvGrpSpPr/>
            <p:nvPr/>
          </p:nvGrpSpPr>
          <p:grpSpPr>
            <a:xfrm>
              <a:off x="6005698" y="5485019"/>
              <a:ext cx="4795652" cy="282630"/>
              <a:chOff x="6005698" y="5485019"/>
              <a:chExt cx="4795652" cy="282630"/>
            </a:xfrm>
          </p:grpSpPr>
          <p:grpSp>
            <p:nvGrpSpPr>
              <p:cNvPr id="22" name="组合 21"/>
              <p:cNvGrpSpPr/>
              <p:nvPr/>
            </p:nvGrpSpPr>
            <p:grpSpPr>
              <a:xfrm>
                <a:off x="6005698" y="5485019"/>
                <a:ext cx="4795652" cy="252000"/>
                <a:chOff x="6005698" y="5119175"/>
                <a:chExt cx="3600000" cy="252000"/>
              </a:xfrm>
            </p:grpSpPr>
            <p:sp>
              <p:nvSpPr>
                <p:cNvPr id="104" name="圆角矩形 103"/>
                <p:cNvSpPr/>
                <p:nvPr/>
              </p:nvSpPr>
              <p:spPr>
                <a:xfrm>
                  <a:off x="6005698" y="5119175"/>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6005698" y="5119175"/>
                  <a:ext cx="30600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108"/>
              <p:cNvSpPr/>
              <p:nvPr/>
            </p:nvSpPr>
            <p:spPr>
              <a:xfrm>
                <a:off x="6067951" y="5490650"/>
                <a:ext cx="646331" cy="276999"/>
              </a:xfrm>
              <a:prstGeom prst="rect">
                <a:avLst/>
              </a:prstGeom>
            </p:spPr>
            <p:txBody>
              <a:bodyPr wrap="none" anchor="ctr">
                <a:spAutoFit/>
              </a:bodyPr>
              <a:lstStyle/>
              <a:p>
                <a:r>
                  <a:rPr lang="zh-CN" altLang="en-US" sz="1200" dirty="0" smtClean="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2" name="矩形 111"/>
            <p:cNvSpPr/>
            <p:nvPr/>
          </p:nvSpPr>
          <p:spPr>
            <a:xfrm>
              <a:off x="10809792" y="5439309"/>
              <a:ext cx="699230" cy="400110"/>
            </a:xfrm>
            <a:prstGeom prst="rect">
              <a:avLst/>
            </a:prstGeom>
          </p:spPr>
          <p:txBody>
            <a:bodyPr wrap="none">
              <a:spAutoFit/>
            </a:bodyPr>
            <a:lstStyle/>
            <a:p>
              <a:r>
                <a:rPr lang="en-US" altLang="zh-CN" sz="2000" dirty="0" smtClean="0">
                  <a:solidFill>
                    <a:schemeClr val="accent5"/>
                  </a:solidFill>
                  <a:latin typeface="+mj-ea"/>
                </a:rPr>
                <a:t>85%</a:t>
              </a:r>
              <a:endParaRPr lang="en-US" altLang="zh-CN" sz="2000" dirty="0">
                <a:solidFill>
                  <a:schemeClr val="accent5"/>
                </a:solidFill>
                <a:latin typeface="+mj-ea"/>
              </a:endParaRPr>
            </a:p>
          </p:txBody>
        </p:sp>
      </p:grpSp>
      <p:sp>
        <p:nvSpPr>
          <p:cNvPr id="2" name="灯片编号占位符 1"/>
          <p:cNvSpPr>
            <a:spLocks noGrp="1"/>
          </p:cNvSpPr>
          <p:nvPr>
            <p:ph type="sldNum" sz="quarter" idx="12"/>
          </p:nvPr>
        </p:nvSpPr>
        <p:spPr/>
        <p:txBody>
          <a:bodyPr/>
          <a:lstStyle/>
          <a:p>
            <a:fld id="{18AF668F-848C-4CC0-8143-F2E483CC7783}" type="slidenum">
              <a:rPr lang="zh-CN" altLang="en-US" smtClean="0"/>
              <a:t>38</a:t>
            </a:fld>
            <a:endParaRPr lang="zh-CN" altLang="en-US"/>
          </a:p>
        </p:txBody>
      </p:sp>
    </p:spTree>
    <p:custDataLst>
      <p:tags r:id="rId1"/>
    </p:custDataLst>
    <p:extLst>
      <p:ext uri="{BB962C8B-B14F-4D97-AF65-F5344CB8AC3E}">
        <p14:creationId xmlns:p14="http://schemas.microsoft.com/office/powerpoint/2010/main" val="1140601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1" presetClass="entr" presetSubtype="0" fill="hold" grpId="0" nodeType="afterEffect">
                                  <p:stCondLst>
                                    <p:cond delay="10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600"/>
                            </p:stCondLst>
                            <p:childTnLst>
                              <p:par>
                                <p:cTn id="14" presetID="1" presetClass="entr" presetSubtype="0" fill="hold" grpId="0" nodeType="afterEffect">
                                  <p:stCondLst>
                                    <p:cond delay="100"/>
                                  </p:stCondLst>
                                  <p:childTnLst>
                                    <p:set>
                                      <p:cBhvr>
                                        <p:cTn id="15" dur="1" fill="hold">
                                          <p:stCondLst>
                                            <p:cond delay="0"/>
                                          </p:stCondLst>
                                        </p:cTn>
                                        <p:tgtEl>
                                          <p:spTgt spid="92"/>
                                        </p:tgtEl>
                                        <p:attrNameLst>
                                          <p:attrName>style.visibility</p:attrName>
                                        </p:attrNameLst>
                                      </p:cBhvr>
                                      <p:to>
                                        <p:strVal val="visible"/>
                                      </p:to>
                                    </p:set>
                                  </p:childTnLst>
                                </p:cTn>
                              </p:par>
                            </p:childTnLst>
                          </p:cTn>
                        </p:par>
                        <p:par>
                          <p:cTn id="16" fill="hold">
                            <p:stCondLst>
                              <p:cond delay="700"/>
                            </p:stCondLst>
                            <p:childTnLst>
                              <p:par>
                                <p:cTn id="17" presetID="1" presetClass="entr" presetSubtype="0" fill="hold" grpId="0" nodeType="afterEffect">
                                  <p:stCondLst>
                                    <p:cond delay="100"/>
                                  </p:stCondLst>
                                  <p:childTnLst>
                                    <p:set>
                                      <p:cBhvr>
                                        <p:cTn id="18" dur="1" fill="hold">
                                          <p:stCondLst>
                                            <p:cond delay="0"/>
                                          </p:stCondLst>
                                        </p:cTn>
                                        <p:tgtEl>
                                          <p:spTgt spid="59"/>
                                        </p:tgtEl>
                                        <p:attrNameLst>
                                          <p:attrName>style.visibility</p:attrName>
                                        </p:attrNameLst>
                                      </p:cBhvr>
                                      <p:to>
                                        <p:strVal val="visible"/>
                                      </p:to>
                                    </p:set>
                                  </p:childTnLst>
                                </p:cTn>
                              </p:par>
                            </p:childTnLst>
                          </p:cTn>
                        </p:par>
                        <p:par>
                          <p:cTn id="19" fill="hold">
                            <p:stCondLst>
                              <p:cond delay="800"/>
                            </p:stCondLst>
                            <p:childTnLst>
                              <p:par>
                                <p:cTn id="20" presetID="1" presetClass="entr" presetSubtype="0" fill="hold" grpId="0" nodeType="afterEffect">
                                  <p:stCondLst>
                                    <p:cond delay="100"/>
                                  </p:stCondLst>
                                  <p:childTnLst>
                                    <p:set>
                                      <p:cBhvr>
                                        <p:cTn id="21" dur="1" fill="hold">
                                          <p:stCondLst>
                                            <p:cond delay="0"/>
                                          </p:stCondLst>
                                        </p:cTn>
                                        <p:tgtEl>
                                          <p:spTgt spid="42"/>
                                        </p:tgtEl>
                                        <p:attrNameLst>
                                          <p:attrName>style.visibility</p:attrName>
                                        </p:attrNameLst>
                                      </p:cBhvr>
                                      <p:to>
                                        <p:strVal val="visible"/>
                                      </p:to>
                                    </p:set>
                                  </p:childTnLst>
                                </p:cTn>
                              </p:par>
                            </p:childTnLst>
                          </p:cTn>
                        </p:par>
                        <p:par>
                          <p:cTn id="22" fill="hold">
                            <p:stCondLst>
                              <p:cond delay="900"/>
                            </p:stCondLst>
                            <p:childTnLst>
                              <p:par>
                                <p:cTn id="23" presetID="1" presetClass="entr" presetSubtype="0" fill="hold" grpId="0" nodeType="afterEffect">
                                  <p:stCondLst>
                                    <p:cond delay="100"/>
                                  </p:stCondLst>
                                  <p:childTnLst>
                                    <p:set>
                                      <p:cBhvr>
                                        <p:cTn id="24" dur="1" fill="hold">
                                          <p:stCondLst>
                                            <p:cond delay="0"/>
                                          </p:stCondLst>
                                        </p:cTn>
                                        <p:tgtEl>
                                          <p:spTgt spid="47"/>
                                        </p:tgtEl>
                                        <p:attrNameLst>
                                          <p:attrName>style.visibility</p:attrName>
                                        </p:attrNameLst>
                                      </p:cBhvr>
                                      <p:to>
                                        <p:strVal val="visible"/>
                                      </p:to>
                                    </p:set>
                                  </p:childTnLst>
                                </p:cTn>
                              </p:par>
                            </p:childTnLst>
                          </p:cTn>
                        </p:par>
                        <p:par>
                          <p:cTn id="25" fill="hold">
                            <p:stCondLst>
                              <p:cond delay="1000"/>
                            </p:stCondLst>
                            <p:childTnLst>
                              <p:par>
                                <p:cTn id="26" presetID="1" presetClass="entr" presetSubtype="0" fill="hold" grpId="0" nodeType="afterEffect">
                                  <p:stCondLst>
                                    <p:cond delay="100"/>
                                  </p:stCondLst>
                                  <p:childTnLst>
                                    <p:set>
                                      <p:cBhvr>
                                        <p:cTn id="27" dur="1" fill="hold">
                                          <p:stCondLst>
                                            <p:cond delay="0"/>
                                          </p:stCondLst>
                                        </p:cTn>
                                        <p:tgtEl>
                                          <p:spTgt spid="51"/>
                                        </p:tgtEl>
                                        <p:attrNameLst>
                                          <p:attrName>style.visibility</p:attrName>
                                        </p:attrNameLst>
                                      </p:cBhvr>
                                      <p:to>
                                        <p:strVal val="visible"/>
                                      </p:to>
                                    </p:set>
                                  </p:childTnLst>
                                </p:cTn>
                              </p:par>
                            </p:childTnLst>
                          </p:cTn>
                        </p:par>
                        <p:par>
                          <p:cTn id="28" fill="hold">
                            <p:stCondLst>
                              <p:cond delay="1100"/>
                            </p:stCondLst>
                            <p:childTnLst>
                              <p:par>
                                <p:cTn id="29" presetID="1" presetClass="entr" presetSubtype="0" fill="hold" grpId="0" nodeType="afterEffect">
                                  <p:stCondLst>
                                    <p:cond delay="10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1200"/>
                            </p:stCondLst>
                            <p:childTnLst>
                              <p:par>
                                <p:cTn id="32" presetID="1" presetClass="entr" presetSubtype="0" fill="hold" grpId="0" nodeType="afterEffect">
                                  <p:stCondLst>
                                    <p:cond delay="100"/>
                                  </p:stCondLst>
                                  <p:childTnLst>
                                    <p:set>
                                      <p:cBhvr>
                                        <p:cTn id="33" dur="1" fill="hold">
                                          <p:stCondLst>
                                            <p:cond delay="0"/>
                                          </p:stCondLst>
                                        </p:cTn>
                                        <p:tgtEl>
                                          <p:spTgt spid="39"/>
                                        </p:tgtEl>
                                        <p:attrNameLst>
                                          <p:attrName>style.visibility</p:attrName>
                                        </p:attrNameLst>
                                      </p:cBhvr>
                                      <p:to>
                                        <p:strVal val="visible"/>
                                      </p:to>
                                    </p:set>
                                  </p:childTnLst>
                                </p:cTn>
                              </p:par>
                            </p:childTnLst>
                          </p:cTn>
                        </p:par>
                        <p:par>
                          <p:cTn id="34" fill="hold">
                            <p:stCondLst>
                              <p:cond delay="1300"/>
                            </p:stCondLst>
                            <p:childTnLst>
                              <p:par>
                                <p:cTn id="35" presetID="1" presetClass="entr" presetSubtype="0" fill="hold" grpId="0" nodeType="afterEffect">
                                  <p:stCondLst>
                                    <p:cond delay="100"/>
                                  </p:stCondLst>
                                  <p:childTnLst>
                                    <p:set>
                                      <p:cBhvr>
                                        <p:cTn id="36" dur="1" fill="hold">
                                          <p:stCondLst>
                                            <p:cond delay="0"/>
                                          </p:stCondLst>
                                        </p:cTn>
                                        <p:tgtEl>
                                          <p:spTgt spid="46"/>
                                        </p:tgtEl>
                                        <p:attrNameLst>
                                          <p:attrName>style.visibility</p:attrName>
                                        </p:attrNameLst>
                                      </p:cBhvr>
                                      <p:to>
                                        <p:strVal val="visible"/>
                                      </p:to>
                                    </p:set>
                                  </p:childTnLst>
                                </p:cTn>
                              </p:par>
                            </p:childTnLst>
                          </p:cTn>
                        </p:par>
                        <p:par>
                          <p:cTn id="37" fill="hold">
                            <p:stCondLst>
                              <p:cond delay="1400"/>
                            </p:stCondLst>
                            <p:childTnLst>
                              <p:par>
                                <p:cTn id="38" presetID="1" presetClass="entr" presetSubtype="0" fill="hold" grpId="0" nodeType="afterEffect">
                                  <p:stCondLst>
                                    <p:cond delay="100"/>
                                  </p:stCondLst>
                                  <p:childTnLst>
                                    <p:set>
                                      <p:cBhvr>
                                        <p:cTn id="39" dur="1" fill="hold">
                                          <p:stCondLst>
                                            <p:cond delay="0"/>
                                          </p:stCondLst>
                                        </p:cTn>
                                        <p:tgtEl>
                                          <p:spTgt spid="98"/>
                                        </p:tgtEl>
                                        <p:attrNameLst>
                                          <p:attrName>style.visibility</p:attrName>
                                        </p:attrNameLst>
                                      </p:cBhvr>
                                      <p:to>
                                        <p:strVal val="visible"/>
                                      </p:to>
                                    </p:set>
                                  </p:childTnLst>
                                </p:cTn>
                              </p:par>
                            </p:childTnLst>
                          </p:cTn>
                        </p:par>
                        <p:par>
                          <p:cTn id="40" fill="hold">
                            <p:stCondLst>
                              <p:cond delay="1500"/>
                            </p:stCondLst>
                            <p:childTnLst>
                              <p:par>
                                <p:cTn id="41" presetID="1" presetClass="entr" presetSubtype="0" fill="hold" grpId="0" nodeType="afterEffect">
                                  <p:stCondLst>
                                    <p:cond delay="10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1600"/>
                            </p:stCondLst>
                            <p:childTnLst>
                              <p:par>
                                <p:cTn id="44" presetID="1" presetClass="entr" presetSubtype="0" fill="hold" grpId="0" nodeType="afterEffect">
                                  <p:stCondLst>
                                    <p:cond delay="100"/>
                                  </p:stCondLst>
                                  <p:childTnLst>
                                    <p:set>
                                      <p:cBhvr>
                                        <p:cTn id="45" dur="1" fill="hold">
                                          <p:stCondLst>
                                            <p:cond delay="0"/>
                                          </p:stCondLst>
                                        </p:cTn>
                                        <p:tgtEl>
                                          <p:spTgt spid="65"/>
                                        </p:tgtEl>
                                        <p:attrNameLst>
                                          <p:attrName>style.visibility</p:attrName>
                                        </p:attrNameLst>
                                      </p:cBhvr>
                                      <p:to>
                                        <p:strVal val="visible"/>
                                      </p:to>
                                    </p:set>
                                  </p:childTnLst>
                                </p:cTn>
                              </p:par>
                            </p:childTnLst>
                          </p:cTn>
                        </p:par>
                        <p:par>
                          <p:cTn id="46" fill="hold">
                            <p:stCondLst>
                              <p:cond delay="1700"/>
                            </p:stCondLst>
                            <p:childTnLst>
                              <p:par>
                                <p:cTn id="47" presetID="1" presetClass="entr" presetSubtype="0" fill="hold" grpId="0" nodeType="afterEffect">
                                  <p:stCondLst>
                                    <p:cond delay="100"/>
                                  </p:stCondLst>
                                  <p:childTnLst>
                                    <p:set>
                                      <p:cBhvr>
                                        <p:cTn id="48" dur="1" fill="hold">
                                          <p:stCondLst>
                                            <p:cond delay="0"/>
                                          </p:stCondLst>
                                        </p:cTn>
                                        <p:tgtEl>
                                          <p:spTgt spid="76"/>
                                        </p:tgtEl>
                                        <p:attrNameLst>
                                          <p:attrName>style.visibility</p:attrName>
                                        </p:attrNameLst>
                                      </p:cBhvr>
                                      <p:to>
                                        <p:strVal val="visible"/>
                                      </p:to>
                                    </p:set>
                                  </p:childTnLst>
                                </p:cTn>
                              </p:par>
                            </p:childTnLst>
                          </p:cTn>
                        </p:par>
                        <p:par>
                          <p:cTn id="49" fill="hold">
                            <p:stCondLst>
                              <p:cond delay="1800"/>
                            </p:stCondLst>
                            <p:childTnLst>
                              <p:par>
                                <p:cTn id="50" presetID="1" presetClass="entr" presetSubtype="0" fill="hold" grpId="0" nodeType="afterEffect">
                                  <p:stCondLst>
                                    <p:cond delay="100"/>
                                  </p:stCondLst>
                                  <p:childTnLst>
                                    <p:set>
                                      <p:cBhvr>
                                        <p:cTn id="51" dur="1" fill="hold">
                                          <p:stCondLst>
                                            <p:cond delay="0"/>
                                          </p:stCondLst>
                                        </p:cTn>
                                        <p:tgtEl>
                                          <p:spTgt spid="64"/>
                                        </p:tgtEl>
                                        <p:attrNameLst>
                                          <p:attrName>style.visibility</p:attrName>
                                        </p:attrNameLst>
                                      </p:cBhvr>
                                      <p:to>
                                        <p:strVal val="visible"/>
                                      </p:to>
                                    </p:set>
                                  </p:childTnLst>
                                </p:cTn>
                              </p:par>
                            </p:childTnLst>
                          </p:cTn>
                        </p:par>
                        <p:par>
                          <p:cTn id="52" fill="hold">
                            <p:stCondLst>
                              <p:cond delay="1900"/>
                            </p:stCondLst>
                            <p:childTnLst>
                              <p:par>
                                <p:cTn id="53" presetID="1" presetClass="entr" presetSubtype="0" fill="hold" grpId="0" nodeType="afterEffect">
                                  <p:stCondLst>
                                    <p:cond delay="100"/>
                                  </p:stCondLst>
                                  <p:childTnLst>
                                    <p:set>
                                      <p:cBhvr>
                                        <p:cTn id="54" dur="1" fill="hold">
                                          <p:stCondLst>
                                            <p:cond delay="0"/>
                                          </p:stCondLst>
                                        </p:cTn>
                                        <p:tgtEl>
                                          <p:spTgt spid="56"/>
                                        </p:tgtEl>
                                        <p:attrNameLst>
                                          <p:attrName>style.visibility</p:attrName>
                                        </p:attrNameLst>
                                      </p:cBhvr>
                                      <p:to>
                                        <p:strVal val="visible"/>
                                      </p:to>
                                    </p:set>
                                  </p:childTnLst>
                                </p:cTn>
                              </p:par>
                            </p:childTnLst>
                          </p:cTn>
                        </p:par>
                        <p:par>
                          <p:cTn id="55" fill="hold">
                            <p:stCondLst>
                              <p:cond delay="2000"/>
                            </p:stCondLst>
                            <p:childTnLst>
                              <p:par>
                                <p:cTn id="56" presetID="1" presetClass="entr" presetSubtype="0" fill="hold" grpId="0" nodeType="afterEffect">
                                  <p:stCondLst>
                                    <p:cond delay="100"/>
                                  </p:stCondLst>
                                  <p:childTnLst>
                                    <p:set>
                                      <p:cBhvr>
                                        <p:cTn id="57" dur="1" fill="hold">
                                          <p:stCondLst>
                                            <p:cond delay="0"/>
                                          </p:stCondLst>
                                        </p:cTn>
                                        <p:tgtEl>
                                          <p:spTgt spid="91"/>
                                        </p:tgtEl>
                                        <p:attrNameLst>
                                          <p:attrName>style.visibility</p:attrName>
                                        </p:attrNameLst>
                                      </p:cBhvr>
                                      <p:to>
                                        <p:strVal val="visible"/>
                                      </p:to>
                                    </p:set>
                                  </p:childTnLst>
                                </p:cTn>
                              </p:par>
                            </p:childTnLst>
                          </p:cTn>
                        </p:par>
                        <p:par>
                          <p:cTn id="58" fill="hold">
                            <p:stCondLst>
                              <p:cond delay="2100"/>
                            </p:stCondLst>
                            <p:childTnLst>
                              <p:par>
                                <p:cTn id="59" presetID="1" presetClass="entr" presetSubtype="0" fill="hold" grpId="0" nodeType="afterEffect">
                                  <p:stCondLst>
                                    <p:cond delay="100"/>
                                  </p:stCondLst>
                                  <p:childTnLst>
                                    <p:set>
                                      <p:cBhvr>
                                        <p:cTn id="60" dur="1" fill="hold">
                                          <p:stCondLst>
                                            <p:cond delay="0"/>
                                          </p:stCondLst>
                                        </p:cTn>
                                        <p:tgtEl>
                                          <p:spTgt spid="41"/>
                                        </p:tgtEl>
                                        <p:attrNameLst>
                                          <p:attrName>style.visibility</p:attrName>
                                        </p:attrNameLst>
                                      </p:cBhvr>
                                      <p:to>
                                        <p:strVal val="visible"/>
                                      </p:to>
                                    </p:set>
                                  </p:childTnLst>
                                </p:cTn>
                              </p:par>
                            </p:childTnLst>
                          </p:cTn>
                        </p:par>
                        <p:par>
                          <p:cTn id="61" fill="hold">
                            <p:stCondLst>
                              <p:cond delay="2200"/>
                            </p:stCondLst>
                            <p:childTnLst>
                              <p:par>
                                <p:cTn id="62" presetID="1" presetClass="entr" presetSubtype="0" fill="hold" grpId="0" nodeType="afterEffect">
                                  <p:stCondLst>
                                    <p:cond delay="100"/>
                                  </p:stCondLst>
                                  <p:childTnLst>
                                    <p:set>
                                      <p:cBhvr>
                                        <p:cTn id="63" dur="1" fill="hold">
                                          <p:stCondLst>
                                            <p:cond delay="0"/>
                                          </p:stCondLst>
                                        </p:cTn>
                                        <p:tgtEl>
                                          <p:spTgt spid="7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94"/>
                                        </p:tgtEl>
                                        <p:attrNameLst>
                                          <p:attrName>style.visibility</p:attrName>
                                        </p:attrNameLst>
                                      </p:cBhvr>
                                      <p:to>
                                        <p:strVal val="visible"/>
                                      </p:to>
                                    </p:set>
                                    <p:anim calcmode="lin" valueType="num">
                                      <p:cBhvr>
                                        <p:cTn id="68" dur="4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94"/>
                                        </p:tgtEl>
                                        <p:attrNameLst>
                                          <p:attrName>ppt_y</p:attrName>
                                        </p:attrNameLst>
                                      </p:cBhvr>
                                      <p:tavLst>
                                        <p:tav tm="0">
                                          <p:val>
                                            <p:strVal val="#ppt_y"/>
                                          </p:val>
                                        </p:tav>
                                        <p:tav tm="100000">
                                          <p:val>
                                            <p:strVal val="#ppt_y"/>
                                          </p:val>
                                        </p:tav>
                                      </p:tavLst>
                                    </p:anim>
                                    <p:anim calcmode="lin" valueType="num">
                                      <p:cBhvr>
                                        <p:cTn id="70" dur="4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94"/>
                                        </p:tgtEl>
                                      </p:cBhvr>
                                    </p:animEffect>
                                  </p:childTnLst>
                                </p:cTn>
                              </p:par>
                              <p:par>
                                <p:cTn id="73" presetID="2" presetClass="entr" presetSubtype="2" fill="hold" grpId="0" nodeType="withEffect">
                                  <p:stCondLst>
                                    <p:cond delay="1000"/>
                                  </p:stCondLst>
                                  <p:childTnLst>
                                    <p:set>
                                      <p:cBhvr>
                                        <p:cTn id="74" dur="1" fill="hold">
                                          <p:stCondLst>
                                            <p:cond delay="0"/>
                                          </p:stCondLst>
                                        </p:cTn>
                                        <p:tgtEl>
                                          <p:spTgt spid="106"/>
                                        </p:tgtEl>
                                        <p:attrNameLst>
                                          <p:attrName>style.visibility</p:attrName>
                                        </p:attrNameLst>
                                      </p:cBhvr>
                                      <p:to>
                                        <p:strVal val="visible"/>
                                      </p:to>
                                    </p:set>
                                    <p:anim calcmode="lin" valueType="num">
                                      <p:cBhvr additive="base">
                                        <p:cTn id="75" dur="500" fill="hold"/>
                                        <p:tgtEl>
                                          <p:spTgt spid="106"/>
                                        </p:tgtEl>
                                        <p:attrNameLst>
                                          <p:attrName>ppt_x</p:attrName>
                                        </p:attrNameLst>
                                      </p:cBhvr>
                                      <p:tavLst>
                                        <p:tav tm="0">
                                          <p:val>
                                            <p:strVal val="1+#ppt_w/2"/>
                                          </p:val>
                                        </p:tav>
                                        <p:tav tm="100000">
                                          <p:val>
                                            <p:strVal val="#ppt_x"/>
                                          </p:val>
                                        </p:tav>
                                      </p:tavLst>
                                    </p:anim>
                                    <p:anim calcmode="lin" valueType="num">
                                      <p:cBhvr additive="base">
                                        <p:cTn id="76" dur="500" fill="hold"/>
                                        <p:tgtEl>
                                          <p:spTgt spid="106"/>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900" decel="100000" fill="hold"/>
                                        <p:tgtEl>
                                          <p:spTgt spid="33"/>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50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900" decel="100000" fill="hold"/>
                                        <p:tgtEl>
                                          <p:spTgt spid="32"/>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100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900" decel="100000" fill="hold"/>
                                        <p:tgtEl>
                                          <p:spTgt spid="3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150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900" decel="100000" fill="hold"/>
                                        <p:tgtEl>
                                          <p:spTgt spid="3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6" grpId="0" animBg="1"/>
      <p:bldP spid="47" grpId="0" animBg="1"/>
      <p:bldP spid="51" grpId="0" animBg="1"/>
      <p:bldP spid="56" grpId="0" animBg="1"/>
      <p:bldP spid="59" grpId="0" animBg="1"/>
      <p:bldP spid="64" grpId="0" animBg="1"/>
      <p:bldP spid="65" grpId="0" animBg="1"/>
      <p:bldP spid="76" grpId="0" animBg="1"/>
      <p:bldP spid="78" grpId="0" animBg="1"/>
      <p:bldP spid="88" grpId="0" animBg="1"/>
      <p:bldP spid="91" grpId="0" animBg="1"/>
      <p:bldP spid="92" grpId="0" animBg="1"/>
      <p:bldP spid="95" grpId="0" animBg="1"/>
      <p:bldP spid="98" grpId="0" animBg="1"/>
      <p:bldP spid="94" grpId="0"/>
      <p:bldP spid="10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小品牌组织结构</a:t>
            </a:r>
          </a:p>
        </p:txBody>
      </p:sp>
      <p:sp>
        <p:nvSpPr>
          <p:cNvPr id="2" name="灯片编号占位符 1"/>
          <p:cNvSpPr>
            <a:spLocks noGrp="1"/>
          </p:cNvSpPr>
          <p:nvPr>
            <p:ph type="sldNum" sz="quarter" idx="12"/>
          </p:nvPr>
        </p:nvSpPr>
        <p:spPr/>
        <p:txBody>
          <a:bodyPr/>
          <a:lstStyle/>
          <a:p>
            <a:fld id="{18AF668F-848C-4CC0-8143-F2E483CC7783}" type="slidenum">
              <a:rPr lang="zh-CN" altLang="en-US" smtClean="0"/>
              <a:t>39</a:t>
            </a:fld>
            <a:endParaRPr lang="zh-CN" altLang="en-US"/>
          </a:p>
        </p:txBody>
      </p:sp>
      <p:cxnSp>
        <p:nvCxnSpPr>
          <p:cNvPr id="54" name="直接连接符 53"/>
          <p:cNvCxnSpPr/>
          <p:nvPr/>
        </p:nvCxnSpPr>
        <p:spPr>
          <a:xfrm>
            <a:off x="2633779" y="4108637"/>
            <a:ext cx="72082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894378" y="2664064"/>
            <a:ext cx="618491" cy="2724733"/>
            <a:chOff x="3445191" y="2078885"/>
            <a:chExt cx="463868" cy="2043550"/>
          </a:xfrm>
        </p:grpSpPr>
        <p:cxnSp>
          <p:nvCxnSpPr>
            <p:cNvPr id="57" name="直接连接符 56"/>
            <p:cNvCxnSpPr/>
            <p:nvPr/>
          </p:nvCxnSpPr>
          <p:spPr>
            <a:xfrm>
              <a:off x="3445191" y="3162316"/>
              <a:ext cx="463868"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flipV="1">
              <a:off x="3695700" y="2078885"/>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3695700" y="4122434"/>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695700" y="2078885"/>
              <a:ext cx="0" cy="2043549"/>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7280712" y="2664064"/>
            <a:ext cx="1163687" cy="1444573"/>
            <a:chOff x="5234941" y="2078886"/>
            <a:chExt cx="872765" cy="1083430"/>
          </a:xfrm>
        </p:grpSpPr>
        <p:cxnSp>
          <p:nvCxnSpPr>
            <p:cNvPr id="63" name="直接连接符 62"/>
            <p:cNvCxnSpPr/>
            <p:nvPr/>
          </p:nvCxnSpPr>
          <p:spPr>
            <a:xfrm>
              <a:off x="5234941" y="207888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234941" y="316231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3354604" y="3338998"/>
            <a:ext cx="1539775" cy="910420"/>
            <a:chOff x="2290360" y="2585085"/>
            <a:chExt cx="1154831" cy="682815"/>
          </a:xfrm>
          <a:solidFill>
            <a:schemeClr val="accent1"/>
          </a:solidFill>
        </p:grpSpPr>
        <p:sp>
          <p:nvSpPr>
            <p:cNvPr id="68" name="圆角矩形 67"/>
            <p:cNvSpPr/>
            <p:nvPr/>
          </p:nvSpPr>
          <p:spPr>
            <a:xfrm>
              <a:off x="229036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General Manager</a:t>
              </a:r>
              <a:endParaRPr lang="zh-CN" altLang="en-US" sz="1000" dirty="0">
                <a:latin typeface="+mj-ea"/>
                <a:ea typeface="+mj-ea"/>
              </a:endParaRPr>
            </a:p>
          </p:txBody>
        </p:sp>
        <p:grpSp>
          <p:nvGrpSpPr>
            <p:cNvPr id="69" name="组合 68"/>
            <p:cNvGrpSpPr/>
            <p:nvPr/>
          </p:nvGrpSpPr>
          <p:grpSpPr>
            <a:xfrm>
              <a:off x="2597579" y="2585085"/>
              <a:ext cx="540392" cy="471646"/>
              <a:chOff x="-1630363" y="1246188"/>
              <a:chExt cx="1971676" cy="1720850"/>
            </a:xfrm>
            <a:grpFill/>
          </p:grpSpPr>
          <p:sp>
            <p:nvSpPr>
              <p:cNvPr id="70"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71"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72" name="组合 71"/>
          <p:cNvGrpSpPr/>
          <p:nvPr/>
        </p:nvGrpSpPr>
        <p:grpSpPr>
          <a:xfrm>
            <a:off x="1094004" y="3338998"/>
            <a:ext cx="1539775" cy="910420"/>
            <a:chOff x="594910" y="2585085"/>
            <a:chExt cx="1154831" cy="682815"/>
          </a:xfrm>
          <a:solidFill>
            <a:schemeClr val="accent1"/>
          </a:solidFill>
        </p:grpSpPr>
        <p:sp>
          <p:nvSpPr>
            <p:cNvPr id="73" name="圆角矩形 72"/>
            <p:cNvSpPr/>
            <p:nvPr/>
          </p:nvSpPr>
          <p:spPr>
            <a:xfrm>
              <a:off x="59491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Chief Executive</a:t>
              </a:r>
              <a:endParaRPr lang="zh-CN" altLang="en-US" sz="1000" dirty="0">
                <a:latin typeface="+mj-ea"/>
                <a:ea typeface="+mj-ea"/>
              </a:endParaRPr>
            </a:p>
          </p:txBody>
        </p:sp>
        <p:grpSp>
          <p:nvGrpSpPr>
            <p:cNvPr id="74" name="组合 73"/>
            <p:cNvGrpSpPr/>
            <p:nvPr/>
          </p:nvGrpSpPr>
          <p:grpSpPr>
            <a:xfrm>
              <a:off x="902129" y="2585085"/>
              <a:ext cx="540392" cy="471646"/>
              <a:chOff x="-1630363" y="1246188"/>
              <a:chExt cx="1971676" cy="1720850"/>
            </a:xfrm>
            <a:grpFill/>
          </p:grpSpPr>
          <p:sp>
            <p:nvSpPr>
              <p:cNvPr id="7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77"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79" name="组合 78"/>
          <p:cNvGrpSpPr/>
          <p:nvPr/>
        </p:nvGrpSpPr>
        <p:grpSpPr>
          <a:xfrm>
            <a:off x="5431589" y="1894425"/>
            <a:ext cx="1930400" cy="3635153"/>
            <a:chOff x="3848100" y="1501655"/>
            <a:chExt cx="1447800" cy="2726365"/>
          </a:xfrm>
          <a:solidFill>
            <a:schemeClr val="accent1"/>
          </a:solidFill>
        </p:grpSpPr>
        <p:grpSp>
          <p:nvGrpSpPr>
            <p:cNvPr id="80" name="组合 79"/>
            <p:cNvGrpSpPr/>
            <p:nvPr/>
          </p:nvGrpSpPr>
          <p:grpSpPr>
            <a:xfrm>
              <a:off x="3909059" y="1501655"/>
              <a:ext cx="1325882" cy="682815"/>
              <a:chOff x="3909059" y="1501655"/>
              <a:chExt cx="1325882" cy="682815"/>
            </a:xfrm>
            <a:grpFill/>
          </p:grpSpPr>
          <p:sp>
            <p:nvSpPr>
              <p:cNvPr id="96" name="圆角矩形 95"/>
              <p:cNvSpPr/>
              <p:nvPr/>
            </p:nvSpPr>
            <p:spPr>
              <a:xfrm>
                <a:off x="3909059" y="197330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Marketing Manager</a:t>
                </a:r>
                <a:endParaRPr lang="zh-CN" altLang="en-US" sz="1000" dirty="0">
                  <a:latin typeface="+mj-ea"/>
                  <a:ea typeface="+mj-ea"/>
                </a:endParaRPr>
              </a:p>
            </p:txBody>
          </p:sp>
          <p:grpSp>
            <p:nvGrpSpPr>
              <p:cNvPr id="97" name="组合 96"/>
              <p:cNvGrpSpPr/>
              <p:nvPr/>
            </p:nvGrpSpPr>
            <p:grpSpPr>
              <a:xfrm>
                <a:off x="4301803" y="1501655"/>
                <a:ext cx="540392" cy="471646"/>
                <a:chOff x="-1630363" y="1246188"/>
                <a:chExt cx="1971676" cy="1720850"/>
              </a:xfrm>
              <a:grpFill/>
            </p:grpSpPr>
            <p:sp>
              <p:nvSpPr>
                <p:cNvPr id="113"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14"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81" name="组合 80"/>
            <p:cNvGrpSpPr/>
            <p:nvPr/>
          </p:nvGrpSpPr>
          <p:grpSpPr>
            <a:xfrm>
              <a:off x="3848100" y="2585085"/>
              <a:ext cx="1447800" cy="682815"/>
              <a:chOff x="3848100" y="2585085"/>
              <a:chExt cx="1447800" cy="682815"/>
            </a:xfrm>
            <a:grpFill/>
          </p:grpSpPr>
          <p:sp>
            <p:nvSpPr>
              <p:cNvPr id="87" name="圆角矩形 86"/>
              <p:cNvSpPr/>
              <p:nvPr/>
            </p:nvSpPr>
            <p:spPr>
              <a:xfrm>
                <a:off x="3848100" y="3056731"/>
                <a:ext cx="1447800"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Head of Design &amp; Dev.</a:t>
                </a:r>
                <a:endParaRPr lang="zh-CN" altLang="en-US" sz="1000" dirty="0">
                  <a:latin typeface="+mj-ea"/>
                  <a:ea typeface="+mj-ea"/>
                </a:endParaRPr>
              </a:p>
            </p:txBody>
          </p:sp>
          <p:grpSp>
            <p:nvGrpSpPr>
              <p:cNvPr id="89" name="组合 88"/>
              <p:cNvGrpSpPr/>
              <p:nvPr/>
            </p:nvGrpSpPr>
            <p:grpSpPr>
              <a:xfrm>
                <a:off x="4301803" y="2585085"/>
                <a:ext cx="540392" cy="471646"/>
                <a:chOff x="-1630363" y="1246188"/>
                <a:chExt cx="1971676" cy="1720850"/>
              </a:xfrm>
              <a:grpFill/>
            </p:grpSpPr>
            <p:sp>
              <p:nvSpPr>
                <p:cNvPr id="90"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93"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82" name="组合 81"/>
            <p:cNvGrpSpPr/>
            <p:nvPr/>
          </p:nvGrpSpPr>
          <p:grpSpPr>
            <a:xfrm>
              <a:off x="3909059" y="3545205"/>
              <a:ext cx="1325882" cy="682815"/>
              <a:chOff x="3909059" y="3545205"/>
              <a:chExt cx="1325882" cy="682815"/>
            </a:xfrm>
            <a:grpFill/>
          </p:grpSpPr>
          <p:sp>
            <p:nvSpPr>
              <p:cNvPr id="83" name="圆角矩形 82"/>
              <p:cNvSpPr/>
              <p:nvPr/>
            </p:nvSpPr>
            <p:spPr>
              <a:xfrm>
                <a:off x="3909059" y="401685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Finance Manager</a:t>
                </a:r>
                <a:endParaRPr lang="zh-CN" altLang="en-US" sz="1000">
                  <a:latin typeface="+mj-ea"/>
                  <a:ea typeface="+mj-ea"/>
                </a:endParaRPr>
              </a:p>
            </p:txBody>
          </p:sp>
          <p:grpSp>
            <p:nvGrpSpPr>
              <p:cNvPr id="84" name="组合 83"/>
              <p:cNvGrpSpPr/>
              <p:nvPr/>
            </p:nvGrpSpPr>
            <p:grpSpPr>
              <a:xfrm>
                <a:off x="4301803" y="3545205"/>
                <a:ext cx="540392" cy="471646"/>
                <a:chOff x="-1630363" y="1246188"/>
                <a:chExt cx="1971676" cy="1720850"/>
              </a:xfrm>
              <a:grpFill/>
            </p:grpSpPr>
            <p:sp>
              <p:nvSpPr>
                <p:cNvPr id="8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86"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nvGrpSpPr>
          <p:cNvPr id="115" name="组合 114"/>
          <p:cNvGrpSpPr/>
          <p:nvPr/>
        </p:nvGrpSpPr>
        <p:grpSpPr>
          <a:xfrm>
            <a:off x="8352957" y="1973747"/>
            <a:ext cx="2453272" cy="2275671"/>
            <a:chOff x="6039126" y="1561147"/>
            <a:chExt cx="1839954" cy="1706753"/>
          </a:xfrm>
          <a:solidFill>
            <a:schemeClr val="accent5"/>
          </a:solidFill>
        </p:grpSpPr>
        <p:grpSp>
          <p:nvGrpSpPr>
            <p:cNvPr id="116" name="组合 115"/>
            <p:cNvGrpSpPr/>
            <p:nvPr/>
          </p:nvGrpSpPr>
          <p:grpSpPr>
            <a:xfrm>
              <a:off x="6061986" y="1561147"/>
              <a:ext cx="1794234" cy="623323"/>
              <a:chOff x="6061986" y="1561147"/>
              <a:chExt cx="1794234" cy="623323"/>
            </a:xfrm>
            <a:grpFill/>
          </p:grpSpPr>
          <p:sp>
            <p:nvSpPr>
              <p:cNvPr id="129" name="圆角矩形 128"/>
              <p:cNvSpPr/>
              <p:nvPr/>
            </p:nvSpPr>
            <p:spPr>
              <a:xfrm>
                <a:off x="6061986" y="1973301"/>
                <a:ext cx="179423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Social Marketing Team</a:t>
                </a:r>
                <a:endParaRPr lang="zh-CN" altLang="en-US" sz="1000">
                  <a:latin typeface="+mj-ea"/>
                  <a:ea typeface="+mj-ea"/>
                </a:endParaRPr>
              </a:p>
            </p:txBody>
          </p:sp>
          <p:grpSp>
            <p:nvGrpSpPr>
              <p:cNvPr id="130" name="组合 129"/>
              <p:cNvGrpSpPr/>
              <p:nvPr/>
            </p:nvGrpSpPr>
            <p:grpSpPr>
              <a:xfrm>
                <a:off x="6362614" y="1561147"/>
                <a:ext cx="1192979" cy="412154"/>
                <a:chOff x="6355018" y="1614487"/>
                <a:chExt cx="1192979" cy="412154"/>
              </a:xfrm>
              <a:grpFill/>
            </p:grpSpPr>
            <p:grpSp>
              <p:nvGrpSpPr>
                <p:cNvPr id="131" name="组合 130"/>
                <p:cNvGrpSpPr/>
                <p:nvPr/>
              </p:nvGrpSpPr>
              <p:grpSpPr>
                <a:xfrm>
                  <a:off x="6715394" y="1614487"/>
                  <a:ext cx="472227" cy="412153"/>
                  <a:chOff x="-1630363" y="1246188"/>
                  <a:chExt cx="1971676" cy="1720850"/>
                </a:xfrm>
                <a:grpFill/>
              </p:grpSpPr>
              <p:sp>
                <p:nvSpPr>
                  <p:cNvPr id="138"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9"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32" name="组合 131"/>
                <p:cNvGrpSpPr/>
                <p:nvPr/>
              </p:nvGrpSpPr>
              <p:grpSpPr>
                <a:xfrm>
                  <a:off x="6355018" y="1739363"/>
                  <a:ext cx="329151" cy="287278"/>
                  <a:chOff x="-1630363" y="1246188"/>
                  <a:chExt cx="1971676" cy="1720850"/>
                </a:xfrm>
                <a:grpFill/>
              </p:grpSpPr>
              <p:sp>
                <p:nvSpPr>
                  <p:cNvPr id="136"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7"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33" name="组合 132"/>
                <p:cNvGrpSpPr/>
                <p:nvPr/>
              </p:nvGrpSpPr>
              <p:grpSpPr>
                <a:xfrm>
                  <a:off x="7218846" y="1739363"/>
                  <a:ext cx="329151" cy="287278"/>
                  <a:chOff x="-1630363" y="1246188"/>
                  <a:chExt cx="1971676" cy="1720850"/>
                </a:xfrm>
                <a:grpFill/>
              </p:grpSpPr>
              <p:sp>
                <p:nvSpPr>
                  <p:cNvPr id="134"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5"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nvGrpSpPr>
            <p:cNvPr id="117" name="组合 116"/>
            <p:cNvGrpSpPr/>
            <p:nvPr/>
          </p:nvGrpSpPr>
          <p:grpSpPr>
            <a:xfrm>
              <a:off x="6039126" y="2644577"/>
              <a:ext cx="1839954" cy="623323"/>
              <a:chOff x="6039126" y="2644577"/>
              <a:chExt cx="1839954" cy="623323"/>
            </a:xfrm>
            <a:grpFill/>
          </p:grpSpPr>
          <p:sp>
            <p:nvSpPr>
              <p:cNvPr id="118" name="圆角矩形 117"/>
              <p:cNvSpPr/>
              <p:nvPr/>
            </p:nvSpPr>
            <p:spPr>
              <a:xfrm>
                <a:off x="6039126" y="3056731"/>
                <a:ext cx="183995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Design &amp; Development Team</a:t>
                </a:r>
                <a:endParaRPr lang="zh-CN" altLang="en-US" sz="1000">
                  <a:latin typeface="+mj-ea"/>
                  <a:ea typeface="+mj-ea"/>
                </a:endParaRPr>
              </a:p>
            </p:txBody>
          </p:sp>
          <p:grpSp>
            <p:nvGrpSpPr>
              <p:cNvPr id="119" name="组合 118"/>
              <p:cNvGrpSpPr/>
              <p:nvPr/>
            </p:nvGrpSpPr>
            <p:grpSpPr>
              <a:xfrm>
                <a:off x="6362614" y="2644577"/>
                <a:ext cx="1192979" cy="412154"/>
                <a:chOff x="6355018" y="1614487"/>
                <a:chExt cx="1192979" cy="412154"/>
              </a:xfrm>
              <a:grpFill/>
            </p:grpSpPr>
            <p:grpSp>
              <p:nvGrpSpPr>
                <p:cNvPr id="120" name="组合 119"/>
                <p:cNvGrpSpPr/>
                <p:nvPr/>
              </p:nvGrpSpPr>
              <p:grpSpPr>
                <a:xfrm>
                  <a:off x="6715394" y="1614487"/>
                  <a:ext cx="472227" cy="412153"/>
                  <a:chOff x="-1630363" y="1246188"/>
                  <a:chExt cx="1971676" cy="1720850"/>
                </a:xfrm>
                <a:grpFill/>
              </p:grpSpPr>
              <p:sp>
                <p:nvSpPr>
                  <p:cNvPr id="127"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8"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21" name="组合 120"/>
                <p:cNvGrpSpPr/>
                <p:nvPr/>
              </p:nvGrpSpPr>
              <p:grpSpPr>
                <a:xfrm>
                  <a:off x="6355018" y="1739363"/>
                  <a:ext cx="329151" cy="287278"/>
                  <a:chOff x="-1630363" y="1246188"/>
                  <a:chExt cx="1971676" cy="1720850"/>
                </a:xfrm>
                <a:grpFill/>
              </p:grpSpPr>
              <p:sp>
                <p:nvSpPr>
                  <p:cNvPr id="12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6"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22" name="组合 121"/>
                <p:cNvGrpSpPr/>
                <p:nvPr/>
              </p:nvGrpSpPr>
              <p:grpSpPr>
                <a:xfrm>
                  <a:off x="7218846" y="1739363"/>
                  <a:ext cx="329151" cy="287278"/>
                  <a:chOff x="-1630363" y="1246188"/>
                  <a:chExt cx="1971676" cy="1720850"/>
                </a:xfrm>
                <a:grpFill/>
              </p:grpSpPr>
              <p:sp>
                <p:nvSpPr>
                  <p:cNvPr id="123"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4"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spTree>
    <p:custDataLst>
      <p:tags r:id="rId1"/>
    </p:custDataLst>
    <p:extLst>
      <p:ext uri="{BB962C8B-B14F-4D97-AF65-F5344CB8AC3E}">
        <p14:creationId xmlns:p14="http://schemas.microsoft.com/office/powerpoint/2010/main" val="15497846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smtClean="0">
                <a:solidFill>
                  <a:schemeClr val="bg1"/>
                </a:solidFill>
                <a:latin typeface="+mj-ea"/>
                <a:ea typeface="+mj-ea"/>
              </a:rPr>
              <a:t>公司介绍 </a:t>
            </a:r>
            <a:endParaRPr lang="en-US" altLang="zh-CN" sz="4000" dirty="0" smtClean="0">
              <a:solidFill>
                <a:schemeClr val="bg1"/>
              </a:solidFill>
              <a:latin typeface="+mj-ea"/>
              <a:ea typeface="+mj-ea"/>
            </a:endParaRPr>
          </a:p>
          <a:p>
            <a:r>
              <a:rPr lang="en-US" altLang="zh-CN" sz="2800" dirty="0" smtClean="0">
                <a:solidFill>
                  <a:schemeClr val="bg1"/>
                </a:solidFill>
                <a:latin typeface="+mj-ea"/>
                <a:ea typeface="+mj-ea"/>
              </a:rPr>
              <a:t>COMPANY PROFILE</a:t>
            </a:r>
            <a:endParaRPr lang="zh-CN" altLang="en-US" sz="2800" dirty="0">
              <a:solidFill>
                <a:schemeClr val="bg1"/>
              </a:solidFill>
              <a:latin typeface="+mj-ea"/>
              <a:ea typeface="+mj-ea"/>
            </a:endParaRPr>
          </a:p>
        </p:txBody>
      </p:sp>
      <p:grpSp>
        <p:nvGrpSpPr>
          <p:cNvPr id="436" name="组合 435"/>
          <p:cNvGrpSpPr/>
          <p:nvPr/>
        </p:nvGrpSpPr>
        <p:grpSpPr>
          <a:xfrm>
            <a:off x="1531472" y="2423879"/>
            <a:ext cx="1204992" cy="926036"/>
            <a:chOff x="646562" y="1647630"/>
            <a:chExt cx="1204992" cy="926036"/>
          </a:xfrm>
        </p:grpSpPr>
        <p:sp>
          <p:nvSpPr>
            <p:cNvPr id="437" name="任意多边形 436"/>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8" name="任意多边形 43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618" name="组合 617"/>
          <p:cNvGrpSpPr/>
          <p:nvPr/>
        </p:nvGrpSpPr>
        <p:grpSpPr>
          <a:xfrm>
            <a:off x="5203760" y="-369459"/>
            <a:ext cx="6988240" cy="4421651"/>
            <a:chOff x="5203760" y="-369459"/>
            <a:chExt cx="6988240" cy="4421651"/>
          </a:xfrm>
        </p:grpSpPr>
        <p:sp>
          <p:nvSpPr>
            <p:cNvPr id="519" name="等腰三角形 518"/>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等腰三角形 519"/>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等腰三角形 520"/>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等腰三角形 521"/>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等腰三角形 522"/>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4" name="等腰三角形 523"/>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5" name="等腰三角形 524"/>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6" name="等腰三角形 525"/>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7" name="等腰三角形 526"/>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8" name="等腰三角形 527"/>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等腰三角形 528"/>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0" name="等腰三角形 529"/>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等腰三角形 530"/>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2" name="等腰三角形 531"/>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等腰三角形 532"/>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等腰三角形 533"/>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等腰三角形 534"/>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等腰三角形 535"/>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7" name="等腰三角形 536"/>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等腰三角形 537"/>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等腰三角形 538"/>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等腰三角形 539"/>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等腰三角形 540"/>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等腰三角形 541"/>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3" name="等腰三角形 542"/>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等腰三角形 543"/>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等腰三角形 544"/>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等腰三角形 545"/>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等腰三角形 546"/>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等腰三角形 547"/>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9" name="等腰三角形 548"/>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等腰三角形 549"/>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等腰三角形 550"/>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等腰三角形 551"/>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等腰三角形 552"/>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等腰三角形 553"/>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等腰三角形 554"/>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等腰三角形 555"/>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等腰三角形 556"/>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等腰三角形 557"/>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等腰三角形 558"/>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等腰三角形 559"/>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等腰三角形 560"/>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等腰三角形 561"/>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等腰三角形 562"/>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等腰三角形 563"/>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等腰三角形 564"/>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等腰三角形 565"/>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等腰三角形 566"/>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等腰三角形 567"/>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等腰三角形 568"/>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等腰三角形 569"/>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等腰三角形 570"/>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等腰三角形 571"/>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等腰三角形 572"/>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等腰三角形 573"/>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等腰三角形 574"/>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6" name="等腰三角形 575"/>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7" name="等腰三角形 576"/>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等腰三角形 577"/>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等腰三角形 578"/>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0" name="等腰三角形 579"/>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等腰三角形 580"/>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2" name="等腰三角形 581"/>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等腰三角形 582"/>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等腰三角形 583"/>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等腰三角形 584"/>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6" name="等腰三角形 585"/>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等腰三角形 586"/>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9" name="组合 618"/>
          <p:cNvGrpSpPr/>
          <p:nvPr/>
        </p:nvGrpSpPr>
        <p:grpSpPr>
          <a:xfrm>
            <a:off x="-10549" y="3165604"/>
            <a:ext cx="3811767" cy="4051507"/>
            <a:chOff x="-10549" y="3165604"/>
            <a:chExt cx="3811767" cy="4051507"/>
          </a:xfrm>
        </p:grpSpPr>
        <p:sp>
          <p:nvSpPr>
            <p:cNvPr id="589" name="等腰三角形 588"/>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等腰三角形 589"/>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等腰三角形 590"/>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等腰三角形 591"/>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等腰三角形 592"/>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等腰三角形 593"/>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等腰三角形 594"/>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等腰三角形 595"/>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等腰三角形 596"/>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等腰三角形 597"/>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等腰三角形 598"/>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等腰三角形 599"/>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等腰三角形 600"/>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等腰三角形 601"/>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等腰三角形 602"/>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等腰三角形 603"/>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等腰三角形 604"/>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等腰三角形 605"/>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等腰三角形 606"/>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等腰三角形 607"/>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等腰三角形 608"/>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0" name="等腰三角形 609"/>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1" name="等腰三角形 610"/>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2" name="等腰三角形 611"/>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3" name="等腰三角形 612"/>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等腰三角形 613"/>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等腰三角形 614"/>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等腰三角形 615"/>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7" name="等腰三角形 616"/>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41053161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8"/>
                                        </p:tgtEl>
                                        <p:attrNameLst>
                                          <p:attrName>style.visibility</p:attrName>
                                        </p:attrNameLst>
                                      </p:cBhvr>
                                      <p:to>
                                        <p:strVal val="visible"/>
                                      </p:to>
                                    </p:set>
                                    <p:animEffect transition="in" filter="fade">
                                      <p:cBhvr>
                                        <p:cTn id="7" dur="500"/>
                                        <p:tgtEl>
                                          <p:spTgt spid="618"/>
                                        </p:tgtEl>
                                      </p:cBhvr>
                                    </p:animEffect>
                                  </p:childTnLst>
                                </p:cTn>
                              </p:par>
                              <p:par>
                                <p:cTn id="8" presetID="10" presetClass="entr" presetSubtype="0" fill="hold" nodeType="withEffect">
                                  <p:stCondLst>
                                    <p:cond delay="0"/>
                                  </p:stCondLst>
                                  <p:childTnLst>
                                    <p:set>
                                      <p:cBhvr>
                                        <p:cTn id="9" dur="1" fill="hold">
                                          <p:stCondLst>
                                            <p:cond delay="0"/>
                                          </p:stCondLst>
                                        </p:cTn>
                                        <p:tgtEl>
                                          <p:spTgt spid="619"/>
                                        </p:tgtEl>
                                        <p:attrNameLst>
                                          <p:attrName>style.visibility</p:attrName>
                                        </p:attrNameLst>
                                      </p:cBhvr>
                                      <p:to>
                                        <p:strVal val="visible"/>
                                      </p:to>
                                    </p:set>
                                    <p:animEffect transition="in" filter="fade">
                                      <p:cBhvr>
                                        <p:cTn id="10" dur="500"/>
                                        <p:tgtEl>
                                          <p:spTgt spid="619"/>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36"/>
                                        </p:tgtEl>
                                        <p:attrNameLst>
                                          <p:attrName>style.visibility</p:attrName>
                                        </p:attrNameLst>
                                      </p:cBhvr>
                                      <p:to>
                                        <p:strVal val="visible"/>
                                      </p:to>
                                    </p:set>
                                    <p:anim calcmode="lin" valueType="num">
                                      <p:cBhvr>
                                        <p:cTn id="15" dur="500" fill="hold"/>
                                        <p:tgtEl>
                                          <p:spTgt spid="436"/>
                                        </p:tgtEl>
                                        <p:attrNameLst>
                                          <p:attrName>ppt_w</p:attrName>
                                        </p:attrNameLst>
                                      </p:cBhvr>
                                      <p:tavLst>
                                        <p:tav tm="0">
                                          <p:val>
                                            <p:fltVal val="0"/>
                                          </p:val>
                                        </p:tav>
                                        <p:tav tm="100000">
                                          <p:val>
                                            <p:strVal val="#ppt_w"/>
                                          </p:val>
                                        </p:tav>
                                      </p:tavLst>
                                    </p:anim>
                                    <p:anim calcmode="lin" valueType="num">
                                      <p:cBhvr>
                                        <p:cTn id="16" dur="500" fill="hold"/>
                                        <p:tgtEl>
                                          <p:spTgt spid="436"/>
                                        </p:tgtEl>
                                        <p:attrNameLst>
                                          <p:attrName>ppt_h</p:attrName>
                                        </p:attrNameLst>
                                      </p:cBhvr>
                                      <p:tavLst>
                                        <p:tav tm="0">
                                          <p:val>
                                            <p:fltVal val="0"/>
                                          </p:val>
                                        </p:tav>
                                        <p:tav tm="100000">
                                          <p:val>
                                            <p:strVal val="#ppt_h"/>
                                          </p:val>
                                        </p:tav>
                                      </p:tavLst>
                                    </p:anim>
                                    <p:animEffect transition="in" filter="fade">
                                      <p:cBhvr>
                                        <p:cTn id="17" dur="500"/>
                                        <p:tgtEl>
                                          <p:spTgt spid="43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公司组织</a:t>
            </a:r>
            <a:r>
              <a:rPr lang="zh-CN" altLang="en-US" dirty="0"/>
              <a:t>结构</a:t>
            </a:r>
          </a:p>
        </p:txBody>
      </p:sp>
      <p:sp>
        <p:nvSpPr>
          <p:cNvPr id="2" name="灯片编号占位符 1"/>
          <p:cNvSpPr>
            <a:spLocks noGrp="1"/>
          </p:cNvSpPr>
          <p:nvPr>
            <p:ph type="sldNum" sz="quarter" idx="12"/>
          </p:nvPr>
        </p:nvSpPr>
        <p:spPr/>
        <p:txBody>
          <a:bodyPr/>
          <a:lstStyle/>
          <a:p>
            <a:fld id="{18AF668F-848C-4CC0-8143-F2E483CC7783}" type="slidenum">
              <a:rPr lang="zh-CN" altLang="en-US" smtClean="0"/>
              <a:t>40</a:t>
            </a:fld>
            <a:endParaRPr lang="zh-CN" altLang="en-US"/>
          </a:p>
        </p:txBody>
      </p:sp>
      <p:grpSp>
        <p:nvGrpSpPr>
          <p:cNvPr id="64" name="组合 63"/>
          <p:cNvGrpSpPr/>
          <p:nvPr/>
        </p:nvGrpSpPr>
        <p:grpSpPr>
          <a:xfrm>
            <a:off x="754803" y="1944528"/>
            <a:ext cx="663364" cy="585384"/>
            <a:chOff x="-1230313" y="931863"/>
            <a:chExt cx="1971676" cy="1739900"/>
          </a:xfrm>
          <a:solidFill>
            <a:schemeClr val="accent2"/>
          </a:solidFill>
        </p:grpSpPr>
        <p:sp>
          <p:nvSpPr>
            <p:cNvPr id="65" name="Freeform 10"/>
            <p:cNvSpPr>
              <a:spLocks/>
            </p:cNvSpPr>
            <p:nvPr/>
          </p:nvSpPr>
          <p:spPr bwMode="auto">
            <a:xfrm>
              <a:off x="-684213" y="931863"/>
              <a:ext cx="863600" cy="863600"/>
            </a:xfrm>
            <a:custGeom>
              <a:avLst/>
              <a:gdLst>
                <a:gd name="T0" fmla="*/ 272 w 544"/>
                <a:gd name="T1" fmla="*/ 544 h 544"/>
                <a:gd name="T2" fmla="*/ 328 w 544"/>
                <a:gd name="T3" fmla="*/ 540 h 544"/>
                <a:gd name="T4" fmla="*/ 378 w 544"/>
                <a:gd name="T5" fmla="*/ 524 h 544"/>
                <a:gd name="T6" fmla="*/ 424 w 544"/>
                <a:gd name="T7" fmla="*/ 498 h 544"/>
                <a:gd name="T8" fmla="*/ 464 w 544"/>
                <a:gd name="T9" fmla="*/ 464 h 544"/>
                <a:gd name="T10" fmla="*/ 498 w 544"/>
                <a:gd name="T11" fmla="*/ 424 h 544"/>
                <a:gd name="T12" fmla="*/ 524 w 544"/>
                <a:gd name="T13" fmla="*/ 378 h 544"/>
                <a:gd name="T14" fmla="*/ 540 w 544"/>
                <a:gd name="T15" fmla="*/ 328 h 544"/>
                <a:gd name="T16" fmla="*/ 544 w 544"/>
                <a:gd name="T17" fmla="*/ 272 h 544"/>
                <a:gd name="T18" fmla="*/ 544 w 544"/>
                <a:gd name="T19" fmla="*/ 244 h 544"/>
                <a:gd name="T20" fmla="*/ 532 w 544"/>
                <a:gd name="T21" fmla="*/ 192 h 544"/>
                <a:gd name="T22" fmla="*/ 512 w 544"/>
                <a:gd name="T23" fmla="*/ 142 h 544"/>
                <a:gd name="T24" fmla="*/ 482 w 544"/>
                <a:gd name="T25" fmla="*/ 100 h 544"/>
                <a:gd name="T26" fmla="*/ 446 w 544"/>
                <a:gd name="T27" fmla="*/ 62 h 544"/>
                <a:gd name="T28" fmla="*/ 402 w 544"/>
                <a:gd name="T29" fmla="*/ 32 h 544"/>
                <a:gd name="T30" fmla="*/ 354 w 544"/>
                <a:gd name="T31" fmla="*/ 12 h 544"/>
                <a:gd name="T32" fmla="*/ 300 w 544"/>
                <a:gd name="T33" fmla="*/ 2 h 544"/>
                <a:gd name="T34" fmla="*/ 272 w 544"/>
                <a:gd name="T35" fmla="*/ 0 h 544"/>
                <a:gd name="T36" fmla="*/ 218 w 544"/>
                <a:gd name="T37" fmla="*/ 6 h 544"/>
                <a:gd name="T38" fmla="*/ 166 w 544"/>
                <a:gd name="T39" fmla="*/ 22 h 544"/>
                <a:gd name="T40" fmla="*/ 120 w 544"/>
                <a:gd name="T41" fmla="*/ 46 h 544"/>
                <a:gd name="T42" fmla="*/ 80 w 544"/>
                <a:gd name="T43" fmla="*/ 80 h 544"/>
                <a:gd name="T44" fmla="*/ 46 w 544"/>
                <a:gd name="T45" fmla="*/ 120 h 544"/>
                <a:gd name="T46" fmla="*/ 22 w 544"/>
                <a:gd name="T47" fmla="*/ 166 h 544"/>
                <a:gd name="T48" fmla="*/ 6 w 544"/>
                <a:gd name="T49" fmla="*/ 218 h 544"/>
                <a:gd name="T50" fmla="*/ 0 w 544"/>
                <a:gd name="T51" fmla="*/ 272 h 544"/>
                <a:gd name="T52" fmla="*/ 2 w 544"/>
                <a:gd name="T53" fmla="*/ 300 h 544"/>
                <a:gd name="T54" fmla="*/ 12 w 544"/>
                <a:gd name="T55" fmla="*/ 354 h 544"/>
                <a:gd name="T56" fmla="*/ 32 w 544"/>
                <a:gd name="T57" fmla="*/ 402 h 544"/>
                <a:gd name="T58" fmla="*/ 62 w 544"/>
                <a:gd name="T59" fmla="*/ 446 h 544"/>
                <a:gd name="T60" fmla="*/ 98 w 544"/>
                <a:gd name="T61" fmla="*/ 482 h 544"/>
                <a:gd name="T62" fmla="*/ 142 w 544"/>
                <a:gd name="T63" fmla="*/ 512 h 544"/>
                <a:gd name="T64" fmla="*/ 192 w 544"/>
                <a:gd name="T65" fmla="*/ 532 h 544"/>
                <a:gd name="T66" fmla="*/ 244 w 544"/>
                <a:gd name="T67" fmla="*/ 544 h 544"/>
                <a:gd name="T68" fmla="*/ 272 w 544"/>
                <a:gd name="T69" fmla="*/ 54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4" h="544">
                  <a:moveTo>
                    <a:pt x="272" y="544"/>
                  </a:moveTo>
                  <a:lnTo>
                    <a:pt x="272" y="544"/>
                  </a:lnTo>
                  <a:lnTo>
                    <a:pt x="300" y="544"/>
                  </a:lnTo>
                  <a:lnTo>
                    <a:pt x="328" y="540"/>
                  </a:lnTo>
                  <a:lnTo>
                    <a:pt x="354" y="532"/>
                  </a:lnTo>
                  <a:lnTo>
                    <a:pt x="378" y="524"/>
                  </a:lnTo>
                  <a:lnTo>
                    <a:pt x="402" y="512"/>
                  </a:lnTo>
                  <a:lnTo>
                    <a:pt x="424" y="498"/>
                  </a:lnTo>
                  <a:lnTo>
                    <a:pt x="446" y="482"/>
                  </a:lnTo>
                  <a:lnTo>
                    <a:pt x="464" y="464"/>
                  </a:lnTo>
                  <a:lnTo>
                    <a:pt x="482" y="446"/>
                  </a:lnTo>
                  <a:lnTo>
                    <a:pt x="498" y="424"/>
                  </a:lnTo>
                  <a:lnTo>
                    <a:pt x="512" y="402"/>
                  </a:lnTo>
                  <a:lnTo>
                    <a:pt x="524" y="378"/>
                  </a:lnTo>
                  <a:lnTo>
                    <a:pt x="532" y="354"/>
                  </a:lnTo>
                  <a:lnTo>
                    <a:pt x="540" y="328"/>
                  </a:lnTo>
                  <a:lnTo>
                    <a:pt x="544" y="300"/>
                  </a:lnTo>
                  <a:lnTo>
                    <a:pt x="544" y="272"/>
                  </a:lnTo>
                  <a:lnTo>
                    <a:pt x="544" y="272"/>
                  </a:lnTo>
                  <a:lnTo>
                    <a:pt x="544" y="244"/>
                  </a:lnTo>
                  <a:lnTo>
                    <a:pt x="540" y="218"/>
                  </a:lnTo>
                  <a:lnTo>
                    <a:pt x="532" y="192"/>
                  </a:lnTo>
                  <a:lnTo>
                    <a:pt x="524" y="166"/>
                  </a:lnTo>
                  <a:lnTo>
                    <a:pt x="512" y="142"/>
                  </a:lnTo>
                  <a:lnTo>
                    <a:pt x="498" y="120"/>
                  </a:lnTo>
                  <a:lnTo>
                    <a:pt x="482" y="100"/>
                  </a:lnTo>
                  <a:lnTo>
                    <a:pt x="464" y="80"/>
                  </a:lnTo>
                  <a:lnTo>
                    <a:pt x="446" y="62"/>
                  </a:lnTo>
                  <a:lnTo>
                    <a:pt x="424" y="46"/>
                  </a:lnTo>
                  <a:lnTo>
                    <a:pt x="402" y="32"/>
                  </a:lnTo>
                  <a:lnTo>
                    <a:pt x="378" y="22"/>
                  </a:lnTo>
                  <a:lnTo>
                    <a:pt x="354" y="12"/>
                  </a:lnTo>
                  <a:lnTo>
                    <a:pt x="328" y="6"/>
                  </a:lnTo>
                  <a:lnTo>
                    <a:pt x="300" y="2"/>
                  </a:lnTo>
                  <a:lnTo>
                    <a:pt x="272" y="0"/>
                  </a:lnTo>
                  <a:lnTo>
                    <a:pt x="272" y="0"/>
                  </a:lnTo>
                  <a:lnTo>
                    <a:pt x="244" y="2"/>
                  </a:lnTo>
                  <a:lnTo>
                    <a:pt x="218" y="6"/>
                  </a:lnTo>
                  <a:lnTo>
                    <a:pt x="192" y="12"/>
                  </a:lnTo>
                  <a:lnTo>
                    <a:pt x="166" y="22"/>
                  </a:lnTo>
                  <a:lnTo>
                    <a:pt x="142" y="32"/>
                  </a:lnTo>
                  <a:lnTo>
                    <a:pt x="120" y="46"/>
                  </a:lnTo>
                  <a:lnTo>
                    <a:pt x="98" y="62"/>
                  </a:lnTo>
                  <a:lnTo>
                    <a:pt x="80" y="80"/>
                  </a:lnTo>
                  <a:lnTo>
                    <a:pt x="62" y="100"/>
                  </a:lnTo>
                  <a:lnTo>
                    <a:pt x="46" y="120"/>
                  </a:lnTo>
                  <a:lnTo>
                    <a:pt x="32" y="142"/>
                  </a:lnTo>
                  <a:lnTo>
                    <a:pt x="22" y="166"/>
                  </a:lnTo>
                  <a:lnTo>
                    <a:pt x="12" y="192"/>
                  </a:lnTo>
                  <a:lnTo>
                    <a:pt x="6" y="218"/>
                  </a:lnTo>
                  <a:lnTo>
                    <a:pt x="2" y="244"/>
                  </a:lnTo>
                  <a:lnTo>
                    <a:pt x="0" y="272"/>
                  </a:lnTo>
                  <a:lnTo>
                    <a:pt x="0" y="272"/>
                  </a:lnTo>
                  <a:lnTo>
                    <a:pt x="2" y="300"/>
                  </a:lnTo>
                  <a:lnTo>
                    <a:pt x="6" y="328"/>
                  </a:lnTo>
                  <a:lnTo>
                    <a:pt x="12" y="354"/>
                  </a:lnTo>
                  <a:lnTo>
                    <a:pt x="22" y="378"/>
                  </a:lnTo>
                  <a:lnTo>
                    <a:pt x="32" y="402"/>
                  </a:lnTo>
                  <a:lnTo>
                    <a:pt x="46" y="424"/>
                  </a:lnTo>
                  <a:lnTo>
                    <a:pt x="62" y="446"/>
                  </a:lnTo>
                  <a:lnTo>
                    <a:pt x="80" y="464"/>
                  </a:lnTo>
                  <a:lnTo>
                    <a:pt x="98" y="482"/>
                  </a:lnTo>
                  <a:lnTo>
                    <a:pt x="120" y="498"/>
                  </a:lnTo>
                  <a:lnTo>
                    <a:pt x="142" y="512"/>
                  </a:lnTo>
                  <a:lnTo>
                    <a:pt x="166" y="524"/>
                  </a:lnTo>
                  <a:lnTo>
                    <a:pt x="192" y="532"/>
                  </a:lnTo>
                  <a:lnTo>
                    <a:pt x="218" y="540"/>
                  </a:lnTo>
                  <a:lnTo>
                    <a:pt x="244" y="544"/>
                  </a:lnTo>
                  <a:lnTo>
                    <a:pt x="272" y="544"/>
                  </a:lnTo>
                  <a:lnTo>
                    <a:pt x="272" y="544"/>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latin typeface="+mj-ea"/>
                <a:ea typeface="+mj-ea"/>
              </a:endParaRPr>
            </a:p>
          </p:txBody>
        </p:sp>
        <p:sp>
          <p:nvSpPr>
            <p:cNvPr id="76" name="Freeform 11"/>
            <p:cNvSpPr>
              <a:spLocks/>
            </p:cNvSpPr>
            <p:nvPr/>
          </p:nvSpPr>
          <p:spPr bwMode="auto">
            <a:xfrm>
              <a:off x="-1230313" y="1795463"/>
              <a:ext cx="1971676" cy="876300"/>
            </a:xfrm>
            <a:custGeom>
              <a:avLst/>
              <a:gdLst>
                <a:gd name="T0" fmla="*/ 620 w 1242"/>
                <a:gd name="T1" fmla="*/ 552 h 552"/>
                <a:gd name="T2" fmla="*/ 810 w 1242"/>
                <a:gd name="T3" fmla="*/ 548 h 552"/>
                <a:gd name="T4" fmla="*/ 982 w 1242"/>
                <a:gd name="T5" fmla="*/ 532 h 552"/>
                <a:gd name="T6" fmla="*/ 1128 w 1242"/>
                <a:gd name="T7" fmla="*/ 508 h 552"/>
                <a:gd name="T8" fmla="*/ 1242 w 1242"/>
                <a:gd name="T9" fmla="*/ 476 h 552"/>
                <a:gd name="T10" fmla="*/ 1242 w 1242"/>
                <a:gd name="T11" fmla="*/ 476 h 552"/>
                <a:gd name="T12" fmla="*/ 1234 w 1242"/>
                <a:gd name="T13" fmla="*/ 394 h 552"/>
                <a:gd name="T14" fmla="*/ 1214 w 1242"/>
                <a:gd name="T15" fmla="*/ 316 h 552"/>
                <a:gd name="T16" fmla="*/ 1180 w 1242"/>
                <a:gd name="T17" fmla="*/ 244 h 552"/>
                <a:gd name="T18" fmla="*/ 1136 w 1242"/>
                <a:gd name="T19" fmla="*/ 178 h 552"/>
                <a:gd name="T20" fmla="*/ 1082 w 1242"/>
                <a:gd name="T21" fmla="*/ 120 h 552"/>
                <a:gd name="T22" fmla="*/ 1016 w 1242"/>
                <a:gd name="T23" fmla="*/ 74 h 552"/>
                <a:gd name="T24" fmla="*/ 944 w 1242"/>
                <a:gd name="T25" fmla="*/ 36 h 552"/>
                <a:gd name="T26" fmla="*/ 866 w 1242"/>
                <a:gd name="T27" fmla="*/ 12 h 552"/>
                <a:gd name="T28" fmla="*/ 808 w 1242"/>
                <a:gd name="T29" fmla="*/ 0 h 552"/>
                <a:gd name="T30" fmla="*/ 798 w 1242"/>
                <a:gd name="T31" fmla="*/ 90 h 552"/>
                <a:gd name="T32" fmla="*/ 776 w 1242"/>
                <a:gd name="T33" fmla="*/ 196 h 552"/>
                <a:gd name="T34" fmla="*/ 746 w 1242"/>
                <a:gd name="T35" fmla="*/ 288 h 552"/>
                <a:gd name="T36" fmla="*/ 718 w 1242"/>
                <a:gd name="T37" fmla="*/ 352 h 552"/>
                <a:gd name="T38" fmla="*/ 702 w 1242"/>
                <a:gd name="T39" fmla="*/ 386 h 552"/>
                <a:gd name="T40" fmla="*/ 686 w 1242"/>
                <a:gd name="T41" fmla="*/ 316 h 552"/>
                <a:gd name="T42" fmla="*/ 666 w 1242"/>
                <a:gd name="T43" fmla="*/ 258 h 552"/>
                <a:gd name="T44" fmla="*/ 630 w 1242"/>
                <a:gd name="T45" fmla="*/ 182 h 552"/>
                <a:gd name="T46" fmla="*/ 622 w 1242"/>
                <a:gd name="T47" fmla="*/ 58 h 552"/>
                <a:gd name="T48" fmla="*/ 612 w 1242"/>
                <a:gd name="T49" fmla="*/ 182 h 552"/>
                <a:gd name="T50" fmla="*/ 596 w 1242"/>
                <a:gd name="T51" fmla="*/ 212 h 552"/>
                <a:gd name="T52" fmla="*/ 568 w 1242"/>
                <a:gd name="T53" fmla="*/ 286 h 552"/>
                <a:gd name="T54" fmla="*/ 548 w 1242"/>
                <a:gd name="T55" fmla="*/ 350 h 552"/>
                <a:gd name="T56" fmla="*/ 540 w 1242"/>
                <a:gd name="T57" fmla="*/ 386 h 552"/>
                <a:gd name="T58" fmla="*/ 508 w 1242"/>
                <a:gd name="T59" fmla="*/ 320 h 552"/>
                <a:gd name="T60" fmla="*/ 484 w 1242"/>
                <a:gd name="T61" fmla="*/ 256 h 552"/>
                <a:gd name="T62" fmla="*/ 454 w 1242"/>
                <a:gd name="T63" fmla="*/ 140 h 552"/>
                <a:gd name="T64" fmla="*/ 438 w 1242"/>
                <a:gd name="T65" fmla="*/ 50 h 552"/>
                <a:gd name="T66" fmla="*/ 376 w 1242"/>
                <a:gd name="T67" fmla="*/ 12 h 552"/>
                <a:gd name="T68" fmla="*/ 336 w 1242"/>
                <a:gd name="T69" fmla="*/ 24 h 552"/>
                <a:gd name="T70" fmla="*/ 260 w 1242"/>
                <a:gd name="T71" fmla="*/ 54 h 552"/>
                <a:gd name="T72" fmla="*/ 192 w 1242"/>
                <a:gd name="T73" fmla="*/ 96 h 552"/>
                <a:gd name="T74" fmla="*/ 132 w 1242"/>
                <a:gd name="T75" fmla="*/ 148 h 552"/>
                <a:gd name="T76" fmla="*/ 82 w 1242"/>
                <a:gd name="T77" fmla="*/ 210 h 552"/>
                <a:gd name="T78" fmla="*/ 44 w 1242"/>
                <a:gd name="T79" fmla="*/ 278 h 552"/>
                <a:gd name="T80" fmla="*/ 16 w 1242"/>
                <a:gd name="T81" fmla="*/ 354 h 552"/>
                <a:gd name="T82" fmla="*/ 2 w 1242"/>
                <a:gd name="T83" fmla="*/ 434 h 552"/>
                <a:gd name="T84" fmla="*/ 0 w 1242"/>
                <a:gd name="T85" fmla="*/ 476 h 552"/>
                <a:gd name="T86" fmla="*/ 54 w 1242"/>
                <a:gd name="T87" fmla="*/ 492 h 552"/>
                <a:gd name="T88" fmla="*/ 184 w 1242"/>
                <a:gd name="T89" fmla="*/ 520 h 552"/>
                <a:gd name="T90" fmla="*/ 344 w 1242"/>
                <a:gd name="T91" fmla="*/ 540 h 552"/>
                <a:gd name="T92" fmla="*/ 524 w 1242"/>
                <a:gd name="T93" fmla="*/ 552 h 552"/>
                <a:gd name="T94" fmla="*/ 620 w 1242"/>
                <a:gd name="T95"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2" h="552">
                  <a:moveTo>
                    <a:pt x="620" y="552"/>
                  </a:moveTo>
                  <a:lnTo>
                    <a:pt x="620" y="552"/>
                  </a:lnTo>
                  <a:lnTo>
                    <a:pt x="718" y="552"/>
                  </a:lnTo>
                  <a:lnTo>
                    <a:pt x="810" y="548"/>
                  </a:lnTo>
                  <a:lnTo>
                    <a:pt x="898" y="540"/>
                  </a:lnTo>
                  <a:lnTo>
                    <a:pt x="982" y="532"/>
                  </a:lnTo>
                  <a:lnTo>
                    <a:pt x="1058" y="520"/>
                  </a:lnTo>
                  <a:lnTo>
                    <a:pt x="1128" y="508"/>
                  </a:lnTo>
                  <a:lnTo>
                    <a:pt x="1190" y="492"/>
                  </a:lnTo>
                  <a:lnTo>
                    <a:pt x="1242" y="476"/>
                  </a:lnTo>
                  <a:lnTo>
                    <a:pt x="1242" y="476"/>
                  </a:lnTo>
                  <a:lnTo>
                    <a:pt x="1242" y="476"/>
                  </a:lnTo>
                  <a:lnTo>
                    <a:pt x="1240" y="434"/>
                  </a:lnTo>
                  <a:lnTo>
                    <a:pt x="1234" y="394"/>
                  </a:lnTo>
                  <a:lnTo>
                    <a:pt x="1226" y="354"/>
                  </a:lnTo>
                  <a:lnTo>
                    <a:pt x="1214" y="316"/>
                  </a:lnTo>
                  <a:lnTo>
                    <a:pt x="1198" y="278"/>
                  </a:lnTo>
                  <a:lnTo>
                    <a:pt x="1180" y="244"/>
                  </a:lnTo>
                  <a:lnTo>
                    <a:pt x="1160" y="210"/>
                  </a:lnTo>
                  <a:lnTo>
                    <a:pt x="1136" y="178"/>
                  </a:lnTo>
                  <a:lnTo>
                    <a:pt x="1110" y="148"/>
                  </a:lnTo>
                  <a:lnTo>
                    <a:pt x="1082" y="120"/>
                  </a:lnTo>
                  <a:lnTo>
                    <a:pt x="1050" y="96"/>
                  </a:lnTo>
                  <a:lnTo>
                    <a:pt x="1016" y="74"/>
                  </a:lnTo>
                  <a:lnTo>
                    <a:pt x="982" y="54"/>
                  </a:lnTo>
                  <a:lnTo>
                    <a:pt x="944" y="36"/>
                  </a:lnTo>
                  <a:lnTo>
                    <a:pt x="906" y="24"/>
                  </a:lnTo>
                  <a:lnTo>
                    <a:pt x="866" y="12"/>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376" y="12"/>
                  </a:lnTo>
                  <a:lnTo>
                    <a:pt x="376" y="12"/>
                  </a:lnTo>
                  <a:lnTo>
                    <a:pt x="336" y="24"/>
                  </a:lnTo>
                  <a:lnTo>
                    <a:pt x="298" y="36"/>
                  </a:lnTo>
                  <a:lnTo>
                    <a:pt x="260" y="54"/>
                  </a:lnTo>
                  <a:lnTo>
                    <a:pt x="226" y="74"/>
                  </a:lnTo>
                  <a:lnTo>
                    <a:pt x="192" y="96"/>
                  </a:lnTo>
                  <a:lnTo>
                    <a:pt x="162" y="120"/>
                  </a:lnTo>
                  <a:lnTo>
                    <a:pt x="132" y="148"/>
                  </a:lnTo>
                  <a:lnTo>
                    <a:pt x="106" y="178"/>
                  </a:lnTo>
                  <a:lnTo>
                    <a:pt x="82" y="210"/>
                  </a:lnTo>
                  <a:lnTo>
                    <a:pt x="62" y="244"/>
                  </a:lnTo>
                  <a:lnTo>
                    <a:pt x="44" y="278"/>
                  </a:lnTo>
                  <a:lnTo>
                    <a:pt x="28" y="316"/>
                  </a:lnTo>
                  <a:lnTo>
                    <a:pt x="16" y="354"/>
                  </a:lnTo>
                  <a:lnTo>
                    <a:pt x="8" y="394"/>
                  </a:lnTo>
                  <a:lnTo>
                    <a:pt x="2" y="434"/>
                  </a:lnTo>
                  <a:lnTo>
                    <a:pt x="0" y="476"/>
                  </a:lnTo>
                  <a:lnTo>
                    <a:pt x="0" y="476"/>
                  </a:lnTo>
                  <a:lnTo>
                    <a:pt x="0" y="476"/>
                  </a:lnTo>
                  <a:lnTo>
                    <a:pt x="54" y="492"/>
                  </a:lnTo>
                  <a:lnTo>
                    <a:pt x="116" y="508"/>
                  </a:lnTo>
                  <a:lnTo>
                    <a:pt x="184" y="520"/>
                  </a:lnTo>
                  <a:lnTo>
                    <a:pt x="262" y="532"/>
                  </a:lnTo>
                  <a:lnTo>
                    <a:pt x="344" y="540"/>
                  </a:lnTo>
                  <a:lnTo>
                    <a:pt x="432" y="548"/>
                  </a:lnTo>
                  <a:lnTo>
                    <a:pt x="524" y="552"/>
                  </a:lnTo>
                  <a:lnTo>
                    <a:pt x="620" y="552"/>
                  </a:lnTo>
                  <a:lnTo>
                    <a:pt x="620" y="552"/>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latin typeface="+mj-ea"/>
                <a:ea typeface="+mj-ea"/>
              </a:endParaRPr>
            </a:p>
          </p:txBody>
        </p:sp>
      </p:grpSp>
      <p:sp>
        <p:nvSpPr>
          <p:cNvPr id="78" name="矩形 77"/>
          <p:cNvSpPr/>
          <p:nvPr/>
        </p:nvSpPr>
        <p:spPr>
          <a:xfrm>
            <a:off x="1523999" y="1834107"/>
            <a:ext cx="2571751" cy="784830"/>
          </a:xfrm>
          <a:prstGeom prst="rect">
            <a:avLst/>
          </a:prstGeom>
        </p:spPr>
        <p:txBody>
          <a:bodyPr wrap="square">
            <a:spAutoFit/>
          </a:bodyPr>
          <a:lstStyle/>
          <a:p>
            <a:pPr>
              <a:lnSpc>
                <a:spcPct val="150000"/>
              </a:lnSpc>
            </a:pPr>
            <a:r>
              <a:rPr lang="zh-CN" altLang="en-US" sz="1000" dirty="0">
                <a:solidFill>
                  <a:schemeClr val="accent1"/>
                </a:solidFill>
                <a:latin typeface="+mn-ea"/>
              </a:rPr>
              <a:t>为客户服务是我们存在的唯一理由，客户需求是我们发展的原动力。我们坚持以客户为中心，快速响应客户</a:t>
            </a:r>
            <a:r>
              <a:rPr lang="zh-CN" altLang="en-US" sz="1000" dirty="0" smtClean="0">
                <a:solidFill>
                  <a:schemeClr val="accent1"/>
                </a:solidFill>
                <a:latin typeface="+mn-ea"/>
              </a:rPr>
              <a:t>需求</a:t>
            </a:r>
            <a:endParaRPr lang="en-US" altLang="zh-CN" sz="1000" dirty="0">
              <a:solidFill>
                <a:schemeClr val="accent1"/>
              </a:solidFill>
              <a:latin typeface="+mn-ea"/>
            </a:endParaRPr>
          </a:p>
        </p:txBody>
      </p:sp>
      <p:sp>
        <p:nvSpPr>
          <p:cNvPr id="88" name="圆角矩形 87"/>
          <p:cNvSpPr/>
          <p:nvPr/>
        </p:nvSpPr>
        <p:spPr>
          <a:xfrm>
            <a:off x="5203066" y="2008032"/>
            <a:ext cx="1785871" cy="2905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CHAIRMAN</a:t>
            </a:r>
            <a:endParaRPr lang="zh-CN" altLang="en-US" sz="1067" dirty="0">
              <a:latin typeface="+mj-ea"/>
              <a:ea typeface="+mj-ea"/>
            </a:endParaRPr>
          </a:p>
        </p:txBody>
      </p:sp>
      <p:sp>
        <p:nvSpPr>
          <p:cNvPr id="91" name="圆角矩形 90"/>
          <p:cNvSpPr/>
          <p:nvPr/>
        </p:nvSpPr>
        <p:spPr>
          <a:xfrm>
            <a:off x="7318208" y="2493900"/>
            <a:ext cx="1621019" cy="29055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Business Advisor</a:t>
            </a:r>
            <a:endParaRPr lang="zh-CN" altLang="en-US" sz="1067" dirty="0">
              <a:latin typeface="+mj-ea"/>
              <a:ea typeface="+mj-ea"/>
            </a:endParaRPr>
          </a:p>
        </p:txBody>
      </p:sp>
      <p:grpSp>
        <p:nvGrpSpPr>
          <p:cNvPr id="92" name="组合 91"/>
          <p:cNvGrpSpPr/>
          <p:nvPr/>
        </p:nvGrpSpPr>
        <p:grpSpPr>
          <a:xfrm>
            <a:off x="951751" y="5143416"/>
            <a:ext cx="10288501" cy="290556"/>
            <a:chOff x="713812" y="3847031"/>
            <a:chExt cx="7716376" cy="217917"/>
          </a:xfrm>
          <a:solidFill>
            <a:schemeClr val="accent6"/>
          </a:solidFill>
        </p:grpSpPr>
        <p:sp>
          <p:nvSpPr>
            <p:cNvPr id="94" name="圆角矩形 93"/>
            <p:cNvSpPr/>
            <p:nvPr/>
          </p:nvSpPr>
          <p:spPr>
            <a:xfrm>
              <a:off x="7214424"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 Team</a:t>
              </a:r>
              <a:endParaRPr lang="zh-CN" altLang="en-US" sz="1067" dirty="0">
                <a:latin typeface="+mj-ea"/>
                <a:ea typeface="+mj-ea"/>
              </a:endParaRPr>
            </a:p>
          </p:txBody>
        </p:sp>
        <p:sp>
          <p:nvSpPr>
            <p:cNvPr id="95" name="圆角矩形 94"/>
            <p:cNvSpPr/>
            <p:nvPr/>
          </p:nvSpPr>
          <p:spPr>
            <a:xfrm>
              <a:off x="5589271"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Officer</a:t>
              </a:r>
              <a:endParaRPr lang="zh-CN" altLang="en-US" sz="1067" dirty="0">
                <a:latin typeface="+mj-ea"/>
                <a:ea typeface="+mj-ea"/>
              </a:endParaRPr>
            </a:p>
          </p:txBody>
        </p:sp>
        <p:sp>
          <p:nvSpPr>
            <p:cNvPr id="98" name="圆角矩形 97"/>
            <p:cNvSpPr/>
            <p:nvPr/>
          </p:nvSpPr>
          <p:spPr>
            <a:xfrm>
              <a:off x="2338965"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Online Marketers</a:t>
              </a:r>
              <a:endParaRPr lang="zh-CN" altLang="en-US" sz="1067" dirty="0">
                <a:latin typeface="+mj-ea"/>
                <a:ea typeface="+mj-ea"/>
              </a:endParaRPr>
            </a:p>
          </p:txBody>
        </p:sp>
        <p:sp>
          <p:nvSpPr>
            <p:cNvPr id="99" name="圆角矩形 98"/>
            <p:cNvSpPr/>
            <p:nvPr/>
          </p:nvSpPr>
          <p:spPr>
            <a:xfrm>
              <a:off x="713812"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Administrative</a:t>
              </a:r>
              <a:endParaRPr lang="zh-CN" altLang="en-US" sz="1067" dirty="0">
                <a:latin typeface="+mj-ea"/>
                <a:ea typeface="+mj-ea"/>
              </a:endParaRPr>
            </a:p>
          </p:txBody>
        </p:sp>
      </p:grpSp>
      <p:grpSp>
        <p:nvGrpSpPr>
          <p:cNvPr id="100" name="组合 99"/>
          <p:cNvGrpSpPr/>
          <p:nvPr/>
        </p:nvGrpSpPr>
        <p:grpSpPr>
          <a:xfrm>
            <a:off x="951751" y="4508060"/>
            <a:ext cx="10288501" cy="290556"/>
            <a:chOff x="713812" y="3370513"/>
            <a:chExt cx="7716376" cy="217917"/>
          </a:xfrm>
          <a:solidFill>
            <a:schemeClr val="accent5"/>
          </a:solidFill>
        </p:grpSpPr>
        <p:sp>
          <p:nvSpPr>
            <p:cNvPr id="101" name="圆角矩形 100"/>
            <p:cNvSpPr/>
            <p:nvPr/>
          </p:nvSpPr>
          <p:spPr>
            <a:xfrm>
              <a:off x="7214424"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 Manager</a:t>
              </a:r>
              <a:endParaRPr lang="zh-CN" altLang="en-US" sz="1067" dirty="0">
                <a:latin typeface="+mj-ea"/>
                <a:ea typeface="+mj-ea"/>
              </a:endParaRPr>
            </a:p>
          </p:txBody>
        </p:sp>
        <p:sp>
          <p:nvSpPr>
            <p:cNvPr id="102" name="圆角矩形 101"/>
            <p:cNvSpPr/>
            <p:nvPr/>
          </p:nvSpPr>
          <p:spPr>
            <a:xfrm>
              <a:off x="5589271"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Manager</a:t>
              </a:r>
              <a:endParaRPr lang="zh-CN" altLang="en-US" sz="1067" dirty="0">
                <a:latin typeface="+mj-ea"/>
                <a:ea typeface="+mj-ea"/>
              </a:endParaRPr>
            </a:p>
          </p:txBody>
        </p:sp>
        <p:sp>
          <p:nvSpPr>
            <p:cNvPr id="103" name="圆角矩形 102"/>
            <p:cNvSpPr/>
            <p:nvPr/>
          </p:nvSpPr>
          <p:spPr>
            <a:xfrm>
              <a:off x="2338965"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Marketing Team</a:t>
              </a:r>
              <a:endParaRPr lang="zh-CN" altLang="en-US" sz="1067" dirty="0">
                <a:latin typeface="+mj-ea"/>
                <a:ea typeface="+mj-ea"/>
              </a:endParaRPr>
            </a:p>
          </p:txBody>
        </p:sp>
        <p:sp>
          <p:nvSpPr>
            <p:cNvPr id="104" name="圆角矩形 103"/>
            <p:cNvSpPr/>
            <p:nvPr/>
          </p:nvSpPr>
          <p:spPr>
            <a:xfrm>
              <a:off x="713812"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Finance Manager</a:t>
              </a:r>
              <a:endParaRPr lang="zh-CN" altLang="en-US" sz="1067" dirty="0">
                <a:latin typeface="+mj-ea"/>
                <a:ea typeface="+mj-ea"/>
              </a:endParaRPr>
            </a:p>
          </p:txBody>
        </p:sp>
        <p:sp>
          <p:nvSpPr>
            <p:cNvPr id="105" name="圆角矩形 104"/>
            <p:cNvSpPr/>
            <p:nvPr/>
          </p:nvSpPr>
          <p:spPr>
            <a:xfrm>
              <a:off x="3964118"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General Director</a:t>
              </a:r>
              <a:endParaRPr lang="zh-CN" altLang="en-US" sz="1067" dirty="0">
                <a:latin typeface="+mj-ea"/>
                <a:ea typeface="+mj-ea"/>
              </a:endParaRPr>
            </a:p>
          </p:txBody>
        </p:sp>
      </p:grpSp>
      <p:grpSp>
        <p:nvGrpSpPr>
          <p:cNvPr id="106" name="组合 105"/>
          <p:cNvGrpSpPr/>
          <p:nvPr/>
        </p:nvGrpSpPr>
        <p:grpSpPr>
          <a:xfrm>
            <a:off x="951751" y="3675225"/>
            <a:ext cx="10288501" cy="576000"/>
            <a:chOff x="713812" y="2745888"/>
            <a:chExt cx="7716376" cy="432000"/>
          </a:xfrm>
          <a:solidFill>
            <a:schemeClr val="accent4"/>
          </a:solidFill>
        </p:grpSpPr>
        <p:sp>
          <p:nvSpPr>
            <p:cNvPr id="107" name="圆角矩形 106"/>
            <p:cNvSpPr/>
            <p:nvPr/>
          </p:nvSpPr>
          <p:spPr>
            <a:xfrm>
              <a:off x="7214424"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Procurement</a:t>
              </a:r>
            </a:p>
            <a:p>
              <a:pPr algn="ctr"/>
              <a:r>
                <a:rPr lang="en-US" altLang="zh-CN" sz="1067" dirty="0">
                  <a:latin typeface="+mj-ea"/>
                  <a:ea typeface="+mj-ea"/>
                </a:rPr>
                <a:t>Department</a:t>
              </a:r>
              <a:endParaRPr lang="zh-CN" altLang="en-US" sz="1067" dirty="0">
                <a:latin typeface="+mj-ea"/>
                <a:ea typeface="+mj-ea"/>
              </a:endParaRPr>
            </a:p>
          </p:txBody>
        </p:sp>
        <p:sp>
          <p:nvSpPr>
            <p:cNvPr id="108" name="圆角矩形 107"/>
            <p:cNvSpPr/>
            <p:nvPr/>
          </p:nvSpPr>
          <p:spPr>
            <a:xfrm>
              <a:off x="5589271"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Services</a:t>
              </a:r>
            </a:p>
            <a:p>
              <a:pPr algn="ctr"/>
              <a:r>
                <a:rPr lang="en-US" altLang="zh-CN" sz="1067" dirty="0">
                  <a:latin typeface="+mj-ea"/>
                  <a:ea typeface="+mj-ea"/>
                </a:rPr>
                <a:t>Department</a:t>
              </a:r>
              <a:endParaRPr lang="zh-CN" altLang="en-US" sz="1067" dirty="0">
                <a:latin typeface="+mj-ea"/>
                <a:ea typeface="+mj-ea"/>
              </a:endParaRPr>
            </a:p>
          </p:txBody>
        </p:sp>
        <p:sp>
          <p:nvSpPr>
            <p:cNvPr id="109" name="圆角矩形 108"/>
            <p:cNvSpPr/>
            <p:nvPr/>
          </p:nvSpPr>
          <p:spPr>
            <a:xfrm>
              <a:off x="2338965"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Marketing &amp;</a:t>
              </a:r>
            </a:p>
            <a:p>
              <a:pPr algn="ctr"/>
              <a:r>
                <a:rPr lang="en-US" altLang="zh-CN" sz="1067" dirty="0">
                  <a:latin typeface="+mj-ea"/>
                  <a:ea typeface="+mj-ea"/>
                </a:rPr>
                <a:t>Business Dev.</a:t>
              </a:r>
              <a:endParaRPr lang="zh-CN" altLang="en-US" sz="1067" dirty="0">
                <a:latin typeface="+mj-ea"/>
                <a:ea typeface="+mj-ea"/>
              </a:endParaRPr>
            </a:p>
          </p:txBody>
        </p:sp>
        <p:sp>
          <p:nvSpPr>
            <p:cNvPr id="110" name="圆角矩形 109"/>
            <p:cNvSpPr/>
            <p:nvPr/>
          </p:nvSpPr>
          <p:spPr>
            <a:xfrm>
              <a:off x="713812"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Finance &amp;</a:t>
              </a:r>
            </a:p>
            <a:p>
              <a:pPr algn="ctr"/>
              <a:r>
                <a:rPr lang="en-US" altLang="zh-CN" sz="1067" dirty="0">
                  <a:latin typeface="+mj-ea"/>
                  <a:ea typeface="+mj-ea"/>
                </a:rPr>
                <a:t>Administration</a:t>
              </a:r>
              <a:endParaRPr lang="zh-CN" altLang="en-US" sz="1067" dirty="0">
                <a:latin typeface="+mj-ea"/>
                <a:ea typeface="+mj-ea"/>
              </a:endParaRPr>
            </a:p>
          </p:txBody>
        </p:sp>
        <p:sp>
          <p:nvSpPr>
            <p:cNvPr id="111" name="圆角矩形 110"/>
            <p:cNvSpPr/>
            <p:nvPr/>
          </p:nvSpPr>
          <p:spPr>
            <a:xfrm>
              <a:off x="3964118"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Domestic/ Internal</a:t>
              </a:r>
            </a:p>
            <a:p>
              <a:pPr algn="ctr"/>
              <a:r>
                <a:rPr lang="en-US" altLang="zh-CN" sz="1067" dirty="0">
                  <a:latin typeface="+mj-ea"/>
                  <a:ea typeface="+mj-ea"/>
                </a:rPr>
                <a:t>Division</a:t>
              </a:r>
              <a:endParaRPr lang="zh-CN" altLang="en-US" sz="1067" dirty="0">
                <a:latin typeface="+mj-ea"/>
                <a:ea typeface="+mj-ea"/>
              </a:endParaRPr>
            </a:p>
          </p:txBody>
        </p:sp>
      </p:grpSp>
      <p:sp>
        <p:nvSpPr>
          <p:cNvPr id="112" name="圆角矩形 111"/>
          <p:cNvSpPr/>
          <p:nvPr/>
        </p:nvSpPr>
        <p:spPr>
          <a:xfrm>
            <a:off x="5285492" y="2979767"/>
            <a:ext cx="1621019" cy="29055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General Director</a:t>
            </a:r>
            <a:endParaRPr lang="zh-CN" altLang="en-US" sz="1067" dirty="0">
              <a:latin typeface="+mj-ea"/>
              <a:ea typeface="+mj-ea"/>
            </a:endParaRPr>
          </a:p>
        </p:txBody>
      </p:sp>
      <p:cxnSp>
        <p:nvCxnSpPr>
          <p:cNvPr id="140" name="直接连接符 139"/>
          <p:cNvCxnSpPr/>
          <p:nvPr/>
        </p:nvCxnSpPr>
        <p:spPr>
          <a:xfrm>
            <a:off x="6096000" y="2298590"/>
            <a:ext cx="0" cy="68117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flipV="1">
            <a:off x="6095999" y="2639178"/>
            <a:ext cx="1222208"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42" name="组合 141"/>
          <p:cNvGrpSpPr/>
          <p:nvPr/>
        </p:nvGrpSpPr>
        <p:grpSpPr>
          <a:xfrm>
            <a:off x="1762260" y="3270321"/>
            <a:ext cx="8667483" cy="404904"/>
            <a:chOff x="1321694" y="2442210"/>
            <a:chExt cx="6500612" cy="303678"/>
          </a:xfrm>
        </p:grpSpPr>
        <p:cxnSp>
          <p:nvCxnSpPr>
            <p:cNvPr id="143" name="直接连接符 142"/>
            <p:cNvCxnSpPr/>
            <p:nvPr/>
          </p:nvCxnSpPr>
          <p:spPr>
            <a:xfrm>
              <a:off x="4572000" y="2442210"/>
              <a:ext cx="0" cy="30367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V="1">
              <a:off x="1321694"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2946847"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6197153"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7822306"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321694" y="2606040"/>
              <a:ext cx="650061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843280" y="3963227"/>
            <a:ext cx="8775952" cy="1325468"/>
            <a:chOff x="632460" y="2961888"/>
            <a:chExt cx="6581964" cy="994101"/>
          </a:xfrm>
        </p:grpSpPr>
        <p:grpSp>
          <p:nvGrpSpPr>
            <p:cNvPr id="150" name="组合 149"/>
            <p:cNvGrpSpPr/>
            <p:nvPr/>
          </p:nvGrpSpPr>
          <p:grpSpPr>
            <a:xfrm>
              <a:off x="632460" y="2961888"/>
              <a:ext cx="81352" cy="994101"/>
              <a:chOff x="632460" y="2961888"/>
              <a:chExt cx="81352" cy="994101"/>
            </a:xfrm>
          </p:grpSpPr>
          <p:cxnSp>
            <p:nvCxnSpPr>
              <p:cNvPr id="170" name="直接连接符 169"/>
              <p:cNvCxnSpPr/>
              <p:nvPr/>
            </p:nvCxnSpPr>
            <p:spPr>
              <a:xfrm flipH="1">
                <a:off x="632460"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H="1">
                <a:off x="632460"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H="1">
                <a:off x="632460"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32460"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1" name="组合 150"/>
            <p:cNvGrpSpPr/>
            <p:nvPr/>
          </p:nvGrpSpPr>
          <p:grpSpPr>
            <a:xfrm>
              <a:off x="2257613" y="2961888"/>
              <a:ext cx="81352" cy="994101"/>
              <a:chOff x="2257613" y="2961888"/>
              <a:chExt cx="81352" cy="994101"/>
            </a:xfrm>
          </p:grpSpPr>
          <p:cxnSp>
            <p:nvCxnSpPr>
              <p:cNvPr id="166" name="直接连接符 165"/>
              <p:cNvCxnSpPr/>
              <p:nvPr/>
            </p:nvCxnSpPr>
            <p:spPr>
              <a:xfrm flipH="1">
                <a:off x="2257613"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a:off x="2257613"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H="1">
                <a:off x="2257613"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2257613"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3882765" y="2961888"/>
              <a:ext cx="81352" cy="523237"/>
              <a:chOff x="3882765" y="2961888"/>
              <a:chExt cx="81352" cy="523237"/>
            </a:xfrm>
          </p:grpSpPr>
          <p:cxnSp>
            <p:nvCxnSpPr>
              <p:cNvPr id="163" name="直接连接符 162"/>
              <p:cNvCxnSpPr/>
              <p:nvPr/>
            </p:nvCxnSpPr>
            <p:spPr>
              <a:xfrm flipH="1">
                <a:off x="3882765"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3882765"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882765" y="2961888"/>
                <a:ext cx="0" cy="52323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3" name="组合 152"/>
            <p:cNvGrpSpPr/>
            <p:nvPr/>
          </p:nvGrpSpPr>
          <p:grpSpPr>
            <a:xfrm>
              <a:off x="5507919" y="2961888"/>
              <a:ext cx="81352" cy="994101"/>
              <a:chOff x="5507919" y="2961888"/>
              <a:chExt cx="81352" cy="994101"/>
            </a:xfrm>
          </p:grpSpPr>
          <p:cxnSp>
            <p:nvCxnSpPr>
              <p:cNvPr id="159" name="直接连接符 158"/>
              <p:cNvCxnSpPr/>
              <p:nvPr/>
            </p:nvCxnSpPr>
            <p:spPr>
              <a:xfrm flipH="1">
                <a:off x="5507919"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H="1">
                <a:off x="5507919"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5507919"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507919"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4" name="组合 153"/>
            <p:cNvGrpSpPr/>
            <p:nvPr/>
          </p:nvGrpSpPr>
          <p:grpSpPr>
            <a:xfrm>
              <a:off x="7133072" y="2961888"/>
              <a:ext cx="81352" cy="994101"/>
              <a:chOff x="7133072" y="2961888"/>
              <a:chExt cx="81352" cy="994101"/>
            </a:xfrm>
          </p:grpSpPr>
          <p:cxnSp>
            <p:nvCxnSpPr>
              <p:cNvPr id="155" name="直接连接符 154"/>
              <p:cNvCxnSpPr/>
              <p:nvPr/>
            </p:nvCxnSpPr>
            <p:spPr>
              <a:xfrm flipH="1">
                <a:off x="7133072"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H="1">
                <a:off x="7133072"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7133072"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7133072"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spTree>
    <p:custDataLst>
      <p:tags r:id="rId1"/>
    </p:custDataLst>
    <p:extLst>
      <p:ext uri="{BB962C8B-B14F-4D97-AF65-F5344CB8AC3E}">
        <p14:creationId xmlns:p14="http://schemas.microsoft.com/office/powerpoint/2010/main" val="28486814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up)">
                                      <p:cBhvr>
                                        <p:cTn id="20" dur="500"/>
                                        <p:tgtEl>
                                          <p:spTgt spid="140"/>
                                        </p:tgtEl>
                                      </p:cBhvr>
                                    </p:animEffect>
                                  </p:childTnLst>
                                </p:cTn>
                              </p:par>
                              <p:par>
                                <p:cTn id="21" presetID="22" presetClass="entr" presetSubtype="8" fill="hold" nodeType="withEffect">
                                  <p:stCondLst>
                                    <p:cond delay="25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childTnLst>
                                </p:cTn>
                              </p:par>
                            </p:childTnLst>
                          </p:cTn>
                        </p:par>
                        <p:par>
                          <p:cTn id="31" fill="hold">
                            <p:stCondLst>
                              <p:cond delay="2250"/>
                            </p:stCondLst>
                            <p:childTnLst>
                              <p:par>
                                <p:cTn id="32" presetID="22" presetClass="entr" presetSubtype="1" fill="hold" nodeType="afterEffect">
                                  <p:stCondLst>
                                    <p:cond delay="0"/>
                                  </p:stCondLst>
                                  <p:childTnLst>
                                    <p:set>
                                      <p:cBhvr>
                                        <p:cTn id="33" dur="1" fill="hold">
                                          <p:stCondLst>
                                            <p:cond delay="0"/>
                                          </p:stCondLst>
                                        </p:cTn>
                                        <p:tgtEl>
                                          <p:spTgt spid="142"/>
                                        </p:tgtEl>
                                        <p:attrNameLst>
                                          <p:attrName>style.visibility</p:attrName>
                                        </p:attrNameLst>
                                      </p:cBhvr>
                                      <p:to>
                                        <p:strVal val="visible"/>
                                      </p:to>
                                    </p:set>
                                    <p:animEffect transition="in" filter="wipe(up)">
                                      <p:cBhvr>
                                        <p:cTn id="34" dur="500"/>
                                        <p:tgtEl>
                                          <p:spTgt spid="142"/>
                                        </p:tgtEl>
                                      </p:cBhvr>
                                    </p:animEffect>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childTnLst>
                          </p:cTn>
                        </p:par>
                        <p:par>
                          <p:cTn id="39" fill="hold">
                            <p:stCondLst>
                              <p:cond delay="3250"/>
                            </p:stCondLst>
                            <p:childTnLst>
                              <p:par>
                                <p:cTn id="40" presetID="22" presetClass="entr" presetSubtype="1" fill="hold" nodeType="after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up)">
                                      <p:cBhvr>
                                        <p:cTn id="42" dur="500"/>
                                        <p:tgtEl>
                                          <p:spTgt spid="149"/>
                                        </p:tgtEl>
                                      </p:cBhvr>
                                    </p:animEffect>
                                  </p:childTnLst>
                                </p:cTn>
                              </p:par>
                              <p:par>
                                <p:cTn id="43" presetID="10" presetClass="entr" presetSubtype="0" fill="hold" nodeType="withEffect">
                                  <p:stCondLst>
                                    <p:cond delay="25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nodeType="withEffect">
                                  <p:stCondLst>
                                    <p:cond delay="50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8" grpId="0" animBg="1"/>
      <p:bldP spid="91" grpId="0" animBg="1"/>
      <p:bldP spid="1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736860" cy="1138773"/>
          </a:xfrm>
          <a:prstGeom prst="rect">
            <a:avLst/>
          </a:prstGeom>
        </p:spPr>
        <p:txBody>
          <a:bodyPr wrap="square">
            <a:spAutoFit/>
          </a:bodyPr>
          <a:lstStyle/>
          <a:p>
            <a:r>
              <a:rPr lang="zh-CN" altLang="en-US" sz="4000" dirty="0">
                <a:solidFill>
                  <a:schemeClr val="bg1"/>
                </a:solidFill>
                <a:latin typeface="+mj-ea"/>
                <a:ea typeface="+mj-ea"/>
              </a:rPr>
              <a:t>财务分析</a:t>
            </a:r>
            <a:endParaRPr lang="en-US" altLang="zh-CN" sz="4000" dirty="0">
              <a:solidFill>
                <a:schemeClr val="bg1"/>
              </a:solidFill>
              <a:latin typeface="+mj-ea"/>
              <a:ea typeface="+mj-ea"/>
            </a:endParaRPr>
          </a:p>
          <a:p>
            <a:r>
              <a:rPr lang="en-US" altLang="zh-CN" sz="2800" dirty="0">
                <a:solidFill>
                  <a:schemeClr val="bg1"/>
                </a:solidFill>
                <a:latin typeface="+mj-ea"/>
                <a:ea typeface="+mj-ea"/>
              </a:rPr>
              <a:t>FINANCIAL ANALYSIS</a:t>
            </a:r>
            <a:endParaRPr lang="zh-CN" altLang="en-US" sz="2800" dirty="0">
              <a:solidFill>
                <a:schemeClr val="bg1"/>
              </a:solidFill>
              <a:latin typeface="+mj-ea"/>
              <a:ea typeface="+mj-ea"/>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smtClean="0">
                <a:solidFill>
                  <a:schemeClr val="bg1"/>
                </a:solidFill>
                <a:latin typeface="+mn-ea"/>
              </a:rPr>
              <a:t>我们</a:t>
            </a:r>
            <a:r>
              <a:rPr lang="zh-CN" altLang="en-US" sz="1200" dirty="0">
                <a:solidFill>
                  <a:schemeClr val="bg1"/>
                </a:solidFill>
                <a:latin typeface="+mn-ea"/>
              </a:rPr>
              <a:t>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r>
              <a:rPr lang="zh-CN" altLang="en-US" sz="1200" dirty="0" smtClean="0">
                <a:solidFill>
                  <a:schemeClr val="bg1"/>
                </a:solidFill>
                <a:latin typeface="+mn-ea"/>
              </a:rPr>
              <a:t>。</a:t>
            </a:r>
            <a:endParaRPr lang="en-US" altLang="zh-CN" sz="1200" dirty="0">
              <a:solidFill>
                <a:schemeClr val="bg1"/>
              </a:solidFill>
              <a:latin typeface="+mn-ea"/>
            </a:endParaRPr>
          </a:p>
        </p:txBody>
      </p:sp>
      <p:grpSp>
        <p:nvGrpSpPr>
          <p:cNvPr id="111" name="组合 110"/>
          <p:cNvGrpSpPr/>
          <p:nvPr/>
        </p:nvGrpSpPr>
        <p:grpSpPr>
          <a:xfrm>
            <a:off x="1467329" y="2410058"/>
            <a:ext cx="1273149" cy="940752"/>
            <a:chOff x="9237692" y="4770207"/>
            <a:chExt cx="1273149" cy="940752"/>
          </a:xfrm>
        </p:grpSpPr>
        <p:sp>
          <p:nvSpPr>
            <p:cNvPr id="114" name="任意多边形 113"/>
            <p:cNvSpPr/>
            <p:nvPr/>
          </p:nvSpPr>
          <p:spPr>
            <a:xfrm>
              <a:off x="9917530" y="4770207"/>
              <a:ext cx="593311" cy="940752"/>
            </a:xfrm>
            <a:custGeom>
              <a:avLst/>
              <a:gdLst/>
              <a:ahLst/>
              <a:cxnLst/>
              <a:rect l="l" t="t" r="r" b="b"/>
              <a:pathLst>
                <a:path w="1349115" h="2139153">
                  <a:moveTo>
                    <a:pt x="711019" y="67"/>
                  </a:moveTo>
                  <a:cubicBezTo>
                    <a:pt x="737099" y="67"/>
                    <a:pt x="763939" y="827"/>
                    <a:pt x="791539" y="2345"/>
                  </a:cubicBezTo>
                  <a:cubicBezTo>
                    <a:pt x="819138" y="3865"/>
                    <a:pt x="845978" y="6144"/>
                    <a:pt x="872058" y="9182"/>
                  </a:cubicBezTo>
                  <a:cubicBezTo>
                    <a:pt x="917382" y="12347"/>
                    <a:pt x="959668" y="16651"/>
                    <a:pt x="998915" y="22095"/>
                  </a:cubicBezTo>
                  <a:cubicBezTo>
                    <a:pt x="1038161" y="27539"/>
                    <a:pt x="1075889" y="33363"/>
                    <a:pt x="1112097" y="39567"/>
                  </a:cubicBezTo>
                  <a:lnTo>
                    <a:pt x="1163752" y="48683"/>
                  </a:lnTo>
                  <a:cubicBezTo>
                    <a:pt x="1187427" y="55519"/>
                    <a:pt x="1206923" y="69952"/>
                    <a:pt x="1222242" y="91981"/>
                  </a:cubicBezTo>
                  <a:cubicBezTo>
                    <a:pt x="1237561" y="114010"/>
                    <a:pt x="1243385" y="139077"/>
                    <a:pt x="1239714" y="167183"/>
                  </a:cubicBezTo>
                  <a:cubicBezTo>
                    <a:pt x="1238068" y="180729"/>
                    <a:pt x="1233763" y="192377"/>
                    <a:pt x="1226800" y="202125"/>
                  </a:cubicBezTo>
                  <a:cubicBezTo>
                    <a:pt x="1219837" y="211874"/>
                    <a:pt x="1210975" y="220483"/>
                    <a:pt x="1200213" y="227953"/>
                  </a:cubicBezTo>
                  <a:cubicBezTo>
                    <a:pt x="1191035" y="235738"/>
                    <a:pt x="1180526" y="241436"/>
                    <a:pt x="1168689" y="245045"/>
                  </a:cubicBezTo>
                  <a:cubicBezTo>
                    <a:pt x="1156852" y="248652"/>
                    <a:pt x="1144065" y="249032"/>
                    <a:pt x="1130328" y="246183"/>
                  </a:cubicBezTo>
                  <a:cubicBezTo>
                    <a:pt x="1085005" y="237005"/>
                    <a:pt x="1039681" y="228776"/>
                    <a:pt x="994357" y="221496"/>
                  </a:cubicBezTo>
                  <a:cubicBezTo>
                    <a:pt x="949033" y="214217"/>
                    <a:pt x="902190" y="208266"/>
                    <a:pt x="853827" y="203645"/>
                  </a:cubicBezTo>
                  <a:cubicBezTo>
                    <a:pt x="834837" y="202188"/>
                    <a:pt x="813567" y="201303"/>
                    <a:pt x="790019" y="200986"/>
                  </a:cubicBezTo>
                  <a:cubicBezTo>
                    <a:pt x="766471" y="200670"/>
                    <a:pt x="745202" y="200543"/>
                    <a:pt x="726211" y="200606"/>
                  </a:cubicBezTo>
                  <a:cubicBezTo>
                    <a:pt x="599481" y="199213"/>
                    <a:pt x="486805" y="236941"/>
                    <a:pt x="388181" y="313789"/>
                  </a:cubicBezTo>
                  <a:cubicBezTo>
                    <a:pt x="289557" y="390638"/>
                    <a:pt x="227015" y="514962"/>
                    <a:pt x="200555" y="686762"/>
                  </a:cubicBezTo>
                  <a:lnTo>
                    <a:pt x="200555" y="805262"/>
                  </a:lnTo>
                  <a:cubicBezTo>
                    <a:pt x="200428" y="819505"/>
                    <a:pt x="199922" y="830520"/>
                    <a:pt x="199036" y="838306"/>
                  </a:cubicBezTo>
                  <a:cubicBezTo>
                    <a:pt x="198150" y="846092"/>
                    <a:pt x="197643" y="856348"/>
                    <a:pt x="197517" y="869070"/>
                  </a:cubicBezTo>
                  <a:cubicBezTo>
                    <a:pt x="276707" y="850334"/>
                    <a:pt x="356847" y="834634"/>
                    <a:pt x="437936" y="821975"/>
                  </a:cubicBezTo>
                  <a:cubicBezTo>
                    <a:pt x="519025" y="809314"/>
                    <a:pt x="599925" y="802731"/>
                    <a:pt x="680634" y="802224"/>
                  </a:cubicBezTo>
                  <a:cubicBezTo>
                    <a:pt x="753178" y="801907"/>
                    <a:pt x="825341" y="808617"/>
                    <a:pt x="897125" y="822354"/>
                  </a:cubicBezTo>
                  <a:cubicBezTo>
                    <a:pt x="968909" y="836091"/>
                    <a:pt x="1033477" y="858753"/>
                    <a:pt x="1090828" y="890340"/>
                  </a:cubicBezTo>
                  <a:cubicBezTo>
                    <a:pt x="1173816" y="940221"/>
                    <a:pt x="1235725" y="1003777"/>
                    <a:pt x="1276555" y="1081004"/>
                  </a:cubicBezTo>
                  <a:cubicBezTo>
                    <a:pt x="1317384" y="1158232"/>
                    <a:pt x="1340553" y="1241537"/>
                    <a:pt x="1346060" y="1330919"/>
                  </a:cubicBezTo>
                  <a:cubicBezTo>
                    <a:pt x="1347516" y="1349720"/>
                    <a:pt x="1348402" y="1369850"/>
                    <a:pt x="1348719" y="1391309"/>
                  </a:cubicBezTo>
                  <a:cubicBezTo>
                    <a:pt x="1349035" y="1412768"/>
                    <a:pt x="1349162" y="1432138"/>
                    <a:pt x="1349098" y="1449419"/>
                  </a:cubicBezTo>
                  <a:cubicBezTo>
                    <a:pt x="1348972" y="1511645"/>
                    <a:pt x="1345427" y="1567224"/>
                    <a:pt x="1338464" y="1616156"/>
                  </a:cubicBezTo>
                  <a:cubicBezTo>
                    <a:pt x="1331501" y="1665088"/>
                    <a:pt x="1321879" y="1707753"/>
                    <a:pt x="1309598" y="1744152"/>
                  </a:cubicBezTo>
                  <a:cubicBezTo>
                    <a:pt x="1291114" y="1797958"/>
                    <a:pt x="1268073" y="1843788"/>
                    <a:pt x="1240473" y="1881642"/>
                  </a:cubicBezTo>
                  <a:cubicBezTo>
                    <a:pt x="1212874" y="1919497"/>
                    <a:pt x="1182236" y="1954693"/>
                    <a:pt x="1148559" y="1987230"/>
                  </a:cubicBezTo>
                  <a:cubicBezTo>
                    <a:pt x="1092917" y="2037428"/>
                    <a:pt x="1021133" y="2075282"/>
                    <a:pt x="933208" y="2100793"/>
                  </a:cubicBezTo>
                  <a:cubicBezTo>
                    <a:pt x="845281" y="2126303"/>
                    <a:pt x="756026" y="2139090"/>
                    <a:pt x="665442" y="2139153"/>
                  </a:cubicBezTo>
                  <a:cubicBezTo>
                    <a:pt x="634804" y="2139153"/>
                    <a:pt x="604166" y="2137634"/>
                    <a:pt x="573528" y="2134596"/>
                  </a:cubicBezTo>
                  <a:cubicBezTo>
                    <a:pt x="542890" y="2131557"/>
                    <a:pt x="513771" y="2126999"/>
                    <a:pt x="486172" y="2120923"/>
                  </a:cubicBezTo>
                  <a:cubicBezTo>
                    <a:pt x="447431" y="2113136"/>
                    <a:pt x="407931" y="2101362"/>
                    <a:pt x="367671" y="2085600"/>
                  </a:cubicBezTo>
                  <a:cubicBezTo>
                    <a:pt x="327411" y="2069838"/>
                    <a:pt x="290950" y="2051227"/>
                    <a:pt x="258286" y="2029768"/>
                  </a:cubicBezTo>
                  <a:cubicBezTo>
                    <a:pt x="178653" y="1966277"/>
                    <a:pt x="119149" y="1882086"/>
                    <a:pt x="79776" y="1777195"/>
                  </a:cubicBezTo>
                  <a:cubicBezTo>
                    <a:pt x="40402" y="1672304"/>
                    <a:pt x="15841" y="1563046"/>
                    <a:pt x="6093" y="1449419"/>
                  </a:cubicBezTo>
                  <a:lnTo>
                    <a:pt x="6093" y="1397765"/>
                  </a:lnTo>
                  <a:cubicBezTo>
                    <a:pt x="5966" y="1387131"/>
                    <a:pt x="5460" y="1376496"/>
                    <a:pt x="4574" y="1365861"/>
                  </a:cubicBezTo>
                  <a:cubicBezTo>
                    <a:pt x="3687" y="1355226"/>
                    <a:pt x="3181" y="1344592"/>
                    <a:pt x="3054" y="1333957"/>
                  </a:cubicBezTo>
                  <a:cubicBezTo>
                    <a:pt x="2060" y="1303742"/>
                    <a:pt x="1347" y="1258165"/>
                    <a:pt x="916" y="1197226"/>
                  </a:cubicBezTo>
                  <a:cubicBezTo>
                    <a:pt x="485" y="1136288"/>
                    <a:pt x="222" y="1071129"/>
                    <a:pt x="128" y="1001751"/>
                  </a:cubicBezTo>
                  <a:cubicBezTo>
                    <a:pt x="35" y="932372"/>
                    <a:pt x="-3" y="869915"/>
                    <a:pt x="16" y="814379"/>
                  </a:cubicBezTo>
                  <a:cubicBezTo>
                    <a:pt x="-48" y="796021"/>
                    <a:pt x="79" y="778803"/>
                    <a:pt x="396" y="762724"/>
                  </a:cubicBezTo>
                  <a:cubicBezTo>
                    <a:pt x="712" y="746645"/>
                    <a:pt x="1598" y="732466"/>
                    <a:pt x="3054" y="720186"/>
                  </a:cubicBezTo>
                  <a:lnTo>
                    <a:pt x="3054" y="665493"/>
                  </a:lnTo>
                  <a:cubicBezTo>
                    <a:pt x="20797" y="494664"/>
                    <a:pt x="63974" y="360633"/>
                    <a:pt x="132583" y="263401"/>
                  </a:cubicBezTo>
                  <a:cubicBezTo>
                    <a:pt x="201193" y="166170"/>
                    <a:pt x="286007" y="97636"/>
                    <a:pt x="387027" y="57798"/>
                  </a:cubicBezTo>
                  <a:cubicBezTo>
                    <a:pt x="488047" y="17960"/>
                    <a:pt x="596044" y="-1284"/>
                    <a:pt x="711019" y="67"/>
                  </a:cubicBezTo>
                  <a:close/>
                  <a:moveTo>
                    <a:pt x="677596" y="1002764"/>
                  </a:moveTo>
                  <a:cubicBezTo>
                    <a:pt x="599481" y="1003523"/>
                    <a:pt x="519468" y="1011120"/>
                    <a:pt x="437556" y="1025553"/>
                  </a:cubicBezTo>
                  <a:cubicBezTo>
                    <a:pt x="355644" y="1039985"/>
                    <a:pt x="275631" y="1056697"/>
                    <a:pt x="197517" y="1075687"/>
                  </a:cubicBezTo>
                  <a:cubicBezTo>
                    <a:pt x="197643" y="1117150"/>
                    <a:pt x="198150" y="1155764"/>
                    <a:pt x="199036" y="1191529"/>
                  </a:cubicBezTo>
                  <a:cubicBezTo>
                    <a:pt x="199922" y="1227294"/>
                    <a:pt x="200428" y="1257553"/>
                    <a:pt x="200555" y="1282304"/>
                  </a:cubicBezTo>
                  <a:lnTo>
                    <a:pt x="200555" y="1330919"/>
                  </a:lnTo>
                  <a:cubicBezTo>
                    <a:pt x="201155" y="1392307"/>
                    <a:pt x="206369" y="1458591"/>
                    <a:pt x="216198" y="1529770"/>
                  </a:cubicBezTo>
                  <a:cubicBezTo>
                    <a:pt x="226026" y="1600949"/>
                    <a:pt x="242944" y="1667233"/>
                    <a:pt x="266951" y="1728621"/>
                  </a:cubicBezTo>
                  <a:cubicBezTo>
                    <a:pt x="290959" y="1790010"/>
                    <a:pt x="324532" y="1836713"/>
                    <a:pt x="367671" y="1868729"/>
                  </a:cubicBezTo>
                  <a:cubicBezTo>
                    <a:pt x="390460" y="1883668"/>
                    <a:pt x="414768" y="1895569"/>
                    <a:pt x="440595" y="1904431"/>
                  </a:cubicBezTo>
                  <a:cubicBezTo>
                    <a:pt x="466422" y="1913293"/>
                    <a:pt x="493768" y="1920636"/>
                    <a:pt x="522633" y="1926460"/>
                  </a:cubicBezTo>
                  <a:cubicBezTo>
                    <a:pt x="544599" y="1931081"/>
                    <a:pt x="569034" y="1934753"/>
                    <a:pt x="595937" y="1937474"/>
                  </a:cubicBezTo>
                  <a:cubicBezTo>
                    <a:pt x="622840" y="1940196"/>
                    <a:pt x="648034" y="1941589"/>
                    <a:pt x="671519" y="1941652"/>
                  </a:cubicBezTo>
                  <a:cubicBezTo>
                    <a:pt x="736972" y="1941716"/>
                    <a:pt x="800527" y="1933993"/>
                    <a:pt x="862183" y="1918484"/>
                  </a:cubicBezTo>
                  <a:cubicBezTo>
                    <a:pt x="923839" y="1902975"/>
                    <a:pt x="973720" y="1879300"/>
                    <a:pt x="1011828" y="1847460"/>
                  </a:cubicBezTo>
                  <a:cubicBezTo>
                    <a:pt x="1032021" y="1824861"/>
                    <a:pt x="1051645" y="1800173"/>
                    <a:pt x="1070698" y="1773397"/>
                  </a:cubicBezTo>
                  <a:cubicBezTo>
                    <a:pt x="1089752" y="1746620"/>
                    <a:pt x="1105578" y="1716615"/>
                    <a:pt x="1118174" y="1683382"/>
                  </a:cubicBezTo>
                  <a:cubicBezTo>
                    <a:pt x="1128873" y="1651985"/>
                    <a:pt x="1137102" y="1616789"/>
                    <a:pt x="1142862" y="1577795"/>
                  </a:cubicBezTo>
                  <a:cubicBezTo>
                    <a:pt x="1148623" y="1538801"/>
                    <a:pt x="1151535" y="1492971"/>
                    <a:pt x="1151598" y="1440304"/>
                  </a:cubicBezTo>
                  <a:cubicBezTo>
                    <a:pt x="1152104" y="1412451"/>
                    <a:pt x="1151091" y="1380041"/>
                    <a:pt x="1148559" y="1343073"/>
                  </a:cubicBezTo>
                  <a:cubicBezTo>
                    <a:pt x="1144761" y="1286038"/>
                    <a:pt x="1131088" y="1232991"/>
                    <a:pt x="1107540" y="1183932"/>
                  </a:cubicBezTo>
                  <a:cubicBezTo>
                    <a:pt x="1083992" y="1134874"/>
                    <a:pt x="1046011" y="1094740"/>
                    <a:pt x="993597" y="1063533"/>
                  </a:cubicBezTo>
                  <a:cubicBezTo>
                    <a:pt x="952894" y="1042390"/>
                    <a:pt x="904405" y="1026945"/>
                    <a:pt x="848130" y="1017196"/>
                  </a:cubicBezTo>
                  <a:cubicBezTo>
                    <a:pt x="791855" y="1007448"/>
                    <a:pt x="735010" y="1002637"/>
                    <a:pt x="677596" y="1002764"/>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237692" y="4783587"/>
              <a:ext cx="593870" cy="926036"/>
            </a:xfrm>
            <a:custGeom>
              <a:avLst/>
              <a:gdLst/>
              <a:ahLst/>
              <a:cxnLst/>
              <a:rect l="l" t="t" r="r" b="b"/>
              <a:pathLst>
                <a:path w="1350388" h="2105691">
                  <a:moveTo>
                    <a:pt x="687971" y="26"/>
                  </a:moveTo>
                  <a:lnTo>
                    <a:pt x="712279" y="26"/>
                  </a:lnTo>
                  <a:cubicBezTo>
                    <a:pt x="894524" y="11674"/>
                    <a:pt x="1037459" y="72697"/>
                    <a:pt x="1141084" y="183094"/>
                  </a:cubicBezTo>
                  <a:cubicBezTo>
                    <a:pt x="1244708" y="293492"/>
                    <a:pt x="1309403" y="428957"/>
                    <a:pt x="1335166" y="589491"/>
                  </a:cubicBezTo>
                  <a:cubicBezTo>
                    <a:pt x="1339661" y="614115"/>
                    <a:pt x="1342826" y="640069"/>
                    <a:pt x="1344661" y="667351"/>
                  </a:cubicBezTo>
                  <a:cubicBezTo>
                    <a:pt x="1346497" y="694634"/>
                    <a:pt x="1347383" y="721348"/>
                    <a:pt x="1347320" y="747492"/>
                  </a:cubicBezTo>
                  <a:lnTo>
                    <a:pt x="1350359" y="1242763"/>
                  </a:lnTo>
                  <a:cubicBezTo>
                    <a:pt x="1351055" y="1358098"/>
                    <a:pt x="1339028" y="1469256"/>
                    <a:pt x="1314277" y="1576236"/>
                  </a:cubicBezTo>
                  <a:cubicBezTo>
                    <a:pt x="1289526" y="1683215"/>
                    <a:pt x="1247873" y="1777661"/>
                    <a:pt x="1189319" y="1859573"/>
                  </a:cubicBezTo>
                  <a:cubicBezTo>
                    <a:pt x="1132728" y="1938763"/>
                    <a:pt x="1056006" y="1999153"/>
                    <a:pt x="959155" y="2040743"/>
                  </a:cubicBezTo>
                  <a:cubicBezTo>
                    <a:pt x="862304" y="2082331"/>
                    <a:pt x="756716" y="2103981"/>
                    <a:pt x="642394" y="2105691"/>
                  </a:cubicBezTo>
                  <a:cubicBezTo>
                    <a:pt x="510952" y="2093742"/>
                    <a:pt x="400441" y="2053829"/>
                    <a:pt x="310863" y="1985951"/>
                  </a:cubicBezTo>
                  <a:cubicBezTo>
                    <a:pt x="221284" y="1918073"/>
                    <a:pt x="151287" y="1833146"/>
                    <a:pt x="100870" y="1731169"/>
                  </a:cubicBezTo>
                  <a:cubicBezTo>
                    <a:pt x="50454" y="1629193"/>
                    <a:pt x="18269" y="1521083"/>
                    <a:pt x="4314" y="1406841"/>
                  </a:cubicBezTo>
                  <a:cubicBezTo>
                    <a:pt x="2668" y="1380570"/>
                    <a:pt x="1402" y="1352591"/>
                    <a:pt x="516" y="1322903"/>
                  </a:cubicBezTo>
                  <a:cubicBezTo>
                    <a:pt x="-370" y="1293214"/>
                    <a:pt x="-117" y="1264475"/>
                    <a:pt x="1276" y="1236686"/>
                  </a:cubicBezTo>
                  <a:cubicBezTo>
                    <a:pt x="1402" y="1163510"/>
                    <a:pt x="1909" y="1089573"/>
                    <a:pt x="2795" y="1014877"/>
                  </a:cubicBezTo>
                  <a:cubicBezTo>
                    <a:pt x="3681" y="940182"/>
                    <a:pt x="4187" y="866245"/>
                    <a:pt x="4314" y="793069"/>
                  </a:cubicBezTo>
                  <a:cubicBezTo>
                    <a:pt x="4251" y="681721"/>
                    <a:pt x="18810" y="577780"/>
                    <a:pt x="47992" y="481245"/>
                  </a:cubicBezTo>
                  <a:cubicBezTo>
                    <a:pt x="77174" y="384710"/>
                    <a:pt x="121359" y="298240"/>
                    <a:pt x="180546" y="221835"/>
                  </a:cubicBezTo>
                  <a:cubicBezTo>
                    <a:pt x="235112" y="151254"/>
                    <a:pt x="304490" y="96435"/>
                    <a:pt x="388681" y="57377"/>
                  </a:cubicBezTo>
                  <a:cubicBezTo>
                    <a:pt x="472872" y="18321"/>
                    <a:pt x="572636" y="-797"/>
                    <a:pt x="687971" y="26"/>
                  </a:cubicBezTo>
                  <a:close/>
                  <a:moveTo>
                    <a:pt x="706202" y="197528"/>
                  </a:moveTo>
                  <a:cubicBezTo>
                    <a:pt x="621188" y="194805"/>
                    <a:pt x="547378" y="206327"/>
                    <a:pt x="484773" y="232090"/>
                  </a:cubicBezTo>
                  <a:cubicBezTo>
                    <a:pt x="422168" y="257854"/>
                    <a:pt x="370387" y="295961"/>
                    <a:pt x="329431" y="346412"/>
                  </a:cubicBezTo>
                  <a:cubicBezTo>
                    <a:pt x="287082" y="401802"/>
                    <a:pt x="255558" y="468015"/>
                    <a:pt x="234858" y="545053"/>
                  </a:cubicBezTo>
                  <a:cubicBezTo>
                    <a:pt x="214159" y="622091"/>
                    <a:pt x="203144" y="705775"/>
                    <a:pt x="201815" y="796107"/>
                  </a:cubicBezTo>
                  <a:cubicBezTo>
                    <a:pt x="201562" y="869157"/>
                    <a:pt x="200549" y="942587"/>
                    <a:pt x="198777" y="1016396"/>
                  </a:cubicBezTo>
                  <a:cubicBezTo>
                    <a:pt x="197004" y="1090206"/>
                    <a:pt x="195991" y="1163635"/>
                    <a:pt x="195738" y="1236686"/>
                  </a:cubicBezTo>
                  <a:cubicBezTo>
                    <a:pt x="194156" y="1284099"/>
                    <a:pt x="195802" y="1332081"/>
                    <a:pt x="200676" y="1380634"/>
                  </a:cubicBezTo>
                  <a:cubicBezTo>
                    <a:pt x="205550" y="1429186"/>
                    <a:pt x="214032" y="1476409"/>
                    <a:pt x="226123" y="1522303"/>
                  </a:cubicBezTo>
                  <a:cubicBezTo>
                    <a:pt x="249861" y="1632004"/>
                    <a:pt x="295818" y="1721766"/>
                    <a:pt x="363994" y="1791588"/>
                  </a:cubicBezTo>
                  <a:cubicBezTo>
                    <a:pt x="432169" y="1861409"/>
                    <a:pt x="525983" y="1900276"/>
                    <a:pt x="645432" y="1908189"/>
                  </a:cubicBezTo>
                  <a:cubicBezTo>
                    <a:pt x="733232" y="1911038"/>
                    <a:pt x="808307" y="1898504"/>
                    <a:pt x="870659" y="1870588"/>
                  </a:cubicBezTo>
                  <a:cubicBezTo>
                    <a:pt x="933011" y="1842672"/>
                    <a:pt x="984539" y="1800513"/>
                    <a:pt x="1025242" y="1744111"/>
                  </a:cubicBezTo>
                  <a:cubicBezTo>
                    <a:pt x="1071768" y="1679164"/>
                    <a:pt x="1104812" y="1603202"/>
                    <a:pt x="1124372" y="1516226"/>
                  </a:cubicBezTo>
                  <a:cubicBezTo>
                    <a:pt x="1143932" y="1429249"/>
                    <a:pt x="1153427" y="1338095"/>
                    <a:pt x="1152858" y="1242763"/>
                  </a:cubicBezTo>
                  <a:lnTo>
                    <a:pt x="1149819" y="747492"/>
                  </a:lnTo>
                  <a:cubicBezTo>
                    <a:pt x="1150326" y="664946"/>
                    <a:pt x="1137159" y="583920"/>
                    <a:pt x="1110319" y="504413"/>
                  </a:cubicBezTo>
                  <a:cubicBezTo>
                    <a:pt x="1079618" y="419083"/>
                    <a:pt x="1030116" y="348185"/>
                    <a:pt x="961814" y="291720"/>
                  </a:cubicBezTo>
                  <a:cubicBezTo>
                    <a:pt x="893511" y="235255"/>
                    <a:pt x="808307" y="203858"/>
                    <a:pt x="706202" y="197528"/>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5203760" y="-369459"/>
            <a:ext cx="6988240" cy="4421651"/>
            <a:chOff x="5203760" y="-369459"/>
            <a:chExt cx="6988240" cy="4421651"/>
          </a:xfrm>
        </p:grpSpPr>
        <p:sp>
          <p:nvSpPr>
            <p:cNvPr id="118" name="等腰三角形 117"/>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等腰三角形 124"/>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等腰三角形 127"/>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等腰三角形 129"/>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等腰三角形 131"/>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等腰三角形 132"/>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等腰三角形 133"/>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等腰三角形 137"/>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等腰三角形 140"/>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等腰三角形 142"/>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等腰三角形 144"/>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等腰三角形 147"/>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等腰三角形 148"/>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等腰三角形 150"/>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等腰三角形 161"/>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等腰三角形 162"/>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等腰三角形 167"/>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等腰三角形 177"/>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等腰三角形 178"/>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等腰三角形 179"/>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等腰三角形 180"/>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等腰三角形 181"/>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等腰三角形 184"/>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等腰三角形 185"/>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等腰三角形 195"/>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等腰三角形 196"/>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等腰三角形 197"/>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等腰三角形 198"/>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等腰三角形 199"/>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等腰三角形 200"/>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等腰三角形 201"/>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202"/>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等腰三角形 213"/>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等腰三角形 214"/>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等腰三角形 215"/>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等腰三角形 216"/>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等腰三角形 217"/>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等腰三角形 218"/>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等腰三角形 219"/>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等腰三角形 220"/>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2" name="组合 221"/>
          <p:cNvGrpSpPr/>
          <p:nvPr/>
        </p:nvGrpSpPr>
        <p:grpSpPr>
          <a:xfrm>
            <a:off x="-10549" y="3165604"/>
            <a:ext cx="3811767" cy="4051507"/>
            <a:chOff x="-10549" y="3165604"/>
            <a:chExt cx="3811767" cy="4051507"/>
          </a:xfrm>
        </p:grpSpPr>
        <p:sp>
          <p:nvSpPr>
            <p:cNvPr id="223" name="等腰三角形 222"/>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等腰三角形 223"/>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等腰三角形 224"/>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等腰三角形 225"/>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等腰三角形 226"/>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等腰三角形 233"/>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等腰三角形 234"/>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等腰三角形 235"/>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等腰三角形 236"/>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等腰三角形 237"/>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等腰三角形 238"/>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等腰三角形 239"/>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等腰三角形 240"/>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等腰三角形 241"/>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等腰三角形 242"/>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等腰三角形 243"/>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等腰三角形 250"/>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等腰三角形 251"/>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等腰三角形 252"/>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等腰三角形 253"/>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等腰三角形 254"/>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等腰三角形 255"/>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等腰三角形 256"/>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等腰三角形 257"/>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等腰三角形 258"/>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等腰三角形 259"/>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等腰三角形 268"/>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等腰三角形 270"/>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1718547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222"/>
                                        </p:tgtEl>
                                        <p:attrNameLst>
                                          <p:attrName>style.visibility</p:attrName>
                                        </p:attrNameLst>
                                      </p:cBhvr>
                                      <p:to>
                                        <p:strVal val="visible"/>
                                      </p:to>
                                    </p:set>
                                    <p:animEffect transition="in" filter="fade">
                                      <p:cBhvr>
                                        <p:cTn id="10" dur="500"/>
                                        <p:tgtEl>
                                          <p:spTgt spid="2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p:cTn id="15" dur="500" fill="hold"/>
                                        <p:tgtEl>
                                          <p:spTgt spid="111"/>
                                        </p:tgtEl>
                                        <p:attrNameLst>
                                          <p:attrName>ppt_w</p:attrName>
                                        </p:attrNameLst>
                                      </p:cBhvr>
                                      <p:tavLst>
                                        <p:tav tm="0">
                                          <p:val>
                                            <p:fltVal val="0"/>
                                          </p:val>
                                        </p:tav>
                                        <p:tav tm="100000">
                                          <p:val>
                                            <p:strVal val="#ppt_w"/>
                                          </p:val>
                                        </p:tav>
                                      </p:tavLst>
                                    </p:anim>
                                    <p:anim calcmode="lin" valueType="num">
                                      <p:cBhvr>
                                        <p:cTn id="16" dur="500" fill="hold"/>
                                        <p:tgtEl>
                                          <p:spTgt spid="111"/>
                                        </p:tgtEl>
                                        <p:attrNameLst>
                                          <p:attrName>ppt_h</p:attrName>
                                        </p:attrNameLst>
                                      </p:cBhvr>
                                      <p:tavLst>
                                        <p:tav tm="0">
                                          <p:val>
                                            <p:fltVal val="0"/>
                                          </p:val>
                                        </p:tav>
                                        <p:tav tm="100000">
                                          <p:val>
                                            <p:strVal val="#ppt_h"/>
                                          </p:val>
                                        </p:tav>
                                      </p:tavLst>
                                    </p:anim>
                                    <p:animEffect transition="in" filter="fade">
                                      <p:cBhvr>
                                        <p:cTn id="17" dur="500"/>
                                        <p:tgtEl>
                                          <p:spTgt spid="111"/>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我们的一些财务分析</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42</a:t>
            </a:fld>
            <a:endParaRPr lang="zh-CN" altLang="en-US"/>
          </a:p>
        </p:txBody>
      </p:sp>
      <p:sp>
        <p:nvSpPr>
          <p:cNvPr id="54" name="矩形 53"/>
          <p:cNvSpPr/>
          <p:nvPr/>
        </p:nvSpPr>
        <p:spPr>
          <a:xfrm>
            <a:off x="771147" y="1797853"/>
            <a:ext cx="3450583" cy="1646605"/>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PLEASE ENTER YOUR TOPIC </a:t>
            </a:r>
            <a:r>
              <a:rPr lang="en-US" altLang="zh-CN" sz="1400" dirty="0" smtClean="0">
                <a:solidFill>
                  <a:schemeClr val="accent1">
                    <a:lumMod val="75000"/>
                  </a:schemeClr>
                </a:solidFill>
                <a:latin typeface="+mj-ea"/>
                <a:ea typeface="+mj-ea"/>
              </a:rPr>
              <a:t>HERE</a:t>
            </a: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a:t>
            </a:r>
            <a:r>
              <a:rPr lang="zh-CN" altLang="en-US" sz="1000" dirty="0">
                <a:solidFill>
                  <a:schemeClr val="accent1"/>
                </a:solidFill>
                <a:latin typeface="+mn-ea"/>
              </a:rPr>
              <a:t>。</a:t>
            </a: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55" name="组合 54"/>
          <p:cNvGrpSpPr/>
          <p:nvPr/>
        </p:nvGrpSpPr>
        <p:grpSpPr>
          <a:xfrm>
            <a:off x="1019827" y="3943068"/>
            <a:ext cx="3201903" cy="1920786"/>
            <a:chOff x="1019827" y="3943068"/>
            <a:chExt cx="3201903" cy="1920786"/>
          </a:xfrm>
        </p:grpSpPr>
        <p:grpSp>
          <p:nvGrpSpPr>
            <p:cNvPr id="57" name="组合 56"/>
            <p:cNvGrpSpPr/>
            <p:nvPr/>
          </p:nvGrpSpPr>
          <p:grpSpPr>
            <a:xfrm>
              <a:off x="1019827" y="3943068"/>
              <a:ext cx="3201903" cy="553998"/>
              <a:chOff x="1019827" y="3943068"/>
              <a:chExt cx="3201903" cy="553998"/>
            </a:xfrm>
          </p:grpSpPr>
          <p:sp>
            <p:nvSpPr>
              <p:cNvPr id="67" name="矩形 66"/>
              <p:cNvSpPr/>
              <p:nvPr/>
            </p:nvSpPr>
            <p:spPr>
              <a:xfrm>
                <a:off x="1206401" y="3943068"/>
                <a:ext cx="3015329" cy="553998"/>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8" name="五角星 67"/>
              <p:cNvSpPr/>
              <p:nvPr/>
            </p:nvSpPr>
            <p:spPr>
              <a:xfrm>
                <a:off x="1019827" y="4034927"/>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nvGrpSpPr>
            <p:cNvPr id="58" name="组合 57"/>
            <p:cNvGrpSpPr/>
            <p:nvPr/>
          </p:nvGrpSpPr>
          <p:grpSpPr>
            <a:xfrm>
              <a:off x="1019827" y="4623291"/>
              <a:ext cx="3201903" cy="553998"/>
              <a:chOff x="1019827" y="4623291"/>
              <a:chExt cx="3201903" cy="553998"/>
            </a:xfrm>
          </p:grpSpPr>
          <p:sp>
            <p:nvSpPr>
              <p:cNvPr id="63" name="矩形 62"/>
              <p:cNvSpPr/>
              <p:nvPr/>
            </p:nvSpPr>
            <p:spPr>
              <a:xfrm>
                <a:off x="1206401" y="4623291"/>
                <a:ext cx="3015329" cy="553998"/>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五角星 65"/>
              <p:cNvSpPr/>
              <p:nvPr/>
            </p:nvSpPr>
            <p:spPr>
              <a:xfrm>
                <a:off x="1019827" y="4705811"/>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nvGrpSpPr>
            <p:cNvPr id="60" name="组合 59"/>
            <p:cNvGrpSpPr/>
            <p:nvPr/>
          </p:nvGrpSpPr>
          <p:grpSpPr>
            <a:xfrm>
              <a:off x="1019827" y="5309856"/>
              <a:ext cx="3201903" cy="553998"/>
              <a:chOff x="1019827" y="5309856"/>
              <a:chExt cx="3201903" cy="553998"/>
            </a:xfrm>
          </p:grpSpPr>
          <p:sp>
            <p:nvSpPr>
              <p:cNvPr id="61" name="矩形 60"/>
              <p:cNvSpPr/>
              <p:nvPr/>
            </p:nvSpPr>
            <p:spPr>
              <a:xfrm>
                <a:off x="1206401" y="5309856"/>
                <a:ext cx="3015329" cy="553998"/>
              </a:xfrm>
              <a:prstGeom prst="rect">
                <a:avLst/>
              </a:prstGeom>
            </p:spPr>
            <p:txBody>
              <a:bodyPr wrap="square">
                <a:spAutoFit/>
              </a:bodyPr>
              <a:lstStyle/>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2" name="五角星 61"/>
              <p:cNvSpPr/>
              <p:nvPr/>
            </p:nvSpPr>
            <p:spPr>
              <a:xfrm>
                <a:off x="1019827" y="5386034"/>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cxnSp>
        <p:nvCxnSpPr>
          <p:cNvPr id="69" name="直接连接符 68"/>
          <p:cNvCxnSpPr/>
          <p:nvPr/>
        </p:nvCxnSpPr>
        <p:spPr>
          <a:xfrm>
            <a:off x="8376356" y="2540000"/>
            <a:ext cx="2957688" cy="0"/>
          </a:xfrm>
          <a:prstGeom prst="line">
            <a:avLst/>
          </a:prstGeom>
          <a:ln>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818836" y="2038260"/>
            <a:ext cx="1617751" cy="461665"/>
          </a:xfrm>
          <a:prstGeom prst="rect">
            <a:avLst/>
          </a:prstGeom>
        </p:spPr>
        <p:txBody>
          <a:bodyPr wrap="none">
            <a:spAutoFit/>
          </a:bodyPr>
          <a:lstStyle/>
          <a:p>
            <a:pPr algn="r"/>
            <a:r>
              <a:rPr lang="en-US" altLang="zh-CN" sz="2400" dirty="0" smtClean="0">
                <a:solidFill>
                  <a:schemeClr val="accent1">
                    <a:lumMod val="75000"/>
                  </a:schemeClr>
                </a:solidFill>
                <a:latin typeface="+mj-ea"/>
                <a:ea typeface="+mj-ea"/>
              </a:rPr>
              <a:t>7,532,420</a:t>
            </a:r>
          </a:p>
        </p:txBody>
      </p:sp>
      <p:sp>
        <p:nvSpPr>
          <p:cNvPr id="71" name="矩形 70"/>
          <p:cNvSpPr/>
          <p:nvPr/>
        </p:nvSpPr>
        <p:spPr>
          <a:xfrm>
            <a:off x="10049341" y="2556370"/>
            <a:ext cx="1372492" cy="461665"/>
          </a:xfrm>
          <a:prstGeom prst="rect">
            <a:avLst/>
          </a:prstGeom>
        </p:spPr>
        <p:txBody>
          <a:bodyPr wrap="none">
            <a:spAutoFit/>
          </a:bodyPr>
          <a:lstStyle/>
          <a:p>
            <a:pPr algn="r"/>
            <a:r>
              <a:rPr lang="en-US" altLang="zh-CN" sz="1200" dirty="0" smtClean="0">
                <a:solidFill>
                  <a:schemeClr val="accent1">
                    <a:lumMod val="75000"/>
                  </a:schemeClr>
                </a:solidFill>
                <a:latin typeface="+mj-ea"/>
                <a:ea typeface="+mj-ea"/>
              </a:rPr>
              <a:t>PLEASE ENTER</a:t>
            </a:r>
          </a:p>
          <a:p>
            <a:pPr algn="r"/>
            <a:r>
              <a:rPr lang="en-US" altLang="zh-CN" sz="1200" dirty="0" smtClean="0">
                <a:solidFill>
                  <a:schemeClr val="accent1">
                    <a:lumMod val="75000"/>
                  </a:schemeClr>
                </a:solidFill>
                <a:latin typeface="+mj-ea"/>
                <a:ea typeface="+mj-ea"/>
              </a:rPr>
              <a:t>YOUR TOPIC HERE</a:t>
            </a:r>
          </a:p>
        </p:txBody>
      </p:sp>
      <p:grpSp>
        <p:nvGrpSpPr>
          <p:cNvPr id="72" name="组合 71"/>
          <p:cNvGrpSpPr/>
          <p:nvPr/>
        </p:nvGrpSpPr>
        <p:grpSpPr>
          <a:xfrm>
            <a:off x="9877779" y="3978482"/>
            <a:ext cx="1411111" cy="1767907"/>
            <a:chOff x="9877779" y="3978482"/>
            <a:chExt cx="1411111" cy="1767907"/>
          </a:xfrm>
        </p:grpSpPr>
        <p:sp>
          <p:nvSpPr>
            <p:cNvPr id="73" name="圆角矩形 72"/>
            <p:cNvSpPr/>
            <p:nvPr/>
          </p:nvSpPr>
          <p:spPr>
            <a:xfrm>
              <a:off x="9877779" y="3978482"/>
              <a:ext cx="1411111" cy="30000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smtClean="0">
                  <a:solidFill>
                    <a:schemeClr val="bg1"/>
                  </a:solidFill>
                  <a:latin typeface="+mj-ea"/>
                  <a:ea typeface="+mj-ea"/>
                </a:rPr>
                <a:t>ENTER YOUR TITLE</a:t>
              </a:r>
              <a:endParaRPr lang="en-US" altLang="zh-CN" sz="1000" dirty="0">
                <a:solidFill>
                  <a:schemeClr val="bg1"/>
                </a:solidFill>
                <a:latin typeface="+mj-ea"/>
                <a:ea typeface="+mj-ea"/>
              </a:endParaRPr>
            </a:p>
          </p:txBody>
        </p:sp>
        <p:sp>
          <p:nvSpPr>
            <p:cNvPr id="74" name="圆角矩形 73"/>
            <p:cNvSpPr/>
            <p:nvPr/>
          </p:nvSpPr>
          <p:spPr>
            <a:xfrm>
              <a:off x="9877779" y="4440621"/>
              <a:ext cx="1411111" cy="3000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dirty="0" smtClean="0">
                  <a:solidFill>
                    <a:schemeClr val="bg1"/>
                  </a:solidFill>
                  <a:latin typeface="+mj-ea"/>
                  <a:ea typeface="+mj-ea"/>
                </a:rPr>
                <a:t>ENTER YOUR TITLE</a:t>
              </a:r>
              <a:endParaRPr lang="en-US" altLang="zh-CN" sz="1000" dirty="0">
                <a:solidFill>
                  <a:schemeClr val="bg1"/>
                </a:solidFill>
                <a:latin typeface="+mj-ea"/>
                <a:ea typeface="+mj-ea"/>
              </a:endParaRPr>
            </a:p>
          </p:txBody>
        </p:sp>
        <p:sp>
          <p:nvSpPr>
            <p:cNvPr id="75" name="圆角矩形 74"/>
            <p:cNvSpPr/>
            <p:nvPr/>
          </p:nvSpPr>
          <p:spPr>
            <a:xfrm>
              <a:off x="9877779" y="4942763"/>
              <a:ext cx="1411111" cy="30000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smtClean="0">
                  <a:solidFill>
                    <a:schemeClr val="bg1"/>
                  </a:solidFill>
                  <a:latin typeface="+mj-ea"/>
                  <a:ea typeface="+mj-ea"/>
                </a:rPr>
                <a:t>ENTER YOUR TITLE</a:t>
              </a:r>
              <a:endParaRPr lang="en-US" altLang="zh-CN" sz="1000" dirty="0">
                <a:solidFill>
                  <a:schemeClr val="bg1"/>
                </a:solidFill>
                <a:latin typeface="+mj-ea"/>
                <a:ea typeface="+mj-ea"/>
              </a:endParaRPr>
            </a:p>
          </p:txBody>
        </p:sp>
        <p:sp>
          <p:nvSpPr>
            <p:cNvPr id="77" name="圆角矩形 76"/>
            <p:cNvSpPr/>
            <p:nvPr/>
          </p:nvSpPr>
          <p:spPr>
            <a:xfrm>
              <a:off x="9877779" y="5446383"/>
              <a:ext cx="1411111" cy="3000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smtClean="0">
                  <a:solidFill>
                    <a:schemeClr val="bg1"/>
                  </a:solidFill>
                  <a:latin typeface="+mj-ea"/>
                  <a:ea typeface="+mj-ea"/>
                </a:rPr>
                <a:t>ENTER YOUR TITLE</a:t>
              </a:r>
              <a:endParaRPr lang="en-US" altLang="zh-CN" sz="1000" dirty="0">
                <a:solidFill>
                  <a:schemeClr val="bg1"/>
                </a:solidFill>
                <a:latin typeface="+mj-ea"/>
                <a:ea typeface="+mj-ea"/>
              </a:endParaRPr>
            </a:p>
          </p:txBody>
        </p:sp>
      </p:grpSp>
      <p:grpSp>
        <p:nvGrpSpPr>
          <p:cNvPr id="79" name="组合 78"/>
          <p:cNvGrpSpPr/>
          <p:nvPr/>
        </p:nvGrpSpPr>
        <p:grpSpPr>
          <a:xfrm>
            <a:off x="4662310" y="1527178"/>
            <a:ext cx="3725333" cy="3725333"/>
            <a:chOff x="4662310" y="1527178"/>
            <a:chExt cx="3725333" cy="3725333"/>
          </a:xfrm>
        </p:grpSpPr>
        <p:sp>
          <p:nvSpPr>
            <p:cNvPr id="80" name="空心弧 79"/>
            <p:cNvSpPr/>
            <p:nvPr/>
          </p:nvSpPr>
          <p:spPr>
            <a:xfrm rot="14250233">
              <a:off x="4662310" y="1527178"/>
              <a:ext cx="3725333" cy="3725333"/>
            </a:xfrm>
            <a:prstGeom prst="blockArc">
              <a:avLst>
                <a:gd name="adj1" fmla="val 19500914"/>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1" name="矩形 80"/>
            <p:cNvSpPr/>
            <p:nvPr/>
          </p:nvSpPr>
          <p:spPr>
            <a:xfrm>
              <a:off x="5074637" y="2315980"/>
              <a:ext cx="646331" cy="369332"/>
            </a:xfrm>
            <a:prstGeom prst="rect">
              <a:avLst/>
            </a:prstGeom>
          </p:spPr>
          <p:txBody>
            <a:bodyPr wrap="none">
              <a:spAutoFit/>
            </a:bodyPr>
            <a:lstStyle/>
            <a:p>
              <a:r>
                <a:rPr lang="en-US" altLang="zh-CN" dirty="0" smtClean="0">
                  <a:solidFill>
                    <a:schemeClr val="bg1"/>
                  </a:solidFill>
                  <a:latin typeface="+mj-ea"/>
                  <a:ea typeface="+mj-ea"/>
                </a:rPr>
                <a:t>10%</a:t>
              </a:r>
              <a:endParaRPr lang="zh-CN" altLang="en-US" dirty="0">
                <a:solidFill>
                  <a:schemeClr val="bg1"/>
                </a:solidFill>
                <a:latin typeface="+mj-ea"/>
                <a:ea typeface="+mj-ea"/>
              </a:endParaRPr>
            </a:p>
          </p:txBody>
        </p:sp>
      </p:grpSp>
      <p:grpSp>
        <p:nvGrpSpPr>
          <p:cNvPr id="82" name="组合 81"/>
          <p:cNvGrpSpPr/>
          <p:nvPr/>
        </p:nvGrpSpPr>
        <p:grpSpPr>
          <a:xfrm>
            <a:off x="5181600" y="2056106"/>
            <a:ext cx="3725333" cy="3725333"/>
            <a:chOff x="5181600" y="2056106"/>
            <a:chExt cx="3725333" cy="3725333"/>
          </a:xfrm>
        </p:grpSpPr>
        <p:sp>
          <p:nvSpPr>
            <p:cNvPr id="83" name="空心弧 82"/>
            <p:cNvSpPr/>
            <p:nvPr/>
          </p:nvSpPr>
          <p:spPr>
            <a:xfrm rot="16200000">
              <a:off x="5181600" y="2056106"/>
              <a:ext cx="3725333" cy="3725333"/>
            </a:xfrm>
            <a:prstGeom prst="blockArc">
              <a:avLst>
                <a:gd name="adj1" fmla="val 19676243"/>
                <a:gd name="adj2" fmla="val 0"/>
                <a:gd name="adj3" fmla="val 25000"/>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4" name="矩形 83"/>
            <p:cNvSpPr/>
            <p:nvPr/>
          </p:nvSpPr>
          <p:spPr>
            <a:xfrm>
              <a:off x="6406218" y="2371704"/>
              <a:ext cx="506870" cy="369332"/>
            </a:xfrm>
            <a:prstGeom prst="rect">
              <a:avLst/>
            </a:prstGeom>
            <a:ln w="38100">
              <a:noFill/>
            </a:ln>
          </p:spPr>
          <p:txBody>
            <a:bodyPr wrap="none">
              <a:spAutoFit/>
            </a:bodyPr>
            <a:lstStyle/>
            <a:p>
              <a:r>
                <a:rPr lang="en-US" altLang="zh-CN" dirty="0">
                  <a:solidFill>
                    <a:schemeClr val="bg1"/>
                  </a:solidFill>
                  <a:latin typeface="+mj-ea"/>
                  <a:ea typeface="+mj-ea"/>
                </a:rPr>
                <a:t>9</a:t>
              </a:r>
              <a:r>
                <a:rPr lang="en-US" altLang="zh-CN" dirty="0" smtClean="0">
                  <a:solidFill>
                    <a:schemeClr val="bg1"/>
                  </a:solidFill>
                  <a:latin typeface="+mj-ea"/>
                  <a:ea typeface="+mj-ea"/>
                </a:rPr>
                <a:t>%</a:t>
              </a:r>
              <a:endParaRPr lang="zh-CN" altLang="en-US" dirty="0">
                <a:solidFill>
                  <a:schemeClr val="bg1"/>
                </a:solidFill>
                <a:latin typeface="+mj-ea"/>
                <a:ea typeface="+mj-ea"/>
              </a:endParaRPr>
            </a:p>
          </p:txBody>
        </p:sp>
      </p:grpSp>
      <p:grpSp>
        <p:nvGrpSpPr>
          <p:cNvPr id="85" name="组合 84"/>
          <p:cNvGrpSpPr/>
          <p:nvPr/>
        </p:nvGrpSpPr>
        <p:grpSpPr>
          <a:xfrm>
            <a:off x="5181599" y="2056106"/>
            <a:ext cx="3725333" cy="3725333"/>
            <a:chOff x="5181599" y="2056106"/>
            <a:chExt cx="3725333" cy="3725333"/>
          </a:xfrm>
        </p:grpSpPr>
        <p:sp>
          <p:nvSpPr>
            <p:cNvPr id="86" name="空心弧 85"/>
            <p:cNvSpPr/>
            <p:nvPr/>
          </p:nvSpPr>
          <p:spPr>
            <a:xfrm rot="7200000">
              <a:off x="5181599" y="2056106"/>
              <a:ext cx="3725333" cy="3725333"/>
            </a:xfrm>
            <a:prstGeom prst="blockArc">
              <a:avLst>
                <a:gd name="adj1" fmla="val 8994281"/>
                <a:gd name="adj2" fmla="val 0"/>
                <a:gd name="adj3" fmla="val 25000"/>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7" name="矩形 86"/>
            <p:cNvSpPr/>
            <p:nvPr/>
          </p:nvSpPr>
          <p:spPr>
            <a:xfrm>
              <a:off x="8046370" y="4222239"/>
              <a:ext cx="646331" cy="369332"/>
            </a:xfrm>
            <a:prstGeom prst="rect">
              <a:avLst/>
            </a:prstGeom>
            <a:ln w="38100">
              <a:noFill/>
            </a:ln>
          </p:spPr>
          <p:txBody>
            <a:bodyPr wrap="none">
              <a:spAutoFit/>
            </a:bodyPr>
            <a:lstStyle/>
            <a:p>
              <a:r>
                <a:rPr lang="en-US" altLang="zh-CN" dirty="0" smtClean="0">
                  <a:solidFill>
                    <a:schemeClr val="bg1"/>
                  </a:solidFill>
                  <a:latin typeface="+mj-ea"/>
                  <a:ea typeface="+mj-ea"/>
                </a:rPr>
                <a:t>58%</a:t>
              </a:r>
              <a:endParaRPr lang="zh-CN" altLang="en-US" dirty="0">
                <a:solidFill>
                  <a:schemeClr val="bg1"/>
                </a:solidFill>
                <a:latin typeface="+mj-ea"/>
                <a:ea typeface="+mj-ea"/>
              </a:endParaRPr>
            </a:p>
          </p:txBody>
        </p:sp>
      </p:grpSp>
      <p:grpSp>
        <p:nvGrpSpPr>
          <p:cNvPr id="89" name="组合 88"/>
          <p:cNvGrpSpPr/>
          <p:nvPr/>
        </p:nvGrpSpPr>
        <p:grpSpPr>
          <a:xfrm>
            <a:off x="5181599" y="2056106"/>
            <a:ext cx="3725333" cy="3725333"/>
            <a:chOff x="5181599" y="2056106"/>
            <a:chExt cx="3725333" cy="3725333"/>
          </a:xfrm>
        </p:grpSpPr>
        <p:sp>
          <p:nvSpPr>
            <p:cNvPr id="90" name="空心弧 89"/>
            <p:cNvSpPr/>
            <p:nvPr/>
          </p:nvSpPr>
          <p:spPr>
            <a:xfrm rot="12163005">
              <a:off x="5181599" y="2056106"/>
              <a:ext cx="3725333" cy="3725333"/>
            </a:xfrm>
            <a:prstGeom prst="blockArc">
              <a:avLst>
                <a:gd name="adj1" fmla="val 16618343"/>
                <a:gd name="adj2" fmla="val 0"/>
                <a:gd name="adj3" fmla="val 25000"/>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3" name="矩形 92"/>
            <p:cNvSpPr/>
            <p:nvPr/>
          </p:nvSpPr>
          <p:spPr>
            <a:xfrm>
              <a:off x="5404214" y="4220067"/>
              <a:ext cx="646331" cy="369332"/>
            </a:xfrm>
            <a:prstGeom prst="rect">
              <a:avLst/>
            </a:prstGeom>
            <a:ln w="38100">
              <a:noFill/>
            </a:ln>
          </p:spPr>
          <p:txBody>
            <a:bodyPr wrap="none">
              <a:spAutoFit/>
            </a:bodyPr>
            <a:lstStyle/>
            <a:p>
              <a:r>
                <a:rPr lang="en-US" altLang="zh-CN" dirty="0" smtClean="0">
                  <a:solidFill>
                    <a:schemeClr val="bg1"/>
                  </a:solidFill>
                  <a:latin typeface="+mj-ea"/>
                  <a:ea typeface="+mj-ea"/>
                </a:rPr>
                <a:t>23%</a:t>
              </a:r>
              <a:endParaRPr lang="zh-CN" altLang="en-US"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7034028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50"/>
                                  </p:stCondLst>
                                  <p:childTnLst>
                                    <p:set>
                                      <p:cBhvr>
                                        <p:cTn id="9" dur="1" fill="hold">
                                          <p:stCondLst>
                                            <p:cond delay="0"/>
                                          </p:stCondLst>
                                        </p:cTn>
                                        <p:tgtEl>
                                          <p:spTgt spid="82"/>
                                        </p:tgtEl>
                                        <p:attrNameLst>
                                          <p:attrName>style.visibility</p:attrName>
                                        </p:attrNameLst>
                                      </p:cBhvr>
                                      <p:to>
                                        <p:strVal val="visible"/>
                                      </p:to>
                                    </p:set>
                                  </p:childTnLst>
                                </p:cTn>
                              </p:par>
                            </p:childTnLst>
                          </p:cTn>
                        </p:par>
                        <p:par>
                          <p:cTn id="10" fill="hold">
                            <p:stCondLst>
                              <p:cond delay="250"/>
                            </p:stCondLst>
                            <p:childTnLst>
                              <p:par>
                                <p:cTn id="11" presetID="1" presetClass="entr" presetSubtype="0" fill="hold" nodeType="afterEffect">
                                  <p:stCondLst>
                                    <p:cond delay="250"/>
                                  </p:stCondLst>
                                  <p:childTnLst>
                                    <p:set>
                                      <p:cBhvr>
                                        <p:cTn id="12" dur="1" fill="hold">
                                          <p:stCondLst>
                                            <p:cond delay="0"/>
                                          </p:stCondLst>
                                        </p:cTn>
                                        <p:tgtEl>
                                          <p:spTgt spid="85"/>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250"/>
                                  </p:stCondLst>
                                  <p:childTnLst>
                                    <p:set>
                                      <p:cBhvr>
                                        <p:cTn id="15" dur="1" fill="hold">
                                          <p:stCondLst>
                                            <p:cond delay="0"/>
                                          </p:stCondLst>
                                        </p:cTn>
                                        <p:tgtEl>
                                          <p:spTgt spid="8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p:tgtEl>
                                          <p:spTgt spid="70"/>
                                        </p:tgtEl>
                                        <p:attrNameLst>
                                          <p:attrName>ppt_y</p:attrName>
                                        </p:attrNameLst>
                                      </p:cBhvr>
                                      <p:tavLst>
                                        <p:tav tm="0">
                                          <p:val>
                                            <p:strVal val="#ppt_y+#ppt_h*1.125000"/>
                                          </p:val>
                                        </p:tav>
                                        <p:tav tm="100000">
                                          <p:val>
                                            <p:strVal val="#ppt_y"/>
                                          </p:val>
                                        </p:tav>
                                      </p:tavLst>
                                    </p:anim>
                                    <p:animEffect transition="in" filter="wipe(up)">
                                      <p:cBhvr>
                                        <p:cTn id="26" dur="500"/>
                                        <p:tgtEl>
                                          <p:spTgt spid="70"/>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additive="base">
                                        <p:cTn id="29" dur="500"/>
                                        <p:tgtEl>
                                          <p:spTgt spid="71"/>
                                        </p:tgtEl>
                                        <p:attrNameLst>
                                          <p:attrName>ppt_y</p:attrName>
                                        </p:attrNameLst>
                                      </p:cBhvr>
                                      <p:tavLst>
                                        <p:tav tm="0">
                                          <p:val>
                                            <p:strVal val="#ppt_y-#ppt_h*1.125000"/>
                                          </p:val>
                                        </p:tav>
                                        <p:tav tm="100000">
                                          <p:val>
                                            <p:strVal val="#ppt_y"/>
                                          </p:val>
                                        </p:tav>
                                      </p:tavLst>
                                    </p:anim>
                                    <p:animEffect transition="in" filter="wipe(down)">
                                      <p:cBhvr>
                                        <p:cTn id="30" dur="500"/>
                                        <p:tgtEl>
                                          <p:spTgt spid="71"/>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1+#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70" grpId="0"/>
      <p:bldP spid="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我们的一些财务分析</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43</a:t>
            </a:fld>
            <a:endParaRPr lang="zh-CN" altLang="en-US"/>
          </a:p>
        </p:txBody>
      </p:sp>
      <p:sp>
        <p:nvSpPr>
          <p:cNvPr id="35" name="矩形 34"/>
          <p:cNvSpPr/>
          <p:nvPr/>
        </p:nvSpPr>
        <p:spPr>
          <a:xfrm>
            <a:off x="6920845" y="4480498"/>
            <a:ext cx="4605111" cy="1415772"/>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PLEASE ENTER YOUR TOPIC </a:t>
            </a:r>
            <a:r>
              <a:rPr lang="en-US" altLang="zh-CN" sz="1400" dirty="0" smtClean="0">
                <a:solidFill>
                  <a:schemeClr val="accent1">
                    <a:lumMod val="75000"/>
                  </a:schemeClr>
                </a:solidFill>
                <a:latin typeface="+mj-ea"/>
                <a:ea typeface="+mj-ea"/>
              </a:rPr>
              <a:t>HERE</a:t>
            </a: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我们坚持以客户为中心，快速响应客户需求，持续为客户创造长期价值进而成就客户</a:t>
            </a:r>
            <a:endParaRPr lang="en-US" altLang="zh-CN" sz="1000" dirty="0">
              <a:solidFill>
                <a:schemeClr val="accent1"/>
              </a:solidFill>
              <a:latin typeface="+mn-ea"/>
            </a:endParaRPr>
          </a:p>
        </p:txBody>
      </p:sp>
      <p:grpSp>
        <p:nvGrpSpPr>
          <p:cNvPr id="36" name="组合 35"/>
          <p:cNvGrpSpPr/>
          <p:nvPr/>
        </p:nvGrpSpPr>
        <p:grpSpPr>
          <a:xfrm>
            <a:off x="787262" y="1826781"/>
            <a:ext cx="5170013" cy="4033787"/>
            <a:chOff x="787262" y="1899351"/>
            <a:chExt cx="5170013" cy="4033787"/>
          </a:xfrm>
        </p:grpSpPr>
        <p:grpSp>
          <p:nvGrpSpPr>
            <p:cNvPr id="37" name="组合 36"/>
            <p:cNvGrpSpPr/>
            <p:nvPr/>
          </p:nvGrpSpPr>
          <p:grpSpPr>
            <a:xfrm>
              <a:off x="787262" y="1899351"/>
              <a:ext cx="5170013" cy="3725537"/>
              <a:chOff x="768497" y="2176306"/>
              <a:chExt cx="5877400" cy="2633889"/>
            </a:xfrm>
          </p:grpSpPr>
          <p:cxnSp>
            <p:nvCxnSpPr>
              <p:cNvPr id="53" name="直接连接符 52"/>
              <p:cNvCxnSpPr/>
              <p:nvPr/>
            </p:nvCxnSpPr>
            <p:spPr>
              <a:xfrm>
                <a:off x="1206631" y="225058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206631" y="274691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206631" y="324325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206631" y="373958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06631" y="423592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206631" y="473225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68497" y="2176306"/>
                <a:ext cx="485105" cy="152315"/>
              </a:xfrm>
              <a:prstGeom prst="rect">
                <a:avLst/>
              </a:prstGeom>
            </p:spPr>
            <p:txBody>
              <a:bodyPr wrap="none">
                <a:spAutoFit/>
              </a:bodyPr>
              <a:lstStyle/>
              <a:p>
                <a:pPr algn="r"/>
                <a:r>
                  <a:rPr lang="en-US" altLang="zh-CN" sz="800" dirty="0" smtClean="0">
                    <a:solidFill>
                      <a:schemeClr val="accent1"/>
                    </a:solidFill>
                    <a:latin typeface="+mn-ea"/>
                  </a:rPr>
                  <a:t>100%</a:t>
                </a:r>
                <a:endParaRPr lang="zh-CN" altLang="en-US" sz="800" dirty="0">
                  <a:solidFill>
                    <a:schemeClr val="accent1"/>
                  </a:solidFill>
                  <a:latin typeface="+mn-ea"/>
                </a:endParaRPr>
              </a:p>
            </p:txBody>
          </p:sp>
          <p:sp>
            <p:nvSpPr>
              <p:cNvPr id="88" name="矩形 87"/>
              <p:cNvSpPr/>
              <p:nvPr/>
            </p:nvSpPr>
            <p:spPr>
              <a:xfrm>
                <a:off x="832279" y="2672621"/>
                <a:ext cx="421323" cy="152315"/>
              </a:xfrm>
              <a:prstGeom prst="rect">
                <a:avLst/>
              </a:prstGeom>
            </p:spPr>
            <p:txBody>
              <a:bodyPr wrap="none">
                <a:spAutoFit/>
              </a:bodyPr>
              <a:lstStyle/>
              <a:p>
                <a:pPr algn="r"/>
                <a:r>
                  <a:rPr lang="en-US" altLang="zh-CN" sz="800" dirty="0" smtClean="0">
                    <a:solidFill>
                      <a:schemeClr val="accent1"/>
                    </a:solidFill>
                    <a:latin typeface="+mn-ea"/>
                  </a:rPr>
                  <a:t>80%</a:t>
                </a:r>
                <a:endParaRPr lang="zh-CN" altLang="en-US" sz="800" dirty="0">
                  <a:solidFill>
                    <a:schemeClr val="accent1"/>
                  </a:solidFill>
                  <a:latin typeface="+mn-ea"/>
                </a:endParaRPr>
              </a:p>
            </p:txBody>
          </p:sp>
          <p:sp>
            <p:nvSpPr>
              <p:cNvPr id="91" name="矩形 90"/>
              <p:cNvSpPr/>
              <p:nvPr/>
            </p:nvSpPr>
            <p:spPr>
              <a:xfrm>
                <a:off x="832279" y="3168936"/>
                <a:ext cx="421323" cy="152315"/>
              </a:xfrm>
              <a:prstGeom prst="rect">
                <a:avLst/>
              </a:prstGeom>
            </p:spPr>
            <p:txBody>
              <a:bodyPr wrap="none">
                <a:spAutoFit/>
              </a:bodyPr>
              <a:lstStyle/>
              <a:p>
                <a:pPr algn="r"/>
                <a:r>
                  <a:rPr lang="en-US" altLang="zh-CN" sz="800" dirty="0" smtClean="0">
                    <a:solidFill>
                      <a:schemeClr val="accent1"/>
                    </a:solidFill>
                    <a:latin typeface="+mn-ea"/>
                  </a:rPr>
                  <a:t>60%</a:t>
                </a:r>
                <a:endParaRPr lang="zh-CN" altLang="en-US" sz="800" dirty="0">
                  <a:solidFill>
                    <a:schemeClr val="accent1"/>
                  </a:solidFill>
                  <a:latin typeface="+mn-ea"/>
                </a:endParaRPr>
              </a:p>
            </p:txBody>
          </p:sp>
          <p:sp>
            <p:nvSpPr>
              <p:cNvPr id="92" name="矩形 91"/>
              <p:cNvSpPr/>
              <p:nvPr/>
            </p:nvSpPr>
            <p:spPr>
              <a:xfrm>
                <a:off x="832279" y="3665251"/>
                <a:ext cx="421323" cy="152315"/>
              </a:xfrm>
              <a:prstGeom prst="rect">
                <a:avLst/>
              </a:prstGeom>
            </p:spPr>
            <p:txBody>
              <a:bodyPr wrap="none">
                <a:spAutoFit/>
              </a:bodyPr>
              <a:lstStyle/>
              <a:p>
                <a:pPr algn="r"/>
                <a:r>
                  <a:rPr lang="en-US" altLang="zh-CN" sz="800" dirty="0" smtClean="0">
                    <a:solidFill>
                      <a:schemeClr val="accent1"/>
                    </a:solidFill>
                    <a:latin typeface="+mn-ea"/>
                  </a:rPr>
                  <a:t>40%</a:t>
                </a:r>
                <a:endParaRPr lang="zh-CN" altLang="en-US" sz="800" dirty="0">
                  <a:solidFill>
                    <a:schemeClr val="accent1"/>
                  </a:solidFill>
                  <a:latin typeface="+mn-ea"/>
                </a:endParaRPr>
              </a:p>
            </p:txBody>
          </p:sp>
          <p:sp>
            <p:nvSpPr>
              <p:cNvPr id="94" name="矩形 93"/>
              <p:cNvSpPr/>
              <p:nvPr/>
            </p:nvSpPr>
            <p:spPr>
              <a:xfrm>
                <a:off x="832279" y="4161566"/>
                <a:ext cx="421323" cy="152315"/>
              </a:xfrm>
              <a:prstGeom prst="rect">
                <a:avLst/>
              </a:prstGeom>
            </p:spPr>
            <p:txBody>
              <a:bodyPr wrap="none">
                <a:spAutoFit/>
              </a:bodyPr>
              <a:lstStyle/>
              <a:p>
                <a:pPr algn="r"/>
                <a:r>
                  <a:rPr lang="en-US" altLang="zh-CN" sz="800" dirty="0">
                    <a:solidFill>
                      <a:schemeClr val="accent1"/>
                    </a:solidFill>
                    <a:latin typeface="+mn-ea"/>
                  </a:rPr>
                  <a:t>2</a:t>
                </a:r>
                <a:r>
                  <a:rPr lang="en-US" altLang="zh-CN" sz="800" dirty="0" smtClean="0">
                    <a:solidFill>
                      <a:schemeClr val="accent1"/>
                    </a:solidFill>
                    <a:latin typeface="+mn-ea"/>
                  </a:rPr>
                  <a:t>0%</a:t>
                </a:r>
                <a:endParaRPr lang="zh-CN" altLang="en-US" sz="800" dirty="0">
                  <a:solidFill>
                    <a:schemeClr val="accent1"/>
                  </a:solidFill>
                  <a:latin typeface="+mn-ea"/>
                </a:endParaRPr>
              </a:p>
            </p:txBody>
          </p:sp>
          <p:sp>
            <p:nvSpPr>
              <p:cNvPr id="95" name="矩形 94"/>
              <p:cNvSpPr/>
              <p:nvPr/>
            </p:nvSpPr>
            <p:spPr>
              <a:xfrm>
                <a:off x="896057" y="4657880"/>
                <a:ext cx="357542" cy="152315"/>
              </a:xfrm>
              <a:prstGeom prst="rect">
                <a:avLst/>
              </a:prstGeom>
            </p:spPr>
            <p:txBody>
              <a:bodyPr wrap="none">
                <a:spAutoFit/>
              </a:bodyPr>
              <a:lstStyle/>
              <a:p>
                <a:pPr algn="r"/>
                <a:r>
                  <a:rPr lang="en-US" altLang="zh-CN" sz="800" dirty="0" smtClean="0">
                    <a:solidFill>
                      <a:schemeClr val="accent1"/>
                    </a:solidFill>
                    <a:latin typeface="+mn-ea"/>
                  </a:rPr>
                  <a:t>0%</a:t>
                </a:r>
                <a:endParaRPr lang="zh-CN" altLang="en-US" sz="800" dirty="0">
                  <a:solidFill>
                    <a:schemeClr val="accent1"/>
                  </a:solidFill>
                  <a:latin typeface="+mn-ea"/>
                </a:endParaRPr>
              </a:p>
            </p:txBody>
          </p:sp>
        </p:grpSp>
        <p:sp>
          <p:nvSpPr>
            <p:cNvPr id="38" name="Rectangle 55"/>
            <p:cNvSpPr>
              <a:spLocks noChangeArrowheads="1"/>
            </p:cNvSpPr>
            <p:nvPr/>
          </p:nvSpPr>
          <p:spPr bwMode="auto">
            <a:xfrm>
              <a:off x="2283944"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smtClean="0">
                  <a:solidFill>
                    <a:schemeClr val="accent1"/>
                  </a:solidFill>
                  <a:latin typeface="+mj-ea"/>
                  <a:ea typeface="+mj-ea"/>
                </a:rPr>
                <a:t>ENTER</a:t>
              </a:r>
            </a:p>
            <a:p>
              <a:pPr algn="ctr">
                <a:spcAft>
                  <a:spcPts val="0"/>
                </a:spcAft>
              </a:pPr>
              <a:r>
                <a:rPr lang="en-US" altLang="zh-CN" sz="1000" dirty="0" smtClean="0">
                  <a:solidFill>
                    <a:schemeClr val="accent1"/>
                  </a:solidFill>
                  <a:latin typeface="+mj-ea"/>
                  <a:ea typeface="+mj-ea"/>
                </a:rPr>
                <a:t>YOUR </a:t>
              </a:r>
              <a:r>
                <a:rPr lang="en-US" altLang="zh-CN" sz="1000" dirty="0">
                  <a:solidFill>
                    <a:schemeClr val="accent1"/>
                  </a:solidFill>
                  <a:latin typeface="+mj-ea"/>
                  <a:ea typeface="+mj-ea"/>
                </a:rPr>
                <a:t>TITLE</a:t>
              </a:r>
            </a:p>
          </p:txBody>
        </p:sp>
        <p:sp>
          <p:nvSpPr>
            <p:cNvPr id="39" name="单圆角矩形 38"/>
            <p:cNvSpPr/>
            <p:nvPr/>
          </p:nvSpPr>
          <p:spPr>
            <a:xfrm>
              <a:off x="5494270" y="2706460"/>
              <a:ext cx="364661" cy="2808188"/>
            </a:xfrm>
            <a:prstGeom prst="round1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0" name="单圆角矩形 39"/>
            <p:cNvSpPr/>
            <p:nvPr/>
          </p:nvSpPr>
          <p:spPr>
            <a:xfrm flipH="1">
              <a:off x="5129607" y="2971061"/>
              <a:ext cx="364661" cy="2543586"/>
            </a:xfrm>
            <a:prstGeom prst="round1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1" name="单圆角矩形 40"/>
            <p:cNvSpPr/>
            <p:nvPr/>
          </p:nvSpPr>
          <p:spPr>
            <a:xfrm>
              <a:off x="4532861" y="2324449"/>
              <a:ext cx="364661" cy="3190199"/>
            </a:xfrm>
            <a:prstGeom prst="round1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2" name="单圆角矩形 41"/>
            <p:cNvSpPr/>
            <p:nvPr/>
          </p:nvSpPr>
          <p:spPr>
            <a:xfrm flipH="1">
              <a:off x="4168200" y="2324449"/>
              <a:ext cx="364661" cy="3190199"/>
            </a:xfrm>
            <a:prstGeom prst="round1Rect">
              <a:avLst>
                <a:gd name="adj" fmla="val 5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3" name="单圆角矩形 42"/>
            <p:cNvSpPr/>
            <p:nvPr/>
          </p:nvSpPr>
          <p:spPr>
            <a:xfrm>
              <a:off x="3571452" y="3029280"/>
              <a:ext cx="364661" cy="248536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4" name="单圆角矩形 43"/>
            <p:cNvSpPr/>
            <p:nvPr/>
          </p:nvSpPr>
          <p:spPr>
            <a:xfrm flipH="1">
              <a:off x="3206789" y="3569917"/>
              <a:ext cx="364661" cy="1944730"/>
            </a:xfrm>
            <a:prstGeom prst="round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5" name="单圆角矩形 44"/>
            <p:cNvSpPr/>
            <p:nvPr/>
          </p:nvSpPr>
          <p:spPr>
            <a:xfrm>
              <a:off x="2610043" y="4110554"/>
              <a:ext cx="364661" cy="1404094"/>
            </a:xfrm>
            <a:prstGeom prst="round1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6" name="单圆角矩形 45"/>
            <p:cNvSpPr/>
            <p:nvPr/>
          </p:nvSpPr>
          <p:spPr>
            <a:xfrm flipH="1">
              <a:off x="2245380" y="3740744"/>
              <a:ext cx="364661" cy="1773903"/>
            </a:xfrm>
            <a:prstGeom prst="round1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7" name="单圆角矩形 46"/>
            <p:cNvSpPr/>
            <p:nvPr/>
          </p:nvSpPr>
          <p:spPr>
            <a:xfrm>
              <a:off x="1648634" y="4436953"/>
              <a:ext cx="364661" cy="1077695"/>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8" name="单圆角矩形 47"/>
            <p:cNvSpPr/>
            <p:nvPr/>
          </p:nvSpPr>
          <p:spPr>
            <a:xfrm flipH="1">
              <a:off x="1283971" y="4812601"/>
              <a:ext cx="364661" cy="702047"/>
            </a:xfrm>
            <a:prstGeom prst="round1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9" name="Rectangle 55"/>
            <p:cNvSpPr>
              <a:spLocks noChangeArrowheads="1"/>
            </p:cNvSpPr>
            <p:nvPr/>
          </p:nvSpPr>
          <p:spPr bwMode="auto">
            <a:xfrm>
              <a:off x="1325628"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smtClean="0">
                  <a:solidFill>
                    <a:schemeClr val="accent1"/>
                  </a:solidFill>
                  <a:latin typeface="+mj-ea"/>
                  <a:ea typeface="+mj-ea"/>
                </a:rPr>
                <a:t>ENTER</a:t>
              </a:r>
            </a:p>
            <a:p>
              <a:pPr algn="ctr">
                <a:spcAft>
                  <a:spcPts val="0"/>
                </a:spcAft>
              </a:pPr>
              <a:r>
                <a:rPr lang="en-US" altLang="zh-CN" sz="1000" dirty="0" smtClean="0">
                  <a:solidFill>
                    <a:schemeClr val="accent1"/>
                  </a:solidFill>
                  <a:latin typeface="+mj-ea"/>
                  <a:ea typeface="+mj-ea"/>
                </a:rPr>
                <a:t>YOUR </a:t>
              </a:r>
              <a:r>
                <a:rPr lang="en-US" altLang="zh-CN" sz="1000" dirty="0">
                  <a:solidFill>
                    <a:schemeClr val="accent1"/>
                  </a:solidFill>
                  <a:latin typeface="+mj-ea"/>
                  <a:ea typeface="+mj-ea"/>
                </a:rPr>
                <a:t>TITLE</a:t>
              </a:r>
            </a:p>
          </p:txBody>
        </p:sp>
        <p:sp>
          <p:nvSpPr>
            <p:cNvPr id="50" name="Rectangle 55"/>
            <p:cNvSpPr>
              <a:spLocks noChangeArrowheads="1"/>
            </p:cNvSpPr>
            <p:nvPr/>
          </p:nvSpPr>
          <p:spPr bwMode="auto">
            <a:xfrm>
              <a:off x="3242259"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smtClean="0">
                  <a:solidFill>
                    <a:schemeClr val="accent1"/>
                  </a:solidFill>
                  <a:latin typeface="+mj-ea"/>
                  <a:ea typeface="+mj-ea"/>
                </a:rPr>
                <a:t>ENTER</a:t>
              </a:r>
            </a:p>
            <a:p>
              <a:pPr algn="ctr">
                <a:spcAft>
                  <a:spcPts val="0"/>
                </a:spcAft>
              </a:pPr>
              <a:r>
                <a:rPr lang="en-US" altLang="zh-CN" sz="1000" dirty="0" smtClean="0">
                  <a:solidFill>
                    <a:schemeClr val="accent1"/>
                  </a:solidFill>
                  <a:latin typeface="+mj-ea"/>
                  <a:ea typeface="+mj-ea"/>
                </a:rPr>
                <a:t>YOUR </a:t>
              </a:r>
              <a:r>
                <a:rPr lang="en-US" altLang="zh-CN" sz="1000" dirty="0">
                  <a:solidFill>
                    <a:schemeClr val="accent1"/>
                  </a:solidFill>
                  <a:latin typeface="+mj-ea"/>
                  <a:ea typeface="+mj-ea"/>
                </a:rPr>
                <a:t>TITLE</a:t>
              </a:r>
            </a:p>
          </p:txBody>
        </p:sp>
        <p:sp>
          <p:nvSpPr>
            <p:cNvPr id="51" name="Rectangle 55"/>
            <p:cNvSpPr>
              <a:spLocks noChangeArrowheads="1"/>
            </p:cNvSpPr>
            <p:nvPr/>
          </p:nvSpPr>
          <p:spPr bwMode="auto">
            <a:xfrm>
              <a:off x="4200575"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smtClean="0">
                  <a:solidFill>
                    <a:schemeClr val="accent1"/>
                  </a:solidFill>
                  <a:latin typeface="+mj-ea"/>
                  <a:ea typeface="+mj-ea"/>
                </a:rPr>
                <a:t>ENTER</a:t>
              </a:r>
            </a:p>
            <a:p>
              <a:pPr algn="ctr">
                <a:spcAft>
                  <a:spcPts val="0"/>
                </a:spcAft>
              </a:pPr>
              <a:r>
                <a:rPr lang="en-US" altLang="zh-CN" sz="1000" dirty="0" smtClean="0">
                  <a:solidFill>
                    <a:schemeClr val="accent1"/>
                  </a:solidFill>
                  <a:latin typeface="+mj-ea"/>
                  <a:ea typeface="+mj-ea"/>
                </a:rPr>
                <a:t>YOUR </a:t>
              </a:r>
              <a:r>
                <a:rPr lang="en-US" altLang="zh-CN" sz="1000" dirty="0">
                  <a:solidFill>
                    <a:schemeClr val="accent1"/>
                  </a:solidFill>
                  <a:latin typeface="+mj-ea"/>
                  <a:ea typeface="+mj-ea"/>
                </a:rPr>
                <a:t>TITLE</a:t>
              </a:r>
            </a:p>
          </p:txBody>
        </p:sp>
        <p:sp>
          <p:nvSpPr>
            <p:cNvPr id="52" name="Rectangle 55"/>
            <p:cNvSpPr>
              <a:spLocks noChangeArrowheads="1"/>
            </p:cNvSpPr>
            <p:nvPr/>
          </p:nvSpPr>
          <p:spPr bwMode="auto">
            <a:xfrm>
              <a:off x="5158890"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smtClean="0">
                  <a:solidFill>
                    <a:schemeClr val="accent1"/>
                  </a:solidFill>
                  <a:latin typeface="+mj-ea"/>
                  <a:ea typeface="+mj-ea"/>
                </a:rPr>
                <a:t>ENTER</a:t>
              </a:r>
            </a:p>
            <a:p>
              <a:pPr algn="ctr">
                <a:spcAft>
                  <a:spcPts val="0"/>
                </a:spcAft>
              </a:pPr>
              <a:r>
                <a:rPr lang="en-US" altLang="zh-CN" sz="1000" dirty="0" smtClean="0">
                  <a:solidFill>
                    <a:schemeClr val="accent1"/>
                  </a:solidFill>
                  <a:latin typeface="+mj-ea"/>
                  <a:ea typeface="+mj-ea"/>
                </a:rPr>
                <a:t>YOUR </a:t>
              </a:r>
              <a:r>
                <a:rPr lang="en-US" altLang="zh-CN" sz="1000" dirty="0">
                  <a:solidFill>
                    <a:schemeClr val="accent1"/>
                  </a:solidFill>
                  <a:latin typeface="+mj-ea"/>
                  <a:ea typeface="+mj-ea"/>
                </a:rPr>
                <a:t>TITLE</a:t>
              </a:r>
            </a:p>
          </p:txBody>
        </p:sp>
      </p:grpSp>
      <p:grpSp>
        <p:nvGrpSpPr>
          <p:cNvPr id="96" name="组合 95"/>
          <p:cNvGrpSpPr/>
          <p:nvPr/>
        </p:nvGrpSpPr>
        <p:grpSpPr>
          <a:xfrm>
            <a:off x="7032978" y="1883634"/>
            <a:ext cx="2077155" cy="1998133"/>
            <a:chOff x="7032978" y="1840089"/>
            <a:chExt cx="2077155" cy="1998133"/>
          </a:xfrm>
        </p:grpSpPr>
        <p:sp>
          <p:nvSpPr>
            <p:cNvPr id="97" name="圆角矩形 96"/>
            <p:cNvSpPr/>
            <p:nvPr/>
          </p:nvSpPr>
          <p:spPr>
            <a:xfrm>
              <a:off x="7032978" y="1840089"/>
              <a:ext cx="2077155" cy="1998133"/>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8" name="矩形 97"/>
            <p:cNvSpPr/>
            <p:nvPr/>
          </p:nvSpPr>
          <p:spPr>
            <a:xfrm>
              <a:off x="7262679" y="2621707"/>
              <a:ext cx="1617752" cy="461665"/>
            </a:xfrm>
            <a:prstGeom prst="rect">
              <a:avLst/>
            </a:prstGeom>
          </p:spPr>
          <p:txBody>
            <a:bodyPr wrap="none">
              <a:spAutoFit/>
            </a:bodyPr>
            <a:lstStyle/>
            <a:p>
              <a:pPr algn="ctr"/>
              <a:r>
                <a:rPr lang="en-US" altLang="zh-CN" sz="2400" dirty="0" smtClean="0">
                  <a:solidFill>
                    <a:schemeClr val="bg1"/>
                  </a:solidFill>
                  <a:latin typeface="+mj-ea"/>
                  <a:ea typeface="+mj-ea"/>
                </a:rPr>
                <a:t>7,532,420</a:t>
              </a:r>
            </a:p>
          </p:txBody>
        </p:sp>
        <p:sp>
          <p:nvSpPr>
            <p:cNvPr id="99" name="矩形 98"/>
            <p:cNvSpPr/>
            <p:nvPr/>
          </p:nvSpPr>
          <p:spPr>
            <a:xfrm>
              <a:off x="7385309" y="3139817"/>
              <a:ext cx="1372491" cy="461665"/>
            </a:xfrm>
            <a:prstGeom prst="rect">
              <a:avLst/>
            </a:prstGeom>
          </p:spPr>
          <p:txBody>
            <a:bodyPr wrap="none">
              <a:spAutoFit/>
            </a:bodyPr>
            <a:lstStyle/>
            <a:p>
              <a:pPr algn="ctr"/>
              <a:r>
                <a:rPr lang="en-US" altLang="zh-CN" sz="1200" dirty="0" smtClean="0">
                  <a:solidFill>
                    <a:schemeClr val="bg1"/>
                  </a:solidFill>
                  <a:latin typeface="+mj-ea"/>
                  <a:ea typeface="+mj-ea"/>
                </a:rPr>
                <a:t>PLEASE ENTER</a:t>
              </a:r>
            </a:p>
            <a:p>
              <a:pPr algn="ctr"/>
              <a:r>
                <a:rPr lang="en-US" altLang="zh-CN" sz="1200" dirty="0" smtClean="0">
                  <a:solidFill>
                    <a:schemeClr val="bg1"/>
                  </a:solidFill>
                  <a:latin typeface="+mj-ea"/>
                  <a:ea typeface="+mj-ea"/>
                </a:rPr>
                <a:t>YOUR TOPIC HERE</a:t>
              </a:r>
            </a:p>
          </p:txBody>
        </p:sp>
        <p:sp>
          <p:nvSpPr>
            <p:cNvPr id="100" name="Freeform 116"/>
            <p:cNvSpPr>
              <a:spLocks noEditPoints="1"/>
            </p:cNvSpPr>
            <p:nvPr/>
          </p:nvSpPr>
          <p:spPr bwMode="auto">
            <a:xfrm>
              <a:off x="7930806" y="2004412"/>
              <a:ext cx="323850" cy="322263"/>
            </a:xfrm>
            <a:custGeom>
              <a:avLst/>
              <a:gdLst>
                <a:gd name="T0" fmla="*/ 73 w 1019"/>
                <a:gd name="T1" fmla="*/ 2 h 1017"/>
                <a:gd name="T2" fmla="*/ 34 w 1019"/>
                <a:gd name="T3" fmla="*/ 20 h 1017"/>
                <a:gd name="T4" fmla="*/ 8 w 1019"/>
                <a:gd name="T5" fmla="*/ 53 h 1017"/>
                <a:gd name="T6" fmla="*/ 0 w 1019"/>
                <a:gd name="T7" fmla="*/ 827 h 1017"/>
                <a:gd name="T8" fmla="*/ 5 w 1019"/>
                <a:gd name="T9" fmla="*/ 949 h 1017"/>
                <a:gd name="T10" fmla="*/ 28 w 1019"/>
                <a:gd name="T11" fmla="*/ 989 h 1017"/>
                <a:gd name="T12" fmla="*/ 59 w 1019"/>
                <a:gd name="T13" fmla="*/ 1009 h 1017"/>
                <a:gd name="T14" fmla="*/ 96 w 1019"/>
                <a:gd name="T15" fmla="*/ 1017 h 1017"/>
                <a:gd name="T16" fmla="*/ 141 w 1019"/>
                <a:gd name="T17" fmla="*/ 1006 h 1017"/>
                <a:gd name="T18" fmla="*/ 373 w 1019"/>
                <a:gd name="T19" fmla="*/ 786 h 1017"/>
                <a:gd name="T20" fmla="*/ 406 w 1019"/>
                <a:gd name="T21" fmla="*/ 767 h 1017"/>
                <a:gd name="T22" fmla="*/ 478 w 1019"/>
                <a:gd name="T23" fmla="*/ 763 h 1017"/>
                <a:gd name="T24" fmla="*/ 954 w 1019"/>
                <a:gd name="T25" fmla="*/ 759 h 1017"/>
                <a:gd name="T26" fmla="*/ 992 w 1019"/>
                <a:gd name="T27" fmla="*/ 738 h 1017"/>
                <a:gd name="T28" fmla="*/ 1014 w 1019"/>
                <a:gd name="T29" fmla="*/ 701 h 1017"/>
                <a:gd name="T30" fmla="*/ 1019 w 1019"/>
                <a:gd name="T31" fmla="*/ 88 h 1017"/>
                <a:gd name="T32" fmla="*/ 1007 w 1019"/>
                <a:gd name="T33" fmla="*/ 46 h 1017"/>
                <a:gd name="T34" fmla="*/ 978 w 1019"/>
                <a:gd name="T35" fmla="*/ 15 h 1017"/>
                <a:gd name="T36" fmla="*/ 936 w 1019"/>
                <a:gd name="T37" fmla="*/ 1 h 1017"/>
                <a:gd name="T38" fmla="*/ 954 w 1019"/>
                <a:gd name="T39" fmla="*/ 681 h 1017"/>
                <a:gd name="T40" fmla="*/ 938 w 1019"/>
                <a:gd name="T41" fmla="*/ 698 h 1017"/>
                <a:gd name="T42" fmla="*/ 430 w 1019"/>
                <a:gd name="T43" fmla="*/ 699 h 1017"/>
                <a:gd name="T44" fmla="*/ 375 w 1019"/>
                <a:gd name="T45" fmla="*/ 710 h 1017"/>
                <a:gd name="T46" fmla="*/ 118 w 1019"/>
                <a:gd name="T47" fmla="*/ 944 h 1017"/>
                <a:gd name="T48" fmla="*/ 96 w 1019"/>
                <a:gd name="T49" fmla="*/ 952 h 1017"/>
                <a:gd name="T50" fmla="*/ 73 w 1019"/>
                <a:gd name="T51" fmla="*/ 944 h 1017"/>
                <a:gd name="T52" fmla="*/ 65 w 1019"/>
                <a:gd name="T53" fmla="*/ 382 h 1017"/>
                <a:gd name="T54" fmla="*/ 67 w 1019"/>
                <a:gd name="T55" fmla="*/ 78 h 1017"/>
                <a:gd name="T56" fmla="*/ 86 w 1019"/>
                <a:gd name="T57" fmla="*/ 64 h 1017"/>
                <a:gd name="T58" fmla="*/ 938 w 1019"/>
                <a:gd name="T59" fmla="*/ 65 h 1017"/>
                <a:gd name="T60" fmla="*/ 954 w 1019"/>
                <a:gd name="T61" fmla="*/ 82 h 1017"/>
                <a:gd name="T62" fmla="*/ 503 w 1019"/>
                <a:gd name="T63" fmla="*/ 445 h 1017"/>
                <a:gd name="T64" fmla="*/ 456 w 1019"/>
                <a:gd name="T65" fmla="*/ 473 h 1017"/>
                <a:gd name="T66" fmla="*/ 446 w 1019"/>
                <a:gd name="T67" fmla="*/ 508 h 1017"/>
                <a:gd name="T68" fmla="*/ 465 w 1019"/>
                <a:gd name="T69" fmla="*/ 553 h 1017"/>
                <a:gd name="T70" fmla="*/ 510 w 1019"/>
                <a:gd name="T71" fmla="*/ 573 h 1017"/>
                <a:gd name="T72" fmla="*/ 545 w 1019"/>
                <a:gd name="T73" fmla="*/ 562 h 1017"/>
                <a:gd name="T74" fmla="*/ 572 w 1019"/>
                <a:gd name="T75" fmla="*/ 516 h 1017"/>
                <a:gd name="T76" fmla="*/ 568 w 1019"/>
                <a:gd name="T77" fmla="*/ 483 h 1017"/>
                <a:gd name="T78" fmla="*/ 522 w 1019"/>
                <a:gd name="T79" fmla="*/ 446 h 1017"/>
                <a:gd name="T80" fmla="*/ 255 w 1019"/>
                <a:gd name="T81" fmla="*/ 445 h 1017"/>
                <a:gd name="T82" fmla="*/ 210 w 1019"/>
                <a:gd name="T83" fmla="*/ 464 h 1017"/>
                <a:gd name="T84" fmla="*/ 191 w 1019"/>
                <a:gd name="T85" fmla="*/ 508 h 1017"/>
                <a:gd name="T86" fmla="*/ 202 w 1019"/>
                <a:gd name="T87" fmla="*/ 545 h 1017"/>
                <a:gd name="T88" fmla="*/ 248 w 1019"/>
                <a:gd name="T89" fmla="*/ 571 h 1017"/>
                <a:gd name="T90" fmla="*/ 279 w 1019"/>
                <a:gd name="T91" fmla="*/ 567 h 1017"/>
                <a:gd name="T92" fmla="*/ 317 w 1019"/>
                <a:gd name="T93" fmla="*/ 521 h 1017"/>
                <a:gd name="T94" fmla="*/ 317 w 1019"/>
                <a:gd name="T95" fmla="*/ 495 h 1017"/>
                <a:gd name="T96" fmla="*/ 279 w 1019"/>
                <a:gd name="T97" fmla="*/ 450 h 1017"/>
                <a:gd name="T98" fmla="*/ 764 w 1019"/>
                <a:gd name="T99" fmla="*/ 445 h 1017"/>
                <a:gd name="T100" fmla="*/ 729 w 1019"/>
                <a:gd name="T101" fmla="*/ 456 h 1017"/>
                <a:gd name="T102" fmla="*/ 701 w 1019"/>
                <a:gd name="T103" fmla="*/ 502 h 1017"/>
                <a:gd name="T104" fmla="*/ 705 w 1019"/>
                <a:gd name="T105" fmla="*/ 534 h 1017"/>
                <a:gd name="T106" fmla="*/ 751 w 1019"/>
                <a:gd name="T107" fmla="*/ 571 h 1017"/>
                <a:gd name="T108" fmla="*/ 777 w 1019"/>
                <a:gd name="T109" fmla="*/ 571 h 1017"/>
                <a:gd name="T110" fmla="*/ 822 w 1019"/>
                <a:gd name="T111" fmla="*/ 534 h 1017"/>
                <a:gd name="T112" fmla="*/ 828 w 1019"/>
                <a:gd name="T113" fmla="*/ 502 h 1017"/>
                <a:gd name="T114" fmla="*/ 800 w 1019"/>
                <a:gd name="T115" fmla="*/ 456 h 1017"/>
                <a:gd name="T116" fmla="*/ 764 w 1019"/>
                <a:gd name="T117" fmla="*/ 4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9" h="1017">
                  <a:moveTo>
                    <a:pt x="927" y="0"/>
                  </a:moveTo>
                  <a:lnTo>
                    <a:pt x="92" y="0"/>
                  </a:lnTo>
                  <a:lnTo>
                    <a:pt x="92" y="0"/>
                  </a:lnTo>
                  <a:lnTo>
                    <a:pt x="83" y="1"/>
                  </a:lnTo>
                  <a:lnTo>
                    <a:pt x="73" y="2"/>
                  </a:lnTo>
                  <a:lnTo>
                    <a:pt x="65" y="4"/>
                  </a:lnTo>
                  <a:lnTo>
                    <a:pt x="56" y="7"/>
                  </a:lnTo>
                  <a:lnTo>
                    <a:pt x="49" y="10"/>
                  </a:lnTo>
                  <a:lnTo>
                    <a:pt x="41" y="15"/>
                  </a:lnTo>
                  <a:lnTo>
                    <a:pt x="34" y="20"/>
                  </a:lnTo>
                  <a:lnTo>
                    <a:pt x="27" y="25"/>
                  </a:lnTo>
                  <a:lnTo>
                    <a:pt x="22" y="32"/>
                  </a:lnTo>
                  <a:lnTo>
                    <a:pt x="16" y="38"/>
                  </a:lnTo>
                  <a:lnTo>
                    <a:pt x="12" y="46"/>
                  </a:lnTo>
                  <a:lnTo>
                    <a:pt x="8" y="53"/>
                  </a:lnTo>
                  <a:lnTo>
                    <a:pt x="5" y="61"/>
                  </a:lnTo>
                  <a:lnTo>
                    <a:pt x="3" y="69"/>
                  </a:lnTo>
                  <a:lnTo>
                    <a:pt x="1" y="78"/>
                  </a:lnTo>
                  <a:lnTo>
                    <a:pt x="0" y="88"/>
                  </a:lnTo>
                  <a:lnTo>
                    <a:pt x="0" y="827"/>
                  </a:lnTo>
                  <a:lnTo>
                    <a:pt x="0" y="921"/>
                  </a:lnTo>
                  <a:lnTo>
                    <a:pt x="0" y="921"/>
                  </a:lnTo>
                  <a:lnTo>
                    <a:pt x="1" y="931"/>
                  </a:lnTo>
                  <a:lnTo>
                    <a:pt x="3" y="939"/>
                  </a:lnTo>
                  <a:lnTo>
                    <a:pt x="5" y="949"/>
                  </a:lnTo>
                  <a:lnTo>
                    <a:pt x="8" y="958"/>
                  </a:lnTo>
                  <a:lnTo>
                    <a:pt x="12" y="966"/>
                  </a:lnTo>
                  <a:lnTo>
                    <a:pt x="16" y="974"/>
                  </a:lnTo>
                  <a:lnTo>
                    <a:pt x="22" y="981"/>
                  </a:lnTo>
                  <a:lnTo>
                    <a:pt x="28" y="989"/>
                  </a:lnTo>
                  <a:lnTo>
                    <a:pt x="28" y="989"/>
                  </a:lnTo>
                  <a:lnTo>
                    <a:pt x="36" y="995"/>
                  </a:lnTo>
                  <a:lnTo>
                    <a:pt x="43" y="1001"/>
                  </a:lnTo>
                  <a:lnTo>
                    <a:pt x="51" y="1005"/>
                  </a:lnTo>
                  <a:lnTo>
                    <a:pt x="59" y="1009"/>
                  </a:lnTo>
                  <a:lnTo>
                    <a:pt x="68" y="1012"/>
                  </a:lnTo>
                  <a:lnTo>
                    <a:pt x="78" y="1015"/>
                  </a:lnTo>
                  <a:lnTo>
                    <a:pt x="86" y="1016"/>
                  </a:lnTo>
                  <a:lnTo>
                    <a:pt x="96" y="1017"/>
                  </a:lnTo>
                  <a:lnTo>
                    <a:pt x="96" y="1017"/>
                  </a:lnTo>
                  <a:lnTo>
                    <a:pt x="106" y="1016"/>
                  </a:lnTo>
                  <a:lnTo>
                    <a:pt x="115" y="1015"/>
                  </a:lnTo>
                  <a:lnTo>
                    <a:pt x="124" y="1012"/>
                  </a:lnTo>
                  <a:lnTo>
                    <a:pt x="132" y="1009"/>
                  </a:lnTo>
                  <a:lnTo>
                    <a:pt x="141" y="1006"/>
                  </a:lnTo>
                  <a:lnTo>
                    <a:pt x="148" y="1001"/>
                  </a:lnTo>
                  <a:lnTo>
                    <a:pt x="156" y="995"/>
                  </a:lnTo>
                  <a:lnTo>
                    <a:pt x="163" y="989"/>
                  </a:lnTo>
                  <a:lnTo>
                    <a:pt x="373" y="786"/>
                  </a:lnTo>
                  <a:lnTo>
                    <a:pt x="373" y="786"/>
                  </a:lnTo>
                  <a:lnTo>
                    <a:pt x="379" y="781"/>
                  </a:lnTo>
                  <a:lnTo>
                    <a:pt x="386" y="776"/>
                  </a:lnTo>
                  <a:lnTo>
                    <a:pt x="392" y="772"/>
                  </a:lnTo>
                  <a:lnTo>
                    <a:pt x="398" y="769"/>
                  </a:lnTo>
                  <a:lnTo>
                    <a:pt x="406" y="767"/>
                  </a:lnTo>
                  <a:lnTo>
                    <a:pt x="413" y="765"/>
                  </a:lnTo>
                  <a:lnTo>
                    <a:pt x="421" y="763"/>
                  </a:lnTo>
                  <a:lnTo>
                    <a:pt x="430" y="763"/>
                  </a:lnTo>
                  <a:lnTo>
                    <a:pt x="446" y="763"/>
                  </a:lnTo>
                  <a:lnTo>
                    <a:pt x="478" y="763"/>
                  </a:lnTo>
                  <a:lnTo>
                    <a:pt x="927" y="763"/>
                  </a:lnTo>
                  <a:lnTo>
                    <a:pt x="927" y="763"/>
                  </a:lnTo>
                  <a:lnTo>
                    <a:pt x="936" y="762"/>
                  </a:lnTo>
                  <a:lnTo>
                    <a:pt x="946" y="761"/>
                  </a:lnTo>
                  <a:lnTo>
                    <a:pt x="954" y="759"/>
                  </a:lnTo>
                  <a:lnTo>
                    <a:pt x="963" y="756"/>
                  </a:lnTo>
                  <a:lnTo>
                    <a:pt x="970" y="753"/>
                  </a:lnTo>
                  <a:lnTo>
                    <a:pt x="978" y="748"/>
                  </a:lnTo>
                  <a:lnTo>
                    <a:pt x="985" y="743"/>
                  </a:lnTo>
                  <a:lnTo>
                    <a:pt x="992" y="738"/>
                  </a:lnTo>
                  <a:lnTo>
                    <a:pt x="997" y="731"/>
                  </a:lnTo>
                  <a:lnTo>
                    <a:pt x="1003" y="725"/>
                  </a:lnTo>
                  <a:lnTo>
                    <a:pt x="1007" y="717"/>
                  </a:lnTo>
                  <a:lnTo>
                    <a:pt x="1011" y="710"/>
                  </a:lnTo>
                  <a:lnTo>
                    <a:pt x="1014" y="701"/>
                  </a:lnTo>
                  <a:lnTo>
                    <a:pt x="1016" y="693"/>
                  </a:lnTo>
                  <a:lnTo>
                    <a:pt x="1018" y="684"/>
                  </a:lnTo>
                  <a:lnTo>
                    <a:pt x="1019" y="676"/>
                  </a:lnTo>
                  <a:lnTo>
                    <a:pt x="1019" y="88"/>
                  </a:lnTo>
                  <a:lnTo>
                    <a:pt x="1019" y="88"/>
                  </a:lnTo>
                  <a:lnTo>
                    <a:pt x="1018" y="78"/>
                  </a:lnTo>
                  <a:lnTo>
                    <a:pt x="1016" y="69"/>
                  </a:lnTo>
                  <a:lnTo>
                    <a:pt x="1014" y="61"/>
                  </a:lnTo>
                  <a:lnTo>
                    <a:pt x="1011" y="53"/>
                  </a:lnTo>
                  <a:lnTo>
                    <a:pt x="1007" y="46"/>
                  </a:lnTo>
                  <a:lnTo>
                    <a:pt x="1003" y="38"/>
                  </a:lnTo>
                  <a:lnTo>
                    <a:pt x="997" y="32"/>
                  </a:lnTo>
                  <a:lnTo>
                    <a:pt x="992" y="25"/>
                  </a:lnTo>
                  <a:lnTo>
                    <a:pt x="985" y="20"/>
                  </a:lnTo>
                  <a:lnTo>
                    <a:pt x="978" y="15"/>
                  </a:lnTo>
                  <a:lnTo>
                    <a:pt x="970" y="10"/>
                  </a:lnTo>
                  <a:lnTo>
                    <a:pt x="963" y="7"/>
                  </a:lnTo>
                  <a:lnTo>
                    <a:pt x="954" y="4"/>
                  </a:lnTo>
                  <a:lnTo>
                    <a:pt x="946" y="2"/>
                  </a:lnTo>
                  <a:lnTo>
                    <a:pt x="936" y="1"/>
                  </a:lnTo>
                  <a:lnTo>
                    <a:pt x="927" y="0"/>
                  </a:lnTo>
                  <a:lnTo>
                    <a:pt x="927" y="0"/>
                  </a:lnTo>
                  <a:close/>
                  <a:moveTo>
                    <a:pt x="955" y="676"/>
                  </a:moveTo>
                  <a:lnTo>
                    <a:pt x="955" y="676"/>
                  </a:lnTo>
                  <a:lnTo>
                    <a:pt x="954" y="681"/>
                  </a:lnTo>
                  <a:lnTo>
                    <a:pt x="952" y="685"/>
                  </a:lnTo>
                  <a:lnTo>
                    <a:pt x="950" y="688"/>
                  </a:lnTo>
                  <a:lnTo>
                    <a:pt x="947" y="693"/>
                  </a:lnTo>
                  <a:lnTo>
                    <a:pt x="942" y="695"/>
                  </a:lnTo>
                  <a:lnTo>
                    <a:pt x="938" y="698"/>
                  </a:lnTo>
                  <a:lnTo>
                    <a:pt x="933" y="699"/>
                  </a:lnTo>
                  <a:lnTo>
                    <a:pt x="927" y="699"/>
                  </a:lnTo>
                  <a:lnTo>
                    <a:pt x="478" y="699"/>
                  </a:lnTo>
                  <a:lnTo>
                    <a:pt x="446" y="699"/>
                  </a:lnTo>
                  <a:lnTo>
                    <a:pt x="430" y="699"/>
                  </a:lnTo>
                  <a:lnTo>
                    <a:pt x="430" y="699"/>
                  </a:lnTo>
                  <a:lnTo>
                    <a:pt x="415" y="700"/>
                  </a:lnTo>
                  <a:lnTo>
                    <a:pt x="401" y="702"/>
                  </a:lnTo>
                  <a:lnTo>
                    <a:pt x="388" y="706"/>
                  </a:lnTo>
                  <a:lnTo>
                    <a:pt x="375" y="710"/>
                  </a:lnTo>
                  <a:lnTo>
                    <a:pt x="362" y="716"/>
                  </a:lnTo>
                  <a:lnTo>
                    <a:pt x="350" y="723"/>
                  </a:lnTo>
                  <a:lnTo>
                    <a:pt x="338" y="731"/>
                  </a:lnTo>
                  <a:lnTo>
                    <a:pt x="329" y="741"/>
                  </a:lnTo>
                  <a:lnTo>
                    <a:pt x="118" y="944"/>
                  </a:lnTo>
                  <a:lnTo>
                    <a:pt x="118" y="944"/>
                  </a:lnTo>
                  <a:lnTo>
                    <a:pt x="114" y="948"/>
                  </a:lnTo>
                  <a:lnTo>
                    <a:pt x="108" y="950"/>
                  </a:lnTo>
                  <a:lnTo>
                    <a:pt x="102" y="952"/>
                  </a:lnTo>
                  <a:lnTo>
                    <a:pt x="96" y="952"/>
                  </a:lnTo>
                  <a:lnTo>
                    <a:pt x="91" y="952"/>
                  </a:lnTo>
                  <a:lnTo>
                    <a:pt x="84" y="950"/>
                  </a:lnTo>
                  <a:lnTo>
                    <a:pt x="79" y="948"/>
                  </a:lnTo>
                  <a:lnTo>
                    <a:pt x="73" y="944"/>
                  </a:lnTo>
                  <a:lnTo>
                    <a:pt x="73" y="944"/>
                  </a:lnTo>
                  <a:lnTo>
                    <a:pt x="69" y="938"/>
                  </a:lnTo>
                  <a:lnTo>
                    <a:pt x="67" y="933"/>
                  </a:lnTo>
                  <a:lnTo>
                    <a:pt x="65" y="928"/>
                  </a:lnTo>
                  <a:lnTo>
                    <a:pt x="65" y="921"/>
                  </a:lnTo>
                  <a:lnTo>
                    <a:pt x="65" y="382"/>
                  </a:lnTo>
                  <a:lnTo>
                    <a:pt x="65" y="382"/>
                  </a:lnTo>
                  <a:lnTo>
                    <a:pt x="65" y="88"/>
                  </a:lnTo>
                  <a:lnTo>
                    <a:pt x="65" y="88"/>
                  </a:lnTo>
                  <a:lnTo>
                    <a:pt x="65" y="82"/>
                  </a:lnTo>
                  <a:lnTo>
                    <a:pt x="67" y="78"/>
                  </a:lnTo>
                  <a:lnTo>
                    <a:pt x="69" y="74"/>
                  </a:lnTo>
                  <a:lnTo>
                    <a:pt x="72" y="70"/>
                  </a:lnTo>
                  <a:lnTo>
                    <a:pt x="77" y="67"/>
                  </a:lnTo>
                  <a:lnTo>
                    <a:pt x="81" y="65"/>
                  </a:lnTo>
                  <a:lnTo>
                    <a:pt x="86" y="64"/>
                  </a:lnTo>
                  <a:lnTo>
                    <a:pt x="92" y="63"/>
                  </a:lnTo>
                  <a:lnTo>
                    <a:pt x="927" y="63"/>
                  </a:lnTo>
                  <a:lnTo>
                    <a:pt x="927" y="63"/>
                  </a:lnTo>
                  <a:lnTo>
                    <a:pt x="933" y="64"/>
                  </a:lnTo>
                  <a:lnTo>
                    <a:pt x="938" y="65"/>
                  </a:lnTo>
                  <a:lnTo>
                    <a:pt x="942" y="67"/>
                  </a:lnTo>
                  <a:lnTo>
                    <a:pt x="947" y="70"/>
                  </a:lnTo>
                  <a:lnTo>
                    <a:pt x="950" y="74"/>
                  </a:lnTo>
                  <a:lnTo>
                    <a:pt x="952" y="78"/>
                  </a:lnTo>
                  <a:lnTo>
                    <a:pt x="954" y="82"/>
                  </a:lnTo>
                  <a:lnTo>
                    <a:pt x="955" y="88"/>
                  </a:lnTo>
                  <a:lnTo>
                    <a:pt x="955" y="676"/>
                  </a:lnTo>
                  <a:close/>
                  <a:moveTo>
                    <a:pt x="510" y="445"/>
                  </a:moveTo>
                  <a:lnTo>
                    <a:pt x="510" y="445"/>
                  </a:lnTo>
                  <a:lnTo>
                    <a:pt x="503" y="445"/>
                  </a:lnTo>
                  <a:lnTo>
                    <a:pt x="497" y="446"/>
                  </a:lnTo>
                  <a:lnTo>
                    <a:pt x="484" y="450"/>
                  </a:lnTo>
                  <a:lnTo>
                    <a:pt x="474" y="456"/>
                  </a:lnTo>
                  <a:lnTo>
                    <a:pt x="465" y="464"/>
                  </a:lnTo>
                  <a:lnTo>
                    <a:pt x="456" y="473"/>
                  </a:lnTo>
                  <a:lnTo>
                    <a:pt x="451" y="483"/>
                  </a:lnTo>
                  <a:lnTo>
                    <a:pt x="447" y="495"/>
                  </a:lnTo>
                  <a:lnTo>
                    <a:pt x="447" y="502"/>
                  </a:lnTo>
                  <a:lnTo>
                    <a:pt x="446" y="508"/>
                  </a:lnTo>
                  <a:lnTo>
                    <a:pt x="446" y="508"/>
                  </a:lnTo>
                  <a:lnTo>
                    <a:pt x="447" y="516"/>
                  </a:lnTo>
                  <a:lnTo>
                    <a:pt x="447" y="521"/>
                  </a:lnTo>
                  <a:lnTo>
                    <a:pt x="451" y="534"/>
                  </a:lnTo>
                  <a:lnTo>
                    <a:pt x="456" y="545"/>
                  </a:lnTo>
                  <a:lnTo>
                    <a:pt x="465" y="553"/>
                  </a:lnTo>
                  <a:lnTo>
                    <a:pt x="474" y="562"/>
                  </a:lnTo>
                  <a:lnTo>
                    <a:pt x="484" y="567"/>
                  </a:lnTo>
                  <a:lnTo>
                    <a:pt x="497" y="571"/>
                  </a:lnTo>
                  <a:lnTo>
                    <a:pt x="503" y="571"/>
                  </a:lnTo>
                  <a:lnTo>
                    <a:pt x="510" y="573"/>
                  </a:lnTo>
                  <a:lnTo>
                    <a:pt x="510" y="573"/>
                  </a:lnTo>
                  <a:lnTo>
                    <a:pt x="516" y="571"/>
                  </a:lnTo>
                  <a:lnTo>
                    <a:pt x="522" y="571"/>
                  </a:lnTo>
                  <a:lnTo>
                    <a:pt x="535" y="567"/>
                  </a:lnTo>
                  <a:lnTo>
                    <a:pt x="545" y="562"/>
                  </a:lnTo>
                  <a:lnTo>
                    <a:pt x="554" y="553"/>
                  </a:lnTo>
                  <a:lnTo>
                    <a:pt x="563" y="545"/>
                  </a:lnTo>
                  <a:lnTo>
                    <a:pt x="568" y="534"/>
                  </a:lnTo>
                  <a:lnTo>
                    <a:pt x="572" y="521"/>
                  </a:lnTo>
                  <a:lnTo>
                    <a:pt x="572" y="516"/>
                  </a:lnTo>
                  <a:lnTo>
                    <a:pt x="573" y="508"/>
                  </a:lnTo>
                  <a:lnTo>
                    <a:pt x="573" y="508"/>
                  </a:lnTo>
                  <a:lnTo>
                    <a:pt x="572" y="502"/>
                  </a:lnTo>
                  <a:lnTo>
                    <a:pt x="572" y="495"/>
                  </a:lnTo>
                  <a:lnTo>
                    <a:pt x="568" y="483"/>
                  </a:lnTo>
                  <a:lnTo>
                    <a:pt x="563" y="473"/>
                  </a:lnTo>
                  <a:lnTo>
                    <a:pt x="554" y="464"/>
                  </a:lnTo>
                  <a:lnTo>
                    <a:pt x="545" y="456"/>
                  </a:lnTo>
                  <a:lnTo>
                    <a:pt x="535" y="450"/>
                  </a:lnTo>
                  <a:lnTo>
                    <a:pt x="522" y="446"/>
                  </a:lnTo>
                  <a:lnTo>
                    <a:pt x="516" y="445"/>
                  </a:lnTo>
                  <a:lnTo>
                    <a:pt x="510" y="445"/>
                  </a:lnTo>
                  <a:lnTo>
                    <a:pt x="510" y="445"/>
                  </a:lnTo>
                  <a:close/>
                  <a:moveTo>
                    <a:pt x="255" y="445"/>
                  </a:moveTo>
                  <a:lnTo>
                    <a:pt x="255" y="445"/>
                  </a:lnTo>
                  <a:lnTo>
                    <a:pt x="248" y="445"/>
                  </a:lnTo>
                  <a:lnTo>
                    <a:pt x="242" y="446"/>
                  </a:lnTo>
                  <a:lnTo>
                    <a:pt x="230" y="450"/>
                  </a:lnTo>
                  <a:lnTo>
                    <a:pt x="219" y="456"/>
                  </a:lnTo>
                  <a:lnTo>
                    <a:pt x="210" y="464"/>
                  </a:lnTo>
                  <a:lnTo>
                    <a:pt x="202" y="473"/>
                  </a:lnTo>
                  <a:lnTo>
                    <a:pt x="197" y="483"/>
                  </a:lnTo>
                  <a:lnTo>
                    <a:pt x="192" y="495"/>
                  </a:lnTo>
                  <a:lnTo>
                    <a:pt x="191" y="502"/>
                  </a:lnTo>
                  <a:lnTo>
                    <a:pt x="191" y="508"/>
                  </a:lnTo>
                  <a:lnTo>
                    <a:pt x="191" y="508"/>
                  </a:lnTo>
                  <a:lnTo>
                    <a:pt x="191" y="516"/>
                  </a:lnTo>
                  <a:lnTo>
                    <a:pt x="192" y="521"/>
                  </a:lnTo>
                  <a:lnTo>
                    <a:pt x="197" y="534"/>
                  </a:lnTo>
                  <a:lnTo>
                    <a:pt x="202" y="545"/>
                  </a:lnTo>
                  <a:lnTo>
                    <a:pt x="210" y="553"/>
                  </a:lnTo>
                  <a:lnTo>
                    <a:pt x="219" y="562"/>
                  </a:lnTo>
                  <a:lnTo>
                    <a:pt x="230" y="567"/>
                  </a:lnTo>
                  <a:lnTo>
                    <a:pt x="242" y="571"/>
                  </a:lnTo>
                  <a:lnTo>
                    <a:pt x="248" y="571"/>
                  </a:lnTo>
                  <a:lnTo>
                    <a:pt x="255" y="573"/>
                  </a:lnTo>
                  <a:lnTo>
                    <a:pt x="255" y="573"/>
                  </a:lnTo>
                  <a:lnTo>
                    <a:pt x="261" y="571"/>
                  </a:lnTo>
                  <a:lnTo>
                    <a:pt x="268" y="571"/>
                  </a:lnTo>
                  <a:lnTo>
                    <a:pt x="279" y="567"/>
                  </a:lnTo>
                  <a:lnTo>
                    <a:pt x="291" y="562"/>
                  </a:lnTo>
                  <a:lnTo>
                    <a:pt x="300" y="553"/>
                  </a:lnTo>
                  <a:lnTo>
                    <a:pt x="308" y="545"/>
                  </a:lnTo>
                  <a:lnTo>
                    <a:pt x="314" y="534"/>
                  </a:lnTo>
                  <a:lnTo>
                    <a:pt x="317" y="521"/>
                  </a:lnTo>
                  <a:lnTo>
                    <a:pt x="318" y="516"/>
                  </a:lnTo>
                  <a:lnTo>
                    <a:pt x="319" y="508"/>
                  </a:lnTo>
                  <a:lnTo>
                    <a:pt x="319" y="508"/>
                  </a:lnTo>
                  <a:lnTo>
                    <a:pt x="318" y="502"/>
                  </a:lnTo>
                  <a:lnTo>
                    <a:pt x="317" y="495"/>
                  </a:lnTo>
                  <a:lnTo>
                    <a:pt x="314" y="483"/>
                  </a:lnTo>
                  <a:lnTo>
                    <a:pt x="308" y="473"/>
                  </a:lnTo>
                  <a:lnTo>
                    <a:pt x="300" y="464"/>
                  </a:lnTo>
                  <a:lnTo>
                    <a:pt x="291" y="456"/>
                  </a:lnTo>
                  <a:lnTo>
                    <a:pt x="279" y="450"/>
                  </a:lnTo>
                  <a:lnTo>
                    <a:pt x="268" y="446"/>
                  </a:lnTo>
                  <a:lnTo>
                    <a:pt x="261" y="445"/>
                  </a:lnTo>
                  <a:lnTo>
                    <a:pt x="255" y="445"/>
                  </a:lnTo>
                  <a:lnTo>
                    <a:pt x="255" y="445"/>
                  </a:lnTo>
                  <a:close/>
                  <a:moveTo>
                    <a:pt x="764" y="445"/>
                  </a:moveTo>
                  <a:lnTo>
                    <a:pt x="764" y="445"/>
                  </a:lnTo>
                  <a:lnTo>
                    <a:pt x="758" y="445"/>
                  </a:lnTo>
                  <a:lnTo>
                    <a:pt x="751" y="446"/>
                  </a:lnTo>
                  <a:lnTo>
                    <a:pt x="740" y="450"/>
                  </a:lnTo>
                  <a:lnTo>
                    <a:pt x="729" y="456"/>
                  </a:lnTo>
                  <a:lnTo>
                    <a:pt x="719" y="464"/>
                  </a:lnTo>
                  <a:lnTo>
                    <a:pt x="711" y="473"/>
                  </a:lnTo>
                  <a:lnTo>
                    <a:pt x="705" y="483"/>
                  </a:lnTo>
                  <a:lnTo>
                    <a:pt x="702" y="495"/>
                  </a:lnTo>
                  <a:lnTo>
                    <a:pt x="701" y="502"/>
                  </a:lnTo>
                  <a:lnTo>
                    <a:pt x="700" y="508"/>
                  </a:lnTo>
                  <a:lnTo>
                    <a:pt x="700" y="508"/>
                  </a:lnTo>
                  <a:lnTo>
                    <a:pt x="701" y="516"/>
                  </a:lnTo>
                  <a:lnTo>
                    <a:pt x="702" y="521"/>
                  </a:lnTo>
                  <a:lnTo>
                    <a:pt x="705" y="534"/>
                  </a:lnTo>
                  <a:lnTo>
                    <a:pt x="711" y="545"/>
                  </a:lnTo>
                  <a:lnTo>
                    <a:pt x="719" y="553"/>
                  </a:lnTo>
                  <a:lnTo>
                    <a:pt x="729" y="562"/>
                  </a:lnTo>
                  <a:lnTo>
                    <a:pt x="740" y="567"/>
                  </a:lnTo>
                  <a:lnTo>
                    <a:pt x="751" y="571"/>
                  </a:lnTo>
                  <a:lnTo>
                    <a:pt x="758" y="571"/>
                  </a:lnTo>
                  <a:lnTo>
                    <a:pt x="764" y="573"/>
                  </a:lnTo>
                  <a:lnTo>
                    <a:pt x="764" y="573"/>
                  </a:lnTo>
                  <a:lnTo>
                    <a:pt x="771" y="571"/>
                  </a:lnTo>
                  <a:lnTo>
                    <a:pt x="777" y="571"/>
                  </a:lnTo>
                  <a:lnTo>
                    <a:pt x="789" y="567"/>
                  </a:lnTo>
                  <a:lnTo>
                    <a:pt x="800" y="562"/>
                  </a:lnTo>
                  <a:lnTo>
                    <a:pt x="809" y="553"/>
                  </a:lnTo>
                  <a:lnTo>
                    <a:pt x="817" y="545"/>
                  </a:lnTo>
                  <a:lnTo>
                    <a:pt x="822" y="534"/>
                  </a:lnTo>
                  <a:lnTo>
                    <a:pt x="827" y="521"/>
                  </a:lnTo>
                  <a:lnTo>
                    <a:pt x="828" y="516"/>
                  </a:lnTo>
                  <a:lnTo>
                    <a:pt x="828" y="508"/>
                  </a:lnTo>
                  <a:lnTo>
                    <a:pt x="828" y="508"/>
                  </a:lnTo>
                  <a:lnTo>
                    <a:pt x="828" y="502"/>
                  </a:lnTo>
                  <a:lnTo>
                    <a:pt x="827" y="495"/>
                  </a:lnTo>
                  <a:lnTo>
                    <a:pt x="822" y="483"/>
                  </a:lnTo>
                  <a:lnTo>
                    <a:pt x="817" y="473"/>
                  </a:lnTo>
                  <a:lnTo>
                    <a:pt x="809" y="464"/>
                  </a:lnTo>
                  <a:lnTo>
                    <a:pt x="800" y="456"/>
                  </a:lnTo>
                  <a:lnTo>
                    <a:pt x="789" y="450"/>
                  </a:lnTo>
                  <a:lnTo>
                    <a:pt x="777" y="446"/>
                  </a:lnTo>
                  <a:lnTo>
                    <a:pt x="771" y="445"/>
                  </a:lnTo>
                  <a:lnTo>
                    <a:pt x="764" y="445"/>
                  </a:lnTo>
                  <a:lnTo>
                    <a:pt x="764" y="4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j-ea"/>
                <a:ea typeface="+mj-ea"/>
              </a:endParaRPr>
            </a:p>
          </p:txBody>
        </p:sp>
        <p:cxnSp>
          <p:nvCxnSpPr>
            <p:cNvPr id="101" name="直接连接符 100"/>
            <p:cNvCxnSpPr/>
            <p:nvPr/>
          </p:nvCxnSpPr>
          <p:spPr>
            <a:xfrm>
              <a:off x="7686745" y="2499360"/>
              <a:ext cx="7696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a:xfrm>
            <a:off x="9290154" y="1883634"/>
            <a:ext cx="2077155" cy="1998133"/>
            <a:chOff x="9290154" y="1840089"/>
            <a:chExt cx="2077155" cy="1998133"/>
          </a:xfrm>
        </p:grpSpPr>
        <p:sp>
          <p:nvSpPr>
            <p:cNvPr id="103" name="圆角矩形 102"/>
            <p:cNvSpPr/>
            <p:nvPr/>
          </p:nvSpPr>
          <p:spPr>
            <a:xfrm>
              <a:off x="9290154" y="1840089"/>
              <a:ext cx="2077155" cy="1998133"/>
            </a:xfrm>
            <a:prstGeom prst="roundRect">
              <a:avLst>
                <a:gd name="adj" fmla="val 485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矩形 103"/>
            <p:cNvSpPr/>
            <p:nvPr/>
          </p:nvSpPr>
          <p:spPr>
            <a:xfrm>
              <a:off x="9426882" y="2621707"/>
              <a:ext cx="1803699" cy="461665"/>
            </a:xfrm>
            <a:prstGeom prst="rect">
              <a:avLst/>
            </a:prstGeom>
          </p:spPr>
          <p:txBody>
            <a:bodyPr wrap="none">
              <a:spAutoFit/>
            </a:bodyPr>
            <a:lstStyle/>
            <a:p>
              <a:pPr algn="ctr"/>
              <a:r>
                <a:rPr lang="en-US" altLang="zh-CN" sz="2400" dirty="0" smtClean="0">
                  <a:solidFill>
                    <a:schemeClr val="bg1"/>
                  </a:solidFill>
                  <a:latin typeface="+mj-ea"/>
                  <a:ea typeface="+mj-ea"/>
                </a:rPr>
                <a:t>12,532,420</a:t>
              </a:r>
            </a:p>
          </p:txBody>
        </p:sp>
        <p:sp>
          <p:nvSpPr>
            <p:cNvPr id="105" name="矩形 104"/>
            <p:cNvSpPr/>
            <p:nvPr/>
          </p:nvSpPr>
          <p:spPr>
            <a:xfrm>
              <a:off x="9642485" y="3139817"/>
              <a:ext cx="1372491" cy="461665"/>
            </a:xfrm>
            <a:prstGeom prst="rect">
              <a:avLst/>
            </a:prstGeom>
          </p:spPr>
          <p:txBody>
            <a:bodyPr wrap="none">
              <a:spAutoFit/>
            </a:bodyPr>
            <a:lstStyle/>
            <a:p>
              <a:pPr algn="ctr"/>
              <a:r>
                <a:rPr lang="en-US" altLang="zh-CN" sz="1200" dirty="0" smtClean="0">
                  <a:solidFill>
                    <a:schemeClr val="bg1"/>
                  </a:solidFill>
                  <a:latin typeface="+mj-ea"/>
                  <a:ea typeface="+mj-ea"/>
                </a:rPr>
                <a:t>PLEASE ENTER</a:t>
              </a:r>
            </a:p>
            <a:p>
              <a:pPr algn="ctr"/>
              <a:r>
                <a:rPr lang="en-US" altLang="zh-CN" sz="1200" dirty="0" smtClean="0">
                  <a:solidFill>
                    <a:schemeClr val="bg1"/>
                  </a:solidFill>
                  <a:latin typeface="+mj-ea"/>
                  <a:ea typeface="+mj-ea"/>
                </a:rPr>
                <a:t>YOUR TOPIC HERE</a:t>
              </a:r>
            </a:p>
          </p:txBody>
        </p:sp>
        <p:sp>
          <p:nvSpPr>
            <p:cNvPr id="106" name="Freeform 115"/>
            <p:cNvSpPr>
              <a:spLocks noEditPoints="1"/>
            </p:cNvSpPr>
            <p:nvPr/>
          </p:nvSpPr>
          <p:spPr bwMode="auto">
            <a:xfrm>
              <a:off x="10166806" y="2004412"/>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j-ea"/>
                <a:ea typeface="+mj-ea"/>
              </a:endParaRPr>
            </a:p>
          </p:txBody>
        </p:sp>
        <p:cxnSp>
          <p:nvCxnSpPr>
            <p:cNvPr id="107" name="直接连接符 106"/>
            <p:cNvCxnSpPr/>
            <p:nvPr/>
          </p:nvCxnSpPr>
          <p:spPr>
            <a:xfrm>
              <a:off x="9943921" y="2499360"/>
              <a:ext cx="7696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957825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500"/>
                                        <p:tgtEl>
                                          <p:spTgt spid="96"/>
                                        </p:tgtEl>
                                        <p:attrNameLst>
                                          <p:attrName>ppt_x</p:attrName>
                                        </p:attrNameLst>
                                      </p:cBhvr>
                                      <p:tavLst>
                                        <p:tav tm="0">
                                          <p:val>
                                            <p:strVal val="#ppt_x-#ppt_w*1.125000"/>
                                          </p:val>
                                        </p:tav>
                                        <p:tav tm="100000">
                                          <p:val>
                                            <p:strVal val="#ppt_x"/>
                                          </p:val>
                                        </p:tav>
                                      </p:tavLst>
                                    </p:anim>
                                    <p:animEffect transition="in" filter="wipe(right)">
                                      <p:cBhvr>
                                        <p:cTn id="16" dur="500"/>
                                        <p:tgtEl>
                                          <p:spTgt spid="96"/>
                                        </p:tgtEl>
                                      </p:cBhvr>
                                    </p:animEffect>
                                  </p:childTnLst>
                                </p:cTn>
                              </p:par>
                              <p:par>
                                <p:cTn id="17" presetID="12" presetClass="entr" presetSubtype="2" fill="hold" nodeType="withEffect">
                                  <p:stCondLst>
                                    <p:cond delay="0"/>
                                  </p:stCondLst>
                                  <p:childTnLst>
                                    <p:set>
                                      <p:cBhvr>
                                        <p:cTn id="18" dur="1" fill="hold">
                                          <p:stCondLst>
                                            <p:cond delay="0"/>
                                          </p:stCondLst>
                                        </p:cTn>
                                        <p:tgtEl>
                                          <p:spTgt spid="102"/>
                                        </p:tgtEl>
                                        <p:attrNameLst>
                                          <p:attrName>style.visibility</p:attrName>
                                        </p:attrNameLst>
                                      </p:cBhvr>
                                      <p:to>
                                        <p:strVal val="visible"/>
                                      </p:to>
                                    </p:set>
                                    <p:anim calcmode="lin" valueType="num">
                                      <p:cBhvr additive="base">
                                        <p:cTn id="19" dur="500"/>
                                        <p:tgtEl>
                                          <p:spTgt spid="102"/>
                                        </p:tgtEl>
                                        <p:attrNameLst>
                                          <p:attrName>ppt_x</p:attrName>
                                        </p:attrNameLst>
                                      </p:cBhvr>
                                      <p:tavLst>
                                        <p:tav tm="0">
                                          <p:val>
                                            <p:strVal val="#ppt_x+#ppt_w*1.125000"/>
                                          </p:val>
                                        </p:tav>
                                        <p:tav tm="100000">
                                          <p:val>
                                            <p:strVal val="#ppt_x"/>
                                          </p:val>
                                        </p:tav>
                                      </p:tavLst>
                                    </p:anim>
                                    <p:animEffect transition="in" filter="wipe(left)">
                                      <p:cBhvr>
                                        <p:cTn id="20" dur="500"/>
                                        <p:tgtEl>
                                          <p:spTgt spid="10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我们的一些财务分析</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44</a:t>
            </a:fld>
            <a:endParaRPr lang="zh-CN" altLang="en-US"/>
          </a:p>
        </p:txBody>
      </p:sp>
      <p:sp>
        <p:nvSpPr>
          <p:cNvPr id="55" name="等腰三角形 54"/>
          <p:cNvSpPr/>
          <p:nvPr/>
        </p:nvSpPr>
        <p:spPr>
          <a:xfrm>
            <a:off x="1611172" y="2613808"/>
            <a:ext cx="2168921" cy="2120900"/>
          </a:xfrm>
          <a:prstGeom prst="triangle">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等腰三角形 56"/>
          <p:cNvSpPr/>
          <p:nvPr/>
        </p:nvSpPr>
        <p:spPr>
          <a:xfrm>
            <a:off x="3287633" y="3010683"/>
            <a:ext cx="2168921" cy="1724025"/>
          </a:xfrm>
          <a:prstGeom prst="triangle">
            <a:avLst/>
          </a:pr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等腰三角形 57"/>
          <p:cNvSpPr/>
          <p:nvPr/>
        </p:nvSpPr>
        <p:spPr>
          <a:xfrm>
            <a:off x="4964098" y="1950233"/>
            <a:ext cx="2168921" cy="2784475"/>
          </a:xfrm>
          <a:prstGeom prst="triangle">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等腰三角形 59"/>
          <p:cNvSpPr/>
          <p:nvPr/>
        </p:nvSpPr>
        <p:spPr>
          <a:xfrm>
            <a:off x="6640561" y="2540784"/>
            <a:ext cx="2168921" cy="2193924"/>
          </a:xfrm>
          <a:prstGeom prst="triangle">
            <a:avLst/>
          </a:prstGeom>
          <a:solidFill>
            <a:schemeClr val="accent5">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等腰三角形 60"/>
          <p:cNvSpPr/>
          <p:nvPr/>
        </p:nvSpPr>
        <p:spPr>
          <a:xfrm>
            <a:off x="8317022" y="2102633"/>
            <a:ext cx="2168921" cy="2632075"/>
          </a:xfrm>
          <a:prstGeom prst="triangle">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nvGrpSpPr>
          <p:cNvPr id="62" name="组合 61"/>
          <p:cNvGrpSpPr/>
          <p:nvPr/>
        </p:nvGrpSpPr>
        <p:grpSpPr>
          <a:xfrm>
            <a:off x="1292756" y="4734410"/>
            <a:ext cx="9511604" cy="323165"/>
            <a:chOff x="3187700" y="3847363"/>
            <a:chExt cx="5346700" cy="242374"/>
          </a:xfrm>
        </p:grpSpPr>
        <p:sp>
          <p:nvSpPr>
            <p:cNvPr id="63" name="圆角矩形 62"/>
            <p:cNvSpPr/>
            <p:nvPr/>
          </p:nvSpPr>
          <p:spPr>
            <a:xfrm>
              <a:off x="3187700" y="3847582"/>
              <a:ext cx="5346700" cy="200025"/>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j-ea"/>
                <a:ea typeface="+mj-ea"/>
              </a:endParaRPr>
            </a:p>
          </p:txBody>
        </p:sp>
        <p:sp>
          <p:nvSpPr>
            <p:cNvPr id="66" name="矩形 65"/>
            <p:cNvSpPr/>
            <p:nvPr/>
          </p:nvSpPr>
          <p:spPr>
            <a:xfrm>
              <a:off x="3733275" y="3847363"/>
              <a:ext cx="363318" cy="242374"/>
            </a:xfrm>
            <a:prstGeom prst="rect">
              <a:avLst/>
            </a:prstGeom>
          </p:spPr>
          <p:txBody>
            <a:bodyPr wrap="none">
              <a:spAutoFit/>
            </a:bodyPr>
            <a:lstStyle/>
            <a:p>
              <a:r>
                <a:rPr lang="en-US" altLang="zh-CN" sz="1500" dirty="0">
                  <a:solidFill>
                    <a:schemeClr val="bg1"/>
                  </a:solidFill>
                  <a:latin typeface="+mj-ea"/>
                  <a:ea typeface="+mj-ea"/>
                </a:rPr>
                <a:t>2010</a:t>
              </a:r>
              <a:endParaRPr lang="zh-CN" altLang="en-US" sz="1500" dirty="0">
                <a:solidFill>
                  <a:schemeClr val="bg1"/>
                </a:solidFill>
                <a:latin typeface="+mj-ea"/>
                <a:ea typeface="+mj-ea"/>
              </a:endParaRPr>
            </a:p>
          </p:txBody>
        </p:sp>
        <p:sp>
          <p:nvSpPr>
            <p:cNvPr id="67" name="矩形 66"/>
            <p:cNvSpPr/>
            <p:nvPr/>
          </p:nvSpPr>
          <p:spPr>
            <a:xfrm>
              <a:off x="4704509" y="3847363"/>
              <a:ext cx="363318" cy="242374"/>
            </a:xfrm>
            <a:prstGeom prst="rect">
              <a:avLst/>
            </a:prstGeom>
          </p:spPr>
          <p:txBody>
            <a:bodyPr wrap="none">
              <a:spAutoFit/>
            </a:bodyPr>
            <a:lstStyle/>
            <a:p>
              <a:r>
                <a:rPr lang="en-US" altLang="zh-CN" sz="1500" dirty="0">
                  <a:solidFill>
                    <a:schemeClr val="bg1"/>
                  </a:solidFill>
                  <a:latin typeface="+mj-ea"/>
                  <a:ea typeface="+mj-ea"/>
                </a:rPr>
                <a:t>2011</a:t>
              </a:r>
              <a:endParaRPr lang="zh-CN" altLang="en-US" sz="1500" dirty="0">
                <a:solidFill>
                  <a:schemeClr val="bg1"/>
                </a:solidFill>
                <a:latin typeface="+mj-ea"/>
                <a:ea typeface="+mj-ea"/>
              </a:endParaRPr>
            </a:p>
          </p:txBody>
        </p:sp>
        <p:sp>
          <p:nvSpPr>
            <p:cNvPr id="68" name="矩形 67"/>
            <p:cNvSpPr/>
            <p:nvPr/>
          </p:nvSpPr>
          <p:spPr>
            <a:xfrm>
              <a:off x="5642861" y="3847363"/>
              <a:ext cx="363318" cy="242374"/>
            </a:xfrm>
            <a:prstGeom prst="rect">
              <a:avLst/>
            </a:prstGeom>
          </p:spPr>
          <p:txBody>
            <a:bodyPr wrap="none">
              <a:spAutoFit/>
            </a:bodyPr>
            <a:lstStyle/>
            <a:p>
              <a:r>
                <a:rPr lang="en-US" altLang="zh-CN" sz="1500" dirty="0">
                  <a:solidFill>
                    <a:schemeClr val="bg1"/>
                  </a:solidFill>
                  <a:latin typeface="+mj-ea"/>
                  <a:ea typeface="+mj-ea"/>
                </a:rPr>
                <a:t>2012</a:t>
              </a:r>
              <a:endParaRPr lang="zh-CN" altLang="en-US" sz="1500" dirty="0">
                <a:solidFill>
                  <a:schemeClr val="bg1"/>
                </a:solidFill>
                <a:latin typeface="+mj-ea"/>
                <a:ea typeface="+mj-ea"/>
              </a:endParaRPr>
            </a:p>
          </p:txBody>
        </p:sp>
        <p:sp>
          <p:nvSpPr>
            <p:cNvPr id="69" name="矩形 68"/>
            <p:cNvSpPr/>
            <p:nvPr/>
          </p:nvSpPr>
          <p:spPr>
            <a:xfrm>
              <a:off x="6589269" y="3847363"/>
              <a:ext cx="363318" cy="242374"/>
            </a:xfrm>
            <a:prstGeom prst="rect">
              <a:avLst/>
            </a:prstGeom>
          </p:spPr>
          <p:txBody>
            <a:bodyPr wrap="none">
              <a:spAutoFit/>
            </a:bodyPr>
            <a:lstStyle/>
            <a:p>
              <a:r>
                <a:rPr lang="en-US" altLang="zh-CN" sz="1500" dirty="0">
                  <a:solidFill>
                    <a:schemeClr val="bg1"/>
                  </a:solidFill>
                  <a:latin typeface="+mj-ea"/>
                  <a:ea typeface="+mj-ea"/>
                </a:rPr>
                <a:t>2013</a:t>
              </a:r>
              <a:endParaRPr lang="zh-CN" altLang="en-US" sz="1500" dirty="0">
                <a:solidFill>
                  <a:schemeClr val="bg1"/>
                </a:solidFill>
                <a:latin typeface="+mj-ea"/>
                <a:ea typeface="+mj-ea"/>
              </a:endParaRPr>
            </a:p>
          </p:txBody>
        </p:sp>
        <p:sp>
          <p:nvSpPr>
            <p:cNvPr id="70" name="矩形 69"/>
            <p:cNvSpPr/>
            <p:nvPr/>
          </p:nvSpPr>
          <p:spPr>
            <a:xfrm>
              <a:off x="7528952" y="3847363"/>
              <a:ext cx="363318" cy="242374"/>
            </a:xfrm>
            <a:prstGeom prst="rect">
              <a:avLst/>
            </a:prstGeom>
          </p:spPr>
          <p:txBody>
            <a:bodyPr wrap="none">
              <a:spAutoFit/>
            </a:bodyPr>
            <a:lstStyle/>
            <a:p>
              <a:r>
                <a:rPr lang="en-US" altLang="zh-CN" sz="1500" dirty="0">
                  <a:solidFill>
                    <a:schemeClr val="bg1"/>
                  </a:solidFill>
                  <a:latin typeface="+mj-ea"/>
                  <a:ea typeface="+mj-ea"/>
                </a:rPr>
                <a:t>2014</a:t>
              </a:r>
              <a:endParaRPr lang="zh-CN" altLang="en-US" sz="1500" dirty="0">
                <a:solidFill>
                  <a:schemeClr val="bg1"/>
                </a:solidFill>
                <a:latin typeface="+mj-ea"/>
                <a:ea typeface="+mj-ea"/>
              </a:endParaRPr>
            </a:p>
          </p:txBody>
        </p:sp>
      </p:grpSp>
      <p:grpSp>
        <p:nvGrpSpPr>
          <p:cNvPr id="71" name="组合 70"/>
          <p:cNvGrpSpPr/>
          <p:nvPr/>
        </p:nvGrpSpPr>
        <p:grpSpPr>
          <a:xfrm>
            <a:off x="2076828" y="1541877"/>
            <a:ext cx="7913151" cy="1416901"/>
            <a:chOff x="3628447" y="1452959"/>
            <a:chExt cx="4448171" cy="1062676"/>
          </a:xfrm>
        </p:grpSpPr>
        <p:sp>
          <p:nvSpPr>
            <p:cNvPr id="72" name="矩形 71"/>
            <p:cNvSpPr/>
            <p:nvPr/>
          </p:nvSpPr>
          <p:spPr>
            <a:xfrm>
              <a:off x="3628447" y="1975195"/>
              <a:ext cx="673502" cy="253916"/>
            </a:xfrm>
            <a:prstGeom prst="rect">
              <a:avLst/>
            </a:prstGeom>
          </p:spPr>
          <p:txBody>
            <a:bodyPr wrap="none">
              <a:spAutoFit/>
            </a:bodyPr>
            <a:lstStyle/>
            <a:p>
              <a:pPr algn="ctr"/>
              <a:r>
                <a:rPr lang="en-US" altLang="zh-CN" sz="1600" dirty="0">
                  <a:solidFill>
                    <a:schemeClr val="accent2"/>
                  </a:solidFill>
                  <a:latin typeface="+mj-ea"/>
                  <a:ea typeface="+mj-ea"/>
                </a:rPr>
                <a:t>16.25%</a:t>
              </a:r>
              <a:endParaRPr lang="zh-CN" altLang="en-US" sz="1600" dirty="0">
                <a:solidFill>
                  <a:schemeClr val="accent2"/>
                </a:solidFill>
                <a:latin typeface="+mj-ea"/>
                <a:ea typeface="+mj-ea"/>
              </a:endParaRPr>
            </a:p>
          </p:txBody>
        </p:sp>
        <p:sp>
          <p:nvSpPr>
            <p:cNvPr id="73" name="矩形 72"/>
            <p:cNvSpPr/>
            <p:nvPr/>
          </p:nvSpPr>
          <p:spPr>
            <a:xfrm>
              <a:off x="4571314" y="2261719"/>
              <a:ext cx="673502" cy="253916"/>
            </a:xfrm>
            <a:prstGeom prst="rect">
              <a:avLst/>
            </a:prstGeom>
          </p:spPr>
          <p:txBody>
            <a:bodyPr wrap="none">
              <a:spAutoFit/>
            </a:bodyPr>
            <a:lstStyle/>
            <a:p>
              <a:pPr algn="ctr"/>
              <a:r>
                <a:rPr lang="en-US" altLang="zh-CN" sz="1600" dirty="0">
                  <a:solidFill>
                    <a:schemeClr val="accent3"/>
                  </a:solidFill>
                  <a:latin typeface="+mj-ea"/>
                  <a:ea typeface="+mj-ea"/>
                </a:rPr>
                <a:t>14.22%</a:t>
              </a:r>
              <a:endParaRPr lang="zh-CN" altLang="en-US" sz="1600" dirty="0">
                <a:solidFill>
                  <a:schemeClr val="accent3"/>
                </a:solidFill>
                <a:latin typeface="+mj-ea"/>
                <a:ea typeface="+mj-ea"/>
              </a:endParaRPr>
            </a:p>
          </p:txBody>
        </p:sp>
        <p:sp>
          <p:nvSpPr>
            <p:cNvPr id="74" name="矩形 73"/>
            <p:cNvSpPr/>
            <p:nvPr/>
          </p:nvSpPr>
          <p:spPr>
            <a:xfrm>
              <a:off x="5565466" y="1452959"/>
              <a:ext cx="583333" cy="253916"/>
            </a:xfrm>
            <a:prstGeom prst="rect">
              <a:avLst/>
            </a:prstGeom>
          </p:spPr>
          <p:txBody>
            <a:bodyPr wrap="none">
              <a:spAutoFit/>
            </a:bodyPr>
            <a:lstStyle/>
            <a:p>
              <a:pPr algn="ctr"/>
              <a:r>
                <a:rPr lang="en-US" altLang="zh-CN" sz="1600" dirty="0">
                  <a:solidFill>
                    <a:schemeClr val="accent4"/>
                  </a:solidFill>
                  <a:latin typeface="+mj-ea"/>
                  <a:ea typeface="+mj-ea"/>
                </a:rPr>
                <a:t>18.2%</a:t>
              </a:r>
              <a:endParaRPr lang="zh-CN" altLang="en-US" sz="1600" dirty="0">
                <a:solidFill>
                  <a:schemeClr val="accent4"/>
                </a:solidFill>
                <a:latin typeface="+mj-ea"/>
                <a:ea typeface="+mj-ea"/>
              </a:endParaRPr>
            </a:p>
          </p:txBody>
        </p:sp>
        <p:sp>
          <p:nvSpPr>
            <p:cNvPr id="75" name="矩形 74"/>
            <p:cNvSpPr/>
            <p:nvPr/>
          </p:nvSpPr>
          <p:spPr>
            <a:xfrm>
              <a:off x="6496160" y="1909940"/>
              <a:ext cx="583333" cy="253916"/>
            </a:xfrm>
            <a:prstGeom prst="rect">
              <a:avLst/>
            </a:prstGeom>
          </p:spPr>
          <p:txBody>
            <a:bodyPr wrap="none">
              <a:spAutoFit/>
            </a:bodyPr>
            <a:lstStyle/>
            <a:p>
              <a:pPr algn="ctr"/>
              <a:r>
                <a:rPr lang="en-US" altLang="zh-CN" sz="1600" dirty="0">
                  <a:solidFill>
                    <a:schemeClr val="accent5"/>
                  </a:solidFill>
                  <a:latin typeface="+mj-ea"/>
                  <a:ea typeface="+mj-ea"/>
                </a:rPr>
                <a:t>16.1%</a:t>
              </a:r>
              <a:endParaRPr lang="zh-CN" altLang="en-US" sz="1600" dirty="0">
                <a:solidFill>
                  <a:schemeClr val="accent5"/>
                </a:solidFill>
                <a:latin typeface="+mj-ea"/>
                <a:ea typeface="+mj-ea"/>
              </a:endParaRPr>
            </a:p>
          </p:txBody>
        </p:sp>
        <p:sp>
          <p:nvSpPr>
            <p:cNvPr id="77" name="矩形 76"/>
            <p:cNvSpPr/>
            <p:nvPr/>
          </p:nvSpPr>
          <p:spPr>
            <a:xfrm>
              <a:off x="7403116" y="1586309"/>
              <a:ext cx="673502" cy="253916"/>
            </a:xfrm>
            <a:prstGeom prst="rect">
              <a:avLst/>
            </a:prstGeom>
          </p:spPr>
          <p:txBody>
            <a:bodyPr wrap="none">
              <a:spAutoFit/>
            </a:bodyPr>
            <a:lstStyle/>
            <a:p>
              <a:pPr algn="ctr"/>
              <a:r>
                <a:rPr lang="en-US" altLang="zh-CN" sz="1600" dirty="0">
                  <a:solidFill>
                    <a:schemeClr val="accent6"/>
                  </a:solidFill>
                  <a:latin typeface="+mj-ea"/>
                  <a:ea typeface="+mj-ea"/>
                </a:rPr>
                <a:t>17.62%</a:t>
              </a:r>
              <a:endParaRPr lang="zh-CN" altLang="en-US" sz="1600" dirty="0">
                <a:solidFill>
                  <a:schemeClr val="accent6"/>
                </a:solidFill>
                <a:latin typeface="+mj-ea"/>
                <a:ea typeface="+mj-ea"/>
              </a:endParaRPr>
            </a:p>
          </p:txBody>
        </p:sp>
      </p:grpSp>
      <p:grpSp>
        <p:nvGrpSpPr>
          <p:cNvPr id="5" name="组合 4"/>
          <p:cNvGrpSpPr/>
          <p:nvPr/>
        </p:nvGrpSpPr>
        <p:grpSpPr>
          <a:xfrm>
            <a:off x="2004577" y="5214772"/>
            <a:ext cx="8087960" cy="769441"/>
            <a:chOff x="2004577" y="5214772"/>
            <a:chExt cx="8087960" cy="769441"/>
          </a:xfrm>
        </p:grpSpPr>
        <p:sp>
          <p:nvSpPr>
            <p:cNvPr id="90" name="矩形 89"/>
            <p:cNvSpPr/>
            <p:nvPr/>
          </p:nvSpPr>
          <p:spPr>
            <a:xfrm>
              <a:off x="8710427" y="5214772"/>
              <a:ext cx="1382110" cy="769441"/>
            </a:xfrm>
            <a:prstGeom prst="rect">
              <a:avLst/>
            </a:prstGeom>
          </p:spPr>
          <p:txBody>
            <a:bodyPr wrap="none">
              <a:spAutoFit/>
            </a:bodyPr>
            <a:lstStyle/>
            <a:p>
              <a:pPr algn="ctr"/>
              <a:r>
                <a:rPr lang="en-US" altLang="zh-CN" sz="2000" dirty="0" smtClean="0">
                  <a:solidFill>
                    <a:schemeClr val="accent6"/>
                  </a:solidFill>
                  <a:latin typeface="+mj-ea"/>
                  <a:ea typeface="+mj-ea"/>
                </a:rPr>
                <a:t>17,850.00</a:t>
              </a:r>
            </a:p>
            <a:p>
              <a:pPr algn="ctr"/>
              <a:r>
                <a:rPr lang="en-US" altLang="zh-CN" sz="1200" dirty="0">
                  <a:solidFill>
                    <a:schemeClr val="accent6"/>
                  </a:solidFill>
                  <a:latin typeface="+mj-ea"/>
                </a:rPr>
                <a:t>PLEASE ENTER</a:t>
              </a:r>
            </a:p>
            <a:p>
              <a:pPr algn="ctr"/>
              <a:r>
                <a:rPr lang="en-US" altLang="zh-CN" sz="1200" dirty="0">
                  <a:solidFill>
                    <a:schemeClr val="accent6"/>
                  </a:solidFill>
                  <a:latin typeface="+mj-ea"/>
                </a:rPr>
                <a:t>YOUR TOPIC </a:t>
              </a:r>
              <a:r>
                <a:rPr lang="en-US" altLang="zh-CN" sz="1200" dirty="0" smtClean="0">
                  <a:solidFill>
                    <a:schemeClr val="accent6"/>
                  </a:solidFill>
                  <a:latin typeface="+mj-ea"/>
                </a:rPr>
                <a:t>HERE</a:t>
              </a:r>
              <a:endParaRPr lang="en-US" altLang="zh-CN" sz="1200" dirty="0">
                <a:solidFill>
                  <a:schemeClr val="accent6"/>
                </a:solidFill>
                <a:latin typeface="+mj-ea"/>
              </a:endParaRPr>
            </a:p>
          </p:txBody>
        </p:sp>
        <p:sp>
          <p:nvSpPr>
            <p:cNvPr id="108" name="矩形 107"/>
            <p:cNvSpPr/>
            <p:nvPr/>
          </p:nvSpPr>
          <p:spPr>
            <a:xfrm>
              <a:off x="7033966" y="5214772"/>
              <a:ext cx="1382110" cy="769441"/>
            </a:xfrm>
            <a:prstGeom prst="rect">
              <a:avLst/>
            </a:prstGeom>
          </p:spPr>
          <p:txBody>
            <a:bodyPr wrap="none">
              <a:spAutoFit/>
            </a:bodyPr>
            <a:lstStyle/>
            <a:p>
              <a:pPr algn="ctr"/>
              <a:r>
                <a:rPr lang="en-US" altLang="zh-CN" sz="2000" dirty="0" smtClean="0">
                  <a:solidFill>
                    <a:schemeClr val="accent5"/>
                  </a:solidFill>
                  <a:latin typeface="+mj-ea"/>
                  <a:ea typeface="+mj-ea"/>
                </a:rPr>
                <a:t>16,120.00</a:t>
              </a:r>
            </a:p>
            <a:p>
              <a:pPr algn="ctr"/>
              <a:r>
                <a:rPr lang="en-US" altLang="zh-CN" sz="1200" dirty="0">
                  <a:solidFill>
                    <a:schemeClr val="accent5"/>
                  </a:solidFill>
                  <a:latin typeface="+mj-ea"/>
                </a:rPr>
                <a:t>PLEASE ENTER</a:t>
              </a:r>
            </a:p>
            <a:p>
              <a:pPr algn="ctr"/>
              <a:r>
                <a:rPr lang="en-US" altLang="zh-CN" sz="1200" dirty="0">
                  <a:solidFill>
                    <a:schemeClr val="accent5"/>
                  </a:solidFill>
                  <a:latin typeface="+mj-ea"/>
                </a:rPr>
                <a:t>YOUR TOPIC </a:t>
              </a:r>
              <a:r>
                <a:rPr lang="en-US" altLang="zh-CN" sz="1200" dirty="0" smtClean="0">
                  <a:solidFill>
                    <a:schemeClr val="accent5"/>
                  </a:solidFill>
                  <a:latin typeface="+mj-ea"/>
                </a:rPr>
                <a:t>HERE</a:t>
              </a:r>
              <a:endParaRPr lang="en-US" altLang="zh-CN" sz="1200" dirty="0">
                <a:solidFill>
                  <a:schemeClr val="accent5"/>
                </a:solidFill>
                <a:latin typeface="+mj-ea"/>
              </a:endParaRPr>
            </a:p>
          </p:txBody>
        </p:sp>
        <p:sp>
          <p:nvSpPr>
            <p:cNvPr id="109" name="矩形 108"/>
            <p:cNvSpPr/>
            <p:nvPr/>
          </p:nvSpPr>
          <p:spPr>
            <a:xfrm>
              <a:off x="5357503" y="5214772"/>
              <a:ext cx="1382110" cy="769441"/>
            </a:xfrm>
            <a:prstGeom prst="rect">
              <a:avLst/>
            </a:prstGeom>
          </p:spPr>
          <p:txBody>
            <a:bodyPr wrap="none">
              <a:spAutoFit/>
            </a:bodyPr>
            <a:lstStyle/>
            <a:p>
              <a:pPr algn="ctr"/>
              <a:r>
                <a:rPr lang="en-US" altLang="zh-CN" sz="2000" dirty="0" smtClean="0">
                  <a:solidFill>
                    <a:schemeClr val="accent4"/>
                  </a:solidFill>
                  <a:latin typeface="+mj-ea"/>
                  <a:ea typeface="+mj-ea"/>
                </a:rPr>
                <a:t>20,000.00</a:t>
              </a:r>
            </a:p>
            <a:p>
              <a:pPr algn="ctr"/>
              <a:r>
                <a:rPr lang="en-US" altLang="zh-CN" sz="1200" dirty="0">
                  <a:solidFill>
                    <a:schemeClr val="accent4"/>
                  </a:solidFill>
                  <a:latin typeface="+mj-ea"/>
                </a:rPr>
                <a:t>PLEASE ENTER</a:t>
              </a:r>
            </a:p>
            <a:p>
              <a:pPr algn="ctr"/>
              <a:r>
                <a:rPr lang="en-US" altLang="zh-CN" sz="1200" dirty="0">
                  <a:solidFill>
                    <a:schemeClr val="accent4"/>
                  </a:solidFill>
                  <a:latin typeface="+mj-ea"/>
                </a:rPr>
                <a:t>YOUR TOPIC </a:t>
              </a:r>
              <a:r>
                <a:rPr lang="en-US" altLang="zh-CN" sz="1200" dirty="0" smtClean="0">
                  <a:solidFill>
                    <a:schemeClr val="accent4"/>
                  </a:solidFill>
                  <a:latin typeface="+mj-ea"/>
                </a:rPr>
                <a:t>HERE</a:t>
              </a:r>
              <a:endParaRPr lang="en-US" altLang="zh-CN" sz="1200" dirty="0">
                <a:solidFill>
                  <a:schemeClr val="accent4"/>
                </a:solidFill>
                <a:latin typeface="+mj-ea"/>
              </a:endParaRPr>
            </a:p>
          </p:txBody>
        </p:sp>
        <p:sp>
          <p:nvSpPr>
            <p:cNvPr id="110" name="矩形 109"/>
            <p:cNvSpPr/>
            <p:nvPr/>
          </p:nvSpPr>
          <p:spPr>
            <a:xfrm>
              <a:off x="3681040" y="5214772"/>
              <a:ext cx="1382110" cy="769441"/>
            </a:xfrm>
            <a:prstGeom prst="rect">
              <a:avLst/>
            </a:prstGeom>
          </p:spPr>
          <p:txBody>
            <a:bodyPr wrap="none">
              <a:spAutoFit/>
            </a:bodyPr>
            <a:lstStyle/>
            <a:p>
              <a:pPr algn="ctr"/>
              <a:r>
                <a:rPr lang="en-US" altLang="zh-CN" sz="2000" dirty="0" smtClean="0">
                  <a:solidFill>
                    <a:schemeClr val="accent3"/>
                  </a:solidFill>
                  <a:latin typeface="+mj-ea"/>
                  <a:ea typeface="+mj-ea"/>
                </a:rPr>
                <a:t>14,220.00</a:t>
              </a:r>
            </a:p>
            <a:p>
              <a:pPr algn="ctr"/>
              <a:r>
                <a:rPr lang="en-US" altLang="zh-CN" sz="1200" dirty="0">
                  <a:solidFill>
                    <a:schemeClr val="accent3"/>
                  </a:solidFill>
                  <a:latin typeface="+mj-ea"/>
                </a:rPr>
                <a:t>PLEASE ENTER</a:t>
              </a:r>
            </a:p>
            <a:p>
              <a:pPr algn="ctr"/>
              <a:r>
                <a:rPr lang="en-US" altLang="zh-CN" sz="1200" dirty="0">
                  <a:solidFill>
                    <a:schemeClr val="accent3"/>
                  </a:solidFill>
                  <a:latin typeface="+mj-ea"/>
                </a:rPr>
                <a:t>YOUR TOPIC </a:t>
              </a:r>
              <a:r>
                <a:rPr lang="en-US" altLang="zh-CN" sz="1200" dirty="0" smtClean="0">
                  <a:solidFill>
                    <a:schemeClr val="accent3"/>
                  </a:solidFill>
                  <a:latin typeface="+mj-ea"/>
                </a:rPr>
                <a:t>HERE</a:t>
              </a:r>
              <a:endParaRPr lang="en-US" altLang="zh-CN" sz="1200" dirty="0">
                <a:solidFill>
                  <a:schemeClr val="accent3"/>
                </a:solidFill>
                <a:latin typeface="+mj-ea"/>
              </a:endParaRPr>
            </a:p>
          </p:txBody>
        </p:sp>
        <p:sp>
          <p:nvSpPr>
            <p:cNvPr id="111" name="矩形 110"/>
            <p:cNvSpPr/>
            <p:nvPr/>
          </p:nvSpPr>
          <p:spPr>
            <a:xfrm>
              <a:off x="2004577" y="5214772"/>
              <a:ext cx="1382110" cy="769441"/>
            </a:xfrm>
            <a:prstGeom prst="rect">
              <a:avLst/>
            </a:prstGeom>
          </p:spPr>
          <p:txBody>
            <a:bodyPr wrap="none">
              <a:spAutoFit/>
            </a:bodyPr>
            <a:lstStyle/>
            <a:p>
              <a:pPr algn="ctr"/>
              <a:r>
                <a:rPr lang="en-US" altLang="zh-CN" sz="2000" dirty="0" smtClean="0">
                  <a:solidFill>
                    <a:schemeClr val="accent2"/>
                  </a:solidFill>
                  <a:latin typeface="+mj-ea"/>
                  <a:ea typeface="+mj-ea"/>
                </a:rPr>
                <a:t>15,900.00</a:t>
              </a:r>
            </a:p>
            <a:p>
              <a:pPr algn="ctr"/>
              <a:r>
                <a:rPr lang="en-US" altLang="zh-CN" sz="1200" dirty="0">
                  <a:solidFill>
                    <a:schemeClr val="accent2"/>
                  </a:solidFill>
                  <a:latin typeface="+mj-ea"/>
                </a:rPr>
                <a:t>PLEASE ENTER</a:t>
              </a:r>
            </a:p>
            <a:p>
              <a:pPr algn="ctr"/>
              <a:r>
                <a:rPr lang="en-US" altLang="zh-CN" sz="1200" dirty="0">
                  <a:solidFill>
                    <a:schemeClr val="accent2"/>
                  </a:solidFill>
                  <a:latin typeface="+mj-ea"/>
                </a:rPr>
                <a:t>YOUR TOPIC </a:t>
              </a:r>
              <a:r>
                <a:rPr lang="en-US" altLang="zh-CN" sz="1200" dirty="0" smtClean="0">
                  <a:solidFill>
                    <a:schemeClr val="accent2"/>
                  </a:solidFill>
                  <a:latin typeface="+mj-ea"/>
                </a:rPr>
                <a:t>HERE</a:t>
              </a:r>
              <a:endParaRPr lang="en-US" altLang="zh-CN" sz="1200" dirty="0">
                <a:solidFill>
                  <a:schemeClr val="accent2"/>
                </a:solidFill>
                <a:latin typeface="+mj-ea"/>
              </a:endParaRPr>
            </a:p>
          </p:txBody>
        </p:sp>
      </p:grpSp>
    </p:spTree>
    <p:custDataLst>
      <p:tags r:id="rId1"/>
    </p:custDataLst>
    <p:extLst>
      <p:ext uri="{BB962C8B-B14F-4D97-AF65-F5344CB8AC3E}">
        <p14:creationId xmlns:p14="http://schemas.microsoft.com/office/powerpoint/2010/main" val="25142943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900" decel="100000" fill="hold"/>
                                        <p:tgtEl>
                                          <p:spTgt spid="6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ppt_y</p:attrName>
                                        </p:attrNameLst>
                                      </p:cBhvr>
                                      <p:tavLst>
                                        <p:tav tm="0">
                                          <p:val>
                                            <p:strVal val="#ppt_y+#ppt_h*1.125000"/>
                                          </p:val>
                                        </p:tav>
                                        <p:tav tm="100000">
                                          <p:val>
                                            <p:strVal val="#ppt_y"/>
                                          </p:val>
                                        </p:tav>
                                      </p:tavLst>
                                    </p:anim>
                                    <p:animEffect transition="in" filter="wipe(up)">
                                      <p:cBhvr>
                                        <p:cTn id="20" dur="500"/>
                                        <p:tgtEl>
                                          <p:spTgt spid="57"/>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ppt_y</p:attrName>
                                        </p:attrNameLst>
                                      </p:cBhvr>
                                      <p:tavLst>
                                        <p:tav tm="0">
                                          <p:val>
                                            <p:strVal val="#ppt_y+#ppt_h*1.125000"/>
                                          </p:val>
                                        </p:tav>
                                        <p:tav tm="100000">
                                          <p:val>
                                            <p:strVal val="#ppt_y"/>
                                          </p:val>
                                        </p:tav>
                                      </p:tavLst>
                                    </p:anim>
                                    <p:animEffect transition="in" filter="wipe(up)">
                                      <p:cBhvr>
                                        <p:cTn id="24" dur="500"/>
                                        <p:tgtEl>
                                          <p:spTgt spid="58"/>
                                        </p:tgtEl>
                                      </p:cBhvr>
                                    </p:animEffect>
                                  </p:childTnLst>
                                </p:cTn>
                              </p:par>
                              <p:par>
                                <p:cTn id="25" presetID="12" presetClass="entr" presetSubtype="4" fill="hold" grpId="0" nodeType="withEffect">
                                  <p:stCondLst>
                                    <p:cond delay="75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p:tgtEl>
                                          <p:spTgt spid="60"/>
                                        </p:tgtEl>
                                        <p:attrNameLst>
                                          <p:attrName>ppt_y</p:attrName>
                                        </p:attrNameLst>
                                      </p:cBhvr>
                                      <p:tavLst>
                                        <p:tav tm="0">
                                          <p:val>
                                            <p:strVal val="#ppt_y+#ppt_h*1.125000"/>
                                          </p:val>
                                        </p:tav>
                                        <p:tav tm="100000">
                                          <p:val>
                                            <p:strVal val="#ppt_y"/>
                                          </p:val>
                                        </p:tav>
                                      </p:tavLst>
                                    </p:anim>
                                    <p:animEffect transition="in" filter="wipe(up)">
                                      <p:cBhvr>
                                        <p:cTn id="28" dur="500"/>
                                        <p:tgtEl>
                                          <p:spTgt spid="60"/>
                                        </p:tgtEl>
                                      </p:cBhvr>
                                    </p:animEffect>
                                  </p:childTnLst>
                                </p:cTn>
                              </p:par>
                              <p:par>
                                <p:cTn id="29" presetID="12" presetClass="entr" presetSubtype="4" fill="hold" grpId="0" nodeType="withEffect">
                                  <p:stCondLst>
                                    <p:cond delay="10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p:tgtEl>
                                          <p:spTgt spid="61"/>
                                        </p:tgtEl>
                                        <p:attrNameLst>
                                          <p:attrName>ppt_y</p:attrName>
                                        </p:attrNameLst>
                                      </p:cBhvr>
                                      <p:tavLst>
                                        <p:tav tm="0">
                                          <p:val>
                                            <p:strVal val="#ppt_y+#ppt_h*1.125000"/>
                                          </p:val>
                                        </p:tav>
                                        <p:tav tm="100000">
                                          <p:val>
                                            <p:strVal val="#ppt_y"/>
                                          </p:val>
                                        </p:tav>
                                      </p:tavLst>
                                    </p:anim>
                                    <p:animEffect transition="in" filter="wipe(up)">
                                      <p:cBhvr>
                                        <p:cTn id="32" dur="500"/>
                                        <p:tgtEl>
                                          <p:spTgt spid="61"/>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8" grpId="0" animBg="1"/>
      <p:bldP spid="60" grpId="0" animBg="1"/>
      <p:bldP spid="6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送您一些常用图标</a:t>
            </a:r>
            <a:endParaRPr lang="zh-CN" altLang="en-US" dirty="0"/>
          </a:p>
        </p:txBody>
      </p:sp>
      <p:sp>
        <p:nvSpPr>
          <p:cNvPr id="4" name="灯片编号占位符 3"/>
          <p:cNvSpPr>
            <a:spLocks noGrp="1"/>
          </p:cNvSpPr>
          <p:nvPr>
            <p:ph type="sldNum" sz="quarter" idx="12"/>
          </p:nvPr>
        </p:nvSpPr>
        <p:spPr/>
        <p:txBody>
          <a:bodyPr/>
          <a:lstStyle/>
          <a:p>
            <a:fld id="{18AF668F-848C-4CC0-8143-F2E483CC7783}" type="slidenum">
              <a:rPr lang="zh-CN" altLang="en-US" smtClean="0"/>
              <a:t>45</a:t>
            </a:fld>
            <a:endParaRPr lang="zh-CN" altLang="en-US"/>
          </a:p>
        </p:txBody>
      </p:sp>
      <p:grpSp>
        <p:nvGrpSpPr>
          <p:cNvPr id="3" name="组合 2"/>
          <p:cNvGrpSpPr/>
          <p:nvPr/>
        </p:nvGrpSpPr>
        <p:grpSpPr>
          <a:xfrm>
            <a:off x="1063323" y="1597932"/>
            <a:ext cx="10058401" cy="4200526"/>
            <a:chOff x="1063323" y="1597932"/>
            <a:chExt cx="10058401" cy="4200526"/>
          </a:xfrm>
        </p:grpSpPr>
        <p:sp>
          <p:nvSpPr>
            <p:cNvPr id="5" name="Freeform 5"/>
            <p:cNvSpPr>
              <a:spLocks noEditPoints="1"/>
            </p:cNvSpPr>
            <p:nvPr/>
          </p:nvSpPr>
          <p:spPr bwMode="auto">
            <a:xfrm>
              <a:off x="8283273" y="2890157"/>
              <a:ext cx="171450" cy="323850"/>
            </a:xfrm>
            <a:custGeom>
              <a:avLst/>
              <a:gdLst>
                <a:gd name="T0" fmla="*/ 156 w 541"/>
                <a:gd name="T1" fmla="*/ 1 h 1018"/>
                <a:gd name="T2" fmla="*/ 136 w 541"/>
                <a:gd name="T3" fmla="*/ 17 h 1018"/>
                <a:gd name="T4" fmla="*/ 135 w 541"/>
                <a:gd name="T5" fmla="*/ 46 h 1018"/>
                <a:gd name="T6" fmla="*/ 166 w 541"/>
                <a:gd name="T7" fmla="*/ 107 h 1018"/>
                <a:gd name="T8" fmla="*/ 193 w 541"/>
                <a:gd name="T9" fmla="*/ 230 h 1018"/>
                <a:gd name="T10" fmla="*/ 180 w 541"/>
                <a:gd name="T11" fmla="*/ 336 h 1018"/>
                <a:gd name="T12" fmla="*/ 124 w 541"/>
                <a:gd name="T13" fmla="*/ 452 h 1018"/>
                <a:gd name="T14" fmla="*/ 50 w 541"/>
                <a:gd name="T15" fmla="*/ 559 h 1018"/>
                <a:gd name="T16" fmla="*/ 7 w 541"/>
                <a:gd name="T17" fmla="*/ 682 h 1018"/>
                <a:gd name="T18" fmla="*/ 4 w 541"/>
                <a:gd name="T19" fmla="*/ 794 h 1018"/>
                <a:gd name="T20" fmla="*/ 31 w 541"/>
                <a:gd name="T21" fmla="*/ 891 h 1018"/>
                <a:gd name="T22" fmla="*/ 111 w 541"/>
                <a:gd name="T23" fmla="*/ 1008 h 1018"/>
                <a:gd name="T24" fmla="*/ 133 w 541"/>
                <a:gd name="T25" fmla="*/ 1018 h 1018"/>
                <a:gd name="T26" fmla="*/ 159 w 541"/>
                <a:gd name="T27" fmla="*/ 1004 h 1018"/>
                <a:gd name="T28" fmla="*/ 160 w 541"/>
                <a:gd name="T29" fmla="*/ 970 h 1018"/>
                <a:gd name="T30" fmla="*/ 149 w 541"/>
                <a:gd name="T31" fmla="*/ 863 h 1018"/>
                <a:gd name="T32" fmla="*/ 183 w 541"/>
                <a:gd name="T33" fmla="*/ 748 h 1018"/>
                <a:gd name="T34" fmla="*/ 207 w 541"/>
                <a:gd name="T35" fmla="*/ 772 h 1018"/>
                <a:gd name="T36" fmla="*/ 248 w 541"/>
                <a:gd name="T37" fmla="*/ 857 h 1018"/>
                <a:gd name="T38" fmla="*/ 268 w 541"/>
                <a:gd name="T39" fmla="*/ 941 h 1018"/>
                <a:gd name="T40" fmla="*/ 259 w 541"/>
                <a:gd name="T41" fmla="*/ 990 h 1018"/>
                <a:gd name="T42" fmla="*/ 272 w 541"/>
                <a:gd name="T43" fmla="*/ 1011 h 1018"/>
                <a:gd name="T44" fmla="*/ 301 w 541"/>
                <a:gd name="T45" fmla="*/ 1016 h 1018"/>
                <a:gd name="T46" fmla="*/ 368 w 541"/>
                <a:gd name="T47" fmla="*/ 958 h 1018"/>
                <a:gd name="T48" fmla="*/ 482 w 541"/>
                <a:gd name="T49" fmla="*/ 801 h 1018"/>
                <a:gd name="T50" fmla="*/ 525 w 541"/>
                <a:gd name="T51" fmla="*/ 689 h 1018"/>
                <a:gd name="T52" fmla="*/ 541 w 541"/>
                <a:gd name="T53" fmla="*/ 559 h 1018"/>
                <a:gd name="T54" fmla="*/ 517 w 541"/>
                <a:gd name="T55" fmla="*/ 385 h 1018"/>
                <a:gd name="T56" fmla="*/ 442 w 541"/>
                <a:gd name="T57" fmla="*/ 224 h 1018"/>
                <a:gd name="T58" fmla="*/ 342 w 541"/>
                <a:gd name="T59" fmla="*/ 110 h 1018"/>
                <a:gd name="T60" fmla="*/ 210 w 541"/>
                <a:gd name="T61" fmla="*/ 18 h 1018"/>
                <a:gd name="T62" fmla="*/ 331 w 541"/>
                <a:gd name="T63" fmla="*/ 891 h 1018"/>
                <a:gd name="T64" fmla="*/ 304 w 541"/>
                <a:gd name="T65" fmla="*/ 826 h 1018"/>
                <a:gd name="T66" fmla="*/ 269 w 541"/>
                <a:gd name="T67" fmla="*/ 761 h 1018"/>
                <a:gd name="T68" fmla="*/ 272 w 541"/>
                <a:gd name="T69" fmla="*/ 695 h 1018"/>
                <a:gd name="T70" fmla="*/ 290 w 541"/>
                <a:gd name="T71" fmla="*/ 656 h 1018"/>
                <a:gd name="T72" fmla="*/ 284 w 541"/>
                <a:gd name="T73" fmla="*/ 627 h 1018"/>
                <a:gd name="T74" fmla="*/ 260 w 541"/>
                <a:gd name="T75" fmla="*/ 615 h 1018"/>
                <a:gd name="T76" fmla="*/ 208 w 541"/>
                <a:gd name="T77" fmla="*/ 639 h 1018"/>
                <a:gd name="T78" fmla="*/ 122 w 541"/>
                <a:gd name="T79" fmla="*/ 725 h 1018"/>
                <a:gd name="T80" fmla="*/ 94 w 541"/>
                <a:gd name="T81" fmla="*/ 799 h 1018"/>
                <a:gd name="T82" fmla="*/ 80 w 541"/>
                <a:gd name="T83" fmla="*/ 844 h 1018"/>
                <a:gd name="T84" fmla="*/ 65 w 541"/>
                <a:gd name="T85" fmla="*/ 723 h 1018"/>
                <a:gd name="T86" fmla="*/ 107 w 541"/>
                <a:gd name="T87" fmla="*/ 585 h 1018"/>
                <a:gd name="T88" fmla="*/ 179 w 541"/>
                <a:gd name="T89" fmla="*/ 483 h 1018"/>
                <a:gd name="T90" fmla="*/ 245 w 541"/>
                <a:gd name="T91" fmla="*/ 340 h 1018"/>
                <a:gd name="T92" fmla="*/ 251 w 541"/>
                <a:gd name="T93" fmla="*/ 185 h 1018"/>
                <a:gd name="T94" fmla="*/ 250 w 541"/>
                <a:gd name="T95" fmla="*/ 115 h 1018"/>
                <a:gd name="T96" fmla="*/ 372 w 541"/>
                <a:gd name="T97" fmla="*/ 232 h 1018"/>
                <a:gd name="T98" fmla="*/ 448 w 541"/>
                <a:gd name="T99" fmla="*/ 370 h 1018"/>
                <a:gd name="T100" fmla="*/ 474 w 541"/>
                <a:gd name="T101" fmla="*/ 490 h 1018"/>
                <a:gd name="T102" fmla="*/ 474 w 541"/>
                <a:gd name="T103" fmla="*/ 617 h 1018"/>
                <a:gd name="T104" fmla="*/ 429 w 541"/>
                <a:gd name="T105" fmla="*/ 766 h 1018"/>
                <a:gd name="T106" fmla="*/ 357 w 541"/>
                <a:gd name="T107" fmla="*/ 87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1" h="1018">
                  <a:moveTo>
                    <a:pt x="175" y="2"/>
                  </a:moveTo>
                  <a:lnTo>
                    <a:pt x="175" y="2"/>
                  </a:lnTo>
                  <a:lnTo>
                    <a:pt x="170" y="1"/>
                  </a:lnTo>
                  <a:lnTo>
                    <a:pt x="165" y="0"/>
                  </a:lnTo>
                  <a:lnTo>
                    <a:pt x="160" y="0"/>
                  </a:lnTo>
                  <a:lnTo>
                    <a:pt x="156" y="1"/>
                  </a:lnTo>
                  <a:lnTo>
                    <a:pt x="150" y="3"/>
                  </a:lnTo>
                  <a:lnTo>
                    <a:pt x="146" y="5"/>
                  </a:lnTo>
                  <a:lnTo>
                    <a:pt x="143" y="8"/>
                  </a:lnTo>
                  <a:lnTo>
                    <a:pt x="140" y="12"/>
                  </a:lnTo>
                  <a:lnTo>
                    <a:pt x="140" y="12"/>
                  </a:lnTo>
                  <a:lnTo>
                    <a:pt x="136" y="17"/>
                  </a:lnTo>
                  <a:lnTo>
                    <a:pt x="134" y="21"/>
                  </a:lnTo>
                  <a:lnTo>
                    <a:pt x="133" y="25"/>
                  </a:lnTo>
                  <a:lnTo>
                    <a:pt x="132" y="31"/>
                  </a:lnTo>
                  <a:lnTo>
                    <a:pt x="133" y="36"/>
                  </a:lnTo>
                  <a:lnTo>
                    <a:pt x="133" y="40"/>
                  </a:lnTo>
                  <a:lnTo>
                    <a:pt x="135" y="46"/>
                  </a:lnTo>
                  <a:lnTo>
                    <a:pt x="139" y="50"/>
                  </a:lnTo>
                  <a:lnTo>
                    <a:pt x="139" y="50"/>
                  </a:lnTo>
                  <a:lnTo>
                    <a:pt x="144" y="60"/>
                  </a:lnTo>
                  <a:lnTo>
                    <a:pt x="150" y="71"/>
                  </a:lnTo>
                  <a:lnTo>
                    <a:pt x="158" y="88"/>
                  </a:lnTo>
                  <a:lnTo>
                    <a:pt x="166" y="107"/>
                  </a:lnTo>
                  <a:lnTo>
                    <a:pt x="174" y="129"/>
                  </a:lnTo>
                  <a:lnTo>
                    <a:pt x="181" y="155"/>
                  </a:lnTo>
                  <a:lnTo>
                    <a:pt x="188" y="183"/>
                  </a:lnTo>
                  <a:lnTo>
                    <a:pt x="190" y="198"/>
                  </a:lnTo>
                  <a:lnTo>
                    <a:pt x="192" y="214"/>
                  </a:lnTo>
                  <a:lnTo>
                    <a:pt x="193" y="230"/>
                  </a:lnTo>
                  <a:lnTo>
                    <a:pt x="193" y="247"/>
                  </a:lnTo>
                  <a:lnTo>
                    <a:pt x="193" y="265"/>
                  </a:lnTo>
                  <a:lnTo>
                    <a:pt x="191" y="282"/>
                  </a:lnTo>
                  <a:lnTo>
                    <a:pt x="189" y="300"/>
                  </a:lnTo>
                  <a:lnTo>
                    <a:pt x="186" y="318"/>
                  </a:lnTo>
                  <a:lnTo>
                    <a:pt x="180" y="336"/>
                  </a:lnTo>
                  <a:lnTo>
                    <a:pt x="175" y="356"/>
                  </a:lnTo>
                  <a:lnTo>
                    <a:pt x="168" y="375"/>
                  </a:lnTo>
                  <a:lnTo>
                    <a:pt x="159" y="394"/>
                  </a:lnTo>
                  <a:lnTo>
                    <a:pt x="148" y="414"/>
                  </a:lnTo>
                  <a:lnTo>
                    <a:pt x="136" y="433"/>
                  </a:lnTo>
                  <a:lnTo>
                    <a:pt x="124" y="452"/>
                  </a:lnTo>
                  <a:lnTo>
                    <a:pt x="109" y="473"/>
                  </a:lnTo>
                  <a:lnTo>
                    <a:pt x="109" y="473"/>
                  </a:lnTo>
                  <a:lnTo>
                    <a:pt x="91" y="494"/>
                  </a:lnTo>
                  <a:lnTo>
                    <a:pt x="76" y="516"/>
                  </a:lnTo>
                  <a:lnTo>
                    <a:pt x="62" y="537"/>
                  </a:lnTo>
                  <a:lnTo>
                    <a:pt x="50" y="559"/>
                  </a:lnTo>
                  <a:lnTo>
                    <a:pt x="39" y="579"/>
                  </a:lnTo>
                  <a:lnTo>
                    <a:pt x="30" y="600"/>
                  </a:lnTo>
                  <a:lnTo>
                    <a:pt x="22" y="621"/>
                  </a:lnTo>
                  <a:lnTo>
                    <a:pt x="15" y="641"/>
                  </a:lnTo>
                  <a:lnTo>
                    <a:pt x="10" y="662"/>
                  </a:lnTo>
                  <a:lnTo>
                    <a:pt x="7" y="682"/>
                  </a:lnTo>
                  <a:lnTo>
                    <a:pt x="3" y="701"/>
                  </a:lnTo>
                  <a:lnTo>
                    <a:pt x="1" y="721"/>
                  </a:lnTo>
                  <a:lnTo>
                    <a:pt x="0" y="739"/>
                  </a:lnTo>
                  <a:lnTo>
                    <a:pt x="1" y="758"/>
                  </a:lnTo>
                  <a:lnTo>
                    <a:pt x="2" y="776"/>
                  </a:lnTo>
                  <a:lnTo>
                    <a:pt x="4" y="794"/>
                  </a:lnTo>
                  <a:lnTo>
                    <a:pt x="7" y="811"/>
                  </a:lnTo>
                  <a:lnTo>
                    <a:pt x="11" y="828"/>
                  </a:lnTo>
                  <a:lnTo>
                    <a:pt x="15" y="845"/>
                  </a:lnTo>
                  <a:lnTo>
                    <a:pt x="19" y="861"/>
                  </a:lnTo>
                  <a:lnTo>
                    <a:pt x="26" y="876"/>
                  </a:lnTo>
                  <a:lnTo>
                    <a:pt x="31" y="891"/>
                  </a:lnTo>
                  <a:lnTo>
                    <a:pt x="38" y="905"/>
                  </a:lnTo>
                  <a:lnTo>
                    <a:pt x="45" y="919"/>
                  </a:lnTo>
                  <a:lnTo>
                    <a:pt x="60" y="946"/>
                  </a:lnTo>
                  <a:lnTo>
                    <a:pt x="76" y="970"/>
                  </a:lnTo>
                  <a:lnTo>
                    <a:pt x="94" y="990"/>
                  </a:lnTo>
                  <a:lnTo>
                    <a:pt x="111" y="1008"/>
                  </a:lnTo>
                  <a:lnTo>
                    <a:pt x="111" y="1008"/>
                  </a:lnTo>
                  <a:lnTo>
                    <a:pt x="115" y="1012"/>
                  </a:lnTo>
                  <a:lnTo>
                    <a:pt x="120" y="1016"/>
                  </a:lnTo>
                  <a:lnTo>
                    <a:pt x="127" y="1017"/>
                  </a:lnTo>
                  <a:lnTo>
                    <a:pt x="132" y="1018"/>
                  </a:lnTo>
                  <a:lnTo>
                    <a:pt x="133" y="1018"/>
                  </a:lnTo>
                  <a:lnTo>
                    <a:pt x="133" y="1018"/>
                  </a:lnTo>
                  <a:lnTo>
                    <a:pt x="140" y="1017"/>
                  </a:lnTo>
                  <a:lnTo>
                    <a:pt x="145" y="1015"/>
                  </a:lnTo>
                  <a:lnTo>
                    <a:pt x="150" y="1012"/>
                  </a:lnTo>
                  <a:lnTo>
                    <a:pt x="156" y="1008"/>
                  </a:lnTo>
                  <a:lnTo>
                    <a:pt x="159" y="1004"/>
                  </a:lnTo>
                  <a:lnTo>
                    <a:pt x="162" y="998"/>
                  </a:lnTo>
                  <a:lnTo>
                    <a:pt x="164" y="992"/>
                  </a:lnTo>
                  <a:lnTo>
                    <a:pt x="164" y="986"/>
                  </a:lnTo>
                  <a:lnTo>
                    <a:pt x="164" y="986"/>
                  </a:lnTo>
                  <a:lnTo>
                    <a:pt x="163" y="977"/>
                  </a:lnTo>
                  <a:lnTo>
                    <a:pt x="160" y="970"/>
                  </a:lnTo>
                  <a:lnTo>
                    <a:pt x="160" y="970"/>
                  </a:lnTo>
                  <a:lnTo>
                    <a:pt x="156" y="949"/>
                  </a:lnTo>
                  <a:lnTo>
                    <a:pt x="153" y="920"/>
                  </a:lnTo>
                  <a:lnTo>
                    <a:pt x="150" y="890"/>
                  </a:lnTo>
                  <a:lnTo>
                    <a:pt x="149" y="863"/>
                  </a:lnTo>
                  <a:lnTo>
                    <a:pt x="149" y="863"/>
                  </a:lnTo>
                  <a:lnTo>
                    <a:pt x="150" y="840"/>
                  </a:lnTo>
                  <a:lnTo>
                    <a:pt x="154" y="818"/>
                  </a:lnTo>
                  <a:lnTo>
                    <a:pt x="159" y="798"/>
                  </a:lnTo>
                  <a:lnTo>
                    <a:pt x="165" y="780"/>
                  </a:lnTo>
                  <a:lnTo>
                    <a:pt x="174" y="764"/>
                  </a:lnTo>
                  <a:lnTo>
                    <a:pt x="183" y="748"/>
                  </a:lnTo>
                  <a:lnTo>
                    <a:pt x="193" y="736"/>
                  </a:lnTo>
                  <a:lnTo>
                    <a:pt x="203" y="724"/>
                  </a:lnTo>
                  <a:lnTo>
                    <a:pt x="203" y="724"/>
                  </a:lnTo>
                  <a:lnTo>
                    <a:pt x="203" y="739"/>
                  </a:lnTo>
                  <a:lnTo>
                    <a:pt x="204" y="755"/>
                  </a:lnTo>
                  <a:lnTo>
                    <a:pt x="207" y="772"/>
                  </a:lnTo>
                  <a:lnTo>
                    <a:pt x="212" y="788"/>
                  </a:lnTo>
                  <a:lnTo>
                    <a:pt x="217" y="805"/>
                  </a:lnTo>
                  <a:lnTo>
                    <a:pt x="225" y="823"/>
                  </a:lnTo>
                  <a:lnTo>
                    <a:pt x="235" y="840"/>
                  </a:lnTo>
                  <a:lnTo>
                    <a:pt x="248" y="857"/>
                  </a:lnTo>
                  <a:lnTo>
                    <a:pt x="248" y="857"/>
                  </a:lnTo>
                  <a:lnTo>
                    <a:pt x="257" y="869"/>
                  </a:lnTo>
                  <a:lnTo>
                    <a:pt x="263" y="880"/>
                  </a:lnTo>
                  <a:lnTo>
                    <a:pt x="267" y="894"/>
                  </a:lnTo>
                  <a:lnTo>
                    <a:pt x="269" y="909"/>
                  </a:lnTo>
                  <a:lnTo>
                    <a:pt x="271" y="924"/>
                  </a:lnTo>
                  <a:lnTo>
                    <a:pt x="268" y="941"/>
                  </a:lnTo>
                  <a:lnTo>
                    <a:pt x="265" y="958"/>
                  </a:lnTo>
                  <a:lnTo>
                    <a:pt x="260" y="975"/>
                  </a:lnTo>
                  <a:lnTo>
                    <a:pt x="260" y="975"/>
                  </a:lnTo>
                  <a:lnTo>
                    <a:pt x="259" y="980"/>
                  </a:lnTo>
                  <a:lnTo>
                    <a:pt x="259" y="986"/>
                  </a:lnTo>
                  <a:lnTo>
                    <a:pt x="259" y="990"/>
                  </a:lnTo>
                  <a:lnTo>
                    <a:pt x="260" y="995"/>
                  </a:lnTo>
                  <a:lnTo>
                    <a:pt x="262" y="1000"/>
                  </a:lnTo>
                  <a:lnTo>
                    <a:pt x="264" y="1004"/>
                  </a:lnTo>
                  <a:lnTo>
                    <a:pt x="267" y="1008"/>
                  </a:lnTo>
                  <a:lnTo>
                    <a:pt x="272" y="1011"/>
                  </a:lnTo>
                  <a:lnTo>
                    <a:pt x="272" y="1011"/>
                  </a:lnTo>
                  <a:lnTo>
                    <a:pt x="276" y="1015"/>
                  </a:lnTo>
                  <a:lnTo>
                    <a:pt x="280" y="1016"/>
                  </a:lnTo>
                  <a:lnTo>
                    <a:pt x="286" y="1017"/>
                  </a:lnTo>
                  <a:lnTo>
                    <a:pt x="290" y="1018"/>
                  </a:lnTo>
                  <a:lnTo>
                    <a:pt x="295" y="1017"/>
                  </a:lnTo>
                  <a:lnTo>
                    <a:pt x="301" y="1016"/>
                  </a:lnTo>
                  <a:lnTo>
                    <a:pt x="305" y="1014"/>
                  </a:lnTo>
                  <a:lnTo>
                    <a:pt x="309" y="1011"/>
                  </a:lnTo>
                  <a:lnTo>
                    <a:pt x="309" y="1011"/>
                  </a:lnTo>
                  <a:lnTo>
                    <a:pt x="335" y="990"/>
                  </a:lnTo>
                  <a:lnTo>
                    <a:pt x="351" y="975"/>
                  </a:lnTo>
                  <a:lnTo>
                    <a:pt x="368" y="958"/>
                  </a:lnTo>
                  <a:lnTo>
                    <a:pt x="387" y="937"/>
                  </a:lnTo>
                  <a:lnTo>
                    <a:pt x="407" y="915"/>
                  </a:lnTo>
                  <a:lnTo>
                    <a:pt x="426" y="890"/>
                  </a:lnTo>
                  <a:lnTo>
                    <a:pt x="445" y="863"/>
                  </a:lnTo>
                  <a:lnTo>
                    <a:pt x="465" y="833"/>
                  </a:lnTo>
                  <a:lnTo>
                    <a:pt x="482" y="801"/>
                  </a:lnTo>
                  <a:lnTo>
                    <a:pt x="490" y="784"/>
                  </a:lnTo>
                  <a:lnTo>
                    <a:pt x="498" y="766"/>
                  </a:lnTo>
                  <a:lnTo>
                    <a:pt x="506" y="747"/>
                  </a:lnTo>
                  <a:lnTo>
                    <a:pt x="513" y="729"/>
                  </a:lnTo>
                  <a:lnTo>
                    <a:pt x="519" y="710"/>
                  </a:lnTo>
                  <a:lnTo>
                    <a:pt x="525" y="689"/>
                  </a:lnTo>
                  <a:lnTo>
                    <a:pt x="529" y="669"/>
                  </a:lnTo>
                  <a:lnTo>
                    <a:pt x="533" y="649"/>
                  </a:lnTo>
                  <a:lnTo>
                    <a:pt x="537" y="626"/>
                  </a:lnTo>
                  <a:lnTo>
                    <a:pt x="540" y="605"/>
                  </a:lnTo>
                  <a:lnTo>
                    <a:pt x="541" y="582"/>
                  </a:lnTo>
                  <a:lnTo>
                    <a:pt x="541" y="559"/>
                  </a:lnTo>
                  <a:lnTo>
                    <a:pt x="541" y="559"/>
                  </a:lnTo>
                  <a:lnTo>
                    <a:pt x="541" y="520"/>
                  </a:lnTo>
                  <a:lnTo>
                    <a:pt x="538" y="485"/>
                  </a:lnTo>
                  <a:lnTo>
                    <a:pt x="532" y="449"/>
                  </a:lnTo>
                  <a:lnTo>
                    <a:pt x="526" y="416"/>
                  </a:lnTo>
                  <a:lnTo>
                    <a:pt x="517" y="385"/>
                  </a:lnTo>
                  <a:lnTo>
                    <a:pt x="508" y="354"/>
                  </a:lnTo>
                  <a:lnTo>
                    <a:pt x="497" y="325"/>
                  </a:lnTo>
                  <a:lnTo>
                    <a:pt x="485" y="298"/>
                  </a:lnTo>
                  <a:lnTo>
                    <a:pt x="471" y="271"/>
                  </a:lnTo>
                  <a:lnTo>
                    <a:pt x="457" y="246"/>
                  </a:lnTo>
                  <a:lnTo>
                    <a:pt x="442" y="224"/>
                  </a:lnTo>
                  <a:lnTo>
                    <a:pt x="426" y="201"/>
                  </a:lnTo>
                  <a:lnTo>
                    <a:pt x="410" y="181"/>
                  </a:lnTo>
                  <a:lnTo>
                    <a:pt x="394" y="162"/>
                  </a:lnTo>
                  <a:lnTo>
                    <a:pt x="377" y="143"/>
                  </a:lnTo>
                  <a:lnTo>
                    <a:pt x="360" y="126"/>
                  </a:lnTo>
                  <a:lnTo>
                    <a:pt x="342" y="110"/>
                  </a:lnTo>
                  <a:lnTo>
                    <a:pt x="325" y="95"/>
                  </a:lnTo>
                  <a:lnTo>
                    <a:pt x="309" y="82"/>
                  </a:lnTo>
                  <a:lnTo>
                    <a:pt x="293" y="69"/>
                  </a:lnTo>
                  <a:lnTo>
                    <a:pt x="262" y="49"/>
                  </a:lnTo>
                  <a:lnTo>
                    <a:pt x="234" y="32"/>
                  </a:lnTo>
                  <a:lnTo>
                    <a:pt x="210" y="18"/>
                  </a:lnTo>
                  <a:lnTo>
                    <a:pt x="192" y="9"/>
                  </a:lnTo>
                  <a:lnTo>
                    <a:pt x="175" y="2"/>
                  </a:lnTo>
                  <a:lnTo>
                    <a:pt x="175" y="2"/>
                  </a:lnTo>
                  <a:close/>
                  <a:moveTo>
                    <a:pt x="333" y="904"/>
                  </a:moveTo>
                  <a:lnTo>
                    <a:pt x="333" y="904"/>
                  </a:lnTo>
                  <a:lnTo>
                    <a:pt x="331" y="891"/>
                  </a:lnTo>
                  <a:lnTo>
                    <a:pt x="328" y="879"/>
                  </a:lnTo>
                  <a:lnTo>
                    <a:pt x="325" y="869"/>
                  </a:lnTo>
                  <a:lnTo>
                    <a:pt x="321" y="857"/>
                  </a:lnTo>
                  <a:lnTo>
                    <a:pt x="317" y="846"/>
                  </a:lnTo>
                  <a:lnTo>
                    <a:pt x="310" y="835"/>
                  </a:lnTo>
                  <a:lnTo>
                    <a:pt x="304" y="826"/>
                  </a:lnTo>
                  <a:lnTo>
                    <a:pt x="296" y="816"/>
                  </a:lnTo>
                  <a:lnTo>
                    <a:pt x="296" y="816"/>
                  </a:lnTo>
                  <a:lnTo>
                    <a:pt x="287" y="802"/>
                  </a:lnTo>
                  <a:lnTo>
                    <a:pt x="279" y="788"/>
                  </a:lnTo>
                  <a:lnTo>
                    <a:pt x="273" y="774"/>
                  </a:lnTo>
                  <a:lnTo>
                    <a:pt x="269" y="761"/>
                  </a:lnTo>
                  <a:lnTo>
                    <a:pt x="266" y="748"/>
                  </a:lnTo>
                  <a:lnTo>
                    <a:pt x="266" y="737"/>
                  </a:lnTo>
                  <a:lnTo>
                    <a:pt x="266" y="725"/>
                  </a:lnTo>
                  <a:lnTo>
                    <a:pt x="267" y="714"/>
                  </a:lnTo>
                  <a:lnTo>
                    <a:pt x="269" y="703"/>
                  </a:lnTo>
                  <a:lnTo>
                    <a:pt x="272" y="695"/>
                  </a:lnTo>
                  <a:lnTo>
                    <a:pt x="278" y="680"/>
                  </a:lnTo>
                  <a:lnTo>
                    <a:pt x="283" y="669"/>
                  </a:lnTo>
                  <a:lnTo>
                    <a:pt x="286" y="665"/>
                  </a:lnTo>
                  <a:lnTo>
                    <a:pt x="286" y="665"/>
                  </a:lnTo>
                  <a:lnTo>
                    <a:pt x="288" y="661"/>
                  </a:lnTo>
                  <a:lnTo>
                    <a:pt x="290" y="656"/>
                  </a:lnTo>
                  <a:lnTo>
                    <a:pt x="291" y="651"/>
                  </a:lnTo>
                  <a:lnTo>
                    <a:pt x="291" y="645"/>
                  </a:lnTo>
                  <a:lnTo>
                    <a:pt x="291" y="641"/>
                  </a:lnTo>
                  <a:lnTo>
                    <a:pt x="289" y="636"/>
                  </a:lnTo>
                  <a:lnTo>
                    <a:pt x="287" y="632"/>
                  </a:lnTo>
                  <a:lnTo>
                    <a:pt x="284" y="627"/>
                  </a:lnTo>
                  <a:lnTo>
                    <a:pt x="284" y="627"/>
                  </a:lnTo>
                  <a:lnTo>
                    <a:pt x="279" y="622"/>
                  </a:lnTo>
                  <a:lnTo>
                    <a:pt x="273" y="619"/>
                  </a:lnTo>
                  <a:lnTo>
                    <a:pt x="266" y="615"/>
                  </a:lnTo>
                  <a:lnTo>
                    <a:pt x="260" y="615"/>
                  </a:lnTo>
                  <a:lnTo>
                    <a:pt x="260" y="615"/>
                  </a:lnTo>
                  <a:lnTo>
                    <a:pt x="254" y="615"/>
                  </a:lnTo>
                  <a:lnTo>
                    <a:pt x="248" y="618"/>
                  </a:lnTo>
                  <a:lnTo>
                    <a:pt x="248" y="618"/>
                  </a:lnTo>
                  <a:lnTo>
                    <a:pt x="239" y="621"/>
                  </a:lnTo>
                  <a:lnTo>
                    <a:pt x="220" y="630"/>
                  </a:lnTo>
                  <a:lnTo>
                    <a:pt x="208" y="639"/>
                  </a:lnTo>
                  <a:lnTo>
                    <a:pt x="194" y="648"/>
                  </a:lnTo>
                  <a:lnTo>
                    <a:pt x="180" y="659"/>
                  </a:lnTo>
                  <a:lnTo>
                    <a:pt x="165" y="672"/>
                  </a:lnTo>
                  <a:lnTo>
                    <a:pt x="150" y="688"/>
                  </a:lnTo>
                  <a:lnTo>
                    <a:pt x="136" y="706"/>
                  </a:lnTo>
                  <a:lnTo>
                    <a:pt x="122" y="725"/>
                  </a:lnTo>
                  <a:lnTo>
                    <a:pt x="117" y="736"/>
                  </a:lnTo>
                  <a:lnTo>
                    <a:pt x="111" y="747"/>
                  </a:lnTo>
                  <a:lnTo>
                    <a:pt x="105" y="759"/>
                  </a:lnTo>
                  <a:lnTo>
                    <a:pt x="101" y="772"/>
                  </a:lnTo>
                  <a:lnTo>
                    <a:pt x="97" y="785"/>
                  </a:lnTo>
                  <a:lnTo>
                    <a:pt x="94" y="799"/>
                  </a:lnTo>
                  <a:lnTo>
                    <a:pt x="90" y="814"/>
                  </a:lnTo>
                  <a:lnTo>
                    <a:pt x="88" y="829"/>
                  </a:lnTo>
                  <a:lnTo>
                    <a:pt x="87" y="845"/>
                  </a:lnTo>
                  <a:lnTo>
                    <a:pt x="86" y="861"/>
                  </a:lnTo>
                  <a:lnTo>
                    <a:pt x="86" y="861"/>
                  </a:lnTo>
                  <a:lnTo>
                    <a:pt x="80" y="844"/>
                  </a:lnTo>
                  <a:lnTo>
                    <a:pt x="73" y="825"/>
                  </a:lnTo>
                  <a:lnTo>
                    <a:pt x="69" y="805"/>
                  </a:lnTo>
                  <a:lnTo>
                    <a:pt x="66" y="785"/>
                  </a:lnTo>
                  <a:lnTo>
                    <a:pt x="63" y="765"/>
                  </a:lnTo>
                  <a:lnTo>
                    <a:pt x="63" y="744"/>
                  </a:lnTo>
                  <a:lnTo>
                    <a:pt x="65" y="723"/>
                  </a:lnTo>
                  <a:lnTo>
                    <a:pt x="67" y="700"/>
                  </a:lnTo>
                  <a:lnTo>
                    <a:pt x="71" y="678"/>
                  </a:lnTo>
                  <a:lnTo>
                    <a:pt x="77" y="655"/>
                  </a:lnTo>
                  <a:lnTo>
                    <a:pt x="85" y="633"/>
                  </a:lnTo>
                  <a:lnTo>
                    <a:pt x="96" y="609"/>
                  </a:lnTo>
                  <a:lnTo>
                    <a:pt x="107" y="585"/>
                  </a:lnTo>
                  <a:lnTo>
                    <a:pt x="121" y="561"/>
                  </a:lnTo>
                  <a:lnTo>
                    <a:pt x="137" y="537"/>
                  </a:lnTo>
                  <a:lnTo>
                    <a:pt x="157" y="512"/>
                  </a:lnTo>
                  <a:lnTo>
                    <a:pt x="157" y="512"/>
                  </a:lnTo>
                  <a:lnTo>
                    <a:pt x="169" y="499"/>
                  </a:lnTo>
                  <a:lnTo>
                    <a:pt x="179" y="483"/>
                  </a:lnTo>
                  <a:lnTo>
                    <a:pt x="189" y="468"/>
                  </a:lnTo>
                  <a:lnTo>
                    <a:pt x="198" y="455"/>
                  </a:lnTo>
                  <a:lnTo>
                    <a:pt x="214" y="426"/>
                  </a:lnTo>
                  <a:lnTo>
                    <a:pt x="227" y="397"/>
                  </a:lnTo>
                  <a:lnTo>
                    <a:pt x="237" y="368"/>
                  </a:lnTo>
                  <a:lnTo>
                    <a:pt x="245" y="340"/>
                  </a:lnTo>
                  <a:lnTo>
                    <a:pt x="251" y="312"/>
                  </a:lnTo>
                  <a:lnTo>
                    <a:pt x="254" y="285"/>
                  </a:lnTo>
                  <a:lnTo>
                    <a:pt x="256" y="259"/>
                  </a:lnTo>
                  <a:lnTo>
                    <a:pt x="256" y="233"/>
                  </a:lnTo>
                  <a:lnTo>
                    <a:pt x="254" y="209"/>
                  </a:lnTo>
                  <a:lnTo>
                    <a:pt x="251" y="185"/>
                  </a:lnTo>
                  <a:lnTo>
                    <a:pt x="248" y="163"/>
                  </a:lnTo>
                  <a:lnTo>
                    <a:pt x="243" y="142"/>
                  </a:lnTo>
                  <a:lnTo>
                    <a:pt x="237" y="122"/>
                  </a:lnTo>
                  <a:lnTo>
                    <a:pt x="232" y="104"/>
                  </a:lnTo>
                  <a:lnTo>
                    <a:pt x="232" y="104"/>
                  </a:lnTo>
                  <a:lnTo>
                    <a:pt x="250" y="115"/>
                  </a:lnTo>
                  <a:lnTo>
                    <a:pt x="271" y="130"/>
                  </a:lnTo>
                  <a:lnTo>
                    <a:pt x="290" y="147"/>
                  </a:lnTo>
                  <a:lnTo>
                    <a:pt x="311" y="165"/>
                  </a:lnTo>
                  <a:lnTo>
                    <a:pt x="332" y="185"/>
                  </a:lnTo>
                  <a:lnTo>
                    <a:pt x="352" y="208"/>
                  </a:lnTo>
                  <a:lnTo>
                    <a:pt x="372" y="232"/>
                  </a:lnTo>
                  <a:lnTo>
                    <a:pt x="392" y="258"/>
                  </a:lnTo>
                  <a:lnTo>
                    <a:pt x="409" y="287"/>
                  </a:lnTo>
                  <a:lnTo>
                    <a:pt x="426" y="319"/>
                  </a:lnTo>
                  <a:lnTo>
                    <a:pt x="434" y="335"/>
                  </a:lnTo>
                  <a:lnTo>
                    <a:pt x="441" y="353"/>
                  </a:lnTo>
                  <a:lnTo>
                    <a:pt x="448" y="370"/>
                  </a:lnTo>
                  <a:lnTo>
                    <a:pt x="454" y="388"/>
                  </a:lnTo>
                  <a:lnTo>
                    <a:pt x="459" y="407"/>
                  </a:lnTo>
                  <a:lnTo>
                    <a:pt x="464" y="427"/>
                  </a:lnTo>
                  <a:lnTo>
                    <a:pt x="468" y="447"/>
                  </a:lnTo>
                  <a:lnTo>
                    <a:pt x="472" y="468"/>
                  </a:lnTo>
                  <a:lnTo>
                    <a:pt x="474" y="490"/>
                  </a:lnTo>
                  <a:lnTo>
                    <a:pt x="477" y="512"/>
                  </a:lnTo>
                  <a:lnTo>
                    <a:pt x="478" y="535"/>
                  </a:lnTo>
                  <a:lnTo>
                    <a:pt x="479" y="559"/>
                  </a:lnTo>
                  <a:lnTo>
                    <a:pt x="479" y="559"/>
                  </a:lnTo>
                  <a:lnTo>
                    <a:pt x="478" y="588"/>
                  </a:lnTo>
                  <a:lnTo>
                    <a:pt x="474" y="617"/>
                  </a:lnTo>
                  <a:lnTo>
                    <a:pt x="470" y="643"/>
                  </a:lnTo>
                  <a:lnTo>
                    <a:pt x="465" y="670"/>
                  </a:lnTo>
                  <a:lnTo>
                    <a:pt x="457" y="695"/>
                  </a:lnTo>
                  <a:lnTo>
                    <a:pt x="450" y="720"/>
                  </a:lnTo>
                  <a:lnTo>
                    <a:pt x="440" y="743"/>
                  </a:lnTo>
                  <a:lnTo>
                    <a:pt x="429" y="766"/>
                  </a:lnTo>
                  <a:lnTo>
                    <a:pt x="419" y="786"/>
                  </a:lnTo>
                  <a:lnTo>
                    <a:pt x="407" y="806"/>
                  </a:lnTo>
                  <a:lnTo>
                    <a:pt x="395" y="826"/>
                  </a:lnTo>
                  <a:lnTo>
                    <a:pt x="382" y="843"/>
                  </a:lnTo>
                  <a:lnTo>
                    <a:pt x="370" y="860"/>
                  </a:lnTo>
                  <a:lnTo>
                    <a:pt x="357" y="876"/>
                  </a:lnTo>
                  <a:lnTo>
                    <a:pt x="333" y="904"/>
                  </a:lnTo>
                  <a:lnTo>
                    <a:pt x="333" y="90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 name="Freeform 6"/>
            <p:cNvSpPr>
              <a:spLocks noEditPoints="1"/>
            </p:cNvSpPr>
            <p:nvPr/>
          </p:nvSpPr>
          <p:spPr bwMode="auto">
            <a:xfrm>
              <a:off x="6273498" y="1597932"/>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 name="Freeform 7"/>
            <p:cNvSpPr>
              <a:spLocks noEditPoints="1"/>
            </p:cNvSpPr>
            <p:nvPr/>
          </p:nvSpPr>
          <p:spPr bwMode="auto">
            <a:xfrm>
              <a:off x="10151761" y="1597932"/>
              <a:ext cx="322263" cy="323850"/>
            </a:xfrm>
            <a:custGeom>
              <a:avLst/>
              <a:gdLst>
                <a:gd name="T0" fmla="*/ 618 w 1018"/>
                <a:gd name="T1" fmla="*/ 573 h 1018"/>
                <a:gd name="T2" fmla="*/ 635 w 1018"/>
                <a:gd name="T3" fmla="*/ 492 h 1018"/>
                <a:gd name="T4" fmla="*/ 579 w 1018"/>
                <a:gd name="T5" fmla="*/ 402 h 1018"/>
                <a:gd name="T6" fmla="*/ 674 w 1018"/>
                <a:gd name="T7" fmla="*/ 249 h 1018"/>
                <a:gd name="T8" fmla="*/ 742 w 1018"/>
                <a:gd name="T9" fmla="*/ 198 h 1018"/>
                <a:gd name="T10" fmla="*/ 764 w 1018"/>
                <a:gd name="T11" fmla="*/ 128 h 1018"/>
                <a:gd name="T12" fmla="*/ 735 w 1018"/>
                <a:gd name="T13" fmla="*/ 46 h 1018"/>
                <a:gd name="T14" fmla="*/ 662 w 1018"/>
                <a:gd name="T15" fmla="*/ 2 h 1018"/>
                <a:gd name="T16" fmla="*/ 587 w 1018"/>
                <a:gd name="T17" fmla="*/ 10 h 1018"/>
                <a:gd name="T18" fmla="*/ 525 w 1018"/>
                <a:gd name="T19" fmla="*/ 67 h 1018"/>
                <a:gd name="T20" fmla="*/ 511 w 1018"/>
                <a:gd name="T21" fmla="*/ 144 h 1018"/>
                <a:gd name="T22" fmla="*/ 568 w 1018"/>
                <a:gd name="T23" fmla="*/ 234 h 1018"/>
                <a:gd name="T24" fmla="*/ 471 w 1018"/>
                <a:gd name="T25" fmla="*/ 387 h 1018"/>
                <a:gd name="T26" fmla="*/ 404 w 1018"/>
                <a:gd name="T27" fmla="*/ 438 h 1018"/>
                <a:gd name="T28" fmla="*/ 382 w 1018"/>
                <a:gd name="T29" fmla="*/ 509 h 1018"/>
                <a:gd name="T30" fmla="*/ 221 w 1018"/>
                <a:gd name="T31" fmla="*/ 646 h 1018"/>
                <a:gd name="T32" fmla="*/ 128 w 1018"/>
                <a:gd name="T33" fmla="*/ 604 h 1018"/>
                <a:gd name="T34" fmla="*/ 57 w 1018"/>
                <a:gd name="T35" fmla="*/ 626 h 1018"/>
                <a:gd name="T36" fmla="*/ 7 w 1018"/>
                <a:gd name="T37" fmla="*/ 694 h 1018"/>
                <a:gd name="T38" fmla="*/ 7 w 1018"/>
                <a:gd name="T39" fmla="*/ 769 h 1018"/>
                <a:gd name="T40" fmla="*/ 57 w 1018"/>
                <a:gd name="T41" fmla="*/ 837 h 1018"/>
                <a:gd name="T42" fmla="*/ 128 w 1018"/>
                <a:gd name="T43" fmla="*/ 858 h 1018"/>
                <a:gd name="T44" fmla="*/ 208 w 1018"/>
                <a:gd name="T45" fmla="*/ 829 h 1018"/>
                <a:gd name="T46" fmla="*/ 252 w 1018"/>
                <a:gd name="T47" fmla="*/ 757 h 1018"/>
                <a:gd name="T48" fmla="*/ 425 w 1018"/>
                <a:gd name="T49" fmla="*/ 603 h 1018"/>
                <a:gd name="T50" fmla="*/ 497 w 1018"/>
                <a:gd name="T51" fmla="*/ 635 h 1018"/>
                <a:gd name="T52" fmla="*/ 782 w 1018"/>
                <a:gd name="T53" fmla="*/ 826 h 1018"/>
                <a:gd name="T54" fmla="*/ 764 w 1018"/>
                <a:gd name="T55" fmla="*/ 903 h 1018"/>
                <a:gd name="T56" fmla="*/ 802 w 1018"/>
                <a:gd name="T57" fmla="*/ 981 h 1018"/>
                <a:gd name="T58" fmla="*/ 878 w 1018"/>
                <a:gd name="T59" fmla="*/ 1017 h 1018"/>
                <a:gd name="T60" fmla="*/ 952 w 1018"/>
                <a:gd name="T61" fmla="*/ 1002 h 1018"/>
                <a:gd name="T62" fmla="*/ 1009 w 1018"/>
                <a:gd name="T63" fmla="*/ 940 h 1018"/>
                <a:gd name="T64" fmla="*/ 1015 w 1018"/>
                <a:gd name="T65" fmla="*/ 865 h 1018"/>
                <a:gd name="T66" fmla="*/ 972 w 1018"/>
                <a:gd name="T67" fmla="*/ 792 h 1018"/>
                <a:gd name="T68" fmla="*/ 891 w 1018"/>
                <a:gd name="T69" fmla="*/ 763 h 1018"/>
                <a:gd name="T70" fmla="*/ 93 w 1018"/>
                <a:gd name="T71" fmla="*/ 784 h 1018"/>
                <a:gd name="T72" fmla="*/ 65 w 1018"/>
                <a:gd name="T73" fmla="*/ 732 h 1018"/>
                <a:gd name="T74" fmla="*/ 103 w 1018"/>
                <a:gd name="T75" fmla="*/ 673 h 1018"/>
                <a:gd name="T76" fmla="*/ 153 w 1018"/>
                <a:gd name="T77" fmla="*/ 673 h 1018"/>
                <a:gd name="T78" fmla="*/ 191 w 1018"/>
                <a:gd name="T79" fmla="*/ 732 h 1018"/>
                <a:gd name="T80" fmla="*/ 163 w 1018"/>
                <a:gd name="T81" fmla="*/ 784 h 1018"/>
                <a:gd name="T82" fmla="*/ 510 w 1018"/>
                <a:gd name="T83" fmla="*/ 573 h 1018"/>
                <a:gd name="T84" fmla="*/ 451 w 1018"/>
                <a:gd name="T85" fmla="*/ 533 h 1018"/>
                <a:gd name="T86" fmla="*/ 451 w 1018"/>
                <a:gd name="T87" fmla="*/ 484 h 1018"/>
                <a:gd name="T88" fmla="*/ 510 w 1018"/>
                <a:gd name="T89" fmla="*/ 445 h 1018"/>
                <a:gd name="T90" fmla="*/ 562 w 1018"/>
                <a:gd name="T91" fmla="*/ 473 h 1018"/>
                <a:gd name="T92" fmla="*/ 572 w 1018"/>
                <a:gd name="T93" fmla="*/ 521 h 1018"/>
                <a:gd name="T94" fmla="*/ 516 w 1018"/>
                <a:gd name="T95" fmla="*/ 572 h 1018"/>
                <a:gd name="T96" fmla="*/ 579 w 1018"/>
                <a:gd name="T97" fmla="*/ 102 h 1018"/>
                <a:gd name="T98" fmla="*/ 636 w 1018"/>
                <a:gd name="T99" fmla="*/ 63 h 1018"/>
                <a:gd name="T100" fmla="*/ 689 w 1018"/>
                <a:gd name="T101" fmla="*/ 91 h 1018"/>
                <a:gd name="T102" fmla="*/ 699 w 1018"/>
                <a:gd name="T103" fmla="*/ 139 h 1018"/>
                <a:gd name="T104" fmla="*/ 643 w 1018"/>
                <a:gd name="T105" fmla="*/ 191 h 1018"/>
                <a:gd name="T106" fmla="*/ 591 w 1018"/>
                <a:gd name="T107" fmla="*/ 172 h 1018"/>
                <a:gd name="T108" fmla="*/ 891 w 1018"/>
                <a:gd name="T109" fmla="*/ 954 h 1018"/>
                <a:gd name="T110" fmla="*/ 838 w 1018"/>
                <a:gd name="T111" fmla="*/ 926 h 1018"/>
                <a:gd name="T112" fmla="*/ 829 w 1018"/>
                <a:gd name="T113" fmla="*/ 878 h 1018"/>
                <a:gd name="T114" fmla="*/ 884 w 1018"/>
                <a:gd name="T115" fmla="*/ 827 h 1018"/>
                <a:gd name="T116" fmla="*/ 936 w 1018"/>
                <a:gd name="T117" fmla="*/ 845 h 1018"/>
                <a:gd name="T118" fmla="*/ 954 w 1018"/>
                <a:gd name="T119" fmla="*/ 897 h 1018"/>
                <a:gd name="T120" fmla="*/ 904 w 1018"/>
                <a:gd name="T121" fmla="*/ 95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891" y="763"/>
                  </a:moveTo>
                  <a:lnTo>
                    <a:pt x="891" y="763"/>
                  </a:lnTo>
                  <a:lnTo>
                    <a:pt x="874" y="765"/>
                  </a:lnTo>
                  <a:lnTo>
                    <a:pt x="858" y="768"/>
                  </a:lnTo>
                  <a:lnTo>
                    <a:pt x="841" y="774"/>
                  </a:lnTo>
                  <a:lnTo>
                    <a:pt x="826" y="781"/>
                  </a:lnTo>
                  <a:lnTo>
                    <a:pt x="618" y="573"/>
                  </a:lnTo>
                  <a:lnTo>
                    <a:pt x="618" y="573"/>
                  </a:lnTo>
                  <a:lnTo>
                    <a:pt x="626" y="558"/>
                  </a:lnTo>
                  <a:lnTo>
                    <a:pt x="632" y="543"/>
                  </a:lnTo>
                  <a:lnTo>
                    <a:pt x="635" y="526"/>
                  </a:lnTo>
                  <a:lnTo>
                    <a:pt x="636" y="509"/>
                  </a:lnTo>
                  <a:lnTo>
                    <a:pt x="636" y="509"/>
                  </a:lnTo>
                  <a:lnTo>
                    <a:pt x="635" y="492"/>
                  </a:lnTo>
                  <a:lnTo>
                    <a:pt x="632" y="476"/>
                  </a:lnTo>
                  <a:lnTo>
                    <a:pt x="628" y="461"/>
                  </a:lnTo>
                  <a:lnTo>
                    <a:pt x="620" y="447"/>
                  </a:lnTo>
                  <a:lnTo>
                    <a:pt x="612" y="435"/>
                  </a:lnTo>
                  <a:lnTo>
                    <a:pt x="602" y="422"/>
                  </a:lnTo>
                  <a:lnTo>
                    <a:pt x="591" y="412"/>
                  </a:lnTo>
                  <a:lnTo>
                    <a:pt x="579" y="402"/>
                  </a:lnTo>
                  <a:lnTo>
                    <a:pt x="628" y="253"/>
                  </a:lnTo>
                  <a:lnTo>
                    <a:pt x="628" y="253"/>
                  </a:lnTo>
                  <a:lnTo>
                    <a:pt x="636" y="254"/>
                  </a:lnTo>
                  <a:lnTo>
                    <a:pt x="636" y="254"/>
                  </a:lnTo>
                  <a:lnTo>
                    <a:pt x="649" y="253"/>
                  </a:lnTo>
                  <a:lnTo>
                    <a:pt x="662" y="252"/>
                  </a:lnTo>
                  <a:lnTo>
                    <a:pt x="674" y="249"/>
                  </a:lnTo>
                  <a:lnTo>
                    <a:pt x="686" y="245"/>
                  </a:lnTo>
                  <a:lnTo>
                    <a:pt x="698" y="239"/>
                  </a:lnTo>
                  <a:lnTo>
                    <a:pt x="707" y="233"/>
                  </a:lnTo>
                  <a:lnTo>
                    <a:pt x="718" y="225"/>
                  </a:lnTo>
                  <a:lnTo>
                    <a:pt x="727" y="217"/>
                  </a:lnTo>
                  <a:lnTo>
                    <a:pt x="735" y="208"/>
                  </a:lnTo>
                  <a:lnTo>
                    <a:pt x="742" y="198"/>
                  </a:lnTo>
                  <a:lnTo>
                    <a:pt x="748" y="188"/>
                  </a:lnTo>
                  <a:lnTo>
                    <a:pt x="753" y="177"/>
                  </a:lnTo>
                  <a:lnTo>
                    <a:pt x="758" y="165"/>
                  </a:lnTo>
                  <a:lnTo>
                    <a:pt x="761" y="152"/>
                  </a:lnTo>
                  <a:lnTo>
                    <a:pt x="763" y="141"/>
                  </a:lnTo>
                  <a:lnTo>
                    <a:pt x="764" y="128"/>
                  </a:lnTo>
                  <a:lnTo>
                    <a:pt x="764" y="128"/>
                  </a:lnTo>
                  <a:lnTo>
                    <a:pt x="763" y="114"/>
                  </a:lnTo>
                  <a:lnTo>
                    <a:pt x="761" y="102"/>
                  </a:lnTo>
                  <a:lnTo>
                    <a:pt x="758" y="89"/>
                  </a:lnTo>
                  <a:lnTo>
                    <a:pt x="753" y="77"/>
                  </a:lnTo>
                  <a:lnTo>
                    <a:pt x="748" y="67"/>
                  </a:lnTo>
                  <a:lnTo>
                    <a:pt x="742" y="56"/>
                  </a:lnTo>
                  <a:lnTo>
                    <a:pt x="735" y="46"/>
                  </a:lnTo>
                  <a:lnTo>
                    <a:pt x="727" y="38"/>
                  </a:lnTo>
                  <a:lnTo>
                    <a:pt x="718" y="29"/>
                  </a:lnTo>
                  <a:lnTo>
                    <a:pt x="707" y="21"/>
                  </a:lnTo>
                  <a:lnTo>
                    <a:pt x="698" y="15"/>
                  </a:lnTo>
                  <a:lnTo>
                    <a:pt x="686" y="10"/>
                  </a:lnTo>
                  <a:lnTo>
                    <a:pt x="674" y="5"/>
                  </a:lnTo>
                  <a:lnTo>
                    <a:pt x="662" y="2"/>
                  </a:lnTo>
                  <a:lnTo>
                    <a:pt x="649" y="1"/>
                  </a:lnTo>
                  <a:lnTo>
                    <a:pt x="636" y="0"/>
                  </a:lnTo>
                  <a:lnTo>
                    <a:pt x="636" y="0"/>
                  </a:lnTo>
                  <a:lnTo>
                    <a:pt x="624" y="1"/>
                  </a:lnTo>
                  <a:lnTo>
                    <a:pt x="611" y="2"/>
                  </a:lnTo>
                  <a:lnTo>
                    <a:pt x="599" y="5"/>
                  </a:lnTo>
                  <a:lnTo>
                    <a:pt x="587" y="10"/>
                  </a:lnTo>
                  <a:lnTo>
                    <a:pt x="576" y="15"/>
                  </a:lnTo>
                  <a:lnTo>
                    <a:pt x="566" y="21"/>
                  </a:lnTo>
                  <a:lnTo>
                    <a:pt x="556" y="29"/>
                  </a:lnTo>
                  <a:lnTo>
                    <a:pt x="546" y="38"/>
                  </a:lnTo>
                  <a:lnTo>
                    <a:pt x="539" y="46"/>
                  </a:lnTo>
                  <a:lnTo>
                    <a:pt x="531" y="56"/>
                  </a:lnTo>
                  <a:lnTo>
                    <a:pt x="525" y="67"/>
                  </a:lnTo>
                  <a:lnTo>
                    <a:pt x="520" y="77"/>
                  </a:lnTo>
                  <a:lnTo>
                    <a:pt x="515" y="89"/>
                  </a:lnTo>
                  <a:lnTo>
                    <a:pt x="512" y="102"/>
                  </a:lnTo>
                  <a:lnTo>
                    <a:pt x="510" y="114"/>
                  </a:lnTo>
                  <a:lnTo>
                    <a:pt x="510" y="128"/>
                  </a:lnTo>
                  <a:lnTo>
                    <a:pt x="510" y="128"/>
                  </a:lnTo>
                  <a:lnTo>
                    <a:pt x="511" y="144"/>
                  </a:lnTo>
                  <a:lnTo>
                    <a:pt x="514" y="160"/>
                  </a:lnTo>
                  <a:lnTo>
                    <a:pt x="518" y="175"/>
                  </a:lnTo>
                  <a:lnTo>
                    <a:pt x="526" y="189"/>
                  </a:lnTo>
                  <a:lnTo>
                    <a:pt x="533" y="202"/>
                  </a:lnTo>
                  <a:lnTo>
                    <a:pt x="544" y="214"/>
                  </a:lnTo>
                  <a:lnTo>
                    <a:pt x="555" y="224"/>
                  </a:lnTo>
                  <a:lnTo>
                    <a:pt x="568" y="234"/>
                  </a:lnTo>
                  <a:lnTo>
                    <a:pt x="518" y="382"/>
                  </a:lnTo>
                  <a:lnTo>
                    <a:pt x="518" y="382"/>
                  </a:lnTo>
                  <a:lnTo>
                    <a:pt x="510" y="382"/>
                  </a:lnTo>
                  <a:lnTo>
                    <a:pt x="510" y="382"/>
                  </a:lnTo>
                  <a:lnTo>
                    <a:pt x="497" y="382"/>
                  </a:lnTo>
                  <a:lnTo>
                    <a:pt x="484" y="384"/>
                  </a:lnTo>
                  <a:lnTo>
                    <a:pt x="471" y="387"/>
                  </a:lnTo>
                  <a:lnTo>
                    <a:pt x="461" y="392"/>
                  </a:lnTo>
                  <a:lnTo>
                    <a:pt x="449" y="397"/>
                  </a:lnTo>
                  <a:lnTo>
                    <a:pt x="438" y="403"/>
                  </a:lnTo>
                  <a:lnTo>
                    <a:pt x="428" y="411"/>
                  </a:lnTo>
                  <a:lnTo>
                    <a:pt x="420" y="418"/>
                  </a:lnTo>
                  <a:lnTo>
                    <a:pt x="411" y="428"/>
                  </a:lnTo>
                  <a:lnTo>
                    <a:pt x="404" y="438"/>
                  </a:lnTo>
                  <a:lnTo>
                    <a:pt x="397" y="448"/>
                  </a:lnTo>
                  <a:lnTo>
                    <a:pt x="392" y="459"/>
                  </a:lnTo>
                  <a:lnTo>
                    <a:pt x="388" y="471"/>
                  </a:lnTo>
                  <a:lnTo>
                    <a:pt x="384" y="483"/>
                  </a:lnTo>
                  <a:lnTo>
                    <a:pt x="383" y="496"/>
                  </a:lnTo>
                  <a:lnTo>
                    <a:pt x="382" y="509"/>
                  </a:lnTo>
                  <a:lnTo>
                    <a:pt x="382" y="509"/>
                  </a:lnTo>
                  <a:lnTo>
                    <a:pt x="383" y="519"/>
                  </a:lnTo>
                  <a:lnTo>
                    <a:pt x="384" y="530"/>
                  </a:lnTo>
                  <a:lnTo>
                    <a:pt x="386" y="541"/>
                  </a:lnTo>
                  <a:lnTo>
                    <a:pt x="390" y="550"/>
                  </a:lnTo>
                  <a:lnTo>
                    <a:pt x="230" y="657"/>
                  </a:lnTo>
                  <a:lnTo>
                    <a:pt x="230" y="657"/>
                  </a:lnTo>
                  <a:lnTo>
                    <a:pt x="221" y="646"/>
                  </a:lnTo>
                  <a:lnTo>
                    <a:pt x="211" y="635"/>
                  </a:lnTo>
                  <a:lnTo>
                    <a:pt x="199" y="627"/>
                  </a:lnTo>
                  <a:lnTo>
                    <a:pt x="186" y="619"/>
                  </a:lnTo>
                  <a:lnTo>
                    <a:pt x="173" y="613"/>
                  </a:lnTo>
                  <a:lnTo>
                    <a:pt x="158" y="608"/>
                  </a:lnTo>
                  <a:lnTo>
                    <a:pt x="143" y="605"/>
                  </a:lnTo>
                  <a:lnTo>
                    <a:pt x="128" y="604"/>
                  </a:lnTo>
                  <a:lnTo>
                    <a:pt x="128" y="604"/>
                  </a:lnTo>
                  <a:lnTo>
                    <a:pt x="115" y="605"/>
                  </a:lnTo>
                  <a:lnTo>
                    <a:pt x="102" y="607"/>
                  </a:lnTo>
                  <a:lnTo>
                    <a:pt x="90" y="610"/>
                  </a:lnTo>
                  <a:lnTo>
                    <a:pt x="79" y="614"/>
                  </a:lnTo>
                  <a:lnTo>
                    <a:pt x="67" y="619"/>
                  </a:lnTo>
                  <a:lnTo>
                    <a:pt x="57" y="626"/>
                  </a:lnTo>
                  <a:lnTo>
                    <a:pt x="47" y="633"/>
                  </a:lnTo>
                  <a:lnTo>
                    <a:pt x="38" y="642"/>
                  </a:lnTo>
                  <a:lnTo>
                    <a:pt x="29" y="650"/>
                  </a:lnTo>
                  <a:lnTo>
                    <a:pt x="23" y="660"/>
                  </a:lnTo>
                  <a:lnTo>
                    <a:pt x="16" y="671"/>
                  </a:lnTo>
                  <a:lnTo>
                    <a:pt x="11" y="682"/>
                  </a:lnTo>
                  <a:lnTo>
                    <a:pt x="7" y="694"/>
                  </a:lnTo>
                  <a:lnTo>
                    <a:pt x="3" y="706"/>
                  </a:lnTo>
                  <a:lnTo>
                    <a:pt x="1" y="719"/>
                  </a:lnTo>
                  <a:lnTo>
                    <a:pt x="0" y="732"/>
                  </a:lnTo>
                  <a:lnTo>
                    <a:pt x="0" y="732"/>
                  </a:lnTo>
                  <a:lnTo>
                    <a:pt x="1" y="745"/>
                  </a:lnTo>
                  <a:lnTo>
                    <a:pt x="3" y="757"/>
                  </a:lnTo>
                  <a:lnTo>
                    <a:pt x="7" y="769"/>
                  </a:lnTo>
                  <a:lnTo>
                    <a:pt x="11" y="781"/>
                  </a:lnTo>
                  <a:lnTo>
                    <a:pt x="16" y="792"/>
                  </a:lnTo>
                  <a:lnTo>
                    <a:pt x="23" y="803"/>
                  </a:lnTo>
                  <a:lnTo>
                    <a:pt x="29" y="812"/>
                  </a:lnTo>
                  <a:lnTo>
                    <a:pt x="38" y="822"/>
                  </a:lnTo>
                  <a:lnTo>
                    <a:pt x="47" y="829"/>
                  </a:lnTo>
                  <a:lnTo>
                    <a:pt x="57" y="837"/>
                  </a:lnTo>
                  <a:lnTo>
                    <a:pt x="67" y="843"/>
                  </a:lnTo>
                  <a:lnTo>
                    <a:pt x="79" y="849"/>
                  </a:lnTo>
                  <a:lnTo>
                    <a:pt x="90" y="853"/>
                  </a:lnTo>
                  <a:lnTo>
                    <a:pt x="102" y="856"/>
                  </a:lnTo>
                  <a:lnTo>
                    <a:pt x="115" y="858"/>
                  </a:lnTo>
                  <a:lnTo>
                    <a:pt x="128" y="858"/>
                  </a:lnTo>
                  <a:lnTo>
                    <a:pt x="128" y="858"/>
                  </a:lnTo>
                  <a:lnTo>
                    <a:pt x="141" y="858"/>
                  </a:lnTo>
                  <a:lnTo>
                    <a:pt x="154" y="856"/>
                  </a:lnTo>
                  <a:lnTo>
                    <a:pt x="165" y="853"/>
                  </a:lnTo>
                  <a:lnTo>
                    <a:pt x="177" y="849"/>
                  </a:lnTo>
                  <a:lnTo>
                    <a:pt x="188" y="843"/>
                  </a:lnTo>
                  <a:lnTo>
                    <a:pt x="199" y="837"/>
                  </a:lnTo>
                  <a:lnTo>
                    <a:pt x="208" y="829"/>
                  </a:lnTo>
                  <a:lnTo>
                    <a:pt x="218" y="822"/>
                  </a:lnTo>
                  <a:lnTo>
                    <a:pt x="226" y="812"/>
                  </a:lnTo>
                  <a:lnTo>
                    <a:pt x="233" y="803"/>
                  </a:lnTo>
                  <a:lnTo>
                    <a:pt x="239" y="792"/>
                  </a:lnTo>
                  <a:lnTo>
                    <a:pt x="245" y="781"/>
                  </a:lnTo>
                  <a:lnTo>
                    <a:pt x="249" y="769"/>
                  </a:lnTo>
                  <a:lnTo>
                    <a:pt x="252" y="757"/>
                  </a:lnTo>
                  <a:lnTo>
                    <a:pt x="255" y="745"/>
                  </a:lnTo>
                  <a:lnTo>
                    <a:pt x="255" y="732"/>
                  </a:lnTo>
                  <a:lnTo>
                    <a:pt x="255" y="732"/>
                  </a:lnTo>
                  <a:lnTo>
                    <a:pt x="255" y="724"/>
                  </a:lnTo>
                  <a:lnTo>
                    <a:pt x="253" y="718"/>
                  </a:lnTo>
                  <a:lnTo>
                    <a:pt x="425" y="603"/>
                  </a:lnTo>
                  <a:lnTo>
                    <a:pt x="425" y="603"/>
                  </a:lnTo>
                  <a:lnTo>
                    <a:pt x="434" y="610"/>
                  </a:lnTo>
                  <a:lnTo>
                    <a:pt x="443" y="617"/>
                  </a:lnTo>
                  <a:lnTo>
                    <a:pt x="453" y="622"/>
                  </a:lnTo>
                  <a:lnTo>
                    <a:pt x="464" y="628"/>
                  </a:lnTo>
                  <a:lnTo>
                    <a:pt x="474" y="631"/>
                  </a:lnTo>
                  <a:lnTo>
                    <a:pt x="485" y="634"/>
                  </a:lnTo>
                  <a:lnTo>
                    <a:pt x="497" y="635"/>
                  </a:lnTo>
                  <a:lnTo>
                    <a:pt x="510" y="636"/>
                  </a:lnTo>
                  <a:lnTo>
                    <a:pt x="510" y="636"/>
                  </a:lnTo>
                  <a:lnTo>
                    <a:pt x="527" y="635"/>
                  </a:lnTo>
                  <a:lnTo>
                    <a:pt x="543" y="631"/>
                  </a:lnTo>
                  <a:lnTo>
                    <a:pt x="559" y="626"/>
                  </a:lnTo>
                  <a:lnTo>
                    <a:pt x="573" y="618"/>
                  </a:lnTo>
                  <a:lnTo>
                    <a:pt x="782" y="826"/>
                  </a:lnTo>
                  <a:lnTo>
                    <a:pt x="782" y="826"/>
                  </a:lnTo>
                  <a:lnTo>
                    <a:pt x="775" y="841"/>
                  </a:lnTo>
                  <a:lnTo>
                    <a:pt x="768" y="856"/>
                  </a:lnTo>
                  <a:lnTo>
                    <a:pt x="765" y="873"/>
                  </a:lnTo>
                  <a:lnTo>
                    <a:pt x="764" y="891"/>
                  </a:lnTo>
                  <a:lnTo>
                    <a:pt x="764" y="891"/>
                  </a:lnTo>
                  <a:lnTo>
                    <a:pt x="764" y="903"/>
                  </a:lnTo>
                  <a:lnTo>
                    <a:pt x="766" y="916"/>
                  </a:lnTo>
                  <a:lnTo>
                    <a:pt x="770" y="928"/>
                  </a:lnTo>
                  <a:lnTo>
                    <a:pt x="774" y="940"/>
                  </a:lnTo>
                  <a:lnTo>
                    <a:pt x="779" y="951"/>
                  </a:lnTo>
                  <a:lnTo>
                    <a:pt x="786" y="961"/>
                  </a:lnTo>
                  <a:lnTo>
                    <a:pt x="793" y="971"/>
                  </a:lnTo>
                  <a:lnTo>
                    <a:pt x="802" y="981"/>
                  </a:lnTo>
                  <a:lnTo>
                    <a:pt x="810" y="988"/>
                  </a:lnTo>
                  <a:lnTo>
                    <a:pt x="820" y="996"/>
                  </a:lnTo>
                  <a:lnTo>
                    <a:pt x="831" y="1002"/>
                  </a:lnTo>
                  <a:lnTo>
                    <a:pt x="841" y="1007"/>
                  </a:lnTo>
                  <a:lnTo>
                    <a:pt x="853" y="1012"/>
                  </a:lnTo>
                  <a:lnTo>
                    <a:pt x="865" y="1015"/>
                  </a:lnTo>
                  <a:lnTo>
                    <a:pt x="878" y="1017"/>
                  </a:lnTo>
                  <a:lnTo>
                    <a:pt x="891" y="1018"/>
                  </a:lnTo>
                  <a:lnTo>
                    <a:pt x="891" y="1018"/>
                  </a:lnTo>
                  <a:lnTo>
                    <a:pt x="904" y="1017"/>
                  </a:lnTo>
                  <a:lnTo>
                    <a:pt x="917" y="1015"/>
                  </a:lnTo>
                  <a:lnTo>
                    <a:pt x="929" y="1012"/>
                  </a:lnTo>
                  <a:lnTo>
                    <a:pt x="940" y="1007"/>
                  </a:lnTo>
                  <a:lnTo>
                    <a:pt x="952" y="1002"/>
                  </a:lnTo>
                  <a:lnTo>
                    <a:pt x="963" y="996"/>
                  </a:lnTo>
                  <a:lnTo>
                    <a:pt x="972" y="988"/>
                  </a:lnTo>
                  <a:lnTo>
                    <a:pt x="981" y="981"/>
                  </a:lnTo>
                  <a:lnTo>
                    <a:pt x="989" y="971"/>
                  </a:lnTo>
                  <a:lnTo>
                    <a:pt x="997" y="961"/>
                  </a:lnTo>
                  <a:lnTo>
                    <a:pt x="1003" y="951"/>
                  </a:lnTo>
                  <a:lnTo>
                    <a:pt x="1009" y="940"/>
                  </a:lnTo>
                  <a:lnTo>
                    <a:pt x="1013" y="928"/>
                  </a:lnTo>
                  <a:lnTo>
                    <a:pt x="1015" y="916"/>
                  </a:lnTo>
                  <a:lnTo>
                    <a:pt x="1017" y="903"/>
                  </a:lnTo>
                  <a:lnTo>
                    <a:pt x="1018" y="891"/>
                  </a:lnTo>
                  <a:lnTo>
                    <a:pt x="1018" y="891"/>
                  </a:lnTo>
                  <a:lnTo>
                    <a:pt x="1017" y="878"/>
                  </a:lnTo>
                  <a:lnTo>
                    <a:pt x="1015" y="865"/>
                  </a:lnTo>
                  <a:lnTo>
                    <a:pt x="1013" y="853"/>
                  </a:lnTo>
                  <a:lnTo>
                    <a:pt x="1009" y="841"/>
                  </a:lnTo>
                  <a:lnTo>
                    <a:pt x="1003" y="829"/>
                  </a:lnTo>
                  <a:lnTo>
                    <a:pt x="997" y="820"/>
                  </a:lnTo>
                  <a:lnTo>
                    <a:pt x="989" y="810"/>
                  </a:lnTo>
                  <a:lnTo>
                    <a:pt x="981" y="800"/>
                  </a:lnTo>
                  <a:lnTo>
                    <a:pt x="972" y="792"/>
                  </a:lnTo>
                  <a:lnTo>
                    <a:pt x="963" y="785"/>
                  </a:lnTo>
                  <a:lnTo>
                    <a:pt x="952" y="779"/>
                  </a:lnTo>
                  <a:lnTo>
                    <a:pt x="940" y="774"/>
                  </a:lnTo>
                  <a:lnTo>
                    <a:pt x="929" y="769"/>
                  </a:lnTo>
                  <a:lnTo>
                    <a:pt x="917" y="766"/>
                  </a:lnTo>
                  <a:lnTo>
                    <a:pt x="904" y="764"/>
                  </a:lnTo>
                  <a:lnTo>
                    <a:pt x="891" y="763"/>
                  </a:lnTo>
                  <a:lnTo>
                    <a:pt x="891" y="763"/>
                  </a:lnTo>
                  <a:close/>
                  <a:moveTo>
                    <a:pt x="128" y="795"/>
                  </a:moveTo>
                  <a:lnTo>
                    <a:pt x="128" y="795"/>
                  </a:lnTo>
                  <a:lnTo>
                    <a:pt x="121" y="795"/>
                  </a:lnTo>
                  <a:lnTo>
                    <a:pt x="115" y="794"/>
                  </a:lnTo>
                  <a:lnTo>
                    <a:pt x="103" y="790"/>
                  </a:lnTo>
                  <a:lnTo>
                    <a:pt x="93" y="784"/>
                  </a:lnTo>
                  <a:lnTo>
                    <a:pt x="83" y="777"/>
                  </a:lnTo>
                  <a:lnTo>
                    <a:pt x="75" y="767"/>
                  </a:lnTo>
                  <a:lnTo>
                    <a:pt x="69" y="756"/>
                  </a:lnTo>
                  <a:lnTo>
                    <a:pt x="66" y="745"/>
                  </a:lnTo>
                  <a:lnTo>
                    <a:pt x="65" y="738"/>
                  </a:lnTo>
                  <a:lnTo>
                    <a:pt x="65" y="732"/>
                  </a:lnTo>
                  <a:lnTo>
                    <a:pt x="65" y="732"/>
                  </a:lnTo>
                  <a:lnTo>
                    <a:pt x="65" y="725"/>
                  </a:lnTo>
                  <a:lnTo>
                    <a:pt x="66" y="719"/>
                  </a:lnTo>
                  <a:lnTo>
                    <a:pt x="69" y="707"/>
                  </a:lnTo>
                  <a:lnTo>
                    <a:pt x="75" y="696"/>
                  </a:lnTo>
                  <a:lnTo>
                    <a:pt x="83" y="687"/>
                  </a:lnTo>
                  <a:lnTo>
                    <a:pt x="93" y="679"/>
                  </a:lnTo>
                  <a:lnTo>
                    <a:pt x="103" y="673"/>
                  </a:lnTo>
                  <a:lnTo>
                    <a:pt x="115" y="669"/>
                  </a:lnTo>
                  <a:lnTo>
                    <a:pt x="121" y="668"/>
                  </a:lnTo>
                  <a:lnTo>
                    <a:pt x="128" y="667"/>
                  </a:lnTo>
                  <a:lnTo>
                    <a:pt x="128" y="667"/>
                  </a:lnTo>
                  <a:lnTo>
                    <a:pt x="134" y="668"/>
                  </a:lnTo>
                  <a:lnTo>
                    <a:pt x="141" y="669"/>
                  </a:lnTo>
                  <a:lnTo>
                    <a:pt x="153" y="673"/>
                  </a:lnTo>
                  <a:lnTo>
                    <a:pt x="163" y="679"/>
                  </a:lnTo>
                  <a:lnTo>
                    <a:pt x="173" y="687"/>
                  </a:lnTo>
                  <a:lnTo>
                    <a:pt x="180" y="696"/>
                  </a:lnTo>
                  <a:lnTo>
                    <a:pt x="187" y="707"/>
                  </a:lnTo>
                  <a:lnTo>
                    <a:pt x="190" y="719"/>
                  </a:lnTo>
                  <a:lnTo>
                    <a:pt x="191" y="725"/>
                  </a:lnTo>
                  <a:lnTo>
                    <a:pt x="191" y="732"/>
                  </a:lnTo>
                  <a:lnTo>
                    <a:pt x="191" y="732"/>
                  </a:lnTo>
                  <a:lnTo>
                    <a:pt x="191" y="738"/>
                  </a:lnTo>
                  <a:lnTo>
                    <a:pt x="190" y="745"/>
                  </a:lnTo>
                  <a:lnTo>
                    <a:pt x="187" y="756"/>
                  </a:lnTo>
                  <a:lnTo>
                    <a:pt x="180" y="767"/>
                  </a:lnTo>
                  <a:lnTo>
                    <a:pt x="173" y="777"/>
                  </a:lnTo>
                  <a:lnTo>
                    <a:pt x="163" y="784"/>
                  </a:lnTo>
                  <a:lnTo>
                    <a:pt x="153" y="790"/>
                  </a:lnTo>
                  <a:lnTo>
                    <a:pt x="141" y="794"/>
                  </a:lnTo>
                  <a:lnTo>
                    <a:pt x="134" y="795"/>
                  </a:lnTo>
                  <a:lnTo>
                    <a:pt x="128" y="795"/>
                  </a:lnTo>
                  <a:lnTo>
                    <a:pt x="128" y="795"/>
                  </a:lnTo>
                  <a:close/>
                  <a:moveTo>
                    <a:pt x="510" y="573"/>
                  </a:moveTo>
                  <a:lnTo>
                    <a:pt x="510" y="573"/>
                  </a:lnTo>
                  <a:lnTo>
                    <a:pt x="503" y="572"/>
                  </a:lnTo>
                  <a:lnTo>
                    <a:pt x="497" y="571"/>
                  </a:lnTo>
                  <a:lnTo>
                    <a:pt x="485" y="568"/>
                  </a:lnTo>
                  <a:lnTo>
                    <a:pt x="474" y="561"/>
                  </a:lnTo>
                  <a:lnTo>
                    <a:pt x="465" y="554"/>
                  </a:lnTo>
                  <a:lnTo>
                    <a:pt x="456" y="544"/>
                  </a:lnTo>
                  <a:lnTo>
                    <a:pt x="451" y="533"/>
                  </a:lnTo>
                  <a:lnTo>
                    <a:pt x="448" y="521"/>
                  </a:lnTo>
                  <a:lnTo>
                    <a:pt x="447" y="515"/>
                  </a:lnTo>
                  <a:lnTo>
                    <a:pt x="446" y="509"/>
                  </a:lnTo>
                  <a:lnTo>
                    <a:pt x="446" y="509"/>
                  </a:lnTo>
                  <a:lnTo>
                    <a:pt x="447" y="502"/>
                  </a:lnTo>
                  <a:lnTo>
                    <a:pt x="448" y="496"/>
                  </a:lnTo>
                  <a:lnTo>
                    <a:pt x="451" y="484"/>
                  </a:lnTo>
                  <a:lnTo>
                    <a:pt x="456" y="473"/>
                  </a:lnTo>
                  <a:lnTo>
                    <a:pt x="465" y="463"/>
                  </a:lnTo>
                  <a:lnTo>
                    <a:pt x="474" y="456"/>
                  </a:lnTo>
                  <a:lnTo>
                    <a:pt x="485" y="451"/>
                  </a:lnTo>
                  <a:lnTo>
                    <a:pt x="497" y="446"/>
                  </a:lnTo>
                  <a:lnTo>
                    <a:pt x="503" y="445"/>
                  </a:lnTo>
                  <a:lnTo>
                    <a:pt x="510" y="445"/>
                  </a:lnTo>
                  <a:lnTo>
                    <a:pt x="510" y="445"/>
                  </a:lnTo>
                  <a:lnTo>
                    <a:pt x="516" y="445"/>
                  </a:lnTo>
                  <a:lnTo>
                    <a:pt x="523" y="446"/>
                  </a:lnTo>
                  <a:lnTo>
                    <a:pt x="535" y="451"/>
                  </a:lnTo>
                  <a:lnTo>
                    <a:pt x="545" y="456"/>
                  </a:lnTo>
                  <a:lnTo>
                    <a:pt x="555" y="463"/>
                  </a:lnTo>
                  <a:lnTo>
                    <a:pt x="562" y="473"/>
                  </a:lnTo>
                  <a:lnTo>
                    <a:pt x="568" y="484"/>
                  </a:lnTo>
                  <a:lnTo>
                    <a:pt x="572" y="496"/>
                  </a:lnTo>
                  <a:lnTo>
                    <a:pt x="573" y="502"/>
                  </a:lnTo>
                  <a:lnTo>
                    <a:pt x="573" y="509"/>
                  </a:lnTo>
                  <a:lnTo>
                    <a:pt x="573" y="509"/>
                  </a:lnTo>
                  <a:lnTo>
                    <a:pt x="573" y="515"/>
                  </a:lnTo>
                  <a:lnTo>
                    <a:pt x="572" y="521"/>
                  </a:lnTo>
                  <a:lnTo>
                    <a:pt x="568" y="533"/>
                  </a:lnTo>
                  <a:lnTo>
                    <a:pt x="562" y="544"/>
                  </a:lnTo>
                  <a:lnTo>
                    <a:pt x="555" y="554"/>
                  </a:lnTo>
                  <a:lnTo>
                    <a:pt x="545" y="561"/>
                  </a:lnTo>
                  <a:lnTo>
                    <a:pt x="535" y="568"/>
                  </a:lnTo>
                  <a:lnTo>
                    <a:pt x="523" y="571"/>
                  </a:lnTo>
                  <a:lnTo>
                    <a:pt x="516" y="572"/>
                  </a:lnTo>
                  <a:lnTo>
                    <a:pt x="510" y="573"/>
                  </a:lnTo>
                  <a:lnTo>
                    <a:pt x="510" y="573"/>
                  </a:lnTo>
                  <a:close/>
                  <a:moveTo>
                    <a:pt x="573" y="128"/>
                  </a:moveTo>
                  <a:lnTo>
                    <a:pt x="573" y="128"/>
                  </a:lnTo>
                  <a:lnTo>
                    <a:pt x="573" y="120"/>
                  </a:lnTo>
                  <a:lnTo>
                    <a:pt x="574" y="115"/>
                  </a:lnTo>
                  <a:lnTo>
                    <a:pt x="579" y="102"/>
                  </a:lnTo>
                  <a:lnTo>
                    <a:pt x="584" y="91"/>
                  </a:lnTo>
                  <a:lnTo>
                    <a:pt x="591" y="83"/>
                  </a:lnTo>
                  <a:lnTo>
                    <a:pt x="601" y="74"/>
                  </a:lnTo>
                  <a:lnTo>
                    <a:pt x="612" y="69"/>
                  </a:lnTo>
                  <a:lnTo>
                    <a:pt x="624" y="64"/>
                  </a:lnTo>
                  <a:lnTo>
                    <a:pt x="630" y="64"/>
                  </a:lnTo>
                  <a:lnTo>
                    <a:pt x="636" y="63"/>
                  </a:lnTo>
                  <a:lnTo>
                    <a:pt x="636" y="63"/>
                  </a:lnTo>
                  <a:lnTo>
                    <a:pt x="643" y="64"/>
                  </a:lnTo>
                  <a:lnTo>
                    <a:pt x="649" y="64"/>
                  </a:lnTo>
                  <a:lnTo>
                    <a:pt x="661" y="69"/>
                  </a:lnTo>
                  <a:lnTo>
                    <a:pt x="672" y="74"/>
                  </a:lnTo>
                  <a:lnTo>
                    <a:pt x="682" y="83"/>
                  </a:lnTo>
                  <a:lnTo>
                    <a:pt x="689" y="91"/>
                  </a:lnTo>
                  <a:lnTo>
                    <a:pt x="696" y="102"/>
                  </a:lnTo>
                  <a:lnTo>
                    <a:pt x="699" y="115"/>
                  </a:lnTo>
                  <a:lnTo>
                    <a:pt x="700" y="120"/>
                  </a:lnTo>
                  <a:lnTo>
                    <a:pt x="700" y="128"/>
                  </a:lnTo>
                  <a:lnTo>
                    <a:pt x="700" y="128"/>
                  </a:lnTo>
                  <a:lnTo>
                    <a:pt x="700" y="134"/>
                  </a:lnTo>
                  <a:lnTo>
                    <a:pt x="699" y="139"/>
                  </a:lnTo>
                  <a:lnTo>
                    <a:pt x="696" y="152"/>
                  </a:lnTo>
                  <a:lnTo>
                    <a:pt x="689" y="163"/>
                  </a:lnTo>
                  <a:lnTo>
                    <a:pt x="682" y="172"/>
                  </a:lnTo>
                  <a:lnTo>
                    <a:pt x="672" y="180"/>
                  </a:lnTo>
                  <a:lnTo>
                    <a:pt x="661" y="186"/>
                  </a:lnTo>
                  <a:lnTo>
                    <a:pt x="649" y="190"/>
                  </a:lnTo>
                  <a:lnTo>
                    <a:pt x="643" y="191"/>
                  </a:lnTo>
                  <a:lnTo>
                    <a:pt x="636" y="191"/>
                  </a:lnTo>
                  <a:lnTo>
                    <a:pt x="636" y="191"/>
                  </a:lnTo>
                  <a:lnTo>
                    <a:pt x="630" y="191"/>
                  </a:lnTo>
                  <a:lnTo>
                    <a:pt x="624" y="190"/>
                  </a:lnTo>
                  <a:lnTo>
                    <a:pt x="612" y="186"/>
                  </a:lnTo>
                  <a:lnTo>
                    <a:pt x="601" y="180"/>
                  </a:lnTo>
                  <a:lnTo>
                    <a:pt x="591" y="172"/>
                  </a:lnTo>
                  <a:lnTo>
                    <a:pt x="584" y="163"/>
                  </a:lnTo>
                  <a:lnTo>
                    <a:pt x="579" y="152"/>
                  </a:lnTo>
                  <a:lnTo>
                    <a:pt x="574" y="139"/>
                  </a:lnTo>
                  <a:lnTo>
                    <a:pt x="573" y="134"/>
                  </a:lnTo>
                  <a:lnTo>
                    <a:pt x="573" y="128"/>
                  </a:lnTo>
                  <a:lnTo>
                    <a:pt x="573" y="128"/>
                  </a:lnTo>
                  <a:close/>
                  <a:moveTo>
                    <a:pt x="891" y="954"/>
                  </a:moveTo>
                  <a:lnTo>
                    <a:pt x="891" y="954"/>
                  </a:lnTo>
                  <a:lnTo>
                    <a:pt x="884" y="954"/>
                  </a:lnTo>
                  <a:lnTo>
                    <a:pt x="878" y="953"/>
                  </a:lnTo>
                  <a:lnTo>
                    <a:pt x="866" y="950"/>
                  </a:lnTo>
                  <a:lnTo>
                    <a:pt x="855" y="943"/>
                  </a:lnTo>
                  <a:lnTo>
                    <a:pt x="846" y="936"/>
                  </a:lnTo>
                  <a:lnTo>
                    <a:pt x="838" y="926"/>
                  </a:lnTo>
                  <a:lnTo>
                    <a:pt x="833" y="915"/>
                  </a:lnTo>
                  <a:lnTo>
                    <a:pt x="829" y="903"/>
                  </a:lnTo>
                  <a:lnTo>
                    <a:pt x="827" y="897"/>
                  </a:lnTo>
                  <a:lnTo>
                    <a:pt x="827" y="891"/>
                  </a:lnTo>
                  <a:lnTo>
                    <a:pt x="827" y="891"/>
                  </a:lnTo>
                  <a:lnTo>
                    <a:pt x="827" y="884"/>
                  </a:lnTo>
                  <a:lnTo>
                    <a:pt x="829" y="878"/>
                  </a:lnTo>
                  <a:lnTo>
                    <a:pt x="833" y="866"/>
                  </a:lnTo>
                  <a:lnTo>
                    <a:pt x="838" y="855"/>
                  </a:lnTo>
                  <a:lnTo>
                    <a:pt x="846" y="845"/>
                  </a:lnTo>
                  <a:lnTo>
                    <a:pt x="855" y="838"/>
                  </a:lnTo>
                  <a:lnTo>
                    <a:pt x="866" y="832"/>
                  </a:lnTo>
                  <a:lnTo>
                    <a:pt x="878" y="828"/>
                  </a:lnTo>
                  <a:lnTo>
                    <a:pt x="884" y="827"/>
                  </a:lnTo>
                  <a:lnTo>
                    <a:pt x="891" y="827"/>
                  </a:lnTo>
                  <a:lnTo>
                    <a:pt x="891" y="827"/>
                  </a:lnTo>
                  <a:lnTo>
                    <a:pt x="897" y="827"/>
                  </a:lnTo>
                  <a:lnTo>
                    <a:pt x="904" y="828"/>
                  </a:lnTo>
                  <a:lnTo>
                    <a:pt x="915" y="832"/>
                  </a:lnTo>
                  <a:lnTo>
                    <a:pt x="926" y="838"/>
                  </a:lnTo>
                  <a:lnTo>
                    <a:pt x="936" y="845"/>
                  </a:lnTo>
                  <a:lnTo>
                    <a:pt x="943" y="855"/>
                  </a:lnTo>
                  <a:lnTo>
                    <a:pt x="950" y="866"/>
                  </a:lnTo>
                  <a:lnTo>
                    <a:pt x="953" y="878"/>
                  </a:lnTo>
                  <a:lnTo>
                    <a:pt x="954" y="884"/>
                  </a:lnTo>
                  <a:lnTo>
                    <a:pt x="955" y="891"/>
                  </a:lnTo>
                  <a:lnTo>
                    <a:pt x="955" y="891"/>
                  </a:lnTo>
                  <a:lnTo>
                    <a:pt x="954" y="897"/>
                  </a:lnTo>
                  <a:lnTo>
                    <a:pt x="953" y="903"/>
                  </a:lnTo>
                  <a:lnTo>
                    <a:pt x="950" y="915"/>
                  </a:lnTo>
                  <a:lnTo>
                    <a:pt x="943" y="926"/>
                  </a:lnTo>
                  <a:lnTo>
                    <a:pt x="936" y="936"/>
                  </a:lnTo>
                  <a:lnTo>
                    <a:pt x="926" y="943"/>
                  </a:lnTo>
                  <a:lnTo>
                    <a:pt x="915" y="950"/>
                  </a:lnTo>
                  <a:lnTo>
                    <a:pt x="904" y="953"/>
                  </a:lnTo>
                  <a:lnTo>
                    <a:pt x="897" y="954"/>
                  </a:lnTo>
                  <a:lnTo>
                    <a:pt x="891" y="954"/>
                  </a:lnTo>
                  <a:lnTo>
                    <a:pt x="891"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 name="Freeform 8"/>
            <p:cNvSpPr>
              <a:spLocks noEditPoints="1"/>
            </p:cNvSpPr>
            <p:nvPr/>
          </p:nvSpPr>
          <p:spPr bwMode="auto">
            <a:xfrm>
              <a:off x="8859536" y="3566432"/>
              <a:ext cx="322263" cy="263525"/>
            </a:xfrm>
            <a:custGeom>
              <a:avLst/>
              <a:gdLst>
                <a:gd name="T0" fmla="*/ 977 w 1019"/>
                <a:gd name="T1" fmla="*/ 394 h 828"/>
                <a:gd name="T2" fmla="*/ 905 w 1019"/>
                <a:gd name="T3" fmla="*/ 218 h 828"/>
                <a:gd name="T4" fmla="*/ 776 w 1019"/>
                <a:gd name="T5" fmla="*/ 85 h 828"/>
                <a:gd name="T6" fmla="*/ 606 w 1019"/>
                <a:gd name="T7" fmla="*/ 11 h 828"/>
                <a:gd name="T8" fmla="*/ 437 w 1019"/>
                <a:gd name="T9" fmla="*/ 7 h 828"/>
                <a:gd name="T10" fmla="*/ 262 w 1019"/>
                <a:gd name="T11" fmla="*/ 72 h 828"/>
                <a:gd name="T12" fmla="*/ 127 w 1019"/>
                <a:gd name="T13" fmla="*/ 199 h 828"/>
                <a:gd name="T14" fmla="*/ 48 w 1019"/>
                <a:gd name="T15" fmla="*/ 371 h 828"/>
                <a:gd name="T16" fmla="*/ 34 w 1019"/>
                <a:gd name="T17" fmla="*/ 498 h 828"/>
                <a:gd name="T18" fmla="*/ 0 w 1019"/>
                <a:gd name="T19" fmla="*/ 604 h 828"/>
                <a:gd name="T20" fmla="*/ 42 w 1019"/>
                <a:gd name="T21" fmla="*/ 724 h 828"/>
                <a:gd name="T22" fmla="*/ 166 w 1019"/>
                <a:gd name="T23" fmla="*/ 793 h 828"/>
                <a:gd name="T24" fmla="*/ 234 w 1019"/>
                <a:gd name="T25" fmla="*/ 825 h 828"/>
                <a:gd name="T26" fmla="*/ 301 w 1019"/>
                <a:gd name="T27" fmla="*/ 816 h 828"/>
                <a:gd name="T28" fmla="*/ 346 w 1019"/>
                <a:gd name="T29" fmla="*/ 760 h 828"/>
                <a:gd name="T30" fmla="*/ 346 w 1019"/>
                <a:gd name="T31" fmla="*/ 449 h 828"/>
                <a:gd name="T32" fmla="*/ 301 w 1019"/>
                <a:gd name="T33" fmla="*/ 394 h 828"/>
                <a:gd name="T34" fmla="*/ 234 w 1019"/>
                <a:gd name="T35" fmla="*/ 384 h 828"/>
                <a:gd name="T36" fmla="*/ 162 w 1019"/>
                <a:gd name="T37" fmla="*/ 417 h 828"/>
                <a:gd name="T38" fmla="*/ 120 w 1019"/>
                <a:gd name="T39" fmla="*/ 373 h 828"/>
                <a:gd name="T40" fmla="*/ 189 w 1019"/>
                <a:gd name="T41" fmla="*/ 260 h 828"/>
                <a:gd name="T42" fmla="*/ 298 w 1019"/>
                <a:gd name="T43" fmla="*/ 176 h 828"/>
                <a:gd name="T44" fmla="*/ 434 w 1019"/>
                <a:gd name="T45" fmla="*/ 130 h 828"/>
                <a:gd name="T46" fmla="*/ 567 w 1019"/>
                <a:gd name="T47" fmla="*/ 127 h 828"/>
                <a:gd name="T48" fmla="*/ 705 w 1019"/>
                <a:gd name="T49" fmla="*/ 168 h 828"/>
                <a:gd name="T50" fmla="*/ 818 w 1019"/>
                <a:gd name="T51" fmla="*/ 248 h 828"/>
                <a:gd name="T52" fmla="*/ 893 w 1019"/>
                <a:gd name="T53" fmla="*/ 358 h 828"/>
                <a:gd name="T54" fmla="*/ 878 w 1019"/>
                <a:gd name="T55" fmla="*/ 421 h 828"/>
                <a:gd name="T56" fmla="*/ 794 w 1019"/>
                <a:gd name="T57" fmla="*/ 388 h 828"/>
                <a:gd name="T58" fmla="*/ 727 w 1019"/>
                <a:gd name="T59" fmla="*/ 390 h 828"/>
                <a:gd name="T60" fmla="*/ 676 w 1019"/>
                <a:gd name="T61" fmla="*/ 440 h 828"/>
                <a:gd name="T62" fmla="*/ 670 w 1019"/>
                <a:gd name="T63" fmla="*/ 751 h 828"/>
                <a:gd name="T64" fmla="*/ 711 w 1019"/>
                <a:gd name="T65" fmla="*/ 812 h 828"/>
                <a:gd name="T66" fmla="*/ 774 w 1019"/>
                <a:gd name="T67" fmla="*/ 827 h 828"/>
                <a:gd name="T68" fmla="*/ 835 w 1019"/>
                <a:gd name="T69" fmla="*/ 795 h 828"/>
                <a:gd name="T70" fmla="*/ 965 w 1019"/>
                <a:gd name="T71" fmla="*/ 737 h 828"/>
                <a:gd name="T72" fmla="*/ 1019 w 1019"/>
                <a:gd name="T73" fmla="*/ 604 h 828"/>
                <a:gd name="T74" fmla="*/ 993 w 1019"/>
                <a:gd name="T75" fmla="*/ 510 h 828"/>
                <a:gd name="T76" fmla="*/ 232 w 1019"/>
                <a:gd name="T77" fmla="*/ 455 h 828"/>
                <a:gd name="T78" fmla="*/ 273 w 1019"/>
                <a:gd name="T79" fmla="*/ 451 h 828"/>
                <a:gd name="T80" fmla="*/ 286 w 1019"/>
                <a:gd name="T81" fmla="*/ 739 h 828"/>
                <a:gd name="T82" fmla="*/ 255 w 1019"/>
                <a:gd name="T83" fmla="*/ 764 h 828"/>
                <a:gd name="T84" fmla="*/ 224 w 1019"/>
                <a:gd name="T85" fmla="*/ 732 h 828"/>
                <a:gd name="T86" fmla="*/ 122 w 1019"/>
                <a:gd name="T87" fmla="*/ 711 h 828"/>
                <a:gd name="T88" fmla="*/ 71 w 1019"/>
                <a:gd name="T89" fmla="*/ 647 h 828"/>
                <a:gd name="T90" fmla="*/ 68 w 1019"/>
                <a:gd name="T91" fmla="*/ 573 h 828"/>
                <a:gd name="T92" fmla="*/ 113 w 1019"/>
                <a:gd name="T93" fmla="*/ 505 h 828"/>
                <a:gd name="T94" fmla="*/ 796 w 1019"/>
                <a:gd name="T95" fmla="*/ 732 h 828"/>
                <a:gd name="T96" fmla="*/ 764 w 1019"/>
                <a:gd name="T97" fmla="*/ 764 h 828"/>
                <a:gd name="T98" fmla="*/ 732 w 1019"/>
                <a:gd name="T99" fmla="*/ 739 h 828"/>
                <a:gd name="T100" fmla="*/ 746 w 1019"/>
                <a:gd name="T101" fmla="*/ 451 h 828"/>
                <a:gd name="T102" fmla="*/ 786 w 1019"/>
                <a:gd name="T103" fmla="*/ 455 h 828"/>
                <a:gd name="T104" fmla="*/ 859 w 1019"/>
                <a:gd name="T105" fmla="*/ 482 h 828"/>
                <a:gd name="T106" fmla="*/ 927 w 1019"/>
                <a:gd name="T107" fmla="*/ 527 h 828"/>
                <a:gd name="T108" fmla="*/ 954 w 1019"/>
                <a:gd name="T109" fmla="*/ 604 h 828"/>
                <a:gd name="T110" fmla="*/ 934 w 1019"/>
                <a:gd name="T111" fmla="*/ 675 h 828"/>
                <a:gd name="T112" fmla="*/ 870 w 1019"/>
                <a:gd name="T113" fmla="*/ 725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9" h="828">
                  <a:moveTo>
                    <a:pt x="985" y="498"/>
                  </a:moveTo>
                  <a:lnTo>
                    <a:pt x="985" y="498"/>
                  </a:lnTo>
                  <a:lnTo>
                    <a:pt x="986" y="494"/>
                  </a:lnTo>
                  <a:lnTo>
                    <a:pt x="986" y="494"/>
                  </a:lnTo>
                  <a:lnTo>
                    <a:pt x="985" y="468"/>
                  </a:lnTo>
                  <a:lnTo>
                    <a:pt x="984" y="444"/>
                  </a:lnTo>
                  <a:lnTo>
                    <a:pt x="981" y="419"/>
                  </a:lnTo>
                  <a:lnTo>
                    <a:pt x="977" y="394"/>
                  </a:lnTo>
                  <a:lnTo>
                    <a:pt x="971" y="371"/>
                  </a:lnTo>
                  <a:lnTo>
                    <a:pt x="965" y="347"/>
                  </a:lnTo>
                  <a:lnTo>
                    <a:pt x="958" y="324"/>
                  </a:lnTo>
                  <a:lnTo>
                    <a:pt x="949" y="302"/>
                  </a:lnTo>
                  <a:lnTo>
                    <a:pt x="939" y="280"/>
                  </a:lnTo>
                  <a:lnTo>
                    <a:pt x="929" y="259"/>
                  </a:lnTo>
                  <a:lnTo>
                    <a:pt x="918" y="239"/>
                  </a:lnTo>
                  <a:lnTo>
                    <a:pt x="905" y="218"/>
                  </a:lnTo>
                  <a:lnTo>
                    <a:pt x="892" y="199"/>
                  </a:lnTo>
                  <a:lnTo>
                    <a:pt x="877" y="181"/>
                  </a:lnTo>
                  <a:lnTo>
                    <a:pt x="862" y="162"/>
                  </a:lnTo>
                  <a:lnTo>
                    <a:pt x="847" y="145"/>
                  </a:lnTo>
                  <a:lnTo>
                    <a:pt x="830" y="129"/>
                  </a:lnTo>
                  <a:lnTo>
                    <a:pt x="813" y="113"/>
                  </a:lnTo>
                  <a:lnTo>
                    <a:pt x="794" y="99"/>
                  </a:lnTo>
                  <a:lnTo>
                    <a:pt x="776" y="85"/>
                  </a:lnTo>
                  <a:lnTo>
                    <a:pt x="757" y="72"/>
                  </a:lnTo>
                  <a:lnTo>
                    <a:pt x="736" y="60"/>
                  </a:lnTo>
                  <a:lnTo>
                    <a:pt x="716" y="50"/>
                  </a:lnTo>
                  <a:lnTo>
                    <a:pt x="695" y="39"/>
                  </a:lnTo>
                  <a:lnTo>
                    <a:pt x="673" y="30"/>
                  </a:lnTo>
                  <a:lnTo>
                    <a:pt x="651" y="23"/>
                  </a:lnTo>
                  <a:lnTo>
                    <a:pt x="628" y="16"/>
                  </a:lnTo>
                  <a:lnTo>
                    <a:pt x="606" y="11"/>
                  </a:lnTo>
                  <a:lnTo>
                    <a:pt x="582" y="7"/>
                  </a:lnTo>
                  <a:lnTo>
                    <a:pt x="558" y="4"/>
                  </a:lnTo>
                  <a:lnTo>
                    <a:pt x="534" y="1"/>
                  </a:lnTo>
                  <a:lnTo>
                    <a:pt x="509" y="0"/>
                  </a:lnTo>
                  <a:lnTo>
                    <a:pt x="509" y="0"/>
                  </a:lnTo>
                  <a:lnTo>
                    <a:pt x="485" y="1"/>
                  </a:lnTo>
                  <a:lnTo>
                    <a:pt x="461" y="4"/>
                  </a:lnTo>
                  <a:lnTo>
                    <a:pt x="437" y="7"/>
                  </a:lnTo>
                  <a:lnTo>
                    <a:pt x="414" y="11"/>
                  </a:lnTo>
                  <a:lnTo>
                    <a:pt x="390" y="16"/>
                  </a:lnTo>
                  <a:lnTo>
                    <a:pt x="367" y="23"/>
                  </a:lnTo>
                  <a:lnTo>
                    <a:pt x="346" y="30"/>
                  </a:lnTo>
                  <a:lnTo>
                    <a:pt x="323" y="39"/>
                  </a:lnTo>
                  <a:lnTo>
                    <a:pt x="303" y="50"/>
                  </a:lnTo>
                  <a:lnTo>
                    <a:pt x="283" y="60"/>
                  </a:lnTo>
                  <a:lnTo>
                    <a:pt x="262" y="72"/>
                  </a:lnTo>
                  <a:lnTo>
                    <a:pt x="243" y="85"/>
                  </a:lnTo>
                  <a:lnTo>
                    <a:pt x="225" y="99"/>
                  </a:lnTo>
                  <a:lnTo>
                    <a:pt x="206" y="113"/>
                  </a:lnTo>
                  <a:lnTo>
                    <a:pt x="189" y="129"/>
                  </a:lnTo>
                  <a:lnTo>
                    <a:pt x="172" y="145"/>
                  </a:lnTo>
                  <a:lnTo>
                    <a:pt x="156" y="162"/>
                  </a:lnTo>
                  <a:lnTo>
                    <a:pt x="141" y="181"/>
                  </a:lnTo>
                  <a:lnTo>
                    <a:pt x="127" y="199"/>
                  </a:lnTo>
                  <a:lnTo>
                    <a:pt x="114" y="218"/>
                  </a:lnTo>
                  <a:lnTo>
                    <a:pt x="101" y="239"/>
                  </a:lnTo>
                  <a:lnTo>
                    <a:pt x="90" y="259"/>
                  </a:lnTo>
                  <a:lnTo>
                    <a:pt x="80" y="280"/>
                  </a:lnTo>
                  <a:lnTo>
                    <a:pt x="70" y="302"/>
                  </a:lnTo>
                  <a:lnTo>
                    <a:pt x="62" y="324"/>
                  </a:lnTo>
                  <a:lnTo>
                    <a:pt x="54" y="347"/>
                  </a:lnTo>
                  <a:lnTo>
                    <a:pt x="48" y="371"/>
                  </a:lnTo>
                  <a:lnTo>
                    <a:pt x="42" y="394"/>
                  </a:lnTo>
                  <a:lnTo>
                    <a:pt x="38" y="419"/>
                  </a:lnTo>
                  <a:lnTo>
                    <a:pt x="35" y="444"/>
                  </a:lnTo>
                  <a:lnTo>
                    <a:pt x="33" y="468"/>
                  </a:lnTo>
                  <a:lnTo>
                    <a:pt x="33" y="494"/>
                  </a:lnTo>
                  <a:lnTo>
                    <a:pt x="33" y="494"/>
                  </a:lnTo>
                  <a:lnTo>
                    <a:pt x="34" y="498"/>
                  </a:lnTo>
                  <a:lnTo>
                    <a:pt x="34" y="498"/>
                  </a:lnTo>
                  <a:lnTo>
                    <a:pt x="26" y="510"/>
                  </a:lnTo>
                  <a:lnTo>
                    <a:pt x="20" y="522"/>
                  </a:lnTo>
                  <a:lnTo>
                    <a:pt x="14" y="535"/>
                  </a:lnTo>
                  <a:lnTo>
                    <a:pt x="9" y="549"/>
                  </a:lnTo>
                  <a:lnTo>
                    <a:pt x="6" y="562"/>
                  </a:lnTo>
                  <a:lnTo>
                    <a:pt x="3" y="575"/>
                  </a:lnTo>
                  <a:lnTo>
                    <a:pt x="2" y="590"/>
                  </a:lnTo>
                  <a:lnTo>
                    <a:pt x="0" y="604"/>
                  </a:lnTo>
                  <a:lnTo>
                    <a:pt x="0" y="604"/>
                  </a:lnTo>
                  <a:lnTo>
                    <a:pt x="2" y="624"/>
                  </a:lnTo>
                  <a:lnTo>
                    <a:pt x="5" y="642"/>
                  </a:lnTo>
                  <a:lnTo>
                    <a:pt x="9" y="660"/>
                  </a:lnTo>
                  <a:lnTo>
                    <a:pt x="14" y="677"/>
                  </a:lnTo>
                  <a:lnTo>
                    <a:pt x="23" y="693"/>
                  </a:lnTo>
                  <a:lnTo>
                    <a:pt x="32" y="710"/>
                  </a:lnTo>
                  <a:lnTo>
                    <a:pt x="42" y="724"/>
                  </a:lnTo>
                  <a:lnTo>
                    <a:pt x="54" y="737"/>
                  </a:lnTo>
                  <a:lnTo>
                    <a:pt x="67" y="749"/>
                  </a:lnTo>
                  <a:lnTo>
                    <a:pt x="81" y="760"/>
                  </a:lnTo>
                  <a:lnTo>
                    <a:pt x="96" y="770"/>
                  </a:lnTo>
                  <a:lnTo>
                    <a:pt x="112" y="778"/>
                  </a:lnTo>
                  <a:lnTo>
                    <a:pt x="129" y="785"/>
                  </a:lnTo>
                  <a:lnTo>
                    <a:pt x="147" y="790"/>
                  </a:lnTo>
                  <a:lnTo>
                    <a:pt x="166" y="793"/>
                  </a:lnTo>
                  <a:lnTo>
                    <a:pt x="184" y="795"/>
                  </a:lnTo>
                  <a:lnTo>
                    <a:pt x="184" y="795"/>
                  </a:lnTo>
                  <a:lnTo>
                    <a:pt x="191" y="802"/>
                  </a:lnTo>
                  <a:lnTo>
                    <a:pt x="199" y="808"/>
                  </a:lnTo>
                  <a:lnTo>
                    <a:pt x="206" y="814"/>
                  </a:lnTo>
                  <a:lnTo>
                    <a:pt x="215" y="819"/>
                  </a:lnTo>
                  <a:lnTo>
                    <a:pt x="225" y="822"/>
                  </a:lnTo>
                  <a:lnTo>
                    <a:pt x="234" y="825"/>
                  </a:lnTo>
                  <a:lnTo>
                    <a:pt x="245" y="827"/>
                  </a:lnTo>
                  <a:lnTo>
                    <a:pt x="255" y="828"/>
                  </a:lnTo>
                  <a:lnTo>
                    <a:pt x="255" y="828"/>
                  </a:lnTo>
                  <a:lnTo>
                    <a:pt x="264" y="827"/>
                  </a:lnTo>
                  <a:lnTo>
                    <a:pt x="274" y="825"/>
                  </a:lnTo>
                  <a:lnTo>
                    <a:pt x="284" y="823"/>
                  </a:lnTo>
                  <a:lnTo>
                    <a:pt x="292" y="820"/>
                  </a:lnTo>
                  <a:lnTo>
                    <a:pt x="301" y="816"/>
                  </a:lnTo>
                  <a:lnTo>
                    <a:pt x="308" y="812"/>
                  </a:lnTo>
                  <a:lnTo>
                    <a:pt x="316" y="806"/>
                  </a:lnTo>
                  <a:lnTo>
                    <a:pt x="322" y="800"/>
                  </a:lnTo>
                  <a:lnTo>
                    <a:pt x="329" y="793"/>
                  </a:lnTo>
                  <a:lnTo>
                    <a:pt x="334" y="786"/>
                  </a:lnTo>
                  <a:lnTo>
                    <a:pt x="338" y="777"/>
                  </a:lnTo>
                  <a:lnTo>
                    <a:pt x="343" y="770"/>
                  </a:lnTo>
                  <a:lnTo>
                    <a:pt x="346" y="760"/>
                  </a:lnTo>
                  <a:lnTo>
                    <a:pt x="348" y="751"/>
                  </a:lnTo>
                  <a:lnTo>
                    <a:pt x="350" y="742"/>
                  </a:lnTo>
                  <a:lnTo>
                    <a:pt x="350" y="732"/>
                  </a:lnTo>
                  <a:lnTo>
                    <a:pt x="350" y="478"/>
                  </a:lnTo>
                  <a:lnTo>
                    <a:pt x="350" y="478"/>
                  </a:lnTo>
                  <a:lnTo>
                    <a:pt x="350" y="468"/>
                  </a:lnTo>
                  <a:lnTo>
                    <a:pt x="348" y="459"/>
                  </a:lnTo>
                  <a:lnTo>
                    <a:pt x="346" y="449"/>
                  </a:lnTo>
                  <a:lnTo>
                    <a:pt x="343" y="440"/>
                  </a:lnTo>
                  <a:lnTo>
                    <a:pt x="338" y="433"/>
                  </a:lnTo>
                  <a:lnTo>
                    <a:pt x="334" y="424"/>
                  </a:lnTo>
                  <a:lnTo>
                    <a:pt x="329" y="417"/>
                  </a:lnTo>
                  <a:lnTo>
                    <a:pt x="322" y="410"/>
                  </a:lnTo>
                  <a:lnTo>
                    <a:pt x="316" y="404"/>
                  </a:lnTo>
                  <a:lnTo>
                    <a:pt x="308" y="398"/>
                  </a:lnTo>
                  <a:lnTo>
                    <a:pt x="301" y="394"/>
                  </a:lnTo>
                  <a:lnTo>
                    <a:pt x="292" y="390"/>
                  </a:lnTo>
                  <a:lnTo>
                    <a:pt x="284" y="387"/>
                  </a:lnTo>
                  <a:lnTo>
                    <a:pt x="274" y="384"/>
                  </a:lnTo>
                  <a:lnTo>
                    <a:pt x="264" y="382"/>
                  </a:lnTo>
                  <a:lnTo>
                    <a:pt x="255" y="382"/>
                  </a:lnTo>
                  <a:lnTo>
                    <a:pt x="255" y="382"/>
                  </a:lnTo>
                  <a:lnTo>
                    <a:pt x="245" y="382"/>
                  </a:lnTo>
                  <a:lnTo>
                    <a:pt x="234" y="384"/>
                  </a:lnTo>
                  <a:lnTo>
                    <a:pt x="225" y="388"/>
                  </a:lnTo>
                  <a:lnTo>
                    <a:pt x="215" y="391"/>
                  </a:lnTo>
                  <a:lnTo>
                    <a:pt x="206" y="395"/>
                  </a:lnTo>
                  <a:lnTo>
                    <a:pt x="199" y="402"/>
                  </a:lnTo>
                  <a:lnTo>
                    <a:pt x="191" y="407"/>
                  </a:lnTo>
                  <a:lnTo>
                    <a:pt x="184" y="415"/>
                  </a:lnTo>
                  <a:lnTo>
                    <a:pt x="184" y="415"/>
                  </a:lnTo>
                  <a:lnTo>
                    <a:pt x="162" y="417"/>
                  </a:lnTo>
                  <a:lnTo>
                    <a:pt x="141" y="421"/>
                  </a:lnTo>
                  <a:lnTo>
                    <a:pt x="121" y="427"/>
                  </a:lnTo>
                  <a:lnTo>
                    <a:pt x="101" y="437"/>
                  </a:lnTo>
                  <a:lnTo>
                    <a:pt x="101" y="437"/>
                  </a:lnTo>
                  <a:lnTo>
                    <a:pt x="105" y="420"/>
                  </a:lnTo>
                  <a:lnTo>
                    <a:pt x="109" y="404"/>
                  </a:lnTo>
                  <a:lnTo>
                    <a:pt x="113" y="388"/>
                  </a:lnTo>
                  <a:lnTo>
                    <a:pt x="120" y="373"/>
                  </a:lnTo>
                  <a:lnTo>
                    <a:pt x="126" y="358"/>
                  </a:lnTo>
                  <a:lnTo>
                    <a:pt x="132" y="343"/>
                  </a:lnTo>
                  <a:lnTo>
                    <a:pt x="141" y="328"/>
                  </a:lnTo>
                  <a:lnTo>
                    <a:pt x="150" y="314"/>
                  </a:lnTo>
                  <a:lnTo>
                    <a:pt x="158" y="300"/>
                  </a:lnTo>
                  <a:lnTo>
                    <a:pt x="168" y="286"/>
                  </a:lnTo>
                  <a:lnTo>
                    <a:pt x="179" y="273"/>
                  </a:lnTo>
                  <a:lnTo>
                    <a:pt x="189" y="260"/>
                  </a:lnTo>
                  <a:lnTo>
                    <a:pt x="201" y="248"/>
                  </a:lnTo>
                  <a:lnTo>
                    <a:pt x="214" y="236"/>
                  </a:lnTo>
                  <a:lnTo>
                    <a:pt x="226" y="225"/>
                  </a:lnTo>
                  <a:lnTo>
                    <a:pt x="240" y="214"/>
                  </a:lnTo>
                  <a:lnTo>
                    <a:pt x="254" y="203"/>
                  </a:lnTo>
                  <a:lnTo>
                    <a:pt x="268" y="194"/>
                  </a:lnTo>
                  <a:lnTo>
                    <a:pt x="283" y="185"/>
                  </a:lnTo>
                  <a:lnTo>
                    <a:pt x="298" y="176"/>
                  </a:lnTo>
                  <a:lnTo>
                    <a:pt x="314" y="168"/>
                  </a:lnTo>
                  <a:lnTo>
                    <a:pt x="330" y="160"/>
                  </a:lnTo>
                  <a:lnTo>
                    <a:pt x="346" y="154"/>
                  </a:lnTo>
                  <a:lnTo>
                    <a:pt x="363" y="147"/>
                  </a:lnTo>
                  <a:lnTo>
                    <a:pt x="380" y="142"/>
                  </a:lnTo>
                  <a:lnTo>
                    <a:pt x="397" y="138"/>
                  </a:lnTo>
                  <a:lnTo>
                    <a:pt x="416" y="133"/>
                  </a:lnTo>
                  <a:lnTo>
                    <a:pt x="434" y="130"/>
                  </a:lnTo>
                  <a:lnTo>
                    <a:pt x="452" y="127"/>
                  </a:lnTo>
                  <a:lnTo>
                    <a:pt x="471" y="125"/>
                  </a:lnTo>
                  <a:lnTo>
                    <a:pt x="490" y="124"/>
                  </a:lnTo>
                  <a:lnTo>
                    <a:pt x="509" y="124"/>
                  </a:lnTo>
                  <a:lnTo>
                    <a:pt x="509" y="124"/>
                  </a:lnTo>
                  <a:lnTo>
                    <a:pt x="528" y="124"/>
                  </a:lnTo>
                  <a:lnTo>
                    <a:pt x="548" y="125"/>
                  </a:lnTo>
                  <a:lnTo>
                    <a:pt x="567" y="127"/>
                  </a:lnTo>
                  <a:lnTo>
                    <a:pt x="585" y="130"/>
                  </a:lnTo>
                  <a:lnTo>
                    <a:pt x="603" y="133"/>
                  </a:lnTo>
                  <a:lnTo>
                    <a:pt x="621" y="138"/>
                  </a:lnTo>
                  <a:lnTo>
                    <a:pt x="639" y="142"/>
                  </a:lnTo>
                  <a:lnTo>
                    <a:pt x="656" y="147"/>
                  </a:lnTo>
                  <a:lnTo>
                    <a:pt x="673" y="154"/>
                  </a:lnTo>
                  <a:lnTo>
                    <a:pt x="689" y="160"/>
                  </a:lnTo>
                  <a:lnTo>
                    <a:pt x="705" y="168"/>
                  </a:lnTo>
                  <a:lnTo>
                    <a:pt x="721" y="176"/>
                  </a:lnTo>
                  <a:lnTo>
                    <a:pt x="736" y="185"/>
                  </a:lnTo>
                  <a:lnTo>
                    <a:pt x="752" y="194"/>
                  </a:lnTo>
                  <a:lnTo>
                    <a:pt x="765" y="203"/>
                  </a:lnTo>
                  <a:lnTo>
                    <a:pt x="779" y="214"/>
                  </a:lnTo>
                  <a:lnTo>
                    <a:pt x="792" y="225"/>
                  </a:lnTo>
                  <a:lnTo>
                    <a:pt x="805" y="236"/>
                  </a:lnTo>
                  <a:lnTo>
                    <a:pt x="818" y="248"/>
                  </a:lnTo>
                  <a:lnTo>
                    <a:pt x="829" y="260"/>
                  </a:lnTo>
                  <a:lnTo>
                    <a:pt x="841" y="273"/>
                  </a:lnTo>
                  <a:lnTo>
                    <a:pt x="851" y="286"/>
                  </a:lnTo>
                  <a:lnTo>
                    <a:pt x="861" y="300"/>
                  </a:lnTo>
                  <a:lnTo>
                    <a:pt x="870" y="314"/>
                  </a:lnTo>
                  <a:lnTo>
                    <a:pt x="878" y="328"/>
                  </a:lnTo>
                  <a:lnTo>
                    <a:pt x="886" y="343"/>
                  </a:lnTo>
                  <a:lnTo>
                    <a:pt x="893" y="358"/>
                  </a:lnTo>
                  <a:lnTo>
                    <a:pt x="900" y="373"/>
                  </a:lnTo>
                  <a:lnTo>
                    <a:pt x="905" y="388"/>
                  </a:lnTo>
                  <a:lnTo>
                    <a:pt x="910" y="404"/>
                  </a:lnTo>
                  <a:lnTo>
                    <a:pt x="915" y="420"/>
                  </a:lnTo>
                  <a:lnTo>
                    <a:pt x="918" y="437"/>
                  </a:lnTo>
                  <a:lnTo>
                    <a:pt x="918" y="437"/>
                  </a:lnTo>
                  <a:lnTo>
                    <a:pt x="899" y="427"/>
                  </a:lnTo>
                  <a:lnTo>
                    <a:pt x="878" y="421"/>
                  </a:lnTo>
                  <a:lnTo>
                    <a:pt x="857" y="417"/>
                  </a:lnTo>
                  <a:lnTo>
                    <a:pt x="835" y="415"/>
                  </a:lnTo>
                  <a:lnTo>
                    <a:pt x="835" y="415"/>
                  </a:lnTo>
                  <a:lnTo>
                    <a:pt x="828" y="407"/>
                  </a:lnTo>
                  <a:lnTo>
                    <a:pt x="820" y="402"/>
                  </a:lnTo>
                  <a:lnTo>
                    <a:pt x="812" y="395"/>
                  </a:lnTo>
                  <a:lnTo>
                    <a:pt x="803" y="391"/>
                  </a:lnTo>
                  <a:lnTo>
                    <a:pt x="794" y="388"/>
                  </a:lnTo>
                  <a:lnTo>
                    <a:pt x="785" y="384"/>
                  </a:lnTo>
                  <a:lnTo>
                    <a:pt x="774" y="382"/>
                  </a:lnTo>
                  <a:lnTo>
                    <a:pt x="764" y="382"/>
                  </a:lnTo>
                  <a:lnTo>
                    <a:pt x="764" y="382"/>
                  </a:lnTo>
                  <a:lnTo>
                    <a:pt x="754" y="382"/>
                  </a:lnTo>
                  <a:lnTo>
                    <a:pt x="745" y="384"/>
                  </a:lnTo>
                  <a:lnTo>
                    <a:pt x="735" y="387"/>
                  </a:lnTo>
                  <a:lnTo>
                    <a:pt x="727" y="390"/>
                  </a:lnTo>
                  <a:lnTo>
                    <a:pt x="718" y="394"/>
                  </a:lnTo>
                  <a:lnTo>
                    <a:pt x="711" y="398"/>
                  </a:lnTo>
                  <a:lnTo>
                    <a:pt x="703" y="404"/>
                  </a:lnTo>
                  <a:lnTo>
                    <a:pt x="697" y="410"/>
                  </a:lnTo>
                  <a:lnTo>
                    <a:pt x="690" y="417"/>
                  </a:lnTo>
                  <a:lnTo>
                    <a:pt x="685" y="424"/>
                  </a:lnTo>
                  <a:lnTo>
                    <a:pt x="680" y="433"/>
                  </a:lnTo>
                  <a:lnTo>
                    <a:pt x="676" y="440"/>
                  </a:lnTo>
                  <a:lnTo>
                    <a:pt x="673" y="449"/>
                  </a:lnTo>
                  <a:lnTo>
                    <a:pt x="670" y="459"/>
                  </a:lnTo>
                  <a:lnTo>
                    <a:pt x="669" y="468"/>
                  </a:lnTo>
                  <a:lnTo>
                    <a:pt x="669" y="478"/>
                  </a:lnTo>
                  <a:lnTo>
                    <a:pt x="669" y="732"/>
                  </a:lnTo>
                  <a:lnTo>
                    <a:pt x="669" y="732"/>
                  </a:lnTo>
                  <a:lnTo>
                    <a:pt x="669" y="742"/>
                  </a:lnTo>
                  <a:lnTo>
                    <a:pt x="670" y="751"/>
                  </a:lnTo>
                  <a:lnTo>
                    <a:pt x="673" y="760"/>
                  </a:lnTo>
                  <a:lnTo>
                    <a:pt x="676" y="770"/>
                  </a:lnTo>
                  <a:lnTo>
                    <a:pt x="680" y="777"/>
                  </a:lnTo>
                  <a:lnTo>
                    <a:pt x="685" y="786"/>
                  </a:lnTo>
                  <a:lnTo>
                    <a:pt x="690" y="793"/>
                  </a:lnTo>
                  <a:lnTo>
                    <a:pt x="697" y="800"/>
                  </a:lnTo>
                  <a:lnTo>
                    <a:pt x="703" y="806"/>
                  </a:lnTo>
                  <a:lnTo>
                    <a:pt x="711" y="812"/>
                  </a:lnTo>
                  <a:lnTo>
                    <a:pt x="718" y="816"/>
                  </a:lnTo>
                  <a:lnTo>
                    <a:pt x="727" y="820"/>
                  </a:lnTo>
                  <a:lnTo>
                    <a:pt x="735" y="823"/>
                  </a:lnTo>
                  <a:lnTo>
                    <a:pt x="745" y="825"/>
                  </a:lnTo>
                  <a:lnTo>
                    <a:pt x="754" y="827"/>
                  </a:lnTo>
                  <a:lnTo>
                    <a:pt x="764" y="828"/>
                  </a:lnTo>
                  <a:lnTo>
                    <a:pt x="764" y="828"/>
                  </a:lnTo>
                  <a:lnTo>
                    <a:pt x="774" y="827"/>
                  </a:lnTo>
                  <a:lnTo>
                    <a:pt x="785" y="825"/>
                  </a:lnTo>
                  <a:lnTo>
                    <a:pt x="794" y="822"/>
                  </a:lnTo>
                  <a:lnTo>
                    <a:pt x="803" y="819"/>
                  </a:lnTo>
                  <a:lnTo>
                    <a:pt x="812" y="814"/>
                  </a:lnTo>
                  <a:lnTo>
                    <a:pt x="820" y="808"/>
                  </a:lnTo>
                  <a:lnTo>
                    <a:pt x="828" y="802"/>
                  </a:lnTo>
                  <a:lnTo>
                    <a:pt x="835" y="795"/>
                  </a:lnTo>
                  <a:lnTo>
                    <a:pt x="835" y="795"/>
                  </a:lnTo>
                  <a:lnTo>
                    <a:pt x="853" y="793"/>
                  </a:lnTo>
                  <a:lnTo>
                    <a:pt x="872" y="790"/>
                  </a:lnTo>
                  <a:lnTo>
                    <a:pt x="890" y="785"/>
                  </a:lnTo>
                  <a:lnTo>
                    <a:pt x="906" y="778"/>
                  </a:lnTo>
                  <a:lnTo>
                    <a:pt x="922" y="770"/>
                  </a:lnTo>
                  <a:lnTo>
                    <a:pt x="937" y="760"/>
                  </a:lnTo>
                  <a:lnTo>
                    <a:pt x="952" y="749"/>
                  </a:lnTo>
                  <a:lnTo>
                    <a:pt x="965" y="737"/>
                  </a:lnTo>
                  <a:lnTo>
                    <a:pt x="977" y="724"/>
                  </a:lnTo>
                  <a:lnTo>
                    <a:pt x="988" y="710"/>
                  </a:lnTo>
                  <a:lnTo>
                    <a:pt x="996" y="693"/>
                  </a:lnTo>
                  <a:lnTo>
                    <a:pt x="1004" y="677"/>
                  </a:lnTo>
                  <a:lnTo>
                    <a:pt x="1010" y="660"/>
                  </a:lnTo>
                  <a:lnTo>
                    <a:pt x="1014" y="642"/>
                  </a:lnTo>
                  <a:lnTo>
                    <a:pt x="1018" y="624"/>
                  </a:lnTo>
                  <a:lnTo>
                    <a:pt x="1019" y="604"/>
                  </a:lnTo>
                  <a:lnTo>
                    <a:pt x="1019" y="604"/>
                  </a:lnTo>
                  <a:lnTo>
                    <a:pt x="1018" y="590"/>
                  </a:lnTo>
                  <a:lnTo>
                    <a:pt x="1017" y="575"/>
                  </a:lnTo>
                  <a:lnTo>
                    <a:pt x="1013" y="562"/>
                  </a:lnTo>
                  <a:lnTo>
                    <a:pt x="1010" y="549"/>
                  </a:lnTo>
                  <a:lnTo>
                    <a:pt x="1005" y="535"/>
                  </a:lnTo>
                  <a:lnTo>
                    <a:pt x="999" y="522"/>
                  </a:lnTo>
                  <a:lnTo>
                    <a:pt x="993" y="510"/>
                  </a:lnTo>
                  <a:lnTo>
                    <a:pt x="985" y="498"/>
                  </a:lnTo>
                  <a:lnTo>
                    <a:pt x="985" y="498"/>
                  </a:lnTo>
                  <a:close/>
                  <a:moveTo>
                    <a:pt x="224" y="478"/>
                  </a:moveTo>
                  <a:lnTo>
                    <a:pt x="224" y="478"/>
                  </a:lnTo>
                  <a:lnTo>
                    <a:pt x="224" y="471"/>
                  </a:lnTo>
                  <a:lnTo>
                    <a:pt x="226" y="465"/>
                  </a:lnTo>
                  <a:lnTo>
                    <a:pt x="229" y="460"/>
                  </a:lnTo>
                  <a:lnTo>
                    <a:pt x="232" y="455"/>
                  </a:lnTo>
                  <a:lnTo>
                    <a:pt x="238" y="451"/>
                  </a:lnTo>
                  <a:lnTo>
                    <a:pt x="243" y="449"/>
                  </a:lnTo>
                  <a:lnTo>
                    <a:pt x="248" y="447"/>
                  </a:lnTo>
                  <a:lnTo>
                    <a:pt x="255" y="446"/>
                  </a:lnTo>
                  <a:lnTo>
                    <a:pt x="255" y="446"/>
                  </a:lnTo>
                  <a:lnTo>
                    <a:pt x="261" y="447"/>
                  </a:lnTo>
                  <a:lnTo>
                    <a:pt x="268" y="449"/>
                  </a:lnTo>
                  <a:lnTo>
                    <a:pt x="273" y="451"/>
                  </a:lnTo>
                  <a:lnTo>
                    <a:pt x="277" y="455"/>
                  </a:lnTo>
                  <a:lnTo>
                    <a:pt x="282" y="460"/>
                  </a:lnTo>
                  <a:lnTo>
                    <a:pt x="285" y="465"/>
                  </a:lnTo>
                  <a:lnTo>
                    <a:pt x="286" y="471"/>
                  </a:lnTo>
                  <a:lnTo>
                    <a:pt x="287" y="478"/>
                  </a:lnTo>
                  <a:lnTo>
                    <a:pt x="287" y="732"/>
                  </a:lnTo>
                  <a:lnTo>
                    <a:pt x="287" y="732"/>
                  </a:lnTo>
                  <a:lnTo>
                    <a:pt x="286" y="739"/>
                  </a:lnTo>
                  <a:lnTo>
                    <a:pt x="285" y="745"/>
                  </a:lnTo>
                  <a:lnTo>
                    <a:pt x="282" y="750"/>
                  </a:lnTo>
                  <a:lnTo>
                    <a:pt x="277" y="755"/>
                  </a:lnTo>
                  <a:lnTo>
                    <a:pt x="273" y="759"/>
                  </a:lnTo>
                  <a:lnTo>
                    <a:pt x="268" y="761"/>
                  </a:lnTo>
                  <a:lnTo>
                    <a:pt x="261" y="763"/>
                  </a:lnTo>
                  <a:lnTo>
                    <a:pt x="255" y="764"/>
                  </a:lnTo>
                  <a:lnTo>
                    <a:pt x="255" y="764"/>
                  </a:lnTo>
                  <a:lnTo>
                    <a:pt x="248" y="763"/>
                  </a:lnTo>
                  <a:lnTo>
                    <a:pt x="243" y="761"/>
                  </a:lnTo>
                  <a:lnTo>
                    <a:pt x="238" y="759"/>
                  </a:lnTo>
                  <a:lnTo>
                    <a:pt x="232" y="755"/>
                  </a:lnTo>
                  <a:lnTo>
                    <a:pt x="229" y="750"/>
                  </a:lnTo>
                  <a:lnTo>
                    <a:pt x="226" y="745"/>
                  </a:lnTo>
                  <a:lnTo>
                    <a:pt x="224" y="739"/>
                  </a:lnTo>
                  <a:lnTo>
                    <a:pt x="224" y="732"/>
                  </a:lnTo>
                  <a:lnTo>
                    <a:pt x="224" y="478"/>
                  </a:lnTo>
                  <a:close/>
                  <a:moveTo>
                    <a:pt x="159" y="482"/>
                  </a:moveTo>
                  <a:lnTo>
                    <a:pt x="159" y="728"/>
                  </a:lnTo>
                  <a:lnTo>
                    <a:pt x="159" y="728"/>
                  </a:lnTo>
                  <a:lnTo>
                    <a:pt x="150" y="725"/>
                  </a:lnTo>
                  <a:lnTo>
                    <a:pt x="140" y="720"/>
                  </a:lnTo>
                  <a:lnTo>
                    <a:pt x="130" y="716"/>
                  </a:lnTo>
                  <a:lnTo>
                    <a:pt x="122" y="711"/>
                  </a:lnTo>
                  <a:lnTo>
                    <a:pt x="113" y="704"/>
                  </a:lnTo>
                  <a:lnTo>
                    <a:pt x="106" y="698"/>
                  </a:lnTo>
                  <a:lnTo>
                    <a:pt x="98" y="691"/>
                  </a:lnTo>
                  <a:lnTo>
                    <a:pt x="92" y="683"/>
                  </a:lnTo>
                  <a:lnTo>
                    <a:pt x="85" y="675"/>
                  </a:lnTo>
                  <a:lnTo>
                    <a:pt x="80" y="666"/>
                  </a:lnTo>
                  <a:lnTo>
                    <a:pt x="76" y="657"/>
                  </a:lnTo>
                  <a:lnTo>
                    <a:pt x="71" y="647"/>
                  </a:lnTo>
                  <a:lnTo>
                    <a:pt x="68" y="637"/>
                  </a:lnTo>
                  <a:lnTo>
                    <a:pt x="66" y="627"/>
                  </a:lnTo>
                  <a:lnTo>
                    <a:pt x="65" y="616"/>
                  </a:lnTo>
                  <a:lnTo>
                    <a:pt x="64" y="604"/>
                  </a:lnTo>
                  <a:lnTo>
                    <a:pt x="64" y="604"/>
                  </a:lnTo>
                  <a:lnTo>
                    <a:pt x="65" y="594"/>
                  </a:lnTo>
                  <a:lnTo>
                    <a:pt x="66" y="583"/>
                  </a:lnTo>
                  <a:lnTo>
                    <a:pt x="68" y="573"/>
                  </a:lnTo>
                  <a:lnTo>
                    <a:pt x="71" y="563"/>
                  </a:lnTo>
                  <a:lnTo>
                    <a:pt x="76" y="553"/>
                  </a:lnTo>
                  <a:lnTo>
                    <a:pt x="80" y="544"/>
                  </a:lnTo>
                  <a:lnTo>
                    <a:pt x="85" y="535"/>
                  </a:lnTo>
                  <a:lnTo>
                    <a:pt x="92" y="527"/>
                  </a:lnTo>
                  <a:lnTo>
                    <a:pt x="98" y="519"/>
                  </a:lnTo>
                  <a:lnTo>
                    <a:pt x="106" y="512"/>
                  </a:lnTo>
                  <a:lnTo>
                    <a:pt x="113" y="505"/>
                  </a:lnTo>
                  <a:lnTo>
                    <a:pt x="122" y="499"/>
                  </a:lnTo>
                  <a:lnTo>
                    <a:pt x="130" y="494"/>
                  </a:lnTo>
                  <a:lnTo>
                    <a:pt x="140" y="490"/>
                  </a:lnTo>
                  <a:lnTo>
                    <a:pt x="150" y="485"/>
                  </a:lnTo>
                  <a:lnTo>
                    <a:pt x="159" y="482"/>
                  </a:lnTo>
                  <a:lnTo>
                    <a:pt x="159" y="482"/>
                  </a:lnTo>
                  <a:close/>
                  <a:moveTo>
                    <a:pt x="796" y="732"/>
                  </a:moveTo>
                  <a:lnTo>
                    <a:pt x="796" y="732"/>
                  </a:lnTo>
                  <a:lnTo>
                    <a:pt x="796" y="739"/>
                  </a:lnTo>
                  <a:lnTo>
                    <a:pt x="793" y="745"/>
                  </a:lnTo>
                  <a:lnTo>
                    <a:pt x="790" y="750"/>
                  </a:lnTo>
                  <a:lnTo>
                    <a:pt x="786" y="755"/>
                  </a:lnTo>
                  <a:lnTo>
                    <a:pt x="782" y="759"/>
                  </a:lnTo>
                  <a:lnTo>
                    <a:pt x="776" y="761"/>
                  </a:lnTo>
                  <a:lnTo>
                    <a:pt x="770" y="763"/>
                  </a:lnTo>
                  <a:lnTo>
                    <a:pt x="764" y="764"/>
                  </a:lnTo>
                  <a:lnTo>
                    <a:pt x="764" y="764"/>
                  </a:lnTo>
                  <a:lnTo>
                    <a:pt x="758" y="763"/>
                  </a:lnTo>
                  <a:lnTo>
                    <a:pt x="752" y="761"/>
                  </a:lnTo>
                  <a:lnTo>
                    <a:pt x="746" y="759"/>
                  </a:lnTo>
                  <a:lnTo>
                    <a:pt x="742" y="755"/>
                  </a:lnTo>
                  <a:lnTo>
                    <a:pt x="738" y="750"/>
                  </a:lnTo>
                  <a:lnTo>
                    <a:pt x="734" y="745"/>
                  </a:lnTo>
                  <a:lnTo>
                    <a:pt x="732" y="739"/>
                  </a:lnTo>
                  <a:lnTo>
                    <a:pt x="732" y="732"/>
                  </a:lnTo>
                  <a:lnTo>
                    <a:pt x="732" y="478"/>
                  </a:lnTo>
                  <a:lnTo>
                    <a:pt x="732" y="478"/>
                  </a:lnTo>
                  <a:lnTo>
                    <a:pt x="732" y="471"/>
                  </a:lnTo>
                  <a:lnTo>
                    <a:pt x="734" y="465"/>
                  </a:lnTo>
                  <a:lnTo>
                    <a:pt x="738" y="460"/>
                  </a:lnTo>
                  <a:lnTo>
                    <a:pt x="742" y="455"/>
                  </a:lnTo>
                  <a:lnTo>
                    <a:pt x="746" y="451"/>
                  </a:lnTo>
                  <a:lnTo>
                    <a:pt x="752" y="449"/>
                  </a:lnTo>
                  <a:lnTo>
                    <a:pt x="758" y="447"/>
                  </a:lnTo>
                  <a:lnTo>
                    <a:pt x="764" y="446"/>
                  </a:lnTo>
                  <a:lnTo>
                    <a:pt x="764" y="446"/>
                  </a:lnTo>
                  <a:lnTo>
                    <a:pt x="770" y="447"/>
                  </a:lnTo>
                  <a:lnTo>
                    <a:pt x="776" y="449"/>
                  </a:lnTo>
                  <a:lnTo>
                    <a:pt x="782" y="451"/>
                  </a:lnTo>
                  <a:lnTo>
                    <a:pt x="786" y="455"/>
                  </a:lnTo>
                  <a:lnTo>
                    <a:pt x="790" y="460"/>
                  </a:lnTo>
                  <a:lnTo>
                    <a:pt x="793" y="465"/>
                  </a:lnTo>
                  <a:lnTo>
                    <a:pt x="796" y="471"/>
                  </a:lnTo>
                  <a:lnTo>
                    <a:pt x="796" y="478"/>
                  </a:lnTo>
                  <a:lnTo>
                    <a:pt x="796" y="732"/>
                  </a:lnTo>
                  <a:close/>
                  <a:moveTo>
                    <a:pt x="859" y="728"/>
                  </a:moveTo>
                  <a:lnTo>
                    <a:pt x="859" y="482"/>
                  </a:lnTo>
                  <a:lnTo>
                    <a:pt x="859" y="482"/>
                  </a:lnTo>
                  <a:lnTo>
                    <a:pt x="870" y="485"/>
                  </a:lnTo>
                  <a:lnTo>
                    <a:pt x="879" y="490"/>
                  </a:lnTo>
                  <a:lnTo>
                    <a:pt x="889" y="494"/>
                  </a:lnTo>
                  <a:lnTo>
                    <a:pt x="897" y="499"/>
                  </a:lnTo>
                  <a:lnTo>
                    <a:pt x="906" y="505"/>
                  </a:lnTo>
                  <a:lnTo>
                    <a:pt x="914" y="512"/>
                  </a:lnTo>
                  <a:lnTo>
                    <a:pt x="921" y="519"/>
                  </a:lnTo>
                  <a:lnTo>
                    <a:pt x="927" y="527"/>
                  </a:lnTo>
                  <a:lnTo>
                    <a:pt x="934" y="535"/>
                  </a:lnTo>
                  <a:lnTo>
                    <a:pt x="939" y="544"/>
                  </a:lnTo>
                  <a:lnTo>
                    <a:pt x="944" y="553"/>
                  </a:lnTo>
                  <a:lnTo>
                    <a:pt x="948" y="563"/>
                  </a:lnTo>
                  <a:lnTo>
                    <a:pt x="951" y="573"/>
                  </a:lnTo>
                  <a:lnTo>
                    <a:pt x="953" y="583"/>
                  </a:lnTo>
                  <a:lnTo>
                    <a:pt x="954" y="594"/>
                  </a:lnTo>
                  <a:lnTo>
                    <a:pt x="954" y="604"/>
                  </a:lnTo>
                  <a:lnTo>
                    <a:pt x="954" y="604"/>
                  </a:lnTo>
                  <a:lnTo>
                    <a:pt x="954" y="616"/>
                  </a:lnTo>
                  <a:lnTo>
                    <a:pt x="953" y="627"/>
                  </a:lnTo>
                  <a:lnTo>
                    <a:pt x="951" y="637"/>
                  </a:lnTo>
                  <a:lnTo>
                    <a:pt x="948" y="647"/>
                  </a:lnTo>
                  <a:lnTo>
                    <a:pt x="944" y="657"/>
                  </a:lnTo>
                  <a:lnTo>
                    <a:pt x="939" y="666"/>
                  </a:lnTo>
                  <a:lnTo>
                    <a:pt x="934" y="675"/>
                  </a:lnTo>
                  <a:lnTo>
                    <a:pt x="927" y="683"/>
                  </a:lnTo>
                  <a:lnTo>
                    <a:pt x="921" y="691"/>
                  </a:lnTo>
                  <a:lnTo>
                    <a:pt x="914" y="698"/>
                  </a:lnTo>
                  <a:lnTo>
                    <a:pt x="906" y="704"/>
                  </a:lnTo>
                  <a:lnTo>
                    <a:pt x="897" y="711"/>
                  </a:lnTo>
                  <a:lnTo>
                    <a:pt x="889" y="716"/>
                  </a:lnTo>
                  <a:lnTo>
                    <a:pt x="879" y="720"/>
                  </a:lnTo>
                  <a:lnTo>
                    <a:pt x="870" y="725"/>
                  </a:lnTo>
                  <a:lnTo>
                    <a:pt x="859" y="728"/>
                  </a:lnTo>
                  <a:lnTo>
                    <a:pt x="859" y="7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 name="Freeform 9"/>
            <p:cNvSpPr>
              <a:spLocks/>
            </p:cNvSpPr>
            <p:nvPr/>
          </p:nvSpPr>
          <p:spPr bwMode="auto">
            <a:xfrm>
              <a:off x="9505648" y="4182382"/>
              <a:ext cx="322263" cy="323850"/>
            </a:xfrm>
            <a:custGeom>
              <a:avLst/>
              <a:gdLst>
                <a:gd name="T0" fmla="*/ 998 w 1018"/>
                <a:gd name="T1" fmla="*/ 476 h 1018"/>
                <a:gd name="T2" fmla="*/ 985 w 1018"/>
                <a:gd name="T3" fmla="*/ 384 h 1018"/>
                <a:gd name="T4" fmla="*/ 964 w 1018"/>
                <a:gd name="T5" fmla="*/ 349 h 1018"/>
                <a:gd name="T6" fmla="*/ 586 w 1018"/>
                <a:gd name="T7" fmla="*/ 477 h 1018"/>
                <a:gd name="T8" fmla="*/ 937 w 1018"/>
                <a:gd name="T9" fmla="*/ 301 h 1018"/>
                <a:gd name="T10" fmla="*/ 932 w 1018"/>
                <a:gd name="T11" fmla="*/ 261 h 1018"/>
                <a:gd name="T12" fmla="*/ 870 w 1018"/>
                <a:gd name="T13" fmla="*/ 187 h 1018"/>
                <a:gd name="T14" fmla="*/ 866 w 1018"/>
                <a:gd name="T15" fmla="*/ 146 h 1018"/>
                <a:gd name="T16" fmla="*/ 821 w 1018"/>
                <a:gd name="T17" fmla="*/ 147 h 1018"/>
                <a:gd name="T18" fmla="*/ 746 w 1018"/>
                <a:gd name="T19" fmla="*/ 79 h 1018"/>
                <a:gd name="T20" fmla="*/ 705 w 1018"/>
                <a:gd name="T21" fmla="*/ 83 h 1018"/>
                <a:gd name="T22" fmla="*/ 655 w 1018"/>
                <a:gd name="T23" fmla="*/ 85 h 1018"/>
                <a:gd name="T24" fmla="*/ 659 w 1018"/>
                <a:gd name="T25" fmla="*/ 45 h 1018"/>
                <a:gd name="T26" fmla="*/ 620 w 1018"/>
                <a:gd name="T27" fmla="*/ 33 h 1018"/>
                <a:gd name="T28" fmla="*/ 531 w 1018"/>
                <a:gd name="T29" fmla="*/ 14 h 1018"/>
                <a:gd name="T30" fmla="*/ 492 w 1018"/>
                <a:gd name="T31" fmla="*/ 3 h 1018"/>
                <a:gd name="T32" fmla="*/ 400 w 1018"/>
                <a:gd name="T33" fmla="*/ 43 h 1018"/>
                <a:gd name="T34" fmla="*/ 360 w 1018"/>
                <a:gd name="T35" fmla="*/ 39 h 1018"/>
                <a:gd name="T36" fmla="*/ 349 w 1018"/>
                <a:gd name="T37" fmla="*/ 77 h 1018"/>
                <a:gd name="T38" fmla="*/ 314 w 1018"/>
                <a:gd name="T39" fmla="*/ 102 h 1018"/>
                <a:gd name="T40" fmla="*/ 282 w 1018"/>
                <a:gd name="T41" fmla="*/ 77 h 1018"/>
                <a:gd name="T42" fmla="*/ 251 w 1018"/>
                <a:gd name="T43" fmla="*/ 110 h 1018"/>
                <a:gd name="T44" fmla="*/ 162 w 1018"/>
                <a:gd name="T45" fmla="*/ 144 h 1018"/>
                <a:gd name="T46" fmla="*/ 137 w 1018"/>
                <a:gd name="T47" fmla="*/ 175 h 1018"/>
                <a:gd name="T48" fmla="*/ 97 w 1018"/>
                <a:gd name="T49" fmla="*/ 260 h 1018"/>
                <a:gd name="T50" fmla="*/ 73 w 1018"/>
                <a:gd name="T51" fmla="*/ 291 h 1018"/>
                <a:gd name="T52" fmla="*/ 105 w 1018"/>
                <a:gd name="T53" fmla="*/ 322 h 1018"/>
                <a:gd name="T54" fmla="*/ 69 w 1018"/>
                <a:gd name="T55" fmla="*/ 355 h 1018"/>
                <a:gd name="T56" fmla="*/ 33 w 1018"/>
                <a:gd name="T57" fmla="*/ 375 h 1018"/>
                <a:gd name="T58" fmla="*/ 32 w 1018"/>
                <a:gd name="T59" fmla="*/ 482 h 1018"/>
                <a:gd name="T60" fmla="*/ 1 w 1018"/>
                <a:gd name="T61" fmla="*/ 508 h 1018"/>
                <a:gd name="T62" fmla="*/ 20 w 1018"/>
                <a:gd name="T63" fmla="*/ 543 h 1018"/>
                <a:gd name="T64" fmla="*/ 33 w 1018"/>
                <a:gd name="T65" fmla="*/ 635 h 1018"/>
                <a:gd name="T66" fmla="*/ 53 w 1018"/>
                <a:gd name="T67" fmla="*/ 671 h 1018"/>
                <a:gd name="T68" fmla="*/ 205 w 1018"/>
                <a:gd name="T69" fmla="*/ 544 h 1018"/>
                <a:gd name="T70" fmla="*/ 86 w 1018"/>
                <a:gd name="T71" fmla="*/ 714 h 1018"/>
                <a:gd name="T72" fmla="*/ 82 w 1018"/>
                <a:gd name="T73" fmla="*/ 753 h 1018"/>
                <a:gd name="T74" fmla="*/ 152 w 1018"/>
                <a:gd name="T75" fmla="*/ 827 h 1018"/>
                <a:gd name="T76" fmla="*/ 152 w 1018"/>
                <a:gd name="T77" fmla="*/ 872 h 1018"/>
                <a:gd name="T78" fmla="*/ 187 w 1018"/>
                <a:gd name="T79" fmla="*/ 879 h 1018"/>
                <a:gd name="T80" fmla="*/ 264 w 1018"/>
                <a:gd name="T81" fmla="*/ 933 h 1018"/>
                <a:gd name="T82" fmla="*/ 302 w 1018"/>
                <a:gd name="T83" fmla="*/ 943 h 1018"/>
                <a:gd name="T84" fmla="*/ 477 w 1018"/>
                <a:gd name="T85" fmla="*/ 587 h 1018"/>
                <a:gd name="T86" fmla="*/ 355 w 1018"/>
                <a:gd name="T87" fmla="*/ 963 h 1018"/>
                <a:gd name="T88" fmla="*/ 386 w 1018"/>
                <a:gd name="T89" fmla="*/ 987 h 1018"/>
                <a:gd name="T90" fmla="*/ 482 w 1018"/>
                <a:gd name="T91" fmla="*/ 994 h 1018"/>
                <a:gd name="T92" fmla="*/ 514 w 1018"/>
                <a:gd name="T93" fmla="*/ 1018 h 1018"/>
                <a:gd name="T94" fmla="*/ 545 w 1018"/>
                <a:gd name="T95" fmla="*/ 986 h 1018"/>
                <a:gd name="T96" fmla="*/ 640 w 1018"/>
                <a:gd name="T97" fmla="*/ 985 h 1018"/>
                <a:gd name="T98" fmla="*/ 672 w 1018"/>
                <a:gd name="T99" fmla="*/ 959 h 1018"/>
                <a:gd name="T100" fmla="*/ 702 w 1018"/>
                <a:gd name="T101" fmla="*/ 744 h 1018"/>
                <a:gd name="T102" fmla="*/ 723 w 1018"/>
                <a:gd name="T103" fmla="*/ 939 h 1018"/>
                <a:gd name="T104" fmla="*/ 762 w 1018"/>
                <a:gd name="T105" fmla="*/ 927 h 1018"/>
                <a:gd name="T106" fmla="*/ 838 w 1018"/>
                <a:gd name="T107" fmla="*/ 874 h 1018"/>
                <a:gd name="T108" fmla="*/ 872 w 1018"/>
                <a:gd name="T109" fmla="*/ 866 h 1018"/>
                <a:gd name="T110" fmla="*/ 871 w 1018"/>
                <a:gd name="T111" fmla="*/ 821 h 1018"/>
                <a:gd name="T112" fmla="*/ 940 w 1018"/>
                <a:gd name="T113" fmla="*/ 746 h 1018"/>
                <a:gd name="T114" fmla="*/ 935 w 1018"/>
                <a:gd name="T115" fmla="*/ 706 h 1018"/>
                <a:gd name="T116" fmla="*/ 933 w 1018"/>
                <a:gd name="T117" fmla="*/ 656 h 1018"/>
                <a:gd name="T118" fmla="*/ 968 w 1018"/>
                <a:gd name="T119" fmla="*/ 662 h 1018"/>
                <a:gd name="T120" fmla="*/ 987 w 1018"/>
                <a:gd name="T121" fmla="*/ 627 h 1018"/>
                <a:gd name="T122" fmla="*/ 999 w 1018"/>
                <a:gd name="T123" fmla="*/ 53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8">
                  <a:moveTo>
                    <a:pt x="1018" y="504"/>
                  </a:moveTo>
                  <a:lnTo>
                    <a:pt x="1018" y="504"/>
                  </a:lnTo>
                  <a:lnTo>
                    <a:pt x="1017" y="498"/>
                  </a:lnTo>
                  <a:lnTo>
                    <a:pt x="1015" y="493"/>
                  </a:lnTo>
                  <a:lnTo>
                    <a:pt x="1013" y="487"/>
                  </a:lnTo>
                  <a:lnTo>
                    <a:pt x="1008" y="483"/>
                  </a:lnTo>
                  <a:lnTo>
                    <a:pt x="1003" y="479"/>
                  </a:lnTo>
                  <a:lnTo>
                    <a:pt x="998" y="476"/>
                  </a:lnTo>
                  <a:lnTo>
                    <a:pt x="992" y="474"/>
                  </a:lnTo>
                  <a:lnTo>
                    <a:pt x="986" y="473"/>
                  </a:lnTo>
                  <a:lnTo>
                    <a:pt x="903" y="474"/>
                  </a:lnTo>
                  <a:lnTo>
                    <a:pt x="976" y="400"/>
                  </a:lnTo>
                  <a:lnTo>
                    <a:pt x="976" y="400"/>
                  </a:lnTo>
                  <a:lnTo>
                    <a:pt x="979" y="396"/>
                  </a:lnTo>
                  <a:lnTo>
                    <a:pt x="983" y="390"/>
                  </a:lnTo>
                  <a:lnTo>
                    <a:pt x="985" y="384"/>
                  </a:lnTo>
                  <a:lnTo>
                    <a:pt x="985" y="378"/>
                  </a:lnTo>
                  <a:lnTo>
                    <a:pt x="984" y="373"/>
                  </a:lnTo>
                  <a:lnTo>
                    <a:pt x="983" y="366"/>
                  </a:lnTo>
                  <a:lnTo>
                    <a:pt x="979" y="361"/>
                  </a:lnTo>
                  <a:lnTo>
                    <a:pt x="975" y="355"/>
                  </a:lnTo>
                  <a:lnTo>
                    <a:pt x="975" y="355"/>
                  </a:lnTo>
                  <a:lnTo>
                    <a:pt x="970" y="352"/>
                  </a:lnTo>
                  <a:lnTo>
                    <a:pt x="964" y="349"/>
                  </a:lnTo>
                  <a:lnTo>
                    <a:pt x="959" y="347"/>
                  </a:lnTo>
                  <a:lnTo>
                    <a:pt x="953" y="347"/>
                  </a:lnTo>
                  <a:lnTo>
                    <a:pt x="946" y="347"/>
                  </a:lnTo>
                  <a:lnTo>
                    <a:pt x="941" y="349"/>
                  </a:lnTo>
                  <a:lnTo>
                    <a:pt x="935" y="352"/>
                  </a:lnTo>
                  <a:lnTo>
                    <a:pt x="930" y="356"/>
                  </a:lnTo>
                  <a:lnTo>
                    <a:pt x="813" y="476"/>
                  </a:lnTo>
                  <a:lnTo>
                    <a:pt x="586" y="477"/>
                  </a:lnTo>
                  <a:lnTo>
                    <a:pt x="743" y="317"/>
                  </a:lnTo>
                  <a:lnTo>
                    <a:pt x="910" y="316"/>
                  </a:lnTo>
                  <a:lnTo>
                    <a:pt x="910" y="316"/>
                  </a:lnTo>
                  <a:lnTo>
                    <a:pt x="916" y="315"/>
                  </a:lnTo>
                  <a:lnTo>
                    <a:pt x="923" y="312"/>
                  </a:lnTo>
                  <a:lnTo>
                    <a:pt x="928" y="309"/>
                  </a:lnTo>
                  <a:lnTo>
                    <a:pt x="932" y="306"/>
                  </a:lnTo>
                  <a:lnTo>
                    <a:pt x="937" y="301"/>
                  </a:lnTo>
                  <a:lnTo>
                    <a:pt x="939" y="295"/>
                  </a:lnTo>
                  <a:lnTo>
                    <a:pt x="941" y="290"/>
                  </a:lnTo>
                  <a:lnTo>
                    <a:pt x="941" y="283"/>
                  </a:lnTo>
                  <a:lnTo>
                    <a:pt x="941" y="283"/>
                  </a:lnTo>
                  <a:lnTo>
                    <a:pt x="941" y="277"/>
                  </a:lnTo>
                  <a:lnTo>
                    <a:pt x="939" y="271"/>
                  </a:lnTo>
                  <a:lnTo>
                    <a:pt x="935" y="265"/>
                  </a:lnTo>
                  <a:lnTo>
                    <a:pt x="932" y="261"/>
                  </a:lnTo>
                  <a:lnTo>
                    <a:pt x="927" y="257"/>
                  </a:lnTo>
                  <a:lnTo>
                    <a:pt x="922" y="253"/>
                  </a:lnTo>
                  <a:lnTo>
                    <a:pt x="916" y="252"/>
                  </a:lnTo>
                  <a:lnTo>
                    <a:pt x="910" y="251"/>
                  </a:lnTo>
                  <a:lnTo>
                    <a:pt x="806" y="252"/>
                  </a:lnTo>
                  <a:lnTo>
                    <a:pt x="866" y="191"/>
                  </a:lnTo>
                  <a:lnTo>
                    <a:pt x="866" y="191"/>
                  </a:lnTo>
                  <a:lnTo>
                    <a:pt x="870" y="187"/>
                  </a:lnTo>
                  <a:lnTo>
                    <a:pt x="873" y="180"/>
                  </a:lnTo>
                  <a:lnTo>
                    <a:pt x="874" y="175"/>
                  </a:lnTo>
                  <a:lnTo>
                    <a:pt x="875" y="169"/>
                  </a:lnTo>
                  <a:lnTo>
                    <a:pt x="874" y="163"/>
                  </a:lnTo>
                  <a:lnTo>
                    <a:pt x="872" y="157"/>
                  </a:lnTo>
                  <a:lnTo>
                    <a:pt x="870" y="151"/>
                  </a:lnTo>
                  <a:lnTo>
                    <a:pt x="866" y="146"/>
                  </a:lnTo>
                  <a:lnTo>
                    <a:pt x="866" y="146"/>
                  </a:lnTo>
                  <a:lnTo>
                    <a:pt x="860" y="143"/>
                  </a:lnTo>
                  <a:lnTo>
                    <a:pt x="855" y="140"/>
                  </a:lnTo>
                  <a:lnTo>
                    <a:pt x="849" y="138"/>
                  </a:lnTo>
                  <a:lnTo>
                    <a:pt x="843" y="138"/>
                  </a:lnTo>
                  <a:lnTo>
                    <a:pt x="837" y="138"/>
                  </a:lnTo>
                  <a:lnTo>
                    <a:pt x="831" y="140"/>
                  </a:lnTo>
                  <a:lnTo>
                    <a:pt x="826" y="143"/>
                  </a:lnTo>
                  <a:lnTo>
                    <a:pt x="821" y="147"/>
                  </a:lnTo>
                  <a:lnTo>
                    <a:pt x="761" y="208"/>
                  </a:lnTo>
                  <a:lnTo>
                    <a:pt x="759" y="104"/>
                  </a:lnTo>
                  <a:lnTo>
                    <a:pt x="759" y="104"/>
                  </a:lnTo>
                  <a:lnTo>
                    <a:pt x="759" y="98"/>
                  </a:lnTo>
                  <a:lnTo>
                    <a:pt x="757" y="92"/>
                  </a:lnTo>
                  <a:lnTo>
                    <a:pt x="754" y="87"/>
                  </a:lnTo>
                  <a:lnTo>
                    <a:pt x="750" y="83"/>
                  </a:lnTo>
                  <a:lnTo>
                    <a:pt x="746" y="79"/>
                  </a:lnTo>
                  <a:lnTo>
                    <a:pt x="740" y="75"/>
                  </a:lnTo>
                  <a:lnTo>
                    <a:pt x="734" y="74"/>
                  </a:lnTo>
                  <a:lnTo>
                    <a:pt x="727" y="73"/>
                  </a:lnTo>
                  <a:lnTo>
                    <a:pt x="727" y="73"/>
                  </a:lnTo>
                  <a:lnTo>
                    <a:pt x="721" y="74"/>
                  </a:lnTo>
                  <a:lnTo>
                    <a:pt x="715" y="75"/>
                  </a:lnTo>
                  <a:lnTo>
                    <a:pt x="710" y="79"/>
                  </a:lnTo>
                  <a:lnTo>
                    <a:pt x="705" y="83"/>
                  </a:lnTo>
                  <a:lnTo>
                    <a:pt x="702" y="87"/>
                  </a:lnTo>
                  <a:lnTo>
                    <a:pt x="698" y="92"/>
                  </a:lnTo>
                  <a:lnTo>
                    <a:pt x="697" y="99"/>
                  </a:lnTo>
                  <a:lnTo>
                    <a:pt x="696" y="105"/>
                  </a:lnTo>
                  <a:lnTo>
                    <a:pt x="697" y="272"/>
                  </a:lnTo>
                  <a:lnTo>
                    <a:pt x="540" y="433"/>
                  </a:lnTo>
                  <a:lnTo>
                    <a:pt x="538" y="204"/>
                  </a:lnTo>
                  <a:lnTo>
                    <a:pt x="655" y="85"/>
                  </a:lnTo>
                  <a:lnTo>
                    <a:pt x="655" y="85"/>
                  </a:lnTo>
                  <a:lnTo>
                    <a:pt x="659" y="81"/>
                  </a:lnTo>
                  <a:lnTo>
                    <a:pt x="662" y="75"/>
                  </a:lnTo>
                  <a:lnTo>
                    <a:pt x="663" y="69"/>
                  </a:lnTo>
                  <a:lnTo>
                    <a:pt x="664" y="62"/>
                  </a:lnTo>
                  <a:lnTo>
                    <a:pt x="663" y="57"/>
                  </a:lnTo>
                  <a:lnTo>
                    <a:pt x="662" y="51"/>
                  </a:lnTo>
                  <a:lnTo>
                    <a:pt x="659" y="45"/>
                  </a:lnTo>
                  <a:lnTo>
                    <a:pt x="654" y="41"/>
                  </a:lnTo>
                  <a:lnTo>
                    <a:pt x="654" y="41"/>
                  </a:lnTo>
                  <a:lnTo>
                    <a:pt x="649" y="37"/>
                  </a:lnTo>
                  <a:lnTo>
                    <a:pt x="644" y="33"/>
                  </a:lnTo>
                  <a:lnTo>
                    <a:pt x="638" y="32"/>
                  </a:lnTo>
                  <a:lnTo>
                    <a:pt x="632" y="31"/>
                  </a:lnTo>
                  <a:lnTo>
                    <a:pt x="625" y="32"/>
                  </a:lnTo>
                  <a:lnTo>
                    <a:pt x="620" y="33"/>
                  </a:lnTo>
                  <a:lnTo>
                    <a:pt x="615" y="37"/>
                  </a:lnTo>
                  <a:lnTo>
                    <a:pt x="609" y="41"/>
                  </a:lnTo>
                  <a:lnTo>
                    <a:pt x="537" y="115"/>
                  </a:lnTo>
                  <a:lnTo>
                    <a:pt x="536" y="32"/>
                  </a:lnTo>
                  <a:lnTo>
                    <a:pt x="536" y="32"/>
                  </a:lnTo>
                  <a:lnTo>
                    <a:pt x="535" y="26"/>
                  </a:lnTo>
                  <a:lnTo>
                    <a:pt x="534" y="20"/>
                  </a:lnTo>
                  <a:lnTo>
                    <a:pt x="531" y="14"/>
                  </a:lnTo>
                  <a:lnTo>
                    <a:pt x="527" y="10"/>
                  </a:lnTo>
                  <a:lnTo>
                    <a:pt x="522" y="6"/>
                  </a:lnTo>
                  <a:lnTo>
                    <a:pt x="517" y="3"/>
                  </a:lnTo>
                  <a:lnTo>
                    <a:pt x="511" y="1"/>
                  </a:lnTo>
                  <a:lnTo>
                    <a:pt x="504" y="0"/>
                  </a:lnTo>
                  <a:lnTo>
                    <a:pt x="504" y="0"/>
                  </a:lnTo>
                  <a:lnTo>
                    <a:pt x="498" y="1"/>
                  </a:lnTo>
                  <a:lnTo>
                    <a:pt x="492" y="3"/>
                  </a:lnTo>
                  <a:lnTo>
                    <a:pt x="487" y="7"/>
                  </a:lnTo>
                  <a:lnTo>
                    <a:pt x="482" y="10"/>
                  </a:lnTo>
                  <a:lnTo>
                    <a:pt x="478" y="15"/>
                  </a:lnTo>
                  <a:lnTo>
                    <a:pt x="475" y="21"/>
                  </a:lnTo>
                  <a:lnTo>
                    <a:pt x="473" y="26"/>
                  </a:lnTo>
                  <a:lnTo>
                    <a:pt x="473" y="32"/>
                  </a:lnTo>
                  <a:lnTo>
                    <a:pt x="474" y="115"/>
                  </a:lnTo>
                  <a:lnTo>
                    <a:pt x="400" y="43"/>
                  </a:lnTo>
                  <a:lnTo>
                    <a:pt x="400" y="43"/>
                  </a:lnTo>
                  <a:lnTo>
                    <a:pt x="395" y="39"/>
                  </a:lnTo>
                  <a:lnTo>
                    <a:pt x="389" y="36"/>
                  </a:lnTo>
                  <a:lnTo>
                    <a:pt x="384" y="35"/>
                  </a:lnTo>
                  <a:lnTo>
                    <a:pt x="378" y="33"/>
                  </a:lnTo>
                  <a:lnTo>
                    <a:pt x="371" y="35"/>
                  </a:lnTo>
                  <a:lnTo>
                    <a:pt x="366" y="36"/>
                  </a:lnTo>
                  <a:lnTo>
                    <a:pt x="360" y="39"/>
                  </a:lnTo>
                  <a:lnTo>
                    <a:pt x="355" y="43"/>
                  </a:lnTo>
                  <a:lnTo>
                    <a:pt x="355" y="43"/>
                  </a:lnTo>
                  <a:lnTo>
                    <a:pt x="351" y="48"/>
                  </a:lnTo>
                  <a:lnTo>
                    <a:pt x="349" y="54"/>
                  </a:lnTo>
                  <a:lnTo>
                    <a:pt x="346" y="59"/>
                  </a:lnTo>
                  <a:lnTo>
                    <a:pt x="346" y="66"/>
                  </a:lnTo>
                  <a:lnTo>
                    <a:pt x="346" y="72"/>
                  </a:lnTo>
                  <a:lnTo>
                    <a:pt x="349" y="77"/>
                  </a:lnTo>
                  <a:lnTo>
                    <a:pt x="352" y="83"/>
                  </a:lnTo>
                  <a:lnTo>
                    <a:pt x="355" y="88"/>
                  </a:lnTo>
                  <a:lnTo>
                    <a:pt x="474" y="205"/>
                  </a:lnTo>
                  <a:lnTo>
                    <a:pt x="476" y="433"/>
                  </a:lnTo>
                  <a:lnTo>
                    <a:pt x="316" y="276"/>
                  </a:lnTo>
                  <a:lnTo>
                    <a:pt x="314" y="109"/>
                  </a:lnTo>
                  <a:lnTo>
                    <a:pt x="314" y="109"/>
                  </a:lnTo>
                  <a:lnTo>
                    <a:pt x="314" y="102"/>
                  </a:lnTo>
                  <a:lnTo>
                    <a:pt x="312" y="97"/>
                  </a:lnTo>
                  <a:lnTo>
                    <a:pt x="309" y="91"/>
                  </a:lnTo>
                  <a:lnTo>
                    <a:pt x="305" y="86"/>
                  </a:lnTo>
                  <a:lnTo>
                    <a:pt x="300" y="83"/>
                  </a:lnTo>
                  <a:lnTo>
                    <a:pt x="295" y="80"/>
                  </a:lnTo>
                  <a:lnTo>
                    <a:pt x="288" y="77"/>
                  </a:lnTo>
                  <a:lnTo>
                    <a:pt x="282" y="77"/>
                  </a:lnTo>
                  <a:lnTo>
                    <a:pt x="282" y="77"/>
                  </a:lnTo>
                  <a:lnTo>
                    <a:pt x="276" y="77"/>
                  </a:lnTo>
                  <a:lnTo>
                    <a:pt x="270" y="80"/>
                  </a:lnTo>
                  <a:lnTo>
                    <a:pt x="265" y="83"/>
                  </a:lnTo>
                  <a:lnTo>
                    <a:pt x="261" y="87"/>
                  </a:lnTo>
                  <a:lnTo>
                    <a:pt x="256" y="91"/>
                  </a:lnTo>
                  <a:lnTo>
                    <a:pt x="253" y="97"/>
                  </a:lnTo>
                  <a:lnTo>
                    <a:pt x="252" y="103"/>
                  </a:lnTo>
                  <a:lnTo>
                    <a:pt x="251" y="110"/>
                  </a:lnTo>
                  <a:lnTo>
                    <a:pt x="252" y="213"/>
                  </a:lnTo>
                  <a:lnTo>
                    <a:pt x="191" y="153"/>
                  </a:lnTo>
                  <a:lnTo>
                    <a:pt x="191" y="153"/>
                  </a:lnTo>
                  <a:lnTo>
                    <a:pt x="185" y="148"/>
                  </a:lnTo>
                  <a:lnTo>
                    <a:pt x="180" y="146"/>
                  </a:lnTo>
                  <a:lnTo>
                    <a:pt x="175" y="144"/>
                  </a:lnTo>
                  <a:lnTo>
                    <a:pt x="168" y="144"/>
                  </a:lnTo>
                  <a:lnTo>
                    <a:pt x="162" y="144"/>
                  </a:lnTo>
                  <a:lnTo>
                    <a:pt x="156" y="146"/>
                  </a:lnTo>
                  <a:lnTo>
                    <a:pt x="151" y="149"/>
                  </a:lnTo>
                  <a:lnTo>
                    <a:pt x="146" y="153"/>
                  </a:lnTo>
                  <a:lnTo>
                    <a:pt x="146" y="153"/>
                  </a:lnTo>
                  <a:lnTo>
                    <a:pt x="141" y="158"/>
                  </a:lnTo>
                  <a:lnTo>
                    <a:pt x="139" y="163"/>
                  </a:lnTo>
                  <a:lnTo>
                    <a:pt x="137" y="170"/>
                  </a:lnTo>
                  <a:lnTo>
                    <a:pt x="137" y="175"/>
                  </a:lnTo>
                  <a:lnTo>
                    <a:pt x="137" y="182"/>
                  </a:lnTo>
                  <a:lnTo>
                    <a:pt x="139" y="188"/>
                  </a:lnTo>
                  <a:lnTo>
                    <a:pt x="143" y="193"/>
                  </a:lnTo>
                  <a:lnTo>
                    <a:pt x="147" y="198"/>
                  </a:lnTo>
                  <a:lnTo>
                    <a:pt x="207" y="258"/>
                  </a:lnTo>
                  <a:lnTo>
                    <a:pt x="104" y="259"/>
                  </a:lnTo>
                  <a:lnTo>
                    <a:pt x="104" y="259"/>
                  </a:lnTo>
                  <a:lnTo>
                    <a:pt x="97" y="260"/>
                  </a:lnTo>
                  <a:lnTo>
                    <a:pt x="92" y="261"/>
                  </a:lnTo>
                  <a:lnTo>
                    <a:pt x="87" y="264"/>
                  </a:lnTo>
                  <a:lnTo>
                    <a:pt x="81" y="268"/>
                  </a:lnTo>
                  <a:lnTo>
                    <a:pt x="78" y="273"/>
                  </a:lnTo>
                  <a:lnTo>
                    <a:pt x="75" y="278"/>
                  </a:lnTo>
                  <a:lnTo>
                    <a:pt x="73" y="285"/>
                  </a:lnTo>
                  <a:lnTo>
                    <a:pt x="73" y="291"/>
                  </a:lnTo>
                  <a:lnTo>
                    <a:pt x="73" y="291"/>
                  </a:lnTo>
                  <a:lnTo>
                    <a:pt x="74" y="297"/>
                  </a:lnTo>
                  <a:lnTo>
                    <a:pt x="75" y="303"/>
                  </a:lnTo>
                  <a:lnTo>
                    <a:pt x="78" y="308"/>
                  </a:lnTo>
                  <a:lnTo>
                    <a:pt x="82" y="313"/>
                  </a:lnTo>
                  <a:lnTo>
                    <a:pt x="87" y="317"/>
                  </a:lnTo>
                  <a:lnTo>
                    <a:pt x="92" y="320"/>
                  </a:lnTo>
                  <a:lnTo>
                    <a:pt x="99" y="322"/>
                  </a:lnTo>
                  <a:lnTo>
                    <a:pt x="105" y="322"/>
                  </a:lnTo>
                  <a:lnTo>
                    <a:pt x="271" y="321"/>
                  </a:lnTo>
                  <a:lnTo>
                    <a:pt x="432" y="479"/>
                  </a:lnTo>
                  <a:lnTo>
                    <a:pt x="204" y="481"/>
                  </a:lnTo>
                  <a:lnTo>
                    <a:pt x="85" y="364"/>
                  </a:lnTo>
                  <a:lnTo>
                    <a:pt x="85" y="364"/>
                  </a:lnTo>
                  <a:lnTo>
                    <a:pt x="80" y="360"/>
                  </a:lnTo>
                  <a:lnTo>
                    <a:pt x="74" y="356"/>
                  </a:lnTo>
                  <a:lnTo>
                    <a:pt x="69" y="355"/>
                  </a:lnTo>
                  <a:lnTo>
                    <a:pt x="62" y="354"/>
                  </a:lnTo>
                  <a:lnTo>
                    <a:pt x="57" y="355"/>
                  </a:lnTo>
                  <a:lnTo>
                    <a:pt x="50" y="357"/>
                  </a:lnTo>
                  <a:lnTo>
                    <a:pt x="45" y="360"/>
                  </a:lnTo>
                  <a:lnTo>
                    <a:pt x="40" y="364"/>
                  </a:lnTo>
                  <a:lnTo>
                    <a:pt x="40" y="364"/>
                  </a:lnTo>
                  <a:lnTo>
                    <a:pt x="36" y="369"/>
                  </a:lnTo>
                  <a:lnTo>
                    <a:pt x="33" y="375"/>
                  </a:lnTo>
                  <a:lnTo>
                    <a:pt x="31" y="380"/>
                  </a:lnTo>
                  <a:lnTo>
                    <a:pt x="31" y="386"/>
                  </a:lnTo>
                  <a:lnTo>
                    <a:pt x="31" y="393"/>
                  </a:lnTo>
                  <a:lnTo>
                    <a:pt x="33" y="398"/>
                  </a:lnTo>
                  <a:lnTo>
                    <a:pt x="36" y="404"/>
                  </a:lnTo>
                  <a:lnTo>
                    <a:pt x="41" y="409"/>
                  </a:lnTo>
                  <a:lnTo>
                    <a:pt x="114" y="481"/>
                  </a:lnTo>
                  <a:lnTo>
                    <a:pt x="32" y="482"/>
                  </a:lnTo>
                  <a:lnTo>
                    <a:pt x="32" y="482"/>
                  </a:lnTo>
                  <a:lnTo>
                    <a:pt x="26" y="483"/>
                  </a:lnTo>
                  <a:lnTo>
                    <a:pt x="19" y="484"/>
                  </a:lnTo>
                  <a:lnTo>
                    <a:pt x="14" y="487"/>
                  </a:lnTo>
                  <a:lnTo>
                    <a:pt x="9" y="492"/>
                  </a:lnTo>
                  <a:lnTo>
                    <a:pt x="5" y="496"/>
                  </a:lnTo>
                  <a:lnTo>
                    <a:pt x="2" y="501"/>
                  </a:lnTo>
                  <a:lnTo>
                    <a:pt x="1" y="508"/>
                  </a:lnTo>
                  <a:lnTo>
                    <a:pt x="0" y="514"/>
                  </a:lnTo>
                  <a:lnTo>
                    <a:pt x="0" y="514"/>
                  </a:lnTo>
                  <a:lnTo>
                    <a:pt x="1" y="521"/>
                  </a:lnTo>
                  <a:lnTo>
                    <a:pt x="3" y="526"/>
                  </a:lnTo>
                  <a:lnTo>
                    <a:pt x="5" y="531"/>
                  </a:lnTo>
                  <a:lnTo>
                    <a:pt x="9" y="537"/>
                  </a:lnTo>
                  <a:lnTo>
                    <a:pt x="15" y="540"/>
                  </a:lnTo>
                  <a:lnTo>
                    <a:pt x="20" y="543"/>
                  </a:lnTo>
                  <a:lnTo>
                    <a:pt x="26" y="545"/>
                  </a:lnTo>
                  <a:lnTo>
                    <a:pt x="32" y="545"/>
                  </a:lnTo>
                  <a:lnTo>
                    <a:pt x="115" y="545"/>
                  </a:lnTo>
                  <a:lnTo>
                    <a:pt x="42" y="618"/>
                  </a:lnTo>
                  <a:lnTo>
                    <a:pt x="42" y="618"/>
                  </a:lnTo>
                  <a:lnTo>
                    <a:pt x="38" y="624"/>
                  </a:lnTo>
                  <a:lnTo>
                    <a:pt x="35" y="629"/>
                  </a:lnTo>
                  <a:lnTo>
                    <a:pt x="33" y="635"/>
                  </a:lnTo>
                  <a:lnTo>
                    <a:pt x="33" y="641"/>
                  </a:lnTo>
                  <a:lnTo>
                    <a:pt x="34" y="647"/>
                  </a:lnTo>
                  <a:lnTo>
                    <a:pt x="35" y="653"/>
                  </a:lnTo>
                  <a:lnTo>
                    <a:pt x="38" y="659"/>
                  </a:lnTo>
                  <a:lnTo>
                    <a:pt x="43" y="663"/>
                  </a:lnTo>
                  <a:lnTo>
                    <a:pt x="43" y="663"/>
                  </a:lnTo>
                  <a:lnTo>
                    <a:pt x="48" y="668"/>
                  </a:lnTo>
                  <a:lnTo>
                    <a:pt x="53" y="671"/>
                  </a:lnTo>
                  <a:lnTo>
                    <a:pt x="59" y="672"/>
                  </a:lnTo>
                  <a:lnTo>
                    <a:pt x="65" y="673"/>
                  </a:lnTo>
                  <a:lnTo>
                    <a:pt x="65" y="673"/>
                  </a:lnTo>
                  <a:lnTo>
                    <a:pt x="71" y="672"/>
                  </a:lnTo>
                  <a:lnTo>
                    <a:pt x="77" y="670"/>
                  </a:lnTo>
                  <a:lnTo>
                    <a:pt x="82" y="668"/>
                  </a:lnTo>
                  <a:lnTo>
                    <a:pt x="88" y="663"/>
                  </a:lnTo>
                  <a:lnTo>
                    <a:pt x="205" y="544"/>
                  </a:lnTo>
                  <a:lnTo>
                    <a:pt x="432" y="542"/>
                  </a:lnTo>
                  <a:lnTo>
                    <a:pt x="275" y="703"/>
                  </a:lnTo>
                  <a:lnTo>
                    <a:pt x="108" y="704"/>
                  </a:lnTo>
                  <a:lnTo>
                    <a:pt x="108" y="704"/>
                  </a:lnTo>
                  <a:lnTo>
                    <a:pt x="102" y="705"/>
                  </a:lnTo>
                  <a:lnTo>
                    <a:pt x="95" y="706"/>
                  </a:lnTo>
                  <a:lnTo>
                    <a:pt x="90" y="709"/>
                  </a:lnTo>
                  <a:lnTo>
                    <a:pt x="86" y="714"/>
                  </a:lnTo>
                  <a:lnTo>
                    <a:pt x="81" y="718"/>
                  </a:lnTo>
                  <a:lnTo>
                    <a:pt x="79" y="723"/>
                  </a:lnTo>
                  <a:lnTo>
                    <a:pt x="77" y="730"/>
                  </a:lnTo>
                  <a:lnTo>
                    <a:pt x="77" y="736"/>
                  </a:lnTo>
                  <a:lnTo>
                    <a:pt x="77" y="736"/>
                  </a:lnTo>
                  <a:lnTo>
                    <a:pt x="77" y="743"/>
                  </a:lnTo>
                  <a:lnTo>
                    <a:pt x="79" y="748"/>
                  </a:lnTo>
                  <a:lnTo>
                    <a:pt x="82" y="753"/>
                  </a:lnTo>
                  <a:lnTo>
                    <a:pt x="86" y="759"/>
                  </a:lnTo>
                  <a:lnTo>
                    <a:pt x="91" y="762"/>
                  </a:lnTo>
                  <a:lnTo>
                    <a:pt x="96" y="765"/>
                  </a:lnTo>
                  <a:lnTo>
                    <a:pt x="103" y="767"/>
                  </a:lnTo>
                  <a:lnTo>
                    <a:pt x="108" y="767"/>
                  </a:lnTo>
                  <a:lnTo>
                    <a:pt x="212" y="766"/>
                  </a:lnTo>
                  <a:lnTo>
                    <a:pt x="152" y="827"/>
                  </a:lnTo>
                  <a:lnTo>
                    <a:pt x="152" y="827"/>
                  </a:lnTo>
                  <a:lnTo>
                    <a:pt x="148" y="833"/>
                  </a:lnTo>
                  <a:lnTo>
                    <a:pt x="145" y="838"/>
                  </a:lnTo>
                  <a:lnTo>
                    <a:pt x="144" y="844"/>
                  </a:lnTo>
                  <a:lnTo>
                    <a:pt x="143" y="850"/>
                  </a:lnTo>
                  <a:lnTo>
                    <a:pt x="144" y="856"/>
                  </a:lnTo>
                  <a:lnTo>
                    <a:pt x="146" y="862"/>
                  </a:lnTo>
                  <a:lnTo>
                    <a:pt x="148" y="867"/>
                  </a:lnTo>
                  <a:lnTo>
                    <a:pt x="152" y="872"/>
                  </a:lnTo>
                  <a:lnTo>
                    <a:pt x="152" y="872"/>
                  </a:lnTo>
                  <a:lnTo>
                    <a:pt x="158" y="877"/>
                  </a:lnTo>
                  <a:lnTo>
                    <a:pt x="163" y="879"/>
                  </a:lnTo>
                  <a:lnTo>
                    <a:pt x="169" y="881"/>
                  </a:lnTo>
                  <a:lnTo>
                    <a:pt x="175" y="882"/>
                  </a:lnTo>
                  <a:lnTo>
                    <a:pt x="175" y="882"/>
                  </a:lnTo>
                  <a:lnTo>
                    <a:pt x="181" y="881"/>
                  </a:lnTo>
                  <a:lnTo>
                    <a:pt x="187" y="879"/>
                  </a:lnTo>
                  <a:lnTo>
                    <a:pt x="192" y="876"/>
                  </a:lnTo>
                  <a:lnTo>
                    <a:pt x="197" y="872"/>
                  </a:lnTo>
                  <a:lnTo>
                    <a:pt x="257" y="811"/>
                  </a:lnTo>
                  <a:lnTo>
                    <a:pt x="258" y="914"/>
                  </a:lnTo>
                  <a:lnTo>
                    <a:pt x="258" y="914"/>
                  </a:lnTo>
                  <a:lnTo>
                    <a:pt x="258" y="921"/>
                  </a:lnTo>
                  <a:lnTo>
                    <a:pt x="261" y="927"/>
                  </a:lnTo>
                  <a:lnTo>
                    <a:pt x="264" y="933"/>
                  </a:lnTo>
                  <a:lnTo>
                    <a:pt x="268" y="937"/>
                  </a:lnTo>
                  <a:lnTo>
                    <a:pt x="272" y="940"/>
                  </a:lnTo>
                  <a:lnTo>
                    <a:pt x="278" y="943"/>
                  </a:lnTo>
                  <a:lnTo>
                    <a:pt x="284" y="945"/>
                  </a:lnTo>
                  <a:lnTo>
                    <a:pt x="291" y="945"/>
                  </a:lnTo>
                  <a:lnTo>
                    <a:pt x="291" y="945"/>
                  </a:lnTo>
                  <a:lnTo>
                    <a:pt x="297" y="945"/>
                  </a:lnTo>
                  <a:lnTo>
                    <a:pt x="302" y="943"/>
                  </a:lnTo>
                  <a:lnTo>
                    <a:pt x="308" y="940"/>
                  </a:lnTo>
                  <a:lnTo>
                    <a:pt x="313" y="937"/>
                  </a:lnTo>
                  <a:lnTo>
                    <a:pt x="316" y="931"/>
                  </a:lnTo>
                  <a:lnTo>
                    <a:pt x="320" y="926"/>
                  </a:lnTo>
                  <a:lnTo>
                    <a:pt x="321" y="920"/>
                  </a:lnTo>
                  <a:lnTo>
                    <a:pt x="322" y="913"/>
                  </a:lnTo>
                  <a:lnTo>
                    <a:pt x="321" y="747"/>
                  </a:lnTo>
                  <a:lnTo>
                    <a:pt x="477" y="587"/>
                  </a:lnTo>
                  <a:lnTo>
                    <a:pt x="479" y="815"/>
                  </a:lnTo>
                  <a:lnTo>
                    <a:pt x="364" y="934"/>
                  </a:lnTo>
                  <a:lnTo>
                    <a:pt x="364" y="934"/>
                  </a:lnTo>
                  <a:lnTo>
                    <a:pt x="359" y="939"/>
                  </a:lnTo>
                  <a:lnTo>
                    <a:pt x="356" y="944"/>
                  </a:lnTo>
                  <a:lnTo>
                    <a:pt x="355" y="950"/>
                  </a:lnTo>
                  <a:lnTo>
                    <a:pt x="354" y="956"/>
                  </a:lnTo>
                  <a:lnTo>
                    <a:pt x="355" y="963"/>
                  </a:lnTo>
                  <a:lnTo>
                    <a:pt x="356" y="968"/>
                  </a:lnTo>
                  <a:lnTo>
                    <a:pt x="359" y="973"/>
                  </a:lnTo>
                  <a:lnTo>
                    <a:pt x="364" y="979"/>
                  </a:lnTo>
                  <a:lnTo>
                    <a:pt x="364" y="979"/>
                  </a:lnTo>
                  <a:lnTo>
                    <a:pt x="369" y="983"/>
                  </a:lnTo>
                  <a:lnTo>
                    <a:pt x="374" y="985"/>
                  </a:lnTo>
                  <a:lnTo>
                    <a:pt x="380" y="987"/>
                  </a:lnTo>
                  <a:lnTo>
                    <a:pt x="386" y="987"/>
                  </a:lnTo>
                  <a:lnTo>
                    <a:pt x="393" y="987"/>
                  </a:lnTo>
                  <a:lnTo>
                    <a:pt x="398" y="985"/>
                  </a:lnTo>
                  <a:lnTo>
                    <a:pt x="403" y="982"/>
                  </a:lnTo>
                  <a:lnTo>
                    <a:pt x="409" y="979"/>
                  </a:lnTo>
                  <a:lnTo>
                    <a:pt x="481" y="905"/>
                  </a:lnTo>
                  <a:lnTo>
                    <a:pt x="482" y="987"/>
                  </a:lnTo>
                  <a:lnTo>
                    <a:pt x="482" y="987"/>
                  </a:lnTo>
                  <a:lnTo>
                    <a:pt x="482" y="994"/>
                  </a:lnTo>
                  <a:lnTo>
                    <a:pt x="484" y="999"/>
                  </a:lnTo>
                  <a:lnTo>
                    <a:pt x="487" y="1004"/>
                  </a:lnTo>
                  <a:lnTo>
                    <a:pt x="491" y="1009"/>
                  </a:lnTo>
                  <a:lnTo>
                    <a:pt x="496" y="1013"/>
                  </a:lnTo>
                  <a:lnTo>
                    <a:pt x="501" y="1016"/>
                  </a:lnTo>
                  <a:lnTo>
                    <a:pt x="507" y="1017"/>
                  </a:lnTo>
                  <a:lnTo>
                    <a:pt x="514" y="1018"/>
                  </a:lnTo>
                  <a:lnTo>
                    <a:pt x="514" y="1018"/>
                  </a:lnTo>
                  <a:lnTo>
                    <a:pt x="520" y="1017"/>
                  </a:lnTo>
                  <a:lnTo>
                    <a:pt x="526" y="1016"/>
                  </a:lnTo>
                  <a:lnTo>
                    <a:pt x="531" y="1013"/>
                  </a:lnTo>
                  <a:lnTo>
                    <a:pt x="536" y="1009"/>
                  </a:lnTo>
                  <a:lnTo>
                    <a:pt x="540" y="1004"/>
                  </a:lnTo>
                  <a:lnTo>
                    <a:pt x="543" y="999"/>
                  </a:lnTo>
                  <a:lnTo>
                    <a:pt x="545" y="993"/>
                  </a:lnTo>
                  <a:lnTo>
                    <a:pt x="545" y="986"/>
                  </a:lnTo>
                  <a:lnTo>
                    <a:pt x="544" y="904"/>
                  </a:lnTo>
                  <a:lnTo>
                    <a:pt x="618" y="977"/>
                  </a:lnTo>
                  <a:lnTo>
                    <a:pt x="618" y="977"/>
                  </a:lnTo>
                  <a:lnTo>
                    <a:pt x="623" y="981"/>
                  </a:lnTo>
                  <a:lnTo>
                    <a:pt x="629" y="983"/>
                  </a:lnTo>
                  <a:lnTo>
                    <a:pt x="634" y="985"/>
                  </a:lnTo>
                  <a:lnTo>
                    <a:pt x="640" y="985"/>
                  </a:lnTo>
                  <a:lnTo>
                    <a:pt x="640" y="985"/>
                  </a:lnTo>
                  <a:lnTo>
                    <a:pt x="647" y="985"/>
                  </a:lnTo>
                  <a:lnTo>
                    <a:pt x="652" y="983"/>
                  </a:lnTo>
                  <a:lnTo>
                    <a:pt x="658" y="980"/>
                  </a:lnTo>
                  <a:lnTo>
                    <a:pt x="663" y="975"/>
                  </a:lnTo>
                  <a:lnTo>
                    <a:pt x="663" y="975"/>
                  </a:lnTo>
                  <a:lnTo>
                    <a:pt x="667" y="971"/>
                  </a:lnTo>
                  <a:lnTo>
                    <a:pt x="669" y="966"/>
                  </a:lnTo>
                  <a:lnTo>
                    <a:pt x="672" y="959"/>
                  </a:lnTo>
                  <a:lnTo>
                    <a:pt x="672" y="953"/>
                  </a:lnTo>
                  <a:lnTo>
                    <a:pt x="672" y="948"/>
                  </a:lnTo>
                  <a:lnTo>
                    <a:pt x="669" y="941"/>
                  </a:lnTo>
                  <a:lnTo>
                    <a:pt x="666" y="936"/>
                  </a:lnTo>
                  <a:lnTo>
                    <a:pt x="663" y="930"/>
                  </a:lnTo>
                  <a:lnTo>
                    <a:pt x="544" y="815"/>
                  </a:lnTo>
                  <a:lnTo>
                    <a:pt x="542" y="586"/>
                  </a:lnTo>
                  <a:lnTo>
                    <a:pt x="702" y="744"/>
                  </a:lnTo>
                  <a:lnTo>
                    <a:pt x="704" y="910"/>
                  </a:lnTo>
                  <a:lnTo>
                    <a:pt x="704" y="910"/>
                  </a:lnTo>
                  <a:lnTo>
                    <a:pt x="704" y="916"/>
                  </a:lnTo>
                  <a:lnTo>
                    <a:pt x="706" y="923"/>
                  </a:lnTo>
                  <a:lnTo>
                    <a:pt x="709" y="928"/>
                  </a:lnTo>
                  <a:lnTo>
                    <a:pt x="713" y="933"/>
                  </a:lnTo>
                  <a:lnTo>
                    <a:pt x="718" y="937"/>
                  </a:lnTo>
                  <a:lnTo>
                    <a:pt x="723" y="939"/>
                  </a:lnTo>
                  <a:lnTo>
                    <a:pt x="729" y="941"/>
                  </a:lnTo>
                  <a:lnTo>
                    <a:pt x="736" y="942"/>
                  </a:lnTo>
                  <a:lnTo>
                    <a:pt x="736" y="942"/>
                  </a:lnTo>
                  <a:lnTo>
                    <a:pt x="742" y="941"/>
                  </a:lnTo>
                  <a:lnTo>
                    <a:pt x="748" y="939"/>
                  </a:lnTo>
                  <a:lnTo>
                    <a:pt x="753" y="936"/>
                  </a:lnTo>
                  <a:lnTo>
                    <a:pt x="757" y="933"/>
                  </a:lnTo>
                  <a:lnTo>
                    <a:pt x="762" y="927"/>
                  </a:lnTo>
                  <a:lnTo>
                    <a:pt x="765" y="922"/>
                  </a:lnTo>
                  <a:lnTo>
                    <a:pt x="766" y="916"/>
                  </a:lnTo>
                  <a:lnTo>
                    <a:pt x="767" y="910"/>
                  </a:lnTo>
                  <a:lnTo>
                    <a:pt x="766" y="807"/>
                  </a:lnTo>
                  <a:lnTo>
                    <a:pt x="827" y="866"/>
                  </a:lnTo>
                  <a:lnTo>
                    <a:pt x="827" y="866"/>
                  </a:lnTo>
                  <a:lnTo>
                    <a:pt x="832" y="870"/>
                  </a:lnTo>
                  <a:lnTo>
                    <a:pt x="838" y="874"/>
                  </a:lnTo>
                  <a:lnTo>
                    <a:pt x="843" y="875"/>
                  </a:lnTo>
                  <a:lnTo>
                    <a:pt x="850" y="876"/>
                  </a:lnTo>
                  <a:lnTo>
                    <a:pt x="850" y="876"/>
                  </a:lnTo>
                  <a:lnTo>
                    <a:pt x="856" y="875"/>
                  </a:lnTo>
                  <a:lnTo>
                    <a:pt x="861" y="874"/>
                  </a:lnTo>
                  <a:lnTo>
                    <a:pt x="867" y="870"/>
                  </a:lnTo>
                  <a:lnTo>
                    <a:pt x="872" y="866"/>
                  </a:lnTo>
                  <a:lnTo>
                    <a:pt x="872" y="866"/>
                  </a:lnTo>
                  <a:lnTo>
                    <a:pt x="876" y="861"/>
                  </a:lnTo>
                  <a:lnTo>
                    <a:pt x="879" y="855"/>
                  </a:lnTo>
                  <a:lnTo>
                    <a:pt x="881" y="850"/>
                  </a:lnTo>
                  <a:lnTo>
                    <a:pt x="881" y="844"/>
                  </a:lnTo>
                  <a:lnTo>
                    <a:pt x="881" y="837"/>
                  </a:lnTo>
                  <a:lnTo>
                    <a:pt x="879" y="832"/>
                  </a:lnTo>
                  <a:lnTo>
                    <a:pt x="875" y="826"/>
                  </a:lnTo>
                  <a:lnTo>
                    <a:pt x="871" y="821"/>
                  </a:lnTo>
                  <a:lnTo>
                    <a:pt x="811" y="761"/>
                  </a:lnTo>
                  <a:lnTo>
                    <a:pt x="914" y="760"/>
                  </a:lnTo>
                  <a:lnTo>
                    <a:pt x="914" y="760"/>
                  </a:lnTo>
                  <a:lnTo>
                    <a:pt x="920" y="760"/>
                  </a:lnTo>
                  <a:lnTo>
                    <a:pt x="926" y="758"/>
                  </a:lnTo>
                  <a:lnTo>
                    <a:pt x="931" y="754"/>
                  </a:lnTo>
                  <a:lnTo>
                    <a:pt x="937" y="751"/>
                  </a:lnTo>
                  <a:lnTo>
                    <a:pt x="940" y="746"/>
                  </a:lnTo>
                  <a:lnTo>
                    <a:pt x="943" y="741"/>
                  </a:lnTo>
                  <a:lnTo>
                    <a:pt x="945" y="735"/>
                  </a:lnTo>
                  <a:lnTo>
                    <a:pt x="945" y="729"/>
                  </a:lnTo>
                  <a:lnTo>
                    <a:pt x="945" y="729"/>
                  </a:lnTo>
                  <a:lnTo>
                    <a:pt x="944" y="722"/>
                  </a:lnTo>
                  <a:lnTo>
                    <a:pt x="943" y="716"/>
                  </a:lnTo>
                  <a:lnTo>
                    <a:pt x="940" y="710"/>
                  </a:lnTo>
                  <a:lnTo>
                    <a:pt x="935" y="706"/>
                  </a:lnTo>
                  <a:lnTo>
                    <a:pt x="931" y="702"/>
                  </a:lnTo>
                  <a:lnTo>
                    <a:pt x="926" y="699"/>
                  </a:lnTo>
                  <a:lnTo>
                    <a:pt x="919" y="698"/>
                  </a:lnTo>
                  <a:lnTo>
                    <a:pt x="913" y="697"/>
                  </a:lnTo>
                  <a:lnTo>
                    <a:pt x="747" y="699"/>
                  </a:lnTo>
                  <a:lnTo>
                    <a:pt x="586" y="541"/>
                  </a:lnTo>
                  <a:lnTo>
                    <a:pt x="814" y="539"/>
                  </a:lnTo>
                  <a:lnTo>
                    <a:pt x="933" y="656"/>
                  </a:lnTo>
                  <a:lnTo>
                    <a:pt x="933" y="656"/>
                  </a:lnTo>
                  <a:lnTo>
                    <a:pt x="938" y="659"/>
                  </a:lnTo>
                  <a:lnTo>
                    <a:pt x="944" y="662"/>
                  </a:lnTo>
                  <a:lnTo>
                    <a:pt x="949" y="664"/>
                  </a:lnTo>
                  <a:lnTo>
                    <a:pt x="956" y="664"/>
                  </a:lnTo>
                  <a:lnTo>
                    <a:pt x="956" y="664"/>
                  </a:lnTo>
                  <a:lnTo>
                    <a:pt x="961" y="664"/>
                  </a:lnTo>
                  <a:lnTo>
                    <a:pt x="968" y="662"/>
                  </a:lnTo>
                  <a:lnTo>
                    <a:pt x="973" y="659"/>
                  </a:lnTo>
                  <a:lnTo>
                    <a:pt x="978" y="655"/>
                  </a:lnTo>
                  <a:lnTo>
                    <a:pt x="978" y="655"/>
                  </a:lnTo>
                  <a:lnTo>
                    <a:pt x="982" y="650"/>
                  </a:lnTo>
                  <a:lnTo>
                    <a:pt x="985" y="644"/>
                  </a:lnTo>
                  <a:lnTo>
                    <a:pt x="987" y="639"/>
                  </a:lnTo>
                  <a:lnTo>
                    <a:pt x="987" y="632"/>
                  </a:lnTo>
                  <a:lnTo>
                    <a:pt x="987" y="627"/>
                  </a:lnTo>
                  <a:lnTo>
                    <a:pt x="985" y="620"/>
                  </a:lnTo>
                  <a:lnTo>
                    <a:pt x="982" y="615"/>
                  </a:lnTo>
                  <a:lnTo>
                    <a:pt x="977" y="610"/>
                  </a:lnTo>
                  <a:lnTo>
                    <a:pt x="904" y="538"/>
                  </a:lnTo>
                  <a:lnTo>
                    <a:pt x="986" y="537"/>
                  </a:lnTo>
                  <a:lnTo>
                    <a:pt x="986" y="537"/>
                  </a:lnTo>
                  <a:lnTo>
                    <a:pt x="992" y="537"/>
                  </a:lnTo>
                  <a:lnTo>
                    <a:pt x="999" y="535"/>
                  </a:lnTo>
                  <a:lnTo>
                    <a:pt x="1004" y="531"/>
                  </a:lnTo>
                  <a:lnTo>
                    <a:pt x="1008" y="527"/>
                  </a:lnTo>
                  <a:lnTo>
                    <a:pt x="1013" y="523"/>
                  </a:lnTo>
                  <a:lnTo>
                    <a:pt x="1016" y="517"/>
                  </a:lnTo>
                  <a:lnTo>
                    <a:pt x="1017" y="511"/>
                  </a:lnTo>
                  <a:lnTo>
                    <a:pt x="1018" y="504"/>
                  </a:lnTo>
                  <a:lnTo>
                    <a:pt x="1018" y="50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 name="Freeform 10"/>
            <p:cNvSpPr>
              <a:spLocks noEditPoints="1"/>
            </p:cNvSpPr>
            <p:nvPr/>
          </p:nvSpPr>
          <p:spPr bwMode="auto">
            <a:xfrm>
              <a:off x="10151761" y="4182382"/>
              <a:ext cx="322263" cy="323850"/>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 name="Freeform 11"/>
            <p:cNvSpPr>
              <a:spLocks noEditPoints="1"/>
            </p:cNvSpPr>
            <p:nvPr/>
          </p:nvSpPr>
          <p:spPr bwMode="auto">
            <a:xfrm>
              <a:off x="10874073" y="4182382"/>
              <a:ext cx="171450" cy="323850"/>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2" name="Freeform 12"/>
            <p:cNvSpPr>
              <a:spLocks noEditPoints="1"/>
            </p:cNvSpPr>
            <p:nvPr/>
          </p:nvSpPr>
          <p:spPr bwMode="auto">
            <a:xfrm>
              <a:off x="9505648" y="1597932"/>
              <a:ext cx="322263" cy="323850"/>
            </a:xfrm>
            <a:custGeom>
              <a:avLst/>
              <a:gdLst>
                <a:gd name="T0" fmla="*/ 1013 w 1019"/>
                <a:gd name="T1" fmla="*/ 13 h 1018"/>
                <a:gd name="T2" fmla="*/ 992 w 1019"/>
                <a:gd name="T3" fmla="*/ 0 h 1018"/>
                <a:gd name="T4" fmla="*/ 852 w 1019"/>
                <a:gd name="T5" fmla="*/ 32 h 1018"/>
                <a:gd name="T6" fmla="*/ 837 w 1019"/>
                <a:gd name="T7" fmla="*/ 42 h 1018"/>
                <a:gd name="T8" fmla="*/ 828 w 1019"/>
                <a:gd name="T9" fmla="*/ 59 h 1018"/>
                <a:gd name="T10" fmla="*/ 27 w 1019"/>
                <a:gd name="T11" fmla="*/ 255 h 1018"/>
                <a:gd name="T12" fmla="*/ 19 w 1019"/>
                <a:gd name="T13" fmla="*/ 257 h 1018"/>
                <a:gd name="T14" fmla="*/ 12 w 1019"/>
                <a:gd name="T15" fmla="*/ 263 h 1018"/>
                <a:gd name="T16" fmla="*/ 6 w 1019"/>
                <a:gd name="T17" fmla="*/ 268 h 1018"/>
                <a:gd name="T18" fmla="*/ 2 w 1019"/>
                <a:gd name="T19" fmla="*/ 278 h 1018"/>
                <a:gd name="T20" fmla="*/ 0 w 1019"/>
                <a:gd name="T21" fmla="*/ 288 h 1018"/>
                <a:gd name="T22" fmla="*/ 129 w 1019"/>
                <a:gd name="T23" fmla="*/ 803 h 1018"/>
                <a:gd name="T24" fmla="*/ 132 w 1019"/>
                <a:gd name="T25" fmla="*/ 810 h 1018"/>
                <a:gd name="T26" fmla="*/ 138 w 1019"/>
                <a:gd name="T27" fmla="*/ 819 h 1018"/>
                <a:gd name="T28" fmla="*/ 148 w 1019"/>
                <a:gd name="T29" fmla="*/ 825 h 1018"/>
                <a:gd name="T30" fmla="*/ 828 w 1019"/>
                <a:gd name="T31" fmla="*/ 827 h 1018"/>
                <a:gd name="T32" fmla="*/ 851 w 1019"/>
                <a:gd name="T33" fmla="*/ 818 h 1018"/>
                <a:gd name="T34" fmla="*/ 859 w 1019"/>
                <a:gd name="T35" fmla="*/ 795 h 1018"/>
                <a:gd name="T36" fmla="*/ 854 w 1019"/>
                <a:gd name="T37" fmla="*/ 777 h 1018"/>
                <a:gd name="T38" fmla="*/ 835 w 1019"/>
                <a:gd name="T39" fmla="*/ 764 h 1018"/>
                <a:gd name="T40" fmla="*/ 764 w 1019"/>
                <a:gd name="T41" fmla="*/ 700 h 1018"/>
                <a:gd name="T42" fmla="*/ 776 w 1019"/>
                <a:gd name="T43" fmla="*/ 697 h 1018"/>
                <a:gd name="T44" fmla="*/ 785 w 1019"/>
                <a:gd name="T45" fmla="*/ 692 h 1018"/>
                <a:gd name="T46" fmla="*/ 792 w 1019"/>
                <a:gd name="T47" fmla="*/ 683 h 1018"/>
                <a:gd name="T48" fmla="*/ 796 w 1019"/>
                <a:gd name="T49" fmla="*/ 672 h 1018"/>
                <a:gd name="T50" fmla="*/ 994 w 1019"/>
                <a:gd name="T51" fmla="*/ 62 h 1018"/>
                <a:gd name="T52" fmla="*/ 1015 w 1019"/>
                <a:gd name="T53" fmla="*/ 48 h 1018"/>
                <a:gd name="T54" fmla="*/ 1018 w 1019"/>
                <a:gd name="T55" fmla="*/ 24 h 1018"/>
                <a:gd name="T56" fmla="*/ 170 w 1019"/>
                <a:gd name="T57" fmla="*/ 301 h 1018"/>
                <a:gd name="T58" fmla="*/ 234 w 1019"/>
                <a:gd name="T59" fmla="*/ 294 h 1018"/>
                <a:gd name="T60" fmla="*/ 479 w 1019"/>
                <a:gd name="T61" fmla="*/ 636 h 1018"/>
                <a:gd name="T62" fmla="*/ 479 w 1019"/>
                <a:gd name="T63" fmla="*/ 636 h 1018"/>
                <a:gd name="T64" fmla="*/ 657 w 1019"/>
                <a:gd name="T65" fmla="*/ 244 h 1018"/>
                <a:gd name="T66" fmla="*/ 723 w 1019"/>
                <a:gd name="T67" fmla="*/ 235 h 1018"/>
                <a:gd name="T68" fmla="*/ 286 w 1019"/>
                <a:gd name="T69" fmla="*/ 891 h 1018"/>
                <a:gd name="T70" fmla="*/ 251 w 1019"/>
                <a:gd name="T71" fmla="*/ 901 h 1018"/>
                <a:gd name="T72" fmla="*/ 224 w 1019"/>
                <a:gd name="T73" fmla="*/ 941 h 1018"/>
                <a:gd name="T74" fmla="*/ 223 w 1019"/>
                <a:gd name="T75" fmla="*/ 960 h 1018"/>
                <a:gd name="T76" fmla="*/ 241 w 1019"/>
                <a:gd name="T77" fmla="*/ 999 h 1018"/>
                <a:gd name="T78" fmla="*/ 280 w 1019"/>
                <a:gd name="T79" fmla="*/ 1017 h 1018"/>
                <a:gd name="T80" fmla="*/ 299 w 1019"/>
                <a:gd name="T81" fmla="*/ 1016 h 1018"/>
                <a:gd name="T82" fmla="*/ 340 w 1019"/>
                <a:gd name="T83" fmla="*/ 989 h 1018"/>
                <a:gd name="T84" fmla="*/ 351 w 1019"/>
                <a:gd name="T85" fmla="*/ 954 h 1018"/>
                <a:gd name="T86" fmla="*/ 345 w 1019"/>
                <a:gd name="T87" fmla="*/ 929 h 1018"/>
                <a:gd name="T88" fmla="*/ 311 w 1019"/>
                <a:gd name="T89" fmla="*/ 896 h 1018"/>
                <a:gd name="T90" fmla="*/ 286 w 1019"/>
                <a:gd name="T91" fmla="*/ 891 h 1018"/>
                <a:gd name="T92" fmla="*/ 688 w 1019"/>
                <a:gd name="T93" fmla="*/ 892 h 1018"/>
                <a:gd name="T94" fmla="*/ 648 w 1019"/>
                <a:gd name="T95" fmla="*/ 918 h 1018"/>
                <a:gd name="T96" fmla="*/ 637 w 1019"/>
                <a:gd name="T97" fmla="*/ 954 h 1018"/>
                <a:gd name="T98" fmla="*/ 641 w 1019"/>
                <a:gd name="T99" fmla="*/ 978 h 1018"/>
                <a:gd name="T100" fmla="*/ 676 w 1019"/>
                <a:gd name="T101" fmla="*/ 1013 h 1018"/>
                <a:gd name="T102" fmla="*/ 700 w 1019"/>
                <a:gd name="T103" fmla="*/ 1018 h 1018"/>
                <a:gd name="T104" fmla="*/ 736 w 1019"/>
                <a:gd name="T105" fmla="*/ 1006 h 1018"/>
                <a:gd name="T106" fmla="*/ 763 w 1019"/>
                <a:gd name="T107" fmla="*/ 967 h 1018"/>
                <a:gd name="T108" fmla="*/ 764 w 1019"/>
                <a:gd name="T109" fmla="*/ 947 h 1018"/>
                <a:gd name="T110" fmla="*/ 745 w 1019"/>
                <a:gd name="T111" fmla="*/ 909 h 1018"/>
                <a:gd name="T112" fmla="*/ 707 w 1019"/>
                <a:gd name="T113" fmla="*/ 8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9" h="1018">
                  <a:moveTo>
                    <a:pt x="1018" y="24"/>
                  </a:moveTo>
                  <a:lnTo>
                    <a:pt x="1018" y="24"/>
                  </a:lnTo>
                  <a:lnTo>
                    <a:pt x="1016" y="18"/>
                  </a:lnTo>
                  <a:lnTo>
                    <a:pt x="1013" y="13"/>
                  </a:lnTo>
                  <a:lnTo>
                    <a:pt x="1008" y="9"/>
                  </a:lnTo>
                  <a:lnTo>
                    <a:pt x="1003" y="4"/>
                  </a:lnTo>
                  <a:lnTo>
                    <a:pt x="998" y="2"/>
                  </a:lnTo>
                  <a:lnTo>
                    <a:pt x="992" y="0"/>
                  </a:lnTo>
                  <a:lnTo>
                    <a:pt x="986" y="0"/>
                  </a:lnTo>
                  <a:lnTo>
                    <a:pt x="979" y="1"/>
                  </a:lnTo>
                  <a:lnTo>
                    <a:pt x="852" y="32"/>
                  </a:lnTo>
                  <a:lnTo>
                    <a:pt x="852" y="32"/>
                  </a:lnTo>
                  <a:lnTo>
                    <a:pt x="847" y="34"/>
                  </a:lnTo>
                  <a:lnTo>
                    <a:pt x="843" y="36"/>
                  </a:lnTo>
                  <a:lnTo>
                    <a:pt x="840" y="39"/>
                  </a:lnTo>
                  <a:lnTo>
                    <a:pt x="837" y="42"/>
                  </a:lnTo>
                  <a:lnTo>
                    <a:pt x="833" y="46"/>
                  </a:lnTo>
                  <a:lnTo>
                    <a:pt x="831" y="49"/>
                  </a:lnTo>
                  <a:lnTo>
                    <a:pt x="829" y="54"/>
                  </a:lnTo>
                  <a:lnTo>
                    <a:pt x="828" y="59"/>
                  </a:lnTo>
                  <a:lnTo>
                    <a:pt x="812" y="161"/>
                  </a:lnTo>
                  <a:lnTo>
                    <a:pt x="28" y="254"/>
                  </a:lnTo>
                  <a:lnTo>
                    <a:pt x="28" y="254"/>
                  </a:lnTo>
                  <a:lnTo>
                    <a:pt x="27" y="255"/>
                  </a:lnTo>
                  <a:lnTo>
                    <a:pt x="27" y="255"/>
                  </a:lnTo>
                  <a:lnTo>
                    <a:pt x="24" y="255"/>
                  </a:lnTo>
                  <a:lnTo>
                    <a:pt x="24" y="255"/>
                  </a:lnTo>
                  <a:lnTo>
                    <a:pt x="19" y="257"/>
                  </a:lnTo>
                  <a:lnTo>
                    <a:pt x="19" y="257"/>
                  </a:lnTo>
                  <a:lnTo>
                    <a:pt x="15" y="260"/>
                  </a:lnTo>
                  <a:lnTo>
                    <a:pt x="15" y="260"/>
                  </a:lnTo>
                  <a:lnTo>
                    <a:pt x="12" y="263"/>
                  </a:lnTo>
                  <a:lnTo>
                    <a:pt x="8" y="265"/>
                  </a:lnTo>
                  <a:lnTo>
                    <a:pt x="8" y="265"/>
                  </a:lnTo>
                  <a:lnTo>
                    <a:pt x="6" y="268"/>
                  </a:lnTo>
                  <a:lnTo>
                    <a:pt x="6" y="268"/>
                  </a:lnTo>
                  <a:lnTo>
                    <a:pt x="5" y="269"/>
                  </a:lnTo>
                  <a:lnTo>
                    <a:pt x="5" y="269"/>
                  </a:lnTo>
                  <a:lnTo>
                    <a:pt x="3" y="274"/>
                  </a:lnTo>
                  <a:lnTo>
                    <a:pt x="2" y="278"/>
                  </a:lnTo>
                  <a:lnTo>
                    <a:pt x="2" y="278"/>
                  </a:lnTo>
                  <a:lnTo>
                    <a:pt x="1" y="281"/>
                  </a:lnTo>
                  <a:lnTo>
                    <a:pt x="1" y="281"/>
                  </a:lnTo>
                  <a:lnTo>
                    <a:pt x="0" y="288"/>
                  </a:lnTo>
                  <a:lnTo>
                    <a:pt x="1" y="294"/>
                  </a:lnTo>
                  <a:lnTo>
                    <a:pt x="96" y="676"/>
                  </a:lnTo>
                  <a:lnTo>
                    <a:pt x="129" y="803"/>
                  </a:lnTo>
                  <a:lnTo>
                    <a:pt x="129" y="803"/>
                  </a:lnTo>
                  <a:lnTo>
                    <a:pt x="130" y="806"/>
                  </a:lnTo>
                  <a:lnTo>
                    <a:pt x="130" y="806"/>
                  </a:lnTo>
                  <a:lnTo>
                    <a:pt x="132" y="810"/>
                  </a:lnTo>
                  <a:lnTo>
                    <a:pt x="132" y="810"/>
                  </a:lnTo>
                  <a:lnTo>
                    <a:pt x="135" y="815"/>
                  </a:lnTo>
                  <a:lnTo>
                    <a:pt x="135" y="815"/>
                  </a:lnTo>
                  <a:lnTo>
                    <a:pt x="138" y="819"/>
                  </a:lnTo>
                  <a:lnTo>
                    <a:pt x="138" y="819"/>
                  </a:lnTo>
                  <a:lnTo>
                    <a:pt x="145" y="823"/>
                  </a:lnTo>
                  <a:lnTo>
                    <a:pt x="145" y="823"/>
                  </a:lnTo>
                  <a:lnTo>
                    <a:pt x="148" y="825"/>
                  </a:lnTo>
                  <a:lnTo>
                    <a:pt x="148" y="825"/>
                  </a:lnTo>
                  <a:lnTo>
                    <a:pt x="153" y="826"/>
                  </a:lnTo>
                  <a:lnTo>
                    <a:pt x="160" y="827"/>
                  </a:lnTo>
                  <a:lnTo>
                    <a:pt x="828" y="827"/>
                  </a:lnTo>
                  <a:lnTo>
                    <a:pt x="828" y="827"/>
                  </a:lnTo>
                  <a:lnTo>
                    <a:pt x="835" y="826"/>
                  </a:lnTo>
                  <a:lnTo>
                    <a:pt x="840" y="824"/>
                  </a:lnTo>
                  <a:lnTo>
                    <a:pt x="845" y="822"/>
                  </a:lnTo>
                  <a:lnTo>
                    <a:pt x="851" y="818"/>
                  </a:lnTo>
                  <a:lnTo>
                    <a:pt x="854" y="813"/>
                  </a:lnTo>
                  <a:lnTo>
                    <a:pt x="857" y="808"/>
                  </a:lnTo>
                  <a:lnTo>
                    <a:pt x="859" y="801"/>
                  </a:lnTo>
                  <a:lnTo>
                    <a:pt x="859" y="795"/>
                  </a:lnTo>
                  <a:lnTo>
                    <a:pt x="859" y="795"/>
                  </a:lnTo>
                  <a:lnTo>
                    <a:pt x="859" y="789"/>
                  </a:lnTo>
                  <a:lnTo>
                    <a:pt x="857" y="782"/>
                  </a:lnTo>
                  <a:lnTo>
                    <a:pt x="854" y="777"/>
                  </a:lnTo>
                  <a:lnTo>
                    <a:pt x="851" y="772"/>
                  </a:lnTo>
                  <a:lnTo>
                    <a:pt x="845" y="768"/>
                  </a:lnTo>
                  <a:lnTo>
                    <a:pt x="840" y="766"/>
                  </a:lnTo>
                  <a:lnTo>
                    <a:pt x="835" y="764"/>
                  </a:lnTo>
                  <a:lnTo>
                    <a:pt x="828" y="763"/>
                  </a:lnTo>
                  <a:lnTo>
                    <a:pt x="184" y="763"/>
                  </a:lnTo>
                  <a:lnTo>
                    <a:pt x="168" y="700"/>
                  </a:lnTo>
                  <a:lnTo>
                    <a:pt x="764" y="700"/>
                  </a:lnTo>
                  <a:lnTo>
                    <a:pt x="764" y="700"/>
                  </a:lnTo>
                  <a:lnTo>
                    <a:pt x="770" y="700"/>
                  </a:lnTo>
                  <a:lnTo>
                    <a:pt x="776" y="697"/>
                  </a:lnTo>
                  <a:lnTo>
                    <a:pt x="776" y="697"/>
                  </a:lnTo>
                  <a:lnTo>
                    <a:pt x="779" y="695"/>
                  </a:lnTo>
                  <a:lnTo>
                    <a:pt x="779" y="695"/>
                  </a:lnTo>
                  <a:lnTo>
                    <a:pt x="785" y="692"/>
                  </a:lnTo>
                  <a:lnTo>
                    <a:pt x="785" y="692"/>
                  </a:lnTo>
                  <a:lnTo>
                    <a:pt x="788" y="688"/>
                  </a:lnTo>
                  <a:lnTo>
                    <a:pt x="788" y="688"/>
                  </a:lnTo>
                  <a:lnTo>
                    <a:pt x="792" y="683"/>
                  </a:lnTo>
                  <a:lnTo>
                    <a:pt x="792" y="683"/>
                  </a:lnTo>
                  <a:lnTo>
                    <a:pt x="794" y="678"/>
                  </a:lnTo>
                  <a:lnTo>
                    <a:pt x="794" y="678"/>
                  </a:lnTo>
                  <a:lnTo>
                    <a:pt x="796" y="673"/>
                  </a:lnTo>
                  <a:lnTo>
                    <a:pt x="796" y="672"/>
                  </a:lnTo>
                  <a:lnTo>
                    <a:pt x="796" y="672"/>
                  </a:lnTo>
                  <a:lnTo>
                    <a:pt x="888" y="89"/>
                  </a:lnTo>
                  <a:lnTo>
                    <a:pt x="994" y="62"/>
                  </a:lnTo>
                  <a:lnTo>
                    <a:pt x="994" y="62"/>
                  </a:lnTo>
                  <a:lnTo>
                    <a:pt x="1001" y="60"/>
                  </a:lnTo>
                  <a:lnTo>
                    <a:pt x="1006" y="57"/>
                  </a:lnTo>
                  <a:lnTo>
                    <a:pt x="1010" y="53"/>
                  </a:lnTo>
                  <a:lnTo>
                    <a:pt x="1015" y="48"/>
                  </a:lnTo>
                  <a:lnTo>
                    <a:pt x="1017" y="43"/>
                  </a:lnTo>
                  <a:lnTo>
                    <a:pt x="1018" y="36"/>
                  </a:lnTo>
                  <a:lnTo>
                    <a:pt x="1019" y="30"/>
                  </a:lnTo>
                  <a:lnTo>
                    <a:pt x="1018" y="24"/>
                  </a:lnTo>
                  <a:lnTo>
                    <a:pt x="1018" y="24"/>
                  </a:lnTo>
                  <a:close/>
                  <a:moveTo>
                    <a:pt x="152" y="636"/>
                  </a:moveTo>
                  <a:lnTo>
                    <a:pt x="72" y="313"/>
                  </a:lnTo>
                  <a:lnTo>
                    <a:pt x="170" y="301"/>
                  </a:lnTo>
                  <a:lnTo>
                    <a:pt x="218" y="636"/>
                  </a:lnTo>
                  <a:lnTo>
                    <a:pt x="152" y="636"/>
                  </a:lnTo>
                  <a:close/>
                  <a:moveTo>
                    <a:pt x="282" y="636"/>
                  </a:moveTo>
                  <a:lnTo>
                    <a:pt x="234" y="294"/>
                  </a:lnTo>
                  <a:lnTo>
                    <a:pt x="332" y="282"/>
                  </a:lnTo>
                  <a:lnTo>
                    <a:pt x="348" y="636"/>
                  </a:lnTo>
                  <a:lnTo>
                    <a:pt x="282" y="636"/>
                  </a:lnTo>
                  <a:close/>
                  <a:moveTo>
                    <a:pt x="479" y="636"/>
                  </a:moveTo>
                  <a:lnTo>
                    <a:pt x="413" y="636"/>
                  </a:lnTo>
                  <a:lnTo>
                    <a:pt x="396" y="275"/>
                  </a:lnTo>
                  <a:lnTo>
                    <a:pt x="495" y="263"/>
                  </a:lnTo>
                  <a:lnTo>
                    <a:pt x="479" y="636"/>
                  </a:lnTo>
                  <a:close/>
                  <a:moveTo>
                    <a:pt x="608" y="636"/>
                  </a:moveTo>
                  <a:lnTo>
                    <a:pt x="543" y="636"/>
                  </a:lnTo>
                  <a:lnTo>
                    <a:pt x="559" y="255"/>
                  </a:lnTo>
                  <a:lnTo>
                    <a:pt x="657" y="244"/>
                  </a:lnTo>
                  <a:lnTo>
                    <a:pt x="608" y="636"/>
                  </a:lnTo>
                  <a:close/>
                  <a:moveTo>
                    <a:pt x="736" y="636"/>
                  </a:moveTo>
                  <a:lnTo>
                    <a:pt x="673" y="636"/>
                  </a:lnTo>
                  <a:lnTo>
                    <a:pt x="723" y="235"/>
                  </a:lnTo>
                  <a:lnTo>
                    <a:pt x="791" y="227"/>
                  </a:lnTo>
                  <a:lnTo>
                    <a:pt x="736" y="636"/>
                  </a:lnTo>
                  <a:close/>
                  <a:moveTo>
                    <a:pt x="286" y="891"/>
                  </a:moveTo>
                  <a:lnTo>
                    <a:pt x="286" y="891"/>
                  </a:lnTo>
                  <a:lnTo>
                    <a:pt x="280" y="891"/>
                  </a:lnTo>
                  <a:lnTo>
                    <a:pt x="273" y="892"/>
                  </a:lnTo>
                  <a:lnTo>
                    <a:pt x="262" y="896"/>
                  </a:lnTo>
                  <a:lnTo>
                    <a:pt x="251" y="901"/>
                  </a:lnTo>
                  <a:lnTo>
                    <a:pt x="241" y="909"/>
                  </a:lnTo>
                  <a:lnTo>
                    <a:pt x="234" y="918"/>
                  </a:lnTo>
                  <a:lnTo>
                    <a:pt x="228" y="929"/>
                  </a:lnTo>
                  <a:lnTo>
                    <a:pt x="224" y="941"/>
                  </a:lnTo>
                  <a:lnTo>
                    <a:pt x="223" y="947"/>
                  </a:lnTo>
                  <a:lnTo>
                    <a:pt x="223" y="954"/>
                  </a:lnTo>
                  <a:lnTo>
                    <a:pt x="223" y="954"/>
                  </a:lnTo>
                  <a:lnTo>
                    <a:pt x="223" y="960"/>
                  </a:lnTo>
                  <a:lnTo>
                    <a:pt x="224" y="967"/>
                  </a:lnTo>
                  <a:lnTo>
                    <a:pt x="228" y="978"/>
                  </a:lnTo>
                  <a:lnTo>
                    <a:pt x="234" y="989"/>
                  </a:lnTo>
                  <a:lnTo>
                    <a:pt x="241" y="999"/>
                  </a:lnTo>
                  <a:lnTo>
                    <a:pt x="251" y="1006"/>
                  </a:lnTo>
                  <a:lnTo>
                    <a:pt x="262" y="1013"/>
                  </a:lnTo>
                  <a:lnTo>
                    <a:pt x="273" y="1016"/>
                  </a:lnTo>
                  <a:lnTo>
                    <a:pt x="280" y="1017"/>
                  </a:lnTo>
                  <a:lnTo>
                    <a:pt x="286" y="1018"/>
                  </a:lnTo>
                  <a:lnTo>
                    <a:pt x="286" y="1018"/>
                  </a:lnTo>
                  <a:lnTo>
                    <a:pt x="293" y="1017"/>
                  </a:lnTo>
                  <a:lnTo>
                    <a:pt x="299" y="1016"/>
                  </a:lnTo>
                  <a:lnTo>
                    <a:pt x="311" y="1013"/>
                  </a:lnTo>
                  <a:lnTo>
                    <a:pt x="322" y="1006"/>
                  </a:lnTo>
                  <a:lnTo>
                    <a:pt x="331" y="999"/>
                  </a:lnTo>
                  <a:lnTo>
                    <a:pt x="340" y="989"/>
                  </a:lnTo>
                  <a:lnTo>
                    <a:pt x="345" y="978"/>
                  </a:lnTo>
                  <a:lnTo>
                    <a:pt x="348" y="967"/>
                  </a:lnTo>
                  <a:lnTo>
                    <a:pt x="350" y="960"/>
                  </a:lnTo>
                  <a:lnTo>
                    <a:pt x="351" y="954"/>
                  </a:lnTo>
                  <a:lnTo>
                    <a:pt x="351" y="954"/>
                  </a:lnTo>
                  <a:lnTo>
                    <a:pt x="350" y="947"/>
                  </a:lnTo>
                  <a:lnTo>
                    <a:pt x="348" y="941"/>
                  </a:lnTo>
                  <a:lnTo>
                    <a:pt x="345" y="929"/>
                  </a:lnTo>
                  <a:lnTo>
                    <a:pt x="340" y="918"/>
                  </a:lnTo>
                  <a:lnTo>
                    <a:pt x="331" y="909"/>
                  </a:lnTo>
                  <a:lnTo>
                    <a:pt x="322" y="901"/>
                  </a:lnTo>
                  <a:lnTo>
                    <a:pt x="311" y="896"/>
                  </a:lnTo>
                  <a:lnTo>
                    <a:pt x="299" y="892"/>
                  </a:lnTo>
                  <a:lnTo>
                    <a:pt x="293" y="891"/>
                  </a:lnTo>
                  <a:lnTo>
                    <a:pt x="286" y="891"/>
                  </a:lnTo>
                  <a:lnTo>
                    <a:pt x="286" y="891"/>
                  </a:lnTo>
                  <a:close/>
                  <a:moveTo>
                    <a:pt x="700" y="891"/>
                  </a:moveTo>
                  <a:lnTo>
                    <a:pt x="700" y="891"/>
                  </a:lnTo>
                  <a:lnTo>
                    <a:pt x="694" y="891"/>
                  </a:lnTo>
                  <a:lnTo>
                    <a:pt x="688" y="892"/>
                  </a:lnTo>
                  <a:lnTo>
                    <a:pt x="676" y="896"/>
                  </a:lnTo>
                  <a:lnTo>
                    <a:pt x="665" y="901"/>
                  </a:lnTo>
                  <a:lnTo>
                    <a:pt x="655" y="909"/>
                  </a:lnTo>
                  <a:lnTo>
                    <a:pt x="648" y="918"/>
                  </a:lnTo>
                  <a:lnTo>
                    <a:pt x="641" y="929"/>
                  </a:lnTo>
                  <a:lnTo>
                    <a:pt x="638" y="941"/>
                  </a:lnTo>
                  <a:lnTo>
                    <a:pt x="637" y="947"/>
                  </a:lnTo>
                  <a:lnTo>
                    <a:pt x="637" y="954"/>
                  </a:lnTo>
                  <a:lnTo>
                    <a:pt x="637" y="954"/>
                  </a:lnTo>
                  <a:lnTo>
                    <a:pt x="637" y="960"/>
                  </a:lnTo>
                  <a:lnTo>
                    <a:pt x="638" y="967"/>
                  </a:lnTo>
                  <a:lnTo>
                    <a:pt x="641" y="978"/>
                  </a:lnTo>
                  <a:lnTo>
                    <a:pt x="648" y="989"/>
                  </a:lnTo>
                  <a:lnTo>
                    <a:pt x="655" y="999"/>
                  </a:lnTo>
                  <a:lnTo>
                    <a:pt x="665" y="1006"/>
                  </a:lnTo>
                  <a:lnTo>
                    <a:pt x="676" y="1013"/>
                  </a:lnTo>
                  <a:lnTo>
                    <a:pt x="688" y="1016"/>
                  </a:lnTo>
                  <a:lnTo>
                    <a:pt x="694" y="1017"/>
                  </a:lnTo>
                  <a:lnTo>
                    <a:pt x="700" y="1018"/>
                  </a:lnTo>
                  <a:lnTo>
                    <a:pt x="700" y="1018"/>
                  </a:lnTo>
                  <a:lnTo>
                    <a:pt x="707" y="1017"/>
                  </a:lnTo>
                  <a:lnTo>
                    <a:pt x="713" y="1016"/>
                  </a:lnTo>
                  <a:lnTo>
                    <a:pt x="725" y="1013"/>
                  </a:lnTo>
                  <a:lnTo>
                    <a:pt x="736" y="1006"/>
                  </a:lnTo>
                  <a:lnTo>
                    <a:pt x="745" y="999"/>
                  </a:lnTo>
                  <a:lnTo>
                    <a:pt x="753" y="989"/>
                  </a:lnTo>
                  <a:lnTo>
                    <a:pt x="759" y="978"/>
                  </a:lnTo>
                  <a:lnTo>
                    <a:pt x="763" y="967"/>
                  </a:lnTo>
                  <a:lnTo>
                    <a:pt x="764" y="960"/>
                  </a:lnTo>
                  <a:lnTo>
                    <a:pt x="764" y="954"/>
                  </a:lnTo>
                  <a:lnTo>
                    <a:pt x="764" y="954"/>
                  </a:lnTo>
                  <a:lnTo>
                    <a:pt x="764" y="947"/>
                  </a:lnTo>
                  <a:lnTo>
                    <a:pt x="763" y="941"/>
                  </a:lnTo>
                  <a:lnTo>
                    <a:pt x="759" y="929"/>
                  </a:lnTo>
                  <a:lnTo>
                    <a:pt x="753" y="918"/>
                  </a:lnTo>
                  <a:lnTo>
                    <a:pt x="745" y="909"/>
                  </a:lnTo>
                  <a:lnTo>
                    <a:pt x="736" y="901"/>
                  </a:lnTo>
                  <a:lnTo>
                    <a:pt x="725" y="896"/>
                  </a:lnTo>
                  <a:lnTo>
                    <a:pt x="713" y="892"/>
                  </a:lnTo>
                  <a:lnTo>
                    <a:pt x="707" y="891"/>
                  </a:lnTo>
                  <a:lnTo>
                    <a:pt x="700" y="891"/>
                  </a:lnTo>
                  <a:lnTo>
                    <a:pt x="700" y="8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3" name="Freeform 13"/>
            <p:cNvSpPr>
              <a:spLocks noEditPoints="1"/>
            </p:cNvSpPr>
            <p:nvPr/>
          </p:nvSpPr>
          <p:spPr bwMode="auto">
            <a:xfrm>
              <a:off x="9556448" y="3536270"/>
              <a:ext cx="222250" cy="323850"/>
            </a:xfrm>
            <a:custGeom>
              <a:avLst/>
              <a:gdLst>
                <a:gd name="T0" fmla="*/ 474 w 700"/>
                <a:gd name="T1" fmla="*/ 694 h 1018"/>
                <a:gd name="T2" fmla="*/ 568 w 700"/>
                <a:gd name="T3" fmla="*/ 554 h 1018"/>
                <a:gd name="T4" fmla="*/ 555 w 700"/>
                <a:gd name="T5" fmla="*/ 136 h 1018"/>
                <a:gd name="T6" fmla="*/ 436 w 700"/>
                <a:gd name="T7" fmla="*/ 18 h 1018"/>
                <a:gd name="T8" fmla="*/ 284 w 700"/>
                <a:gd name="T9" fmla="*/ 11 h 1018"/>
                <a:gd name="T10" fmla="*/ 154 w 700"/>
                <a:gd name="T11" fmla="*/ 117 h 1018"/>
                <a:gd name="T12" fmla="*/ 128 w 700"/>
                <a:gd name="T13" fmla="*/ 532 h 1018"/>
                <a:gd name="T14" fmla="*/ 209 w 700"/>
                <a:gd name="T15" fmla="*/ 681 h 1018"/>
                <a:gd name="T16" fmla="*/ 350 w 700"/>
                <a:gd name="T17" fmla="*/ 732 h 1018"/>
                <a:gd name="T18" fmla="*/ 241 w 700"/>
                <a:gd name="T19" fmla="*/ 376 h 1018"/>
                <a:gd name="T20" fmla="*/ 252 w 700"/>
                <a:gd name="T21" fmla="*/ 338 h 1018"/>
                <a:gd name="T22" fmla="*/ 191 w 700"/>
                <a:gd name="T23" fmla="*/ 254 h 1018"/>
                <a:gd name="T24" fmla="*/ 252 w 700"/>
                <a:gd name="T25" fmla="*/ 235 h 1018"/>
                <a:gd name="T26" fmla="*/ 241 w 700"/>
                <a:gd name="T27" fmla="*/ 196 h 1018"/>
                <a:gd name="T28" fmla="*/ 208 w 700"/>
                <a:gd name="T29" fmla="*/ 152 h 1018"/>
                <a:gd name="T30" fmla="*/ 283 w 700"/>
                <a:gd name="T31" fmla="*/ 78 h 1018"/>
                <a:gd name="T32" fmla="*/ 378 w 700"/>
                <a:gd name="T33" fmla="*/ 66 h 1018"/>
                <a:gd name="T34" fmla="*/ 471 w 700"/>
                <a:gd name="T35" fmla="*/ 119 h 1018"/>
                <a:gd name="T36" fmla="*/ 477 w 700"/>
                <a:gd name="T37" fmla="*/ 191 h 1018"/>
                <a:gd name="T38" fmla="*/ 445 w 700"/>
                <a:gd name="T39" fmla="*/ 223 h 1018"/>
                <a:gd name="T40" fmla="*/ 471 w 700"/>
                <a:gd name="T41" fmla="*/ 254 h 1018"/>
                <a:gd name="T42" fmla="*/ 459 w 700"/>
                <a:gd name="T43" fmla="*/ 324 h 1018"/>
                <a:gd name="T44" fmla="*/ 448 w 700"/>
                <a:gd name="T45" fmla="*/ 363 h 1018"/>
                <a:gd name="T46" fmla="*/ 509 w 700"/>
                <a:gd name="T47" fmla="*/ 445 h 1018"/>
                <a:gd name="T48" fmla="*/ 448 w 700"/>
                <a:gd name="T49" fmla="*/ 464 h 1018"/>
                <a:gd name="T50" fmla="*/ 459 w 700"/>
                <a:gd name="T51" fmla="*/ 504 h 1018"/>
                <a:gd name="T52" fmla="*/ 502 w 700"/>
                <a:gd name="T53" fmla="*/ 557 h 1018"/>
                <a:gd name="T54" fmla="*/ 426 w 700"/>
                <a:gd name="T55" fmla="*/ 649 h 1018"/>
                <a:gd name="T56" fmla="*/ 318 w 700"/>
                <a:gd name="T57" fmla="*/ 665 h 1018"/>
                <a:gd name="T58" fmla="*/ 219 w 700"/>
                <a:gd name="T59" fmla="*/ 598 h 1018"/>
                <a:gd name="T60" fmla="*/ 223 w 700"/>
                <a:gd name="T61" fmla="*/ 510 h 1018"/>
                <a:gd name="T62" fmla="*/ 255 w 700"/>
                <a:gd name="T63" fmla="*/ 477 h 1018"/>
                <a:gd name="T64" fmla="*/ 229 w 700"/>
                <a:gd name="T65" fmla="*/ 446 h 1018"/>
                <a:gd name="T66" fmla="*/ 372 w 700"/>
                <a:gd name="T67" fmla="*/ 595 h 1018"/>
                <a:gd name="T68" fmla="*/ 379 w 700"/>
                <a:gd name="T69" fmla="*/ 147 h 1018"/>
                <a:gd name="T70" fmla="*/ 344 w 700"/>
                <a:gd name="T71" fmla="*/ 128 h 1018"/>
                <a:gd name="T72" fmla="*/ 318 w 700"/>
                <a:gd name="T73" fmla="*/ 573 h 1018"/>
                <a:gd name="T74" fmla="*/ 344 w 700"/>
                <a:gd name="T75" fmla="*/ 604 h 1018"/>
                <a:gd name="T76" fmla="*/ 499 w 700"/>
                <a:gd name="T77" fmla="*/ 826 h 1018"/>
                <a:gd name="T78" fmla="*/ 658 w 700"/>
                <a:gd name="T79" fmla="*/ 675 h 1018"/>
                <a:gd name="T80" fmla="*/ 699 w 700"/>
                <a:gd name="T81" fmla="*/ 503 h 1018"/>
                <a:gd name="T82" fmla="*/ 668 w 700"/>
                <a:gd name="T83" fmla="*/ 477 h 1018"/>
                <a:gd name="T84" fmla="*/ 636 w 700"/>
                <a:gd name="T85" fmla="*/ 510 h 1018"/>
                <a:gd name="T86" fmla="*/ 619 w 700"/>
                <a:gd name="T87" fmla="*/ 607 h 1018"/>
                <a:gd name="T88" fmla="*/ 562 w 700"/>
                <a:gd name="T89" fmla="*/ 702 h 1018"/>
                <a:gd name="T90" fmla="*/ 474 w 700"/>
                <a:gd name="T91" fmla="*/ 767 h 1018"/>
                <a:gd name="T92" fmla="*/ 364 w 700"/>
                <a:gd name="T93" fmla="*/ 795 h 1018"/>
                <a:gd name="T94" fmla="*/ 265 w 700"/>
                <a:gd name="T95" fmla="*/ 782 h 1018"/>
                <a:gd name="T96" fmla="*/ 168 w 700"/>
                <a:gd name="T97" fmla="*/ 729 h 1018"/>
                <a:gd name="T98" fmla="*/ 98 w 700"/>
                <a:gd name="T99" fmla="*/ 646 h 1018"/>
                <a:gd name="T100" fmla="*/ 65 w 700"/>
                <a:gd name="T101" fmla="*/ 539 h 1018"/>
                <a:gd name="T102" fmla="*/ 50 w 700"/>
                <a:gd name="T103" fmla="*/ 483 h 1018"/>
                <a:gd name="T104" fmla="*/ 9 w 700"/>
                <a:gd name="T105" fmla="*/ 487 h 1018"/>
                <a:gd name="T106" fmla="*/ 11 w 700"/>
                <a:gd name="T107" fmla="*/ 595 h 1018"/>
                <a:gd name="T108" fmla="*/ 131 w 700"/>
                <a:gd name="T109" fmla="*/ 781 h 1018"/>
                <a:gd name="T110" fmla="*/ 127 w 700"/>
                <a:gd name="T111" fmla="*/ 955 h 1018"/>
                <a:gd name="T112" fmla="*/ 95 w 700"/>
                <a:gd name="T113" fmla="*/ 986 h 1018"/>
                <a:gd name="T114" fmla="*/ 121 w 700"/>
                <a:gd name="T115" fmla="*/ 1017 h 1018"/>
                <a:gd name="T116" fmla="*/ 599 w 700"/>
                <a:gd name="T117" fmla="*/ 1004 h 1018"/>
                <a:gd name="T118" fmla="*/ 595 w 700"/>
                <a:gd name="T119" fmla="*/ 963 h 1018"/>
                <a:gd name="T120" fmla="*/ 318 w 700"/>
                <a:gd name="T121" fmla="*/ 85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0" h="1018">
                  <a:moveTo>
                    <a:pt x="350" y="732"/>
                  </a:moveTo>
                  <a:lnTo>
                    <a:pt x="350" y="732"/>
                  </a:lnTo>
                  <a:lnTo>
                    <a:pt x="373" y="731"/>
                  </a:lnTo>
                  <a:lnTo>
                    <a:pt x="394" y="727"/>
                  </a:lnTo>
                  <a:lnTo>
                    <a:pt x="416" y="722"/>
                  </a:lnTo>
                  <a:lnTo>
                    <a:pt x="436" y="714"/>
                  </a:lnTo>
                  <a:lnTo>
                    <a:pt x="456" y="705"/>
                  </a:lnTo>
                  <a:lnTo>
                    <a:pt x="474" y="694"/>
                  </a:lnTo>
                  <a:lnTo>
                    <a:pt x="491" y="681"/>
                  </a:lnTo>
                  <a:lnTo>
                    <a:pt x="507" y="666"/>
                  </a:lnTo>
                  <a:lnTo>
                    <a:pt x="522" y="651"/>
                  </a:lnTo>
                  <a:lnTo>
                    <a:pt x="535" y="634"/>
                  </a:lnTo>
                  <a:lnTo>
                    <a:pt x="546" y="615"/>
                  </a:lnTo>
                  <a:lnTo>
                    <a:pt x="555" y="595"/>
                  </a:lnTo>
                  <a:lnTo>
                    <a:pt x="563" y="575"/>
                  </a:lnTo>
                  <a:lnTo>
                    <a:pt x="568" y="554"/>
                  </a:lnTo>
                  <a:lnTo>
                    <a:pt x="572" y="532"/>
                  </a:lnTo>
                  <a:lnTo>
                    <a:pt x="573" y="510"/>
                  </a:lnTo>
                  <a:lnTo>
                    <a:pt x="573" y="223"/>
                  </a:lnTo>
                  <a:lnTo>
                    <a:pt x="573" y="223"/>
                  </a:lnTo>
                  <a:lnTo>
                    <a:pt x="572" y="201"/>
                  </a:lnTo>
                  <a:lnTo>
                    <a:pt x="568" y="178"/>
                  </a:lnTo>
                  <a:lnTo>
                    <a:pt x="563" y="157"/>
                  </a:lnTo>
                  <a:lnTo>
                    <a:pt x="555" y="136"/>
                  </a:lnTo>
                  <a:lnTo>
                    <a:pt x="546" y="117"/>
                  </a:lnTo>
                  <a:lnTo>
                    <a:pt x="535" y="99"/>
                  </a:lnTo>
                  <a:lnTo>
                    <a:pt x="522" y="81"/>
                  </a:lnTo>
                  <a:lnTo>
                    <a:pt x="507" y="65"/>
                  </a:lnTo>
                  <a:lnTo>
                    <a:pt x="491" y="51"/>
                  </a:lnTo>
                  <a:lnTo>
                    <a:pt x="474" y="39"/>
                  </a:lnTo>
                  <a:lnTo>
                    <a:pt x="456" y="27"/>
                  </a:lnTo>
                  <a:lnTo>
                    <a:pt x="436" y="18"/>
                  </a:lnTo>
                  <a:lnTo>
                    <a:pt x="416" y="11"/>
                  </a:lnTo>
                  <a:lnTo>
                    <a:pt x="394" y="5"/>
                  </a:lnTo>
                  <a:lnTo>
                    <a:pt x="373" y="1"/>
                  </a:lnTo>
                  <a:lnTo>
                    <a:pt x="350" y="0"/>
                  </a:lnTo>
                  <a:lnTo>
                    <a:pt x="350" y="0"/>
                  </a:lnTo>
                  <a:lnTo>
                    <a:pt x="327" y="1"/>
                  </a:lnTo>
                  <a:lnTo>
                    <a:pt x="305" y="5"/>
                  </a:lnTo>
                  <a:lnTo>
                    <a:pt x="284" y="11"/>
                  </a:lnTo>
                  <a:lnTo>
                    <a:pt x="264" y="18"/>
                  </a:lnTo>
                  <a:lnTo>
                    <a:pt x="244" y="27"/>
                  </a:lnTo>
                  <a:lnTo>
                    <a:pt x="226" y="39"/>
                  </a:lnTo>
                  <a:lnTo>
                    <a:pt x="209" y="51"/>
                  </a:lnTo>
                  <a:lnTo>
                    <a:pt x="193" y="65"/>
                  </a:lnTo>
                  <a:lnTo>
                    <a:pt x="178" y="81"/>
                  </a:lnTo>
                  <a:lnTo>
                    <a:pt x="165" y="99"/>
                  </a:lnTo>
                  <a:lnTo>
                    <a:pt x="154" y="117"/>
                  </a:lnTo>
                  <a:lnTo>
                    <a:pt x="144" y="136"/>
                  </a:lnTo>
                  <a:lnTo>
                    <a:pt x="137" y="157"/>
                  </a:lnTo>
                  <a:lnTo>
                    <a:pt x="132" y="178"/>
                  </a:lnTo>
                  <a:lnTo>
                    <a:pt x="128" y="201"/>
                  </a:lnTo>
                  <a:lnTo>
                    <a:pt x="127" y="223"/>
                  </a:lnTo>
                  <a:lnTo>
                    <a:pt x="127" y="510"/>
                  </a:lnTo>
                  <a:lnTo>
                    <a:pt x="127" y="510"/>
                  </a:lnTo>
                  <a:lnTo>
                    <a:pt x="128" y="532"/>
                  </a:lnTo>
                  <a:lnTo>
                    <a:pt x="132" y="554"/>
                  </a:lnTo>
                  <a:lnTo>
                    <a:pt x="137" y="575"/>
                  </a:lnTo>
                  <a:lnTo>
                    <a:pt x="144" y="595"/>
                  </a:lnTo>
                  <a:lnTo>
                    <a:pt x="154" y="615"/>
                  </a:lnTo>
                  <a:lnTo>
                    <a:pt x="165" y="634"/>
                  </a:lnTo>
                  <a:lnTo>
                    <a:pt x="178" y="651"/>
                  </a:lnTo>
                  <a:lnTo>
                    <a:pt x="193" y="666"/>
                  </a:lnTo>
                  <a:lnTo>
                    <a:pt x="209" y="681"/>
                  </a:lnTo>
                  <a:lnTo>
                    <a:pt x="226" y="694"/>
                  </a:lnTo>
                  <a:lnTo>
                    <a:pt x="244" y="705"/>
                  </a:lnTo>
                  <a:lnTo>
                    <a:pt x="264" y="714"/>
                  </a:lnTo>
                  <a:lnTo>
                    <a:pt x="284" y="722"/>
                  </a:lnTo>
                  <a:lnTo>
                    <a:pt x="305" y="727"/>
                  </a:lnTo>
                  <a:lnTo>
                    <a:pt x="327" y="731"/>
                  </a:lnTo>
                  <a:lnTo>
                    <a:pt x="350" y="732"/>
                  </a:lnTo>
                  <a:lnTo>
                    <a:pt x="350" y="732"/>
                  </a:lnTo>
                  <a:close/>
                  <a:moveTo>
                    <a:pt x="223" y="445"/>
                  </a:moveTo>
                  <a:lnTo>
                    <a:pt x="191" y="445"/>
                  </a:lnTo>
                  <a:lnTo>
                    <a:pt x="191" y="382"/>
                  </a:lnTo>
                  <a:lnTo>
                    <a:pt x="223" y="382"/>
                  </a:lnTo>
                  <a:lnTo>
                    <a:pt x="223" y="382"/>
                  </a:lnTo>
                  <a:lnTo>
                    <a:pt x="229" y="381"/>
                  </a:lnTo>
                  <a:lnTo>
                    <a:pt x="235" y="380"/>
                  </a:lnTo>
                  <a:lnTo>
                    <a:pt x="241" y="376"/>
                  </a:lnTo>
                  <a:lnTo>
                    <a:pt x="245" y="372"/>
                  </a:lnTo>
                  <a:lnTo>
                    <a:pt x="250" y="368"/>
                  </a:lnTo>
                  <a:lnTo>
                    <a:pt x="252" y="363"/>
                  </a:lnTo>
                  <a:lnTo>
                    <a:pt x="254" y="356"/>
                  </a:lnTo>
                  <a:lnTo>
                    <a:pt x="255" y="350"/>
                  </a:lnTo>
                  <a:lnTo>
                    <a:pt x="255" y="350"/>
                  </a:lnTo>
                  <a:lnTo>
                    <a:pt x="254" y="343"/>
                  </a:lnTo>
                  <a:lnTo>
                    <a:pt x="252" y="338"/>
                  </a:lnTo>
                  <a:lnTo>
                    <a:pt x="250" y="333"/>
                  </a:lnTo>
                  <a:lnTo>
                    <a:pt x="245" y="327"/>
                  </a:lnTo>
                  <a:lnTo>
                    <a:pt x="241" y="324"/>
                  </a:lnTo>
                  <a:lnTo>
                    <a:pt x="235" y="321"/>
                  </a:lnTo>
                  <a:lnTo>
                    <a:pt x="229" y="319"/>
                  </a:lnTo>
                  <a:lnTo>
                    <a:pt x="223" y="319"/>
                  </a:lnTo>
                  <a:lnTo>
                    <a:pt x="191" y="319"/>
                  </a:lnTo>
                  <a:lnTo>
                    <a:pt x="191" y="254"/>
                  </a:lnTo>
                  <a:lnTo>
                    <a:pt x="223" y="254"/>
                  </a:lnTo>
                  <a:lnTo>
                    <a:pt x="223" y="254"/>
                  </a:lnTo>
                  <a:lnTo>
                    <a:pt x="229" y="254"/>
                  </a:lnTo>
                  <a:lnTo>
                    <a:pt x="235" y="252"/>
                  </a:lnTo>
                  <a:lnTo>
                    <a:pt x="241" y="249"/>
                  </a:lnTo>
                  <a:lnTo>
                    <a:pt x="245" y="246"/>
                  </a:lnTo>
                  <a:lnTo>
                    <a:pt x="250" y="240"/>
                  </a:lnTo>
                  <a:lnTo>
                    <a:pt x="252" y="235"/>
                  </a:lnTo>
                  <a:lnTo>
                    <a:pt x="254" y="230"/>
                  </a:lnTo>
                  <a:lnTo>
                    <a:pt x="255" y="223"/>
                  </a:lnTo>
                  <a:lnTo>
                    <a:pt x="255" y="223"/>
                  </a:lnTo>
                  <a:lnTo>
                    <a:pt x="254" y="217"/>
                  </a:lnTo>
                  <a:lnTo>
                    <a:pt x="252" y="210"/>
                  </a:lnTo>
                  <a:lnTo>
                    <a:pt x="250" y="205"/>
                  </a:lnTo>
                  <a:lnTo>
                    <a:pt x="245" y="201"/>
                  </a:lnTo>
                  <a:lnTo>
                    <a:pt x="241" y="196"/>
                  </a:lnTo>
                  <a:lnTo>
                    <a:pt x="235" y="193"/>
                  </a:lnTo>
                  <a:lnTo>
                    <a:pt x="229" y="192"/>
                  </a:lnTo>
                  <a:lnTo>
                    <a:pt x="223" y="191"/>
                  </a:lnTo>
                  <a:lnTo>
                    <a:pt x="194" y="191"/>
                  </a:lnTo>
                  <a:lnTo>
                    <a:pt x="194" y="191"/>
                  </a:lnTo>
                  <a:lnTo>
                    <a:pt x="197" y="178"/>
                  </a:lnTo>
                  <a:lnTo>
                    <a:pt x="202" y="165"/>
                  </a:lnTo>
                  <a:lnTo>
                    <a:pt x="208" y="152"/>
                  </a:lnTo>
                  <a:lnTo>
                    <a:pt x="214" y="140"/>
                  </a:lnTo>
                  <a:lnTo>
                    <a:pt x="222" y="130"/>
                  </a:lnTo>
                  <a:lnTo>
                    <a:pt x="229" y="119"/>
                  </a:lnTo>
                  <a:lnTo>
                    <a:pt x="239" y="109"/>
                  </a:lnTo>
                  <a:lnTo>
                    <a:pt x="249" y="101"/>
                  </a:lnTo>
                  <a:lnTo>
                    <a:pt x="259" y="92"/>
                  </a:lnTo>
                  <a:lnTo>
                    <a:pt x="271" y="85"/>
                  </a:lnTo>
                  <a:lnTo>
                    <a:pt x="283" y="78"/>
                  </a:lnTo>
                  <a:lnTo>
                    <a:pt x="296" y="74"/>
                  </a:lnTo>
                  <a:lnTo>
                    <a:pt x="309" y="70"/>
                  </a:lnTo>
                  <a:lnTo>
                    <a:pt x="322" y="66"/>
                  </a:lnTo>
                  <a:lnTo>
                    <a:pt x="335" y="64"/>
                  </a:lnTo>
                  <a:lnTo>
                    <a:pt x="350" y="64"/>
                  </a:lnTo>
                  <a:lnTo>
                    <a:pt x="350" y="64"/>
                  </a:lnTo>
                  <a:lnTo>
                    <a:pt x="364" y="64"/>
                  </a:lnTo>
                  <a:lnTo>
                    <a:pt x="378" y="66"/>
                  </a:lnTo>
                  <a:lnTo>
                    <a:pt x="391" y="70"/>
                  </a:lnTo>
                  <a:lnTo>
                    <a:pt x="404" y="74"/>
                  </a:lnTo>
                  <a:lnTo>
                    <a:pt x="417" y="78"/>
                  </a:lnTo>
                  <a:lnTo>
                    <a:pt x="429" y="85"/>
                  </a:lnTo>
                  <a:lnTo>
                    <a:pt x="441" y="92"/>
                  </a:lnTo>
                  <a:lnTo>
                    <a:pt x="451" y="101"/>
                  </a:lnTo>
                  <a:lnTo>
                    <a:pt x="461" y="109"/>
                  </a:lnTo>
                  <a:lnTo>
                    <a:pt x="471" y="119"/>
                  </a:lnTo>
                  <a:lnTo>
                    <a:pt x="478" y="130"/>
                  </a:lnTo>
                  <a:lnTo>
                    <a:pt x="486" y="140"/>
                  </a:lnTo>
                  <a:lnTo>
                    <a:pt x="492" y="152"/>
                  </a:lnTo>
                  <a:lnTo>
                    <a:pt x="497" y="165"/>
                  </a:lnTo>
                  <a:lnTo>
                    <a:pt x="503" y="178"/>
                  </a:lnTo>
                  <a:lnTo>
                    <a:pt x="506" y="191"/>
                  </a:lnTo>
                  <a:lnTo>
                    <a:pt x="477" y="191"/>
                  </a:lnTo>
                  <a:lnTo>
                    <a:pt x="477" y="191"/>
                  </a:lnTo>
                  <a:lnTo>
                    <a:pt x="471" y="192"/>
                  </a:lnTo>
                  <a:lnTo>
                    <a:pt x="465" y="193"/>
                  </a:lnTo>
                  <a:lnTo>
                    <a:pt x="459" y="196"/>
                  </a:lnTo>
                  <a:lnTo>
                    <a:pt x="455" y="201"/>
                  </a:lnTo>
                  <a:lnTo>
                    <a:pt x="450" y="205"/>
                  </a:lnTo>
                  <a:lnTo>
                    <a:pt x="448" y="210"/>
                  </a:lnTo>
                  <a:lnTo>
                    <a:pt x="446" y="217"/>
                  </a:lnTo>
                  <a:lnTo>
                    <a:pt x="445" y="223"/>
                  </a:lnTo>
                  <a:lnTo>
                    <a:pt x="445" y="223"/>
                  </a:lnTo>
                  <a:lnTo>
                    <a:pt x="446" y="230"/>
                  </a:lnTo>
                  <a:lnTo>
                    <a:pt x="448" y="235"/>
                  </a:lnTo>
                  <a:lnTo>
                    <a:pt x="450" y="240"/>
                  </a:lnTo>
                  <a:lnTo>
                    <a:pt x="455" y="246"/>
                  </a:lnTo>
                  <a:lnTo>
                    <a:pt x="459" y="249"/>
                  </a:lnTo>
                  <a:lnTo>
                    <a:pt x="465" y="252"/>
                  </a:lnTo>
                  <a:lnTo>
                    <a:pt x="471" y="254"/>
                  </a:lnTo>
                  <a:lnTo>
                    <a:pt x="477" y="254"/>
                  </a:lnTo>
                  <a:lnTo>
                    <a:pt x="509" y="254"/>
                  </a:lnTo>
                  <a:lnTo>
                    <a:pt x="509" y="319"/>
                  </a:lnTo>
                  <a:lnTo>
                    <a:pt x="477" y="319"/>
                  </a:lnTo>
                  <a:lnTo>
                    <a:pt x="477" y="319"/>
                  </a:lnTo>
                  <a:lnTo>
                    <a:pt x="471" y="319"/>
                  </a:lnTo>
                  <a:lnTo>
                    <a:pt x="465" y="321"/>
                  </a:lnTo>
                  <a:lnTo>
                    <a:pt x="459" y="324"/>
                  </a:lnTo>
                  <a:lnTo>
                    <a:pt x="455" y="327"/>
                  </a:lnTo>
                  <a:lnTo>
                    <a:pt x="450" y="333"/>
                  </a:lnTo>
                  <a:lnTo>
                    <a:pt x="448" y="338"/>
                  </a:lnTo>
                  <a:lnTo>
                    <a:pt x="446" y="343"/>
                  </a:lnTo>
                  <a:lnTo>
                    <a:pt x="445" y="350"/>
                  </a:lnTo>
                  <a:lnTo>
                    <a:pt x="445" y="350"/>
                  </a:lnTo>
                  <a:lnTo>
                    <a:pt x="446" y="356"/>
                  </a:lnTo>
                  <a:lnTo>
                    <a:pt x="448" y="363"/>
                  </a:lnTo>
                  <a:lnTo>
                    <a:pt x="450" y="368"/>
                  </a:lnTo>
                  <a:lnTo>
                    <a:pt x="455" y="372"/>
                  </a:lnTo>
                  <a:lnTo>
                    <a:pt x="459" y="376"/>
                  </a:lnTo>
                  <a:lnTo>
                    <a:pt x="465" y="380"/>
                  </a:lnTo>
                  <a:lnTo>
                    <a:pt x="471" y="381"/>
                  </a:lnTo>
                  <a:lnTo>
                    <a:pt x="477" y="382"/>
                  </a:lnTo>
                  <a:lnTo>
                    <a:pt x="509" y="382"/>
                  </a:lnTo>
                  <a:lnTo>
                    <a:pt x="509" y="445"/>
                  </a:lnTo>
                  <a:lnTo>
                    <a:pt x="477" y="445"/>
                  </a:lnTo>
                  <a:lnTo>
                    <a:pt x="477" y="445"/>
                  </a:lnTo>
                  <a:lnTo>
                    <a:pt x="471" y="446"/>
                  </a:lnTo>
                  <a:lnTo>
                    <a:pt x="465" y="448"/>
                  </a:lnTo>
                  <a:lnTo>
                    <a:pt x="459" y="451"/>
                  </a:lnTo>
                  <a:lnTo>
                    <a:pt x="455" y="455"/>
                  </a:lnTo>
                  <a:lnTo>
                    <a:pt x="450" y="459"/>
                  </a:lnTo>
                  <a:lnTo>
                    <a:pt x="448" y="464"/>
                  </a:lnTo>
                  <a:lnTo>
                    <a:pt x="446" y="471"/>
                  </a:lnTo>
                  <a:lnTo>
                    <a:pt x="445" y="477"/>
                  </a:lnTo>
                  <a:lnTo>
                    <a:pt x="445" y="477"/>
                  </a:lnTo>
                  <a:lnTo>
                    <a:pt x="446" y="484"/>
                  </a:lnTo>
                  <a:lnTo>
                    <a:pt x="448" y="489"/>
                  </a:lnTo>
                  <a:lnTo>
                    <a:pt x="450" y="496"/>
                  </a:lnTo>
                  <a:lnTo>
                    <a:pt x="455" y="500"/>
                  </a:lnTo>
                  <a:lnTo>
                    <a:pt x="459" y="504"/>
                  </a:lnTo>
                  <a:lnTo>
                    <a:pt x="465" y="506"/>
                  </a:lnTo>
                  <a:lnTo>
                    <a:pt x="471" y="508"/>
                  </a:lnTo>
                  <a:lnTo>
                    <a:pt x="477" y="510"/>
                  </a:lnTo>
                  <a:lnTo>
                    <a:pt x="509" y="510"/>
                  </a:lnTo>
                  <a:lnTo>
                    <a:pt x="509" y="510"/>
                  </a:lnTo>
                  <a:lnTo>
                    <a:pt x="508" y="526"/>
                  </a:lnTo>
                  <a:lnTo>
                    <a:pt x="506" y="541"/>
                  </a:lnTo>
                  <a:lnTo>
                    <a:pt x="502" y="557"/>
                  </a:lnTo>
                  <a:lnTo>
                    <a:pt x="496" y="571"/>
                  </a:lnTo>
                  <a:lnTo>
                    <a:pt x="490" y="585"/>
                  </a:lnTo>
                  <a:lnTo>
                    <a:pt x="481" y="598"/>
                  </a:lnTo>
                  <a:lnTo>
                    <a:pt x="473" y="610"/>
                  </a:lnTo>
                  <a:lnTo>
                    <a:pt x="462" y="621"/>
                  </a:lnTo>
                  <a:lnTo>
                    <a:pt x="451" y="632"/>
                  </a:lnTo>
                  <a:lnTo>
                    <a:pt x="438" y="640"/>
                  </a:lnTo>
                  <a:lnTo>
                    <a:pt x="426" y="649"/>
                  </a:lnTo>
                  <a:lnTo>
                    <a:pt x="412" y="655"/>
                  </a:lnTo>
                  <a:lnTo>
                    <a:pt x="398" y="661"/>
                  </a:lnTo>
                  <a:lnTo>
                    <a:pt x="382" y="665"/>
                  </a:lnTo>
                  <a:lnTo>
                    <a:pt x="367" y="667"/>
                  </a:lnTo>
                  <a:lnTo>
                    <a:pt x="350" y="668"/>
                  </a:lnTo>
                  <a:lnTo>
                    <a:pt x="350" y="668"/>
                  </a:lnTo>
                  <a:lnTo>
                    <a:pt x="333" y="667"/>
                  </a:lnTo>
                  <a:lnTo>
                    <a:pt x="318" y="665"/>
                  </a:lnTo>
                  <a:lnTo>
                    <a:pt x="302" y="661"/>
                  </a:lnTo>
                  <a:lnTo>
                    <a:pt x="288" y="655"/>
                  </a:lnTo>
                  <a:lnTo>
                    <a:pt x="274" y="649"/>
                  </a:lnTo>
                  <a:lnTo>
                    <a:pt x="261" y="640"/>
                  </a:lnTo>
                  <a:lnTo>
                    <a:pt x="249" y="632"/>
                  </a:lnTo>
                  <a:lnTo>
                    <a:pt x="238" y="621"/>
                  </a:lnTo>
                  <a:lnTo>
                    <a:pt x="227" y="610"/>
                  </a:lnTo>
                  <a:lnTo>
                    <a:pt x="219" y="598"/>
                  </a:lnTo>
                  <a:lnTo>
                    <a:pt x="210" y="585"/>
                  </a:lnTo>
                  <a:lnTo>
                    <a:pt x="203" y="571"/>
                  </a:lnTo>
                  <a:lnTo>
                    <a:pt x="198" y="557"/>
                  </a:lnTo>
                  <a:lnTo>
                    <a:pt x="194" y="541"/>
                  </a:lnTo>
                  <a:lnTo>
                    <a:pt x="192" y="526"/>
                  </a:lnTo>
                  <a:lnTo>
                    <a:pt x="191" y="510"/>
                  </a:lnTo>
                  <a:lnTo>
                    <a:pt x="223" y="510"/>
                  </a:lnTo>
                  <a:lnTo>
                    <a:pt x="223" y="510"/>
                  </a:lnTo>
                  <a:lnTo>
                    <a:pt x="229" y="508"/>
                  </a:lnTo>
                  <a:lnTo>
                    <a:pt x="235" y="506"/>
                  </a:lnTo>
                  <a:lnTo>
                    <a:pt x="241" y="504"/>
                  </a:lnTo>
                  <a:lnTo>
                    <a:pt x="245" y="500"/>
                  </a:lnTo>
                  <a:lnTo>
                    <a:pt x="250" y="496"/>
                  </a:lnTo>
                  <a:lnTo>
                    <a:pt x="252" y="489"/>
                  </a:lnTo>
                  <a:lnTo>
                    <a:pt x="254" y="484"/>
                  </a:lnTo>
                  <a:lnTo>
                    <a:pt x="255" y="477"/>
                  </a:lnTo>
                  <a:lnTo>
                    <a:pt x="255" y="477"/>
                  </a:lnTo>
                  <a:lnTo>
                    <a:pt x="254" y="471"/>
                  </a:lnTo>
                  <a:lnTo>
                    <a:pt x="252" y="464"/>
                  </a:lnTo>
                  <a:lnTo>
                    <a:pt x="250" y="459"/>
                  </a:lnTo>
                  <a:lnTo>
                    <a:pt x="245" y="455"/>
                  </a:lnTo>
                  <a:lnTo>
                    <a:pt x="241" y="451"/>
                  </a:lnTo>
                  <a:lnTo>
                    <a:pt x="235" y="448"/>
                  </a:lnTo>
                  <a:lnTo>
                    <a:pt x="229" y="446"/>
                  </a:lnTo>
                  <a:lnTo>
                    <a:pt x="223" y="445"/>
                  </a:lnTo>
                  <a:lnTo>
                    <a:pt x="223" y="445"/>
                  </a:lnTo>
                  <a:close/>
                  <a:moveTo>
                    <a:pt x="350" y="605"/>
                  </a:moveTo>
                  <a:lnTo>
                    <a:pt x="350" y="605"/>
                  </a:lnTo>
                  <a:lnTo>
                    <a:pt x="356" y="604"/>
                  </a:lnTo>
                  <a:lnTo>
                    <a:pt x="362" y="602"/>
                  </a:lnTo>
                  <a:lnTo>
                    <a:pt x="368" y="599"/>
                  </a:lnTo>
                  <a:lnTo>
                    <a:pt x="372" y="595"/>
                  </a:lnTo>
                  <a:lnTo>
                    <a:pt x="376" y="590"/>
                  </a:lnTo>
                  <a:lnTo>
                    <a:pt x="379" y="585"/>
                  </a:lnTo>
                  <a:lnTo>
                    <a:pt x="382" y="579"/>
                  </a:lnTo>
                  <a:lnTo>
                    <a:pt x="382" y="573"/>
                  </a:lnTo>
                  <a:lnTo>
                    <a:pt x="382" y="160"/>
                  </a:lnTo>
                  <a:lnTo>
                    <a:pt x="382" y="160"/>
                  </a:lnTo>
                  <a:lnTo>
                    <a:pt x="382" y="153"/>
                  </a:lnTo>
                  <a:lnTo>
                    <a:pt x="379" y="147"/>
                  </a:lnTo>
                  <a:lnTo>
                    <a:pt x="376" y="142"/>
                  </a:lnTo>
                  <a:lnTo>
                    <a:pt x="372" y="137"/>
                  </a:lnTo>
                  <a:lnTo>
                    <a:pt x="368" y="133"/>
                  </a:lnTo>
                  <a:lnTo>
                    <a:pt x="362" y="130"/>
                  </a:lnTo>
                  <a:lnTo>
                    <a:pt x="356" y="128"/>
                  </a:lnTo>
                  <a:lnTo>
                    <a:pt x="350" y="128"/>
                  </a:lnTo>
                  <a:lnTo>
                    <a:pt x="350" y="128"/>
                  </a:lnTo>
                  <a:lnTo>
                    <a:pt x="344" y="128"/>
                  </a:lnTo>
                  <a:lnTo>
                    <a:pt x="338" y="130"/>
                  </a:lnTo>
                  <a:lnTo>
                    <a:pt x="332" y="133"/>
                  </a:lnTo>
                  <a:lnTo>
                    <a:pt x="328" y="137"/>
                  </a:lnTo>
                  <a:lnTo>
                    <a:pt x="324" y="142"/>
                  </a:lnTo>
                  <a:lnTo>
                    <a:pt x="320" y="147"/>
                  </a:lnTo>
                  <a:lnTo>
                    <a:pt x="318" y="153"/>
                  </a:lnTo>
                  <a:lnTo>
                    <a:pt x="318" y="160"/>
                  </a:lnTo>
                  <a:lnTo>
                    <a:pt x="318" y="573"/>
                  </a:lnTo>
                  <a:lnTo>
                    <a:pt x="318" y="573"/>
                  </a:lnTo>
                  <a:lnTo>
                    <a:pt x="318" y="579"/>
                  </a:lnTo>
                  <a:lnTo>
                    <a:pt x="320" y="585"/>
                  </a:lnTo>
                  <a:lnTo>
                    <a:pt x="324" y="590"/>
                  </a:lnTo>
                  <a:lnTo>
                    <a:pt x="328" y="595"/>
                  </a:lnTo>
                  <a:lnTo>
                    <a:pt x="332" y="599"/>
                  </a:lnTo>
                  <a:lnTo>
                    <a:pt x="338" y="602"/>
                  </a:lnTo>
                  <a:lnTo>
                    <a:pt x="344" y="604"/>
                  </a:lnTo>
                  <a:lnTo>
                    <a:pt x="350" y="605"/>
                  </a:lnTo>
                  <a:lnTo>
                    <a:pt x="350" y="605"/>
                  </a:lnTo>
                  <a:close/>
                  <a:moveTo>
                    <a:pt x="573" y="955"/>
                  </a:moveTo>
                  <a:lnTo>
                    <a:pt x="445" y="955"/>
                  </a:lnTo>
                  <a:lnTo>
                    <a:pt x="445" y="845"/>
                  </a:lnTo>
                  <a:lnTo>
                    <a:pt x="445" y="845"/>
                  </a:lnTo>
                  <a:lnTo>
                    <a:pt x="473" y="837"/>
                  </a:lnTo>
                  <a:lnTo>
                    <a:pt x="499" y="826"/>
                  </a:lnTo>
                  <a:lnTo>
                    <a:pt x="523" y="812"/>
                  </a:lnTo>
                  <a:lnTo>
                    <a:pt x="547" y="798"/>
                  </a:lnTo>
                  <a:lnTo>
                    <a:pt x="569" y="781"/>
                  </a:lnTo>
                  <a:lnTo>
                    <a:pt x="591" y="763"/>
                  </a:lnTo>
                  <a:lnTo>
                    <a:pt x="610" y="743"/>
                  </a:lnTo>
                  <a:lnTo>
                    <a:pt x="627" y="722"/>
                  </a:lnTo>
                  <a:lnTo>
                    <a:pt x="643" y="698"/>
                  </a:lnTo>
                  <a:lnTo>
                    <a:pt x="658" y="675"/>
                  </a:lnTo>
                  <a:lnTo>
                    <a:pt x="670" y="649"/>
                  </a:lnTo>
                  <a:lnTo>
                    <a:pt x="681" y="623"/>
                  </a:lnTo>
                  <a:lnTo>
                    <a:pt x="688" y="595"/>
                  </a:lnTo>
                  <a:lnTo>
                    <a:pt x="695" y="567"/>
                  </a:lnTo>
                  <a:lnTo>
                    <a:pt x="698" y="539"/>
                  </a:lnTo>
                  <a:lnTo>
                    <a:pt x="700" y="510"/>
                  </a:lnTo>
                  <a:lnTo>
                    <a:pt x="700" y="510"/>
                  </a:lnTo>
                  <a:lnTo>
                    <a:pt x="699" y="503"/>
                  </a:lnTo>
                  <a:lnTo>
                    <a:pt x="697" y="497"/>
                  </a:lnTo>
                  <a:lnTo>
                    <a:pt x="695" y="491"/>
                  </a:lnTo>
                  <a:lnTo>
                    <a:pt x="691" y="487"/>
                  </a:lnTo>
                  <a:lnTo>
                    <a:pt x="686" y="483"/>
                  </a:lnTo>
                  <a:lnTo>
                    <a:pt x="680" y="479"/>
                  </a:lnTo>
                  <a:lnTo>
                    <a:pt x="675" y="478"/>
                  </a:lnTo>
                  <a:lnTo>
                    <a:pt x="668" y="477"/>
                  </a:lnTo>
                  <a:lnTo>
                    <a:pt x="668" y="477"/>
                  </a:lnTo>
                  <a:lnTo>
                    <a:pt x="662" y="478"/>
                  </a:lnTo>
                  <a:lnTo>
                    <a:pt x="655" y="479"/>
                  </a:lnTo>
                  <a:lnTo>
                    <a:pt x="650" y="483"/>
                  </a:lnTo>
                  <a:lnTo>
                    <a:pt x="646" y="487"/>
                  </a:lnTo>
                  <a:lnTo>
                    <a:pt x="641" y="491"/>
                  </a:lnTo>
                  <a:lnTo>
                    <a:pt x="639" y="497"/>
                  </a:lnTo>
                  <a:lnTo>
                    <a:pt x="637" y="503"/>
                  </a:lnTo>
                  <a:lnTo>
                    <a:pt x="636" y="510"/>
                  </a:lnTo>
                  <a:lnTo>
                    <a:pt x="636" y="510"/>
                  </a:lnTo>
                  <a:lnTo>
                    <a:pt x="636" y="523"/>
                  </a:lnTo>
                  <a:lnTo>
                    <a:pt x="635" y="539"/>
                  </a:lnTo>
                  <a:lnTo>
                    <a:pt x="633" y="552"/>
                  </a:lnTo>
                  <a:lnTo>
                    <a:pt x="631" y="566"/>
                  </a:lnTo>
                  <a:lnTo>
                    <a:pt x="627" y="580"/>
                  </a:lnTo>
                  <a:lnTo>
                    <a:pt x="623" y="594"/>
                  </a:lnTo>
                  <a:lnTo>
                    <a:pt x="619" y="607"/>
                  </a:lnTo>
                  <a:lnTo>
                    <a:pt x="613" y="620"/>
                  </a:lnTo>
                  <a:lnTo>
                    <a:pt x="608" y="633"/>
                  </a:lnTo>
                  <a:lnTo>
                    <a:pt x="602" y="646"/>
                  </a:lnTo>
                  <a:lnTo>
                    <a:pt x="595" y="658"/>
                  </a:lnTo>
                  <a:lnTo>
                    <a:pt x="588" y="669"/>
                  </a:lnTo>
                  <a:lnTo>
                    <a:pt x="579" y="680"/>
                  </a:lnTo>
                  <a:lnTo>
                    <a:pt x="570" y="691"/>
                  </a:lnTo>
                  <a:lnTo>
                    <a:pt x="562" y="702"/>
                  </a:lnTo>
                  <a:lnTo>
                    <a:pt x="552" y="711"/>
                  </a:lnTo>
                  <a:lnTo>
                    <a:pt x="543" y="721"/>
                  </a:lnTo>
                  <a:lnTo>
                    <a:pt x="532" y="729"/>
                  </a:lnTo>
                  <a:lnTo>
                    <a:pt x="521" y="738"/>
                  </a:lnTo>
                  <a:lnTo>
                    <a:pt x="510" y="747"/>
                  </a:lnTo>
                  <a:lnTo>
                    <a:pt x="499" y="754"/>
                  </a:lnTo>
                  <a:lnTo>
                    <a:pt x="487" y="761"/>
                  </a:lnTo>
                  <a:lnTo>
                    <a:pt x="474" y="767"/>
                  </a:lnTo>
                  <a:lnTo>
                    <a:pt x="461" y="772"/>
                  </a:lnTo>
                  <a:lnTo>
                    <a:pt x="448" y="778"/>
                  </a:lnTo>
                  <a:lnTo>
                    <a:pt x="435" y="782"/>
                  </a:lnTo>
                  <a:lnTo>
                    <a:pt x="421" y="786"/>
                  </a:lnTo>
                  <a:lnTo>
                    <a:pt x="407" y="790"/>
                  </a:lnTo>
                  <a:lnTo>
                    <a:pt x="393" y="792"/>
                  </a:lnTo>
                  <a:lnTo>
                    <a:pt x="379" y="794"/>
                  </a:lnTo>
                  <a:lnTo>
                    <a:pt x="364" y="795"/>
                  </a:lnTo>
                  <a:lnTo>
                    <a:pt x="350" y="795"/>
                  </a:lnTo>
                  <a:lnTo>
                    <a:pt x="350" y="795"/>
                  </a:lnTo>
                  <a:lnTo>
                    <a:pt x="335" y="795"/>
                  </a:lnTo>
                  <a:lnTo>
                    <a:pt x="320" y="794"/>
                  </a:lnTo>
                  <a:lnTo>
                    <a:pt x="307" y="792"/>
                  </a:lnTo>
                  <a:lnTo>
                    <a:pt x="293" y="790"/>
                  </a:lnTo>
                  <a:lnTo>
                    <a:pt x="279" y="786"/>
                  </a:lnTo>
                  <a:lnTo>
                    <a:pt x="265" y="782"/>
                  </a:lnTo>
                  <a:lnTo>
                    <a:pt x="252" y="778"/>
                  </a:lnTo>
                  <a:lnTo>
                    <a:pt x="239" y="772"/>
                  </a:lnTo>
                  <a:lnTo>
                    <a:pt x="226" y="767"/>
                  </a:lnTo>
                  <a:lnTo>
                    <a:pt x="213" y="761"/>
                  </a:lnTo>
                  <a:lnTo>
                    <a:pt x="201" y="754"/>
                  </a:lnTo>
                  <a:lnTo>
                    <a:pt x="190" y="747"/>
                  </a:lnTo>
                  <a:lnTo>
                    <a:pt x="179" y="738"/>
                  </a:lnTo>
                  <a:lnTo>
                    <a:pt x="168" y="729"/>
                  </a:lnTo>
                  <a:lnTo>
                    <a:pt x="157" y="721"/>
                  </a:lnTo>
                  <a:lnTo>
                    <a:pt x="148" y="711"/>
                  </a:lnTo>
                  <a:lnTo>
                    <a:pt x="138" y="702"/>
                  </a:lnTo>
                  <a:lnTo>
                    <a:pt x="129" y="691"/>
                  </a:lnTo>
                  <a:lnTo>
                    <a:pt x="121" y="680"/>
                  </a:lnTo>
                  <a:lnTo>
                    <a:pt x="112" y="669"/>
                  </a:lnTo>
                  <a:lnTo>
                    <a:pt x="105" y="658"/>
                  </a:lnTo>
                  <a:lnTo>
                    <a:pt x="98" y="646"/>
                  </a:lnTo>
                  <a:lnTo>
                    <a:pt x="92" y="633"/>
                  </a:lnTo>
                  <a:lnTo>
                    <a:pt x="87" y="620"/>
                  </a:lnTo>
                  <a:lnTo>
                    <a:pt x="81" y="607"/>
                  </a:lnTo>
                  <a:lnTo>
                    <a:pt x="77" y="594"/>
                  </a:lnTo>
                  <a:lnTo>
                    <a:pt x="73" y="580"/>
                  </a:lnTo>
                  <a:lnTo>
                    <a:pt x="69" y="566"/>
                  </a:lnTo>
                  <a:lnTo>
                    <a:pt x="67" y="552"/>
                  </a:lnTo>
                  <a:lnTo>
                    <a:pt x="65" y="539"/>
                  </a:lnTo>
                  <a:lnTo>
                    <a:pt x="64" y="523"/>
                  </a:lnTo>
                  <a:lnTo>
                    <a:pt x="64" y="510"/>
                  </a:lnTo>
                  <a:lnTo>
                    <a:pt x="64" y="510"/>
                  </a:lnTo>
                  <a:lnTo>
                    <a:pt x="63" y="503"/>
                  </a:lnTo>
                  <a:lnTo>
                    <a:pt x="61" y="497"/>
                  </a:lnTo>
                  <a:lnTo>
                    <a:pt x="59" y="491"/>
                  </a:lnTo>
                  <a:lnTo>
                    <a:pt x="54" y="487"/>
                  </a:lnTo>
                  <a:lnTo>
                    <a:pt x="50" y="483"/>
                  </a:lnTo>
                  <a:lnTo>
                    <a:pt x="45" y="479"/>
                  </a:lnTo>
                  <a:lnTo>
                    <a:pt x="38" y="478"/>
                  </a:lnTo>
                  <a:lnTo>
                    <a:pt x="32" y="477"/>
                  </a:lnTo>
                  <a:lnTo>
                    <a:pt x="32" y="477"/>
                  </a:lnTo>
                  <a:lnTo>
                    <a:pt x="25" y="478"/>
                  </a:lnTo>
                  <a:lnTo>
                    <a:pt x="20" y="479"/>
                  </a:lnTo>
                  <a:lnTo>
                    <a:pt x="15" y="483"/>
                  </a:lnTo>
                  <a:lnTo>
                    <a:pt x="9" y="487"/>
                  </a:lnTo>
                  <a:lnTo>
                    <a:pt x="5" y="491"/>
                  </a:lnTo>
                  <a:lnTo>
                    <a:pt x="3" y="497"/>
                  </a:lnTo>
                  <a:lnTo>
                    <a:pt x="1" y="503"/>
                  </a:lnTo>
                  <a:lnTo>
                    <a:pt x="0" y="510"/>
                  </a:lnTo>
                  <a:lnTo>
                    <a:pt x="0" y="510"/>
                  </a:lnTo>
                  <a:lnTo>
                    <a:pt x="2" y="539"/>
                  </a:lnTo>
                  <a:lnTo>
                    <a:pt x="5" y="567"/>
                  </a:lnTo>
                  <a:lnTo>
                    <a:pt x="11" y="595"/>
                  </a:lnTo>
                  <a:lnTo>
                    <a:pt x="19" y="623"/>
                  </a:lnTo>
                  <a:lnTo>
                    <a:pt x="30" y="649"/>
                  </a:lnTo>
                  <a:lnTo>
                    <a:pt x="41" y="675"/>
                  </a:lnTo>
                  <a:lnTo>
                    <a:pt x="57" y="698"/>
                  </a:lnTo>
                  <a:lnTo>
                    <a:pt x="73" y="722"/>
                  </a:lnTo>
                  <a:lnTo>
                    <a:pt x="90" y="743"/>
                  </a:lnTo>
                  <a:lnTo>
                    <a:pt x="109" y="763"/>
                  </a:lnTo>
                  <a:lnTo>
                    <a:pt x="131" y="781"/>
                  </a:lnTo>
                  <a:lnTo>
                    <a:pt x="153" y="798"/>
                  </a:lnTo>
                  <a:lnTo>
                    <a:pt x="177" y="812"/>
                  </a:lnTo>
                  <a:lnTo>
                    <a:pt x="201" y="826"/>
                  </a:lnTo>
                  <a:lnTo>
                    <a:pt x="227" y="837"/>
                  </a:lnTo>
                  <a:lnTo>
                    <a:pt x="255" y="845"/>
                  </a:lnTo>
                  <a:lnTo>
                    <a:pt x="255" y="955"/>
                  </a:lnTo>
                  <a:lnTo>
                    <a:pt x="127" y="955"/>
                  </a:lnTo>
                  <a:lnTo>
                    <a:pt x="127" y="955"/>
                  </a:lnTo>
                  <a:lnTo>
                    <a:pt x="121" y="955"/>
                  </a:lnTo>
                  <a:lnTo>
                    <a:pt x="114" y="957"/>
                  </a:lnTo>
                  <a:lnTo>
                    <a:pt x="109" y="960"/>
                  </a:lnTo>
                  <a:lnTo>
                    <a:pt x="105" y="963"/>
                  </a:lnTo>
                  <a:lnTo>
                    <a:pt x="100" y="969"/>
                  </a:lnTo>
                  <a:lnTo>
                    <a:pt x="98" y="974"/>
                  </a:lnTo>
                  <a:lnTo>
                    <a:pt x="96" y="979"/>
                  </a:lnTo>
                  <a:lnTo>
                    <a:pt x="95" y="986"/>
                  </a:lnTo>
                  <a:lnTo>
                    <a:pt x="95" y="986"/>
                  </a:lnTo>
                  <a:lnTo>
                    <a:pt x="96" y="992"/>
                  </a:lnTo>
                  <a:lnTo>
                    <a:pt x="98" y="999"/>
                  </a:lnTo>
                  <a:lnTo>
                    <a:pt x="100" y="1004"/>
                  </a:lnTo>
                  <a:lnTo>
                    <a:pt x="105" y="1008"/>
                  </a:lnTo>
                  <a:lnTo>
                    <a:pt x="109" y="1013"/>
                  </a:lnTo>
                  <a:lnTo>
                    <a:pt x="114" y="1016"/>
                  </a:lnTo>
                  <a:lnTo>
                    <a:pt x="121" y="1017"/>
                  </a:lnTo>
                  <a:lnTo>
                    <a:pt x="127" y="1018"/>
                  </a:lnTo>
                  <a:lnTo>
                    <a:pt x="573" y="1018"/>
                  </a:lnTo>
                  <a:lnTo>
                    <a:pt x="573" y="1018"/>
                  </a:lnTo>
                  <a:lnTo>
                    <a:pt x="579" y="1017"/>
                  </a:lnTo>
                  <a:lnTo>
                    <a:pt x="585" y="1016"/>
                  </a:lnTo>
                  <a:lnTo>
                    <a:pt x="591" y="1013"/>
                  </a:lnTo>
                  <a:lnTo>
                    <a:pt x="595" y="1008"/>
                  </a:lnTo>
                  <a:lnTo>
                    <a:pt x="599" y="1004"/>
                  </a:lnTo>
                  <a:lnTo>
                    <a:pt x="602" y="999"/>
                  </a:lnTo>
                  <a:lnTo>
                    <a:pt x="604" y="992"/>
                  </a:lnTo>
                  <a:lnTo>
                    <a:pt x="605" y="986"/>
                  </a:lnTo>
                  <a:lnTo>
                    <a:pt x="605" y="986"/>
                  </a:lnTo>
                  <a:lnTo>
                    <a:pt x="604" y="979"/>
                  </a:lnTo>
                  <a:lnTo>
                    <a:pt x="602" y="974"/>
                  </a:lnTo>
                  <a:lnTo>
                    <a:pt x="599" y="969"/>
                  </a:lnTo>
                  <a:lnTo>
                    <a:pt x="595" y="963"/>
                  </a:lnTo>
                  <a:lnTo>
                    <a:pt x="591" y="960"/>
                  </a:lnTo>
                  <a:lnTo>
                    <a:pt x="585" y="957"/>
                  </a:lnTo>
                  <a:lnTo>
                    <a:pt x="579" y="955"/>
                  </a:lnTo>
                  <a:lnTo>
                    <a:pt x="573" y="955"/>
                  </a:lnTo>
                  <a:lnTo>
                    <a:pt x="573" y="955"/>
                  </a:lnTo>
                  <a:close/>
                  <a:moveTo>
                    <a:pt x="382" y="955"/>
                  </a:moveTo>
                  <a:lnTo>
                    <a:pt x="318" y="955"/>
                  </a:lnTo>
                  <a:lnTo>
                    <a:pt x="318" y="857"/>
                  </a:lnTo>
                  <a:lnTo>
                    <a:pt x="318" y="857"/>
                  </a:lnTo>
                  <a:lnTo>
                    <a:pt x="334" y="858"/>
                  </a:lnTo>
                  <a:lnTo>
                    <a:pt x="350" y="859"/>
                  </a:lnTo>
                  <a:lnTo>
                    <a:pt x="350" y="859"/>
                  </a:lnTo>
                  <a:lnTo>
                    <a:pt x="366" y="858"/>
                  </a:lnTo>
                  <a:lnTo>
                    <a:pt x="382" y="857"/>
                  </a:lnTo>
                  <a:lnTo>
                    <a:pt x="382" y="9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4" name="Freeform 14"/>
            <p:cNvSpPr>
              <a:spLocks noEditPoints="1"/>
            </p:cNvSpPr>
            <p:nvPr/>
          </p:nvSpPr>
          <p:spPr bwMode="auto">
            <a:xfrm>
              <a:off x="6970411" y="2890157"/>
              <a:ext cx="222250" cy="323850"/>
            </a:xfrm>
            <a:custGeom>
              <a:avLst/>
              <a:gdLst>
                <a:gd name="T0" fmla="*/ 603 w 700"/>
                <a:gd name="T1" fmla="*/ 228 h 1018"/>
                <a:gd name="T2" fmla="*/ 574 w 700"/>
                <a:gd name="T3" fmla="*/ 133 h 1018"/>
                <a:gd name="T4" fmla="*/ 493 w 700"/>
                <a:gd name="T5" fmla="*/ 44 h 1018"/>
                <a:gd name="T6" fmla="*/ 388 w 700"/>
                <a:gd name="T7" fmla="*/ 3 h 1018"/>
                <a:gd name="T8" fmla="*/ 337 w 700"/>
                <a:gd name="T9" fmla="*/ 0 h 1018"/>
                <a:gd name="T10" fmla="*/ 251 w 700"/>
                <a:gd name="T11" fmla="*/ 20 h 1018"/>
                <a:gd name="T12" fmla="*/ 154 w 700"/>
                <a:gd name="T13" fmla="*/ 93 h 1018"/>
                <a:gd name="T14" fmla="*/ 101 w 700"/>
                <a:gd name="T15" fmla="*/ 203 h 1018"/>
                <a:gd name="T16" fmla="*/ 96 w 700"/>
                <a:gd name="T17" fmla="*/ 445 h 1018"/>
                <a:gd name="T18" fmla="*/ 58 w 700"/>
                <a:gd name="T19" fmla="*/ 452 h 1018"/>
                <a:gd name="T20" fmla="*/ 22 w 700"/>
                <a:gd name="T21" fmla="*/ 480 h 1018"/>
                <a:gd name="T22" fmla="*/ 2 w 700"/>
                <a:gd name="T23" fmla="*/ 521 h 1018"/>
                <a:gd name="T24" fmla="*/ 0 w 700"/>
                <a:gd name="T25" fmla="*/ 932 h 1018"/>
                <a:gd name="T26" fmla="*/ 16 w 700"/>
                <a:gd name="T27" fmla="*/ 976 h 1018"/>
                <a:gd name="T28" fmla="*/ 51 w 700"/>
                <a:gd name="T29" fmla="*/ 1006 h 1018"/>
                <a:gd name="T30" fmla="*/ 96 w 700"/>
                <a:gd name="T31" fmla="*/ 1018 h 1018"/>
                <a:gd name="T32" fmla="*/ 633 w 700"/>
                <a:gd name="T33" fmla="*/ 1014 h 1018"/>
                <a:gd name="T34" fmla="*/ 672 w 700"/>
                <a:gd name="T35" fmla="*/ 990 h 1018"/>
                <a:gd name="T36" fmla="*/ 695 w 700"/>
                <a:gd name="T37" fmla="*/ 950 h 1018"/>
                <a:gd name="T38" fmla="*/ 700 w 700"/>
                <a:gd name="T39" fmla="*/ 540 h 1018"/>
                <a:gd name="T40" fmla="*/ 688 w 700"/>
                <a:gd name="T41" fmla="*/ 495 h 1018"/>
                <a:gd name="T42" fmla="*/ 658 w 700"/>
                <a:gd name="T43" fmla="*/ 461 h 1018"/>
                <a:gd name="T44" fmla="*/ 614 w 700"/>
                <a:gd name="T45" fmla="*/ 446 h 1018"/>
                <a:gd name="T46" fmla="*/ 160 w 700"/>
                <a:gd name="T47" fmla="*/ 235 h 1018"/>
                <a:gd name="T48" fmla="*/ 192 w 700"/>
                <a:gd name="T49" fmla="*/ 148 h 1018"/>
                <a:gd name="T50" fmla="*/ 259 w 700"/>
                <a:gd name="T51" fmla="*/ 87 h 1018"/>
                <a:gd name="T52" fmla="*/ 350 w 700"/>
                <a:gd name="T53" fmla="*/ 63 h 1018"/>
                <a:gd name="T54" fmla="*/ 424 w 700"/>
                <a:gd name="T55" fmla="*/ 78 h 1018"/>
                <a:gd name="T56" fmla="*/ 497 w 700"/>
                <a:gd name="T57" fmla="*/ 133 h 1018"/>
                <a:gd name="T58" fmla="*/ 537 w 700"/>
                <a:gd name="T59" fmla="*/ 216 h 1018"/>
                <a:gd name="T60" fmla="*/ 159 w 700"/>
                <a:gd name="T61" fmla="*/ 254 h 1018"/>
                <a:gd name="T62" fmla="*/ 631 w 700"/>
                <a:gd name="T63" fmla="*/ 939 h 1018"/>
                <a:gd name="T64" fmla="*/ 604 w 700"/>
                <a:gd name="T65" fmla="*/ 953 h 1018"/>
                <a:gd name="T66" fmla="*/ 77 w 700"/>
                <a:gd name="T67" fmla="*/ 948 h 1018"/>
                <a:gd name="T68" fmla="*/ 63 w 700"/>
                <a:gd name="T69" fmla="*/ 922 h 1018"/>
                <a:gd name="T70" fmla="*/ 69 w 700"/>
                <a:gd name="T71" fmla="*/ 523 h 1018"/>
                <a:gd name="T72" fmla="*/ 96 w 700"/>
                <a:gd name="T73" fmla="*/ 508 h 1018"/>
                <a:gd name="T74" fmla="*/ 622 w 700"/>
                <a:gd name="T75" fmla="*/ 515 h 1018"/>
                <a:gd name="T76" fmla="*/ 636 w 700"/>
                <a:gd name="T77" fmla="*/ 540 h 1018"/>
                <a:gd name="T78" fmla="*/ 381 w 700"/>
                <a:gd name="T79" fmla="*/ 629 h 1018"/>
                <a:gd name="T80" fmla="*/ 363 w 700"/>
                <a:gd name="T81" fmla="*/ 607 h 1018"/>
                <a:gd name="T82" fmla="*/ 337 w 700"/>
                <a:gd name="T83" fmla="*/ 607 h 1018"/>
                <a:gd name="T84" fmla="*/ 319 w 700"/>
                <a:gd name="T85" fmla="*/ 629 h 1018"/>
                <a:gd name="T86" fmla="*/ 305 w 700"/>
                <a:gd name="T87" fmla="*/ 718 h 1018"/>
                <a:gd name="T88" fmla="*/ 287 w 700"/>
                <a:gd name="T89" fmla="*/ 755 h 1018"/>
                <a:gd name="T90" fmla="*/ 291 w 700"/>
                <a:gd name="T91" fmla="*/ 788 h 1018"/>
                <a:gd name="T92" fmla="*/ 337 w 700"/>
                <a:gd name="T93" fmla="*/ 826 h 1018"/>
                <a:gd name="T94" fmla="*/ 363 w 700"/>
                <a:gd name="T95" fmla="*/ 826 h 1018"/>
                <a:gd name="T96" fmla="*/ 409 w 700"/>
                <a:gd name="T97" fmla="*/ 788 h 1018"/>
                <a:gd name="T98" fmla="*/ 413 w 700"/>
                <a:gd name="T99" fmla="*/ 755 h 1018"/>
                <a:gd name="T100" fmla="*/ 395 w 700"/>
                <a:gd name="T101" fmla="*/ 7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0" h="1018">
                  <a:moveTo>
                    <a:pt x="604" y="445"/>
                  </a:moveTo>
                  <a:lnTo>
                    <a:pt x="604" y="254"/>
                  </a:lnTo>
                  <a:lnTo>
                    <a:pt x="604" y="254"/>
                  </a:lnTo>
                  <a:lnTo>
                    <a:pt x="604" y="241"/>
                  </a:lnTo>
                  <a:lnTo>
                    <a:pt x="603" y="228"/>
                  </a:lnTo>
                  <a:lnTo>
                    <a:pt x="601" y="215"/>
                  </a:lnTo>
                  <a:lnTo>
                    <a:pt x="599" y="203"/>
                  </a:lnTo>
                  <a:lnTo>
                    <a:pt x="592" y="179"/>
                  </a:lnTo>
                  <a:lnTo>
                    <a:pt x="585" y="155"/>
                  </a:lnTo>
                  <a:lnTo>
                    <a:pt x="574" y="133"/>
                  </a:lnTo>
                  <a:lnTo>
                    <a:pt x="561" y="112"/>
                  </a:lnTo>
                  <a:lnTo>
                    <a:pt x="546" y="93"/>
                  </a:lnTo>
                  <a:lnTo>
                    <a:pt x="530" y="75"/>
                  </a:lnTo>
                  <a:lnTo>
                    <a:pt x="512" y="58"/>
                  </a:lnTo>
                  <a:lnTo>
                    <a:pt x="493" y="44"/>
                  </a:lnTo>
                  <a:lnTo>
                    <a:pt x="471" y="31"/>
                  </a:lnTo>
                  <a:lnTo>
                    <a:pt x="449" y="20"/>
                  </a:lnTo>
                  <a:lnTo>
                    <a:pt x="425" y="11"/>
                  </a:lnTo>
                  <a:lnTo>
                    <a:pt x="401" y="5"/>
                  </a:lnTo>
                  <a:lnTo>
                    <a:pt x="388" y="3"/>
                  </a:lnTo>
                  <a:lnTo>
                    <a:pt x="376" y="1"/>
                  </a:lnTo>
                  <a:lnTo>
                    <a:pt x="363" y="0"/>
                  </a:lnTo>
                  <a:lnTo>
                    <a:pt x="350" y="0"/>
                  </a:lnTo>
                  <a:lnTo>
                    <a:pt x="350" y="0"/>
                  </a:lnTo>
                  <a:lnTo>
                    <a:pt x="337" y="0"/>
                  </a:lnTo>
                  <a:lnTo>
                    <a:pt x="324" y="1"/>
                  </a:lnTo>
                  <a:lnTo>
                    <a:pt x="311" y="3"/>
                  </a:lnTo>
                  <a:lnTo>
                    <a:pt x="298" y="5"/>
                  </a:lnTo>
                  <a:lnTo>
                    <a:pt x="275" y="11"/>
                  </a:lnTo>
                  <a:lnTo>
                    <a:pt x="251" y="20"/>
                  </a:lnTo>
                  <a:lnTo>
                    <a:pt x="229" y="31"/>
                  </a:lnTo>
                  <a:lnTo>
                    <a:pt x="208" y="44"/>
                  </a:lnTo>
                  <a:lnTo>
                    <a:pt x="188" y="58"/>
                  </a:lnTo>
                  <a:lnTo>
                    <a:pt x="170" y="75"/>
                  </a:lnTo>
                  <a:lnTo>
                    <a:pt x="154" y="93"/>
                  </a:lnTo>
                  <a:lnTo>
                    <a:pt x="138" y="112"/>
                  </a:lnTo>
                  <a:lnTo>
                    <a:pt x="127" y="133"/>
                  </a:lnTo>
                  <a:lnTo>
                    <a:pt x="116" y="155"/>
                  </a:lnTo>
                  <a:lnTo>
                    <a:pt x="107" y="179"/>
                  </a:lnTo>
                  <a:lnTo>
                    <a:pt x="101" y="203"/>
                  </a:lnTo>
                  <a:lnTo>
                    <a:pt x="99" y="215"/>
                  </a:lnTo>
                  <a:lnTo>
                    <a:pt x="97" y="228"/>
                  </a:lnTo>
                  <a:lnTo>
                    <a:pt x="96" y="241"/>
                  </a:lnTo>
                  <a:lnTo>
                    <a:pt x="96" y="254"/>
                  </a:lnTo>
                  <a:lnTo>
                    <a:pt x="96" y="445"/>
                  </a:lnTo>
                  <a:lnTo>
                    <a:pt x="96" y="445"/>
                  </a:lnTo>
                  <a:lnTo>
                    <a:pt x="86" y="446"/>
                  </a:lnTo>
                  <a:lnTo>
                    <a:pt x="76" y="447"/>
                  </a:lnTo>
                  <a:lnTo>
                    <a:pt x="67" y="449"/>
                  </a:lnTo>
                  <a:lnTo>
                    <a:pt x="58" y="452"/>
                  </a:lnTo>
                  <a:lnTo>
                    <a:pt x="51" y="457"/>
                  </a:lnTo>
                  <a:lnTo>
                    <a:pt x="42" y="461"/>
                  </a:lnTo>
                  <a:lnTo>
                    <a:pt x="34" y="467"/>
                  </a:lnTo>
                  <a:lnTo>
                    <a:pt x="28" y="473"/>
                  </a:lnTo>
                  <a:lnTo>
                    <a:pt x="22" y="480"/>
                  </a:lnTo>
                  <a:lnTo>
                    <a:pt x="16" y="487"/>
                  </a:lnTo>
                  <a:lnTo>
                    <a:pt x="12" y="495"/>
                  </a:lnTo>
                  <a:lnTo>
                    <a:pt x="8" y="504"/>
                  </a:lnTo>
                  <a:lnTo>
                    <a:pt x="4" y="512"/>
                  </a:lnTo>
                  <a:lnTo>
                    <a:pt x="2" y="521"/>
                  </a:lnTo>
                  <a:lnTo>
                    <a:pt x="0" y="531"/>
                  </a:lnTo>
                  <a:lnTo>
                    <a:pt x="0" y="540"/>
                  </a:lnTo>
                  <a:lnTo>
                    <a:pt x="0" y="922"/>
                  </a:lnTo>
                  <a:lnTo>
                    <a:pt x="0" y="922"/>
                  </a:lnTo>
                  <a:lnTo>
                    <a:pt x="0" y="932"/>
                  </a:lnTo>
                  <a:lnTo>
                    <a:pt x="2" y="942"/>
                  </a:lnTo>
                  <a:lnTo>
                    <a:pt x="4" y="950"/>
                  </a:lnTo>
                  <a:lnTo>
                    <a:pt x="8" y="959"/>
                  </a:lnTo>
                  <a:lnTo>
                    <a:pt x="12" y="967"/>
                  </a:lnTo>
                  <a:lnTo>
                    <a:pt x="16" y="976"/>
                  </a:lnTo>
                  <a:lnTo>
                    <a:pt x="22" y="982"/>
                  </a:lnTo>
                  <a:lnTo>
                    <a:pt x="28" y="990"/>
                  </a:lnTo>
                  <a:lnTo>
                    <a:pt x="34" y="995"/>
                  </a:lnTo>
                  <a:lnTo>
                    <a:pt x="42" y="1002"/>
                  </a:lnTo>
                  <a:lnTo>
                    <a:pt x="51" y="1006"/>
                  </a:lnTo>
                  <a:lnTo>
                    <a:pt x="58" y="1010"/>
                  </a:lnTo>
                  <a:lnTo>
                    <a:pt x="67" y="1014"/>
                  </a:lnTo>
                  <a:lnTo>
                    <a:pt x="76" y="1016"/>
                  </a:lnTo>
                  <a:lnTo>
                    <a:pt x="86" y="1017"/>
                  </a:lnTo>
                  <a:lnTo>
                    <a:pt x="96" y="1018"/>
                  </a:lnTo>
                  <a:lnTo>
                    <a:pt x="604" y="1018"/>
                  </a:lnTo>
                  <a:lnTo>
                    <a:pt x="604" y="1018"/>
                  </a:lnTo>
                  <a:lnTo>
                    <a:pt x="614" y="1017"/>
                  </a:lnTo>
                  <a:lnTo>
                    <a:pt x="623" y="1016"/>
                  </a:lnTo>
                  <a:lnTo>
                    <a:pt x="633" y="1014"/>
                  </a:lnTo>
                  <a:lnTo>
                    <a:pt x="642" y="1010"/>
                  </a:lnTo>
                  <a:lnTo>
                    <a:pt x="650" y="1006"/>
                  </a:lnTo>
                  <a:lnTo>
                    <a:pt x="658" y="1002"/>
                  </a:lnTo>
                  <a:lnTo>
                    <a:pt x="665" y="995"/>
                  </a:lnTo>
                  <a:lnTo>
                    <a:pt x="672" y="990"/>
                  </a:lnTo>
                  <a:lnTo>
                    <a:pt x="678" y="982"/>
                  </a:lnTo>
                  <a:lnTo>
                    <a:pt x="684" y="976"/>
                  </a:lnTo>
                  <a:lnTo>
                    <a:pt x="688" y="967"/>
                  </a:lnTo>
                  <a:lnTo>
                    <a:pt x="692" y="959"/>
                  </a:lnTo>
                  <a:lnTo>
                    <a:pt x="695" y="950"/>
                  </a:lnTo>
                  <a:lnTo>
                    <a:pt x="697" y="942"/>
                  </a:lnTo>
                  <a:lnTo>
                    <a:pt x="700" y="932"/>
                  </a:lnTo>
                  <a:lnTo>
                    <a:pt x="700" y="922"/>
                  </a:lnTo>
                  <a:lnTo>
                    <a:pt x="700" y="540"/>
                  </a:lnTo>
                  <a:lnTo>
                    <a:pt x="700" y="540"/>
                  </a:lnTo>
                  <a:lnTo>
                    <a:pt x="700" y="531"/>
                  </a:lnTo>
                  <a:lnTo>
                    <a:pt x="697" y="521"/>
                  </a:lnTo>
                  <a:lnTo>
                    <a:pt x="695" y="512"/>
                  </a:lnTo>
                  <a:lnTo>
                    <a:pt x="692" y="504"/>
                  </a:lnTo>
                  <a:lnTo>
                    <a:pt x="688" y="495"/>
                  </a:lnTo>
                  <a:lnTo>
                    <a:pt x="684" y="487"/>
                  </a:lnTo>
                  <a:lnTo>
                    <a:pt x="678" y="480"/>
                  </a:lnTo>
                  <a:lnTo>
                    <a:pt x="672" y="473"/>
                  </a:lnTo>
                  <a:lnTo>
                    <a:pt x="665" y="467"/>
                  </a:lnTo>
                  <a:lnTo>
                    <a:pt x="658" y="461"/>
                  </a:lnTo>
                  <a:lnTo>
                    <a:pt x="650" y="457"/>
                  </a:lnTo>
                  <a:lnTo>
                    <a:pt x="642" y="452"/>
                  </a:lnTo>
                  <a:lnTo>
                    <a:pt x="633" y="449"/>
                  </a:lnTo>
                  <a:lnTo>
                    <a:pt x="623" y="447"/>
                  </a:lnTo>
                  <a:lnTo>
                    <a:pt x="614" y="446"/>
                  </a:lnTo>
                  <a:lnTo>
                    <a:pt x="604" y="445"/>
                  </a:lnTo>
                  <a:lnTo>
                    <a:pt x="604" y="445"/>
                  </a:lnTo>
                  <a:close/>
                  <a:moveTo>
                    <a:pt x="159" y="254"/>
                  </a:moveTo>
                  <a:lnTo>
                    <a:pt x="159" y="254"/>
                  </a:lnTo>
                  <a:lnTo>
                    <a:pt x="160" y="235"/>
                  </a:lnTo>
                  <a:lnTo>
                    <a:pt x="163" y="216"/>
                  </a:lnTo>
                  <a:lnTo>
                    <a:pt x="167" y="197"/>
                  </a:lnTo>
                  <a:lnTo>
                    <a:pt x="174" y="180"/>
                  </a:lnTo>
                  <a:lnTo>
                    <a:pt x="182" y="164"/>
                  </a:lnTo>
                  <a:lnTo>
                    <a:pt x="192" y="148"/>
                  </a:lnTo>
                  <a:lnTo>
                    <a:pt x="203" y="133"/>
                  </a:lnTo>
                  <a:lnTo>
                    <a:pt x="215" y="120"/>
                  </a:lnTo>
                  <a:lnTo>
                    <a:pt x="229" y="107"/>
                  </a:lnTo>
                  <a:lnTo>
                    <a:pt x="244" y="96"/>
                  </a:lnTo>
                  <a:lnTo>
                    <a:pt x="259" y="87"/>
                  </a:lnTo>
                  <a:lnTo>
                    <a:pt x="276" y="78"/>
                  </a:lnTo>
                  <a:lnTo>
                    <a:pt x="293" y="71"/>
                  </a:lnTo>
                  <a:lnTo>
                    <a:pt x="311" y="67"/>
                  </a:lnTo>
                  <a:lnTo>
                    <a:pt x="331" y="64"/>
                  </a:lnTo>
                  <a:lnTo>
                    <a:pt x="350" y="63"/>
                  </a:lnTo>
                  <a:lnTo>
                    <a:pt x="350" y="63"/>
                  </a:lnTo>
                  <a:lnTo>
                    <a:pt x="369" y="64"/>
                  </a:lnTo>
                  <a:lnTo>
                    <a:pt x="388" y="67"/>
                  </a:lnTo>
                  <a:lnTo>
                    <a:pt x="407" y="71"/>
                  </a:lnTo>
                  <a:lnTo>
                    <a:pt x="424" y="78"/>
                  </a:lnTo>
                  <a:lnTo>
                    <a:pt x="441" y="87"/>
                  </a:lnTo>
                  <a:lnTo>
                    <a:pt x="456" y="96"/>
                  </a:lnTo>
                  <a:lnTo>
                    <a:pt x="471" y="107"/>
                  </a:lnTo>
                  <a:lnTo>
                    <a:pt x="485" y="120"/>
                  </a:lnTo>
                  <a:lnTo>
                    <a:pt x="497" y="133"/>
                  </a:lnTo>
                  <a:lnTo>
                    <a:pt x="508" y="148"/>
                  </a:lnTo>
                  <a:lnTo>
                    <a:pt x="517" y="164"/>
                  </a:lnTo>
                  <a:lnTo>
                    <a:pt x="526" y="180"/>
                  </a:lnTo>
                  <a:lnTo>
                    <a:pt x="532" y="197"/>
                  </a:lnTo>
                  <a:lnTo>
                    <a:pt x="537" y="216"/>
                  </a:lnTo>
                  <a:lnTo>
                    <a:pt x="540" y="235"/>
                  </a:lnTo>
                  <a:lnTo>
                    <a:pt x="541" y="254"/>
                  </a:lnTo>
                  <a:lnTo>
                    <a:pt x="541" y="445"/>
                  </a:lnTo>
                  <a:lnTo>
                    <a:pt x="159" y="445"/>
                  </a:lnTo>
                  <a:lnTo>
                    <a:pt x="159" y="254"/>
                  </a:lnTo>
                  <a:close/>
                  <a:moveTo>
                    <a:pt x="636" y="922"/>
                  </a:moveTo>
                  <a:lnTo>
                    <a:pt x="636" y="922"/>
                  </a:lnTo>
                  <a:lnTo>
                    <a:pt x="635" y="929"/>
                  </a:lnTo>
                  <a:lnTo>
                    <a:pt x="633" y="934"/>
                  </a:lnTo>
                  <a:lnTo>
                    <a:pt x="631" y="939"/>
                  </a:lnTo>
                  <a:lnTo>
                    <a:pt x="627" y="945"/>
                  </a:lnTo>
                  <a:lnTo>
                    <a:pt x="622" y="948"/>
                  </a:lnTo>
                  <a:lnTo>
                    <a:pt x="617" y="951"/>
                  </a:lnTo>
                  <a:lnTo>
                    <a:pt x="611" y="953"/>
                  </a:lnTo>
                  <a:lnTo>
                    <a:pt x="604" y="953"/>
                  </a:lnTo>
                  <a:lnTo>
                    <a:pt x="96" y="953"/>
                  </a:lnTo>
                  <a:lnTo>
                    <a:pt x="96" y="953"/>
                  </a:lnTo>
                  <a:lnTo>
                    <a:pt x="89" y="953"/>
                  </a:lnTo>
                  <a:lnTo>
                    <a:pt x="83" y="951"/>
                  </a:lnTo>
                  <a:lnTo>
                    <a:pt x="77" y="948"/>
                  </a:lnTo>
                  <a:lnTo>
                    <a:pt x="73" y="945"/>
                  </a:lnTo>
                  <a:lnTo>
                    <a:pt x="69" y="939"/>
                  </a:lnTo>
                  <a:lnTo>
                    <a:pt x="67" y="934"/>
                  </a:lnTo>
                  <a:lnTo>
                    <a:pt x="64" y="929"/>
                  </a:lnTo>
                  <a:lnTo>
                    <a:pt x="63" y="922"/>
                  </a:lnTo>
                  <a:lnTo>
                    <a:pt x="63" y="540"/>
                  </a:lnTo>
                  <a:lnTo>
                    <a:pt x="63" y="540"/>
                  </a:lnTo>
                  <a:lnTo>
                    <a:pt x="64" y="534"/>
                  </a:lnTo>
                  <a:lnTo>
                    <a:pt x="67" y="529"/>
                  </a:lnTo>
                  <a:lnTo>
                    <a:pt x="69" y="523"/>
                  </a:lnTo>
                  <a:lnTo>
                    <a:pt x="73" y="518"/>
                  </a:lnTo>
                  <a:lnTo>
                    <a:pt x="77" y="515"/>
                  </a:lnTo>
                  <a:lnTo>
                    <a:pt x="83" y="511"/>
                  </a:lnTo>
                  <a:lnTo>
                    <a:pt x="89" y="509"/>
                  </a:lnTo>
                  <a:lnTo>
                    <a:pt x="96" y="508"/>
                  </a:lnTo>
                  <a:lnTo>
                    <a:pt x="604" y="508"/>
                  </a:lnTo>
                  <a:lnTo>
                    <a:pt x="604" y="508"/>
                  </a:lnTo>
                  <a:lnTo>
                    <a:pt x="611" y="509"/>
                  </a:lnTo>
                  <a:lnTo>
                    <a:pt x="617" y="511"/>
                  </a:lnTo>
                  <a:lnTo>
                    <a:pt x="622" y="515"/>
                  </a:lnTo>
                  <a:lnTo>
                    <a:pt x="627" y="518"/>
                  </a:lnTo>
                  <a:lnTo>
                    <a:pt x="631" y="523"/>
                  </a:lnTo>
                  <a:lnTo>
                    <a:pt x="633" y="529"/>
                  </a:lnTo>
                  <a:lnTo>
                    <a:pt x="635" y="534"/>
                  </a:lnTo>
                  <a:lnTo>
                    <a:pt x="636" y="540"/>
                  </a:lnTo>
                  <a:lnTo>
                    <a:pt x="636" y="922"/>
                  </a:lnTo>
                  <a:close/>
                  <a:moveTo>
                    <a:pt x="382" y="709"/>
                  </a:moveTo>
                  <a:lnTo>
                    <a:pt x="382" y="636"/>
                  </a:lnTo>
                  <a:lnTo>
                    <a:pt x="382" y="636"/>
                  </a:lnTo>
                  <a:lnTo>
                    <a:pt x="381" y="629"/>
                  </a:lnTo>
                  <a:lnTo>
                    <a:pt x="379" y="623"/>
                  </a:lnTo>
                  <a:lnTo>
                    <a:pt x="377" y="618"/>
                  </a:lnTo>
                  <a:lnTo>
                    <a:pt x="372" y="613"/>
                  </a:lnTo>
                  <a:lnTo>
                    <a:pt x="368" y="609"/>
                  </a:lnTo>
                  <a:lnTo>
                    <a:pt x="363" y="607"/>
                  </a:lnTo>
                  <a:lnTo>
                    <a:pt x="356" y="605"/>
                  </a:lnTo>
                  <a:lnTo>
                    <a:pt x="350" y="604"/>
                  </a:lnTo>
                  <a:lnTo>
                    <a:pt x="350" y="604"/>
                  </a:lnTo>
                  <a:lnTo>
                    <a:pt x="343" y="605"/>
                  </a:lnTo>
                  <a:lnTo>
                    <a:pt x="337" y="607"/>
                  </a:lnTo>
                  <a:lnTo>
                    <a:pt x="332" y="609"/>
                  </a:lnTo>
                  <a:lnTo>
                    <a:pt x="327" y="613"/>
                  </a:lnTo>
                  <a:lnTo>
                    <a:pt x="323" y="618"/>
                  </a:lnTo>
                  <a:lnTo>
                    <a:pt x="321" y="623"/>
                  </a:lnTo>
                  <a:lnTo>
                    <a:pt x="319" y="629"/>
                  </a:lnTo>
                  <a:lnTo>
                    <a:pt x="318" y="636"/>
                  </a:lnTo>
                  <a:lnTo>
                    <a:pt x="318" y="709"/>
                  </a:lnTo>
                  <a:lnTo>
                    <a:pt x="318" y="709"/>
                  </a:lnTo>
                  <a:lnTo>
                    <a:pt x="311" y="713"/>
                  </a:lnTo>
                  <a:lnTo>
                    <a:pt x="305" y="718"/>
                  </a:lnTo>
                  <a:lnTo>
                    <a:pt x="299" y="724"/>
                  </a:lnTo>
                  <a:lnTo>
                    <a:pt x="295" y="731"/>
                  </a:lnTo>
                  <a:lnTo>
                    <a:pt x="291" y="739"/>
                  </a:lnTo>
                  <a:lnTo>
                    <a:pt x="289" y="746"/>
                  </a:lnTo>
                  <a:lnTo>
                    <a:pt x="287" y="755"/>
                  </a:lnTo>
                  <a:lnTo>
                    <a:pt x="287" y="764"/>
                  </a:lnTo>
                  <a:lnTo>
                    <a:pt x="287" y="764"/>
                  </a:lnTo>
                  <a:lnTo>
                    <a:pt x="287" y="770"/>
                  </a:lnTo>
                  <a:lnTo>
                    <a:pt x="288" y="776"/>
                  </a:lnTo>
                  <a:lnTo>
                    <a:pt x="291" y="788"/>
                  </a:lnTo>
                  <a:lnTo>
                    <a:pt x="297" y="799"/>
                  </a:lnTo>
                  <a:lnTo>
                    <a:pt x="305" y="809"/>
                  </a:lnTo>
                  <a:lnTo>
                    <a:pt x="314" y="816"/>
                  </a:lnTo>
                  <a:lnTo>
                    <a:pt x="325" y="821"/>
                  </a:lnTo>
                  <a:lnTo>
                    <a:pt x="337" y="826"/>
                  </a:lnTo>
                  <a:lnTo>
                    <a:pt x="343" y="827"/>
                  </a:lnTo>
                  <a:lnTo>
                    <a:pt x="350" y="827"/>
                  </a:lnTo>
                  <a:lnTo>
                    <a:pt x="350" y="827"/>
                  </a:lnTo>
                  <a:lnTo>
                    <a:pt x="356" y="827"/>
                  </a:lnTo>
                  <a:lnTo>
                    <a:pt x="363" y="826"/>
                  </a:lnTo>
                  <a:lnTo>
                    <a:pt x="375" y="821"/>
                  </a:lnTo>
                  <a:lnTo>
                    <a:pt x="385" y="816"/>
                  </a:lnTo>
                  <a:lnTo>
                    <a:pt x="395" y="809"/>
                  </a:lnTo>
                  <a:lnTo>
                    <a:pt x="402" y="799"/>
                  </a:lnTo>
                  <a:lnTo>
                    <a:pt x="409" y="788"/>
                  </a:lnTo>
                  <a:lnTo>
                    <a:pt x="412" y="776"/>
                  </a:lnTo>
                  <a:lnTo>
                    <a:pt x="413" y="770"/>
                  </a:lnTo>
                  <a:lnTo>
                    <a:pt x="413" y="764"/>
                  </a:lnTo>
                  <a:lnTo>
                    <a:pt x="413" y="764"/>
                  </a:lnTo>
                  <a:lnTo>
                    <a:pt x="413" y="755"/>
                  </a:lnTo>
                  <a:lnTo>
                    <a:pt x="411" y="746"/>
                  </a:lnTo>
                  <a:lnTo>
                    <a:pt x="409" y="739"/>
                  </a:lnTo>
                  <a:lnTo>
                    <a:pt x="405" y="731"/>
                  </a:lnTo>
                  <a:lnTo>
                    <a:pt x="400" y="724"/>
                  </a:lnTo>
                  <a:lnTo>
                    <a:pt x="395" y="718"/>
                  </a:lnTo>
                  <a:lnTo>
                    <a:pt x="388" y="713"/>
                  </a:lnTo>
                  <a:lnTo>
                    <a:pt x="382" y="709"/>
                  </a:lnTo>
                  <a:lnTo>
                    <a:pt x="382" y="7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5" name="Freeform 15"/>
            <p:cNvSpPr>
              <a:spLocks noEditPoints="1"/>
            </p:cNvSpPr>
            <p:nvPr/>
          </p:nvSpPr>
          <p:spPr bwMode="auto">
            <a:xfrm>
              <a:off x="10797873" y="1597932"/>
              <a:ext cx="323850" cy="323850"/>
            </a:xfrm>
            <a:custGeom>
              <a:avLst/>
              <a:gdLst>
                <a:gd name="T0" fmla="*/ 943 w 1018"/>
                <a:gd name="T1" fmla="*/ 114 h 1018"/>
                <a:gd name="T2" fmla="*/ 813 w 1018"/>
                <a:gd name="T3" fmla="*/ 75 h 1018"/>
                <a:gd name="T4" fmla="*/ 786 w 1018"/>
                <a:gd name="T5" fmla="*/ 220 h 1018"/>
                <a:gd name="T6" fmla="*/ 605 w 1018"/>
                <a:gd name="T7" fmla="*/ 95 h 1018"/>
                <a:gd name="T8" fmla="*/ 509 w 1018"/>
                <a:gd name="T9" fmla="*/ 0 h 1018"/>
                <a:gd name="T10" fmla="*/ 414 w 1018"/>
                <a:gd name="T11" fmla="*/ 95 h 1018"/>
                <a:gd name="T12" fmla="*/ 223 w 1018"/>
                <a:gd name="T13" fmla="*/ 230 h 1018"/>
                <a:gd name="T14" fmla="*/ 212 w 1018"/>
                <a:gd name="T15" fmla="*/ 79 h 1018"/>
                <a:gd name="T16" fmla="*/ 80 w 1018"/>
                <a:gd name="T17" fmla="*/ 105 h 1018"/>
                <a:gd name="T18" fmla="*/ 8 w 1018"/>
                <a:gd name="T19" fmla="*/ 514 h 1018"/>
                <a:gd name="T20" fmla="*/ 108 w 1018"/>
                <a:gd name="T21" fmla="*/ 975 h 1018"/>
                <a:gd name="T22" fmla="*/ 783 w 1018"/>
                <a:gd name="T23" fmla="*/ 1000 h 1018"/>
                <a:gd name="T24" fmla="*/ 1018 w 1018"/>
                <a:gd name="T25" fmla="*/ 541 h 1018"/>
                <a:gd name="T26" fmla="*/ 890 w 1018"/>
                <a:gd name="T27" fmla="*/ 165 h 1018"/>
                <a:gd name="T28" fmla="*/ 827 w 1018"/>
                <a:gd name="T29" fmla="*/ 159 h 1018"/>
                <a:gd name="T30" fmla="*/ 859 w 1018"/>
                <a:gd name="T31" fmla="*/ 308 h 1018"/>
                <a:gd name="T32" fmla="*/ 521 w 1018"/>
                <a:gd name="T33" fmla="*/ 124 h 1018"/>
                <a:gd name="T34" fmla="*/ 491 w 1018"/>
                <a:gd name="T35" fmla="*/ 69 h 1018"/>
                <a:gd name="T36" fmla="*/ 171 w 1018"/>
                <a:gd name="T37" fmla="*/ 130 h 1018"/>
                <a:gd name="T38" fmla="*/ 153 w 1018"/>
                <a:gd name="T39" fmla="*/ 190 h 1018"/>
                <a:gd name="T40" fmla="*/ 159 w 1018"/>
                <a:gd name="T41" fmla="*/ 128 h 1018"/>
                <a:gd name="T42" fmla="*/ 231 w 1018"/>
                <a:gd name="T43" fmla="*/ 936 h 1018"/>
                <a:gd name="T44" fmla="*/ 176 w 1018"/>
                <a:gd name="T45" fmla="*/ 855 h 1018"/>
                <a:gd name="T46" fmla="*/ 787 w 1018"/>
                <a:gd name="T47" fmla="*/ 845 h 1018"/>
                <a:gd name="T48" fmla="*/ 843 w 1018"/>
                <a:gd name="T49" fmla="*/ 926 h 1018"/>
                <a:gd name="T50" fmla="*/ 802 w 1018"/>
                <a:gd name="T51" fmla="*/ 783 h 1018"/>
                <a:gd name="T52" fmla="*/ 149 w 1018"/>
                <a:gd name="T53" fmla="*/ 796 h 1018"/>
                <a:gd name="T54" fmla="*/ 291 w 1018"/>
                <a:gd name="T55" fmla="*/ 487 h 1018"/>
                <a:gd name="T56" fmla="*/ 893 w 1018"/>
                <a:gd name="T57" fmla="*/ 517 h 1018"/>
                <a:gd name="T58" fmla="*/ 227 w 1018"/>
                <a:gd name="T59" fmla="*/ 686 h 1018"/>
                <a:gd name="T60" fmla="*/ 289 w 1018"/>
                <a:gd name="T61" fmla="*/ 691 h 1018"/>
                <a:gd name="T62" fmla="*/ 744 w 1018"/>
                <a:gd name="T63" fmla="*/ 653 h 1018"/>
                <a:gd name="T64" fmla="*/ 765 w 1018"/>
                <a:gd name="T65" fmla="*/ 713 h 1018"/>
                <a:gd name="T66" fmla="*/ 762 w 1018"/>
                <a:gd name="T67" fmla="*/ 650 h 1018"/>
                <a:gd name="T68" fmla="*/ 125 w 1018"/>
                <a:gd name="T69" fmla="*/ 734 h 1018"/>
                <a:gd name="T70" fmla="*/ 157 w 1018"/>
                <a:gd name="T71" fmla="*/ 680 h 1018"/>
                <a:gd name="T72" fmla="*/ 353 w 1018"/>
                <a:gd name="T73" fmla="*/ 666 h 1018"/>
                <a:gd name="T74" fmla="*/ 411 w 1018"/>
                <a:gd name="T75" fmla="*/ 688 h 1018"/>
                <a:gd name="T76" fmla="*/ 496 w 1018"/>
                <a:gd name="T77" fmla="*/ 638 h 1018"/>
                <a:gd name="T78" fmla="*/ 516 w 1018"/>
                <a:gd name="T79" fmla="*/ 698 h 1018"/>
                <a:gd name="T80" fmla="*/ 509 w 1018"/>
                <a:gd name="T81" fmla="*/ 636 h 1018"/>
                <a:gd name="T82" fmla="*/ 863 w 1018"/>
                <a:gd name="T83" fmla="*/ 730 h 1018"/>
                <a:gd name="T84" fmla="*/ 912 w 1018"/>
                <a:gd name="T85" fmla="*/ 693 h 1018"/>
                <a:gd name="T86" fmla="*/ 604 w 1018"/>
                <a:gd name="T87" fmla="*/ 663 h 1018"/>
                <a:gd name="T88" fmla="*/ 659 w 1018"/>
                <a:gd name="T89" fmla="*/ 690 h 1018"/>
                <a:gd name="T90" fmla="*/ 751 w 1018"/>
                <a:gd name="T91" fmla="*/ 556 h 1018"/>
                <a:gd name="T92" fmla="*/ 758 w 1018"/>
                <a:gd name="T93" fmla="*/ 618 h 1018"/>
                <a:gd name="T94" fmla="*/ 762 w 1018"/>
                <a:gd name="T95" fmla="*/ 555 h 1018"/>
                <a:gd name="T96" fmla="*/ 614 w 1018"/>
                <a:gd name="T97" fmla="*/ 601 h 1018"/>
                <a:gd name="T98" fmla="*/ 662 w 1018"/>
                <a:gd name="T99" fmla="*/ 559 h 1018"/>
                <a:gd name="T100" fmla="*/ 852 w 1018"/>
                <a:gd name="T101" fmla="*/ 601 h 1018"/>
                <a:gd name="T102" fmla="*/ 908 w 1018"/>
                <a:gd name="T103" fmla="*/ 626 h 1018"/>
                <a:gd name="T104" fmla="*/ 364 w 1018"/>
                <a:gd name="T105" fmla="*/ 550 h 1018"/>
                <a:gd name="T106" fmla="*/ 391 w 1018"/>
                <a:gd name="T107" fmla="*/ 606 h 1018"/>
                <a:gd name="T108" fmla="*/ 382 w 1018"/>
                <a:gd name="T109" fmla="*/ 544 h 1018"/>
                <a:gd name="T110" fmla="*/ 487 w 1018"/>
                <a:gd name="T111" fmla="*/ 594 h 1018"/>
                <a:gd name="T112" fmla="*/ 535 w 1018"/>
                <a:gd name="T113" fmla="*/ 555 h 1018"/>
                <a:gd name="T114" fmla="*/ 122 w 1018"/>
                <a:gd name="T115" fmla="*/ 579 h 1018"/>
                <a:gd name="T116" fmla="*/ 136 w 1018"/>
                <a:gd name="T117" fmla="*/ 641 h 1018"/>
                <a:gd name="T118" fmla="*/ 140 w 1018"/>
                <a:gd name="T119" fmla="*/ 577 h 1018"/>
                <a:gd name="T120" fmla="*/ 229 w 1018"/>
                <a:gd name="T121" fmla="*/ 597 h 1018"/>
                <a:gd name="T122" fmla="*/ 290 w 1018"/>
                <a:gd name="T123" fmla="*/ 5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8">
                  <a:moveTo>
                    <a:pt x="1009" y="514"/>
                  </a:moveTo>
                  <a:lnTo>
                    <a:pt x="902" y="244"/>
                  </a:lnTo>
                  <a:lnTo>
                    <a:pt x="902" y="244"/>
                  </a:lnTo>
                  <a:lnTo>
                    <a:pt x="913" y="237"/>
                  </a:lnTo>
                  <a:lnTo>
                    <a:pt x="923" y="230"/>
                  </a:lnTo>
                  <a:lnTo>
                    <a:pt x="932" y="220"/>
                  </a:lnTo>
                  <a:lnTo>
                    <a:pt x="940" y="209"/>
                  </a:lnTo>
                  <a:lnTo>
                    <a:pt x="946" y="198"/>
                  </a:lnTo>
                  <a:lnTo>
                    <a:pt x="950" y="186"/>
                  </a:lnTo>
                  <a:lnTo>
                    <a:pt x="953" y="173"/>
                  </a:lnTo>
                  <a:lnTo>
                    <a:pt x="955" y="159"/>
                  </a:lnTo>
                  <a:lnTo>
                    <a:pt x="955" y="159"/>
                  </a:lnTo>
                  <a:lnTo>
                    <a:pt x="953" y="149"/>
                  </a:lnTo>
                  <a:lnTo>
                    <a:pt x="952" y="139"/>
                  </a:lnTo>
                  <a:lnTo>
                    <a:pt x="950" y="131"/>
                  </a:lnTo>
                  <a:lnTo>
                    <a:pt x="947" y="122"/>
                  </a:lnTo>
                  <a:lnTo>
                    <a:pt x="943" y="114"/>
                  </a:lnTo>
                  <a:lnTo>
                    <a:pt x="938" y="105"/>
                  </a:lnTo>
                  <a:lnTo>
                    <a:pt x="932" y="99"/>
                  </a:lnTo>
                  <a:lnTo>
                    <a:pt x="927" y="91"/>
                  </a:lnTo>
                  <a:lnTo>
                    <a:pt x="919" y="86"/>
                  </a:lnTo>
                  <a:lnTo>
                    <a:pt x="912" y="79"/>
                  </a:lnTo>
                  <a:lnTo>
                    <a:pt x="904" y="75"/>
                  </a:lnTo>
                  <a:lnTo>
                    <a:pt x="896" y="71"/>
                  </a:lnTo>
                  <a:lnTo>
                    <a:pt x="887" y="68"/>
                  </a:lnTo>
                  <a:lnTo>
                    <a:pt x="878" y="65"/>
                  </a:lnTo>
                  <a:lnTo>
                    <a:pt x="869" y="64"/>
                  </a:lnTo>
                  <a:lnTo>
                    <a:pt x="859" y="63"/>
                  </a:lnTo>
                  <a:lnTo>
                    <a:pt x="859" y="63"/>
                  </a:lnTo>
                  <a:lnTo>
                    <a:pt x="849" y="64"/>
                  </a:lnTo>
                  <a:lnTo>
                    <a:pt x="840" y="65"/>
                  </a:lnTo>
                  <a:lnTo>
                    <a:pt x="830" y="68"/>
                  </a:lnTo>
                  <a:lnTo>
                    <a:pt x="822" y="71"/>
                  </a:lnTo>
                  <a:lnTo>
                    <a:pt x="813" y="75"/>
                  </a:lnTo>
                  <a:lnTo>
                    <a:pt x="805" y="79"/>
                  </a:lnTo>
                  <a:lnTo>
                    <a:pt x="798" y="86"/>
                  </a:lnTo>
                  <a:lnTo>
                    <a:pt x="791" y="91"/>
                  </a:lnTo>
                  <a:lnTo>
                    <a:pt x="785" y="99"/>
                  </a:lnTo>
                  <a:lnTo>
                    <a:pt x="780" y="105"/>
                  </a:lnTo>
                  <a:lnTo>
                    <a:pt x="775" y="114"/>
                  </a:lnTo>
                  <a:lnTo>
                    <a:pt x="771" y="122"/>
                  </a:lnTo>
                  <a:lnTo>
                    <a:pt x="768" y="131"/>
                  </a:lnTo>
                  <a:lnTo>
                    <a:pt x="766" y="139"/>
                  </a:lnTo>
                  <a:lnTo>
                    <a:pt x="764" y="149"/>
                  </a:lnTo>
                  <a:lnTo>
                    <a:pt x="764" y="159"/>
                  </a:lnTo>
                  <a:lnTo>
                    <a:pt x="764" y="159"/>
                  </a:lnTo>
                  <a:lnTo>
                    <a:pt x="765" y="173"/>
                  </a:lnTo>
                  <a:lnTo>
                    <a:pt x="767" y="186"/>
                  </a:lnTo>
                  <a:lnTo>
                    <a:pt x="772" y="198"/>
                  </a:lnTo>
                  <a:lnTo>
                    <a:pt x="779" y="209"/>
                  </a:lnTo>
                  <a:lnTo>
                    <a:pt x="786" y="220"/>
                  </a:lnTo>
                  <a:lnTo>
                    <a:pt x="795" y="230"/>
                  </a:lnTo>
                  <a:lnTo>
                    <a:pt x="805" y="237"/>
                  </a:lnTo>
                  <a:lnTo>
                    <a:pt x="816" y="244"/>
                  </a:lnTo>
                  <a:lnTo>
                    <a:pt x="743" y="426"/>
                  </a:lnTo>
                  <a:lnTo>
                    <a:pt x="743" y="426"/>
                  </a:lnTo>
                  <a:lnTo>
                    <a:pt x="694" y="422"/>
                  </a:lnTo>
                  <a:lnTo>
                    <a:pt x="647" y="417"/>
                  </a:lnTo>
                  <a:lnTo>
                    <a:pt x="552" y="180"/>
                  </a:lnTo>
                  <a:lnTo>
                    <a:pt x="552" y="180"/>
                  </a:lnTo>
                  <a:lnTo>
                    <a:pt x="563" y="174"/>
                  </a:lnTo>
                  <a:lnTo>
                    <a:pt x="573" y="165"/>
                  </a:lnTo>
                  <a:lnTo>
                    <a:pt x="582" y="157"/>
                  </a:lnTo>
                  <a:lnTo>
                    <a:pt x="590" y="146"/>
                  </a:lnTo>
                  <a:lnTo>
                    <a:pt x="596" y="134"/>
                  </a:lnTo>
                  <a:lnTo>
                    <a:pt x="600" y="122"/>
                  </a:lnTo>
                  <a:lnTo>
                    <a:pt x="604" y="109"/>
                  </a:lnTo>
                  <a:lnTo>
                    <a:pt x="605" y="95"/>
                  </a:lnTo>
                  <a:lnTo>
                    <a:pt x="605" y="95"/>
                  </a:lnTo>
                  <a:lnTo>
                    <a:pt x="604" y="86"/>
                  </a:lnTo>
                  <a:lnTo>
                    <a:pt x="603" y="76"/>
                  </a:lnTo>
                  <a:lnTo>
                    <a:pt x="600" y="67"/>
                  </a:lnTo>
                  <a:lnTo>
                    <a:pt x="597" y="58"/>
                  </a:lnTo>
                  <a:lnTo>
                    <a:pt x="593" y="50"/>
                  </a:lnTo>
                  <a:lnTo>
                    <a:pt x="588" y="42"/>
                  </a:lnTo>
                  <a:lnTo>
                    <a:pt x="582" y="34"/>
                  </a:lnTo>
                  <a:lnTo>
                    <a:pt x="577" y="28"/>
                  </a:lnTo>
                  <a:lnTo>
                    <a:pt x="569" y="21"/>
                  </a:lnTo>
                  <a:lnTo>
                    <a:pt x="562" y="16"/>
                  </a:lnTo>
                  <a:lnTo>
                    <a:pt x="554" y="12"/>
                  </a:lnTo>
                  <a:lnTo>
                    <a:pt x="546" y="8"/>
                  </a:lnTo>
                  <a:lnTo>
                    <a:pt x="537" y="4"/>
                  </a:lnTo>
                  <a:lnTo>
                    <a:pt x="529" y="2"/>
                  </a:lnTo>
                  <a:lnTo>
                    <a:pt x="519" y="0"/>
                  </a:lnTo>
                  <a:lnTo>
                    <a:pt x="509" y="0"/>
                  </a:lnTo>
                  <a:lnTo>
                    <a:pt x="509" y="0"/>
                  </a:lnTo>
                  <a:lnTo>
                    <a:pt x="500" y="0"/>
                  </a:lnTo>
                  <a:lnTo>
                    <a:pt x="490" y="2"/>
                  </a:lnTo>
                  <a:lnTo>
                    <a:pt x="480" y="4"/>
                  </a:lnTo>
                  <a:lnTo>
                    <a:pt x="472" y="8"/>
                  </a:lnTo>
                  <a:lnTo>
                    <a:pt x="463" y="12"/>
                  </a:lnTo>
                  <a:lnTo>
                    <a:pt x="456" y="16"/>
                  </a:lnTo>
                  <a:lnTo>
                    <a:pt x="448" y="21"/>
                  </a:lnTo>
                  <a:lnTo>
                    <a:pt x="442" y="28"/>
                  </a:lnTo>
                  <a:lnTo>
                    <a:pt x="435" y="34"/>
                  </a:lnTo>
                  <a:lnTo>
                    <a:pt x="430" y="42"/>
                  </a:lnTo>
                  <a:lnTo>
                    <a:pt x="426" y="50"/>
                  </a:lnTo>
                  <a:lnTo>
                    <a:pt x="421" y="58"/>
                  </a:lnTo>
                  <a:lnTo>
                    <a:pt x="418" y="67"/>
                  </a:lnTo>
                  <a:lnTo>
                    <a:pt x="416" y="76"/>
                  </a:lnTo>
                  <a:lnTo>
                    <a:pt x="414" y="86"/>
                  </a:lnTo>
                  <a:lnTo>
                    <a:pt x="414" y="95"/>
                  </a:lnTo>
                  <a:lnTo>
                    <a:pt x="414" y="95"/>
                  </a:lnTo>
                  <a:lnTo>
                    <a:pt x="415" y="109"/>
                  </a:lnTo>
                  <a:lnTo>
                    <a:pt x="417" y="122"/>
                  </a:lnTo>
                  <a:lnTo>
                    <a:pt x="422" y="134"/>
                  </a:lnTo>
                  <a:lnTo>
                    <a:pt x="428" y="146"/>
                  </a:lnTo>
                  <a:lnTo>
                    <a:pt x="436" y="157"/>
                  </a:lnTo>
                  <a:lnTo>
                    <a:pt x="445" y="165"/>
                  </a:lnTo>
                  <a:lnTo>
                    <a:pt x="455" y="174"/>
                  </a:lnTo>
                  <a:lnTo>
                    <a:pt x="466" y="180"/>
                  </a:lnTo>
                  <a:lnTo>
                    <a:pt x="371" y="417"/>
                  </a:lnTo>
                  <a:lnTo>
                    <a:pt x="371" y="417"/>
                  </a:lnTo>
                  <a:lnTo>
                    <a:pt x="324" y="422"/>
                  </a:lnTo>
                  <a:lnTo>
                    <a:pt x="274" y="426"/>
                  </a:lnTo>
                  <a:lnTo>
                    <a:pt x="202" y="244"/>
                  </a:lnTo>
                  <a:lnTo>
                    <a:pt x="202" y="244"/>
                  </a:lnTo>
                  <a:lnTo>
                    <a:pt x="213" y="237"/>
                  </a:lnTo>
                  <a:lnTo>
                    <a:pt x="223" y="230"/>
                  </a:lnTo>
                  <a:lnTo>
                    <a:pt x="232" y="220"/>
                  </a:lnTo>
                  <a:lnTo>
                    <a:pt x="240" y="209"/>
                  </a:lnTo>
                  <a:lnTo>
                    <a:pt x="246" y="198"/>
                  </a:lnTo>
                  <a:lnTo>
                    <a:pt x="251" y="186"/>
                  </a:lnTo>
                  <a:lnTo>
                    <a:pt x="254" y="173"/>
                  </a:lnTo>
                  <a:lnTo>
                    <a:pt x="255" y="159"/>
                  </a:lnTo>
                  <a:lnTo>
                    <a:pt x="255" y="159"/>
                  </a:lnTo>
                  <a:lnTo>
                    <a:pt x="254" y="149"/>
                  </a:lnTo>
                  <a:lnTo>
                    <a:pt x="253" y="139"/>
                  </a:lnTo>
                  <a:lnTo>
                    <a:pt x="251" y="131"/>
                  </a:lnTo>
                  <a:lnTo>
                    <a:pt x="247" y="122"/>
                  </a:lnTo>
                  <a:lnTo>
                    <a:pt x="243" y="114"/>
                  </a:lnTo>
                  <a:lnTo>
                    <a:pt x="238" y="105"/>
                  </a:lnTo>
                  <a:lnTo>
                    <a:pt x="232" y="99"/>
                  </a:lnTo>
                  <a:lnTo>
                    <a:pt x="227" y="91"/>
                  </a:lnTo>
                  <a:lnTo>
                    <a:pt x="220" y="86"/>
                  </a:lnTo>
                  <a:lnTo>
                    <a:pt x="212" y="79"/>
                  </a:lnTo>
                  <a:lnTo>
                    <a:pt x="205" y="75"/>
                  </a:lnTo>
                  <a:lnTo>
                    <a:pt x="196" y="71"/>
                  </a:lnTo>
                  <a:lnTo>
                    <a:pt x="187" y="68"/>
                  </a:lnTo>
                  <a:lnTo>
                    <a:pt x="179" y="65"/>
                  </a:lnTo>
                  <a:lnTo>
                    <a:pt x="169" y="64"/>
                  </a:lnTo>
                  <a:lnTo>
                    <a:pt x="159" y="63"/>
                  </a:lnTo>
                  <a:lnTo>
                    <a:pt x="159" y="63"/>
                  </a:lnTo>
                  <a:lnTo>
                    <a:pt x="150" y="64"/>
                  </a:lnTo>
                  <a:lnTo>
                    <a:pt x="140" y="65"/>
                  </a:lnTo>
                  <a:lnTo>
                    <a:pt x="131" y="68"/>
                  </a:lnTo>
                  <a:lnTo>
                    <a:pt x="122" y="71"/>
                  </a:lnTo>
                  <a:lnTo>
                    <a:pt x="113" y="75"/>
                  </a:lnTo>
                  <a:lnTo>
                    <a:pt x="106" y="79"/>
                  </a:lnTo>
                  <a:lnTo>
                    <a:pt x="98" y="86"/>
                  </a:lnTo>
                  <a:lnTo>
                    <a:pt x="92" y="91"/>
                  </a:lnTo>
                  <a:lnTo>
                    <a:pt x="85" y="99"/>
                  </a:lnTo>
                  <a:lnTo>
                    <a:pt x="80" y="105"/>
                  </a:lnTo>
                  <a:lnTo>
                    <a:pt x="75" y="114"/>
                  </a:lnTo>
                  <a:lnTo>
                    <a:pt x="72" y="122"/>
                  </a:lnTo>
                  <a:lnTo>
                    <a:pt x="68" y="131"/>
                  </a:lnTo>
                  <a:lnTo>
                    <a:pt x="66" y="139"/>
                  </a:lnTo>
                  <a:lnTo>
                    <a:pt x="64" y="149"/>
                  </a:lnTo>
                  <a:lnTo>
                    <a:pt x="64" y="159"/>
                  </a:lnTo>
                  <a:lnTo>
                    <a:pt x="64" y="159"/>
                  </a:lnTo>
                  <a:lnTo>
                    <a:pt x="65" y="173"/>
                  </a:lnTo>
                  <a:lnTo>
                    <a:pt x="67" y="186"/>
                  </a:lnTo>
                  <a:lnTo>
                    <a:pt x="73" y="198"/>
                  </a:lnTo>
                  <a:lnTo>
                    <a:pt x="78" y="209"/>
                  </a:lnTo>
                  <a:lnTo>
                    <a:pt x="87" y="220"/>
                  </a:lnTo>
                  <a:lnTo>
                    <a:pt x="95" y="230"/>
                  </a:lnTo>
                  <a:lnTo>
                    <a:pt x="105" y="237"/>
                  </a:lnTo>
                  <a:lnTo>
                    <a:pt x="117" y="244"/>
                  </a:lnTo>
                  <a:lnTo>
                    <a:pt x="8" y="514"/>
                  </a:lnTo>
                  <a:lnTo>
                    <a:pt x="8" y="514"/>
                  </a:lnTo>
                  <a:lnTo>
                    <a:pt x="5" y="520"/>
                  </a:lnTo>
                  <a:lnTo>
                    <a:pt x="2" y="527"/>
                  </a:lnTo>
                  <a:lnTo>
                    <a:pt x="1" y="533"/>
                  </a:lnTo>
                  <a:lnTo>
                    <a:pt x="0" y="541"/>
                  </a:lnTo>
                  <a:lnTo>
                    <a:pt x="0" y="891"/>
                  </a:lnTo>
                  <a:lnTo>
                    <a:pt x="0" y="891"/>
                  </a:lnTo>
                  <a:lnTo>
                    <a:pt x="1" y="896"/>
                  </a:lnTo>
                  <a:lnTo>
                    <a:pt x="2" y="901"/>
                  </a:lnTo>
                  <a:lnTo>
                    <a:pt x="5" y="912"/>
                  </a:lnTo>
                  <a:lnTo>
                    <a:pt x="11" y="922"/>
                  </a:lnTo>
                  <a:lnTo>
                    <a:pt x="20" y="931"/>
                  </a:lnTo>
                  <a:lnTo>
                    <a:pt x="31" y="940"/>
                  </a:lnTo>
                  <a:lnTo>
                    <a:pt x="43" y="948"/>
                  </a:lnTo>
                  <a:lnTo>
                    <a:pt x="56" y="956"/>
                  </a:lnTo>
                  <a:lnTo>
                    <a:pt x="73" y="962"/>
                  </a:lnTo>
                  <a:lnTo>
                    <a:pt x="90" y="969"/>
                  </a:lnTo>
                  <a:lnTo>
                    <a:pt x="108" y="975"/>
                  </a:lnTo>
                  <a:lnTo>
                    <a:pt x="127" y="981"/>
                  </a:lnTo>
                  <a:lnTo>
                    <a:pt x="148" y="985"/>
                  </a:lnTo>
                  <a:lnTo>
                    <a:pt x="191" y="994"/>
                  </a:lnTo>
                  <a:lnTo>
                    <a:pt x="235" y="1000"/>
                  </a:lnTo>
                  <a:lnTo>
                    <a:pt x="281" y="1006"/>
                  </a:lnTo>
                  <a:lnTo>
                    <a:pt x="325" y="1010"/>
                  </a:lnTo>
                  <a:lnTo>
                    <a:pt x="368" y="1013"/>
                  </a:lnTo>
                  <a:lnTo>
                    <a:pt x="407" y="1015"/>
                  </a:lnTo>
                  <a:lnTo>
                    <a:pt x="472" y="1017"/>
                  </a:lnTo>
                  <a:lnTo>
                    <a:pt x="509" y="1018"/>
                  </a:lnTo>
                  <a:lnTo>
                    <a:pt x="509" y="1018"/>
                  </a:lnTo>
                  <a:lnTo>
                    <a:pt x="546" y="1017"/>
                  </a:lnTo>
                  <a:lnTo>
                    <a:pt x="610" y="1015"/>
                  </a:lnTo>
                  <a:lnTo>
                    <a:pt x="650" y="1013"/>
                  </a:lnTo>
                  <a:lnTo>
                    <a:pt x="693" y="1010"/>
                  </a:lnTo>
                  <a:lnTo>
                    <a:pt x="738" y="1006"/>
                  </a:lnTo>
                  <a:lnTo>
                    <a:pt x="783" y="1000"/>
                  </a:lnTo>
                  <a:lnTo>
                    <a:pt x="828" y="994"/>
                  </a:lnTo>
                  <a:lnTo>
                    <a:pt x="871" y="985"/>
                  </a:lnTo>
                  <a:lnTo>
                    <a:pt x="891" y="981"/>
                  </a:lnTo>
                  <a:lnTo>
                    <a:pt x="911" y="975"/>
                  </a:lnTo>
                  <a:lnTo>
                    <a:pt x="929" y="969"/>
                  </a:lnTo>
                  <a:lnTo>
                    <a:pt x="946" y="962"/>
                  </a:lnTo>
                  <a:lnTo>
                    <a:pt x="961" y="956"/>
                  </a:lnTo>
                  <a:lnTo>
                    <a:pt x="975" y="948"/>
                  </a:lnTo>
                  <a:lnTo>
                    <a:pt x="988" y="940"/>
                  </a:lnTo>
                  <a:lnTo>
                    <a:pt x="999" y="931"/>
                  </a:lnTo>
                  <a:lnTo>
                    <a:pt x="1006" y="922"/>
                  </a:lnTo>
                  <a:lnTo>
                    <a:pt x="1012" y="912"/>
                  </a:lnTo>
                  <a:lnTo>
                    <a:pt x="1017" y="901"/>
                  </a:lnTo>
                  <a:lnTo>
                    <a:pt x="1018" y="896"/>
                  </a:lnTo>
                  <a:lnTo>
                    <a:pt x="1018" y="891"/>
                  </a:lnTo>
                  <a:lnTo>
                    <a:pt x="1018" y="541"/>
                  </a:lnTo>
                  <a:lnTo>
                    <a:pt x="1018" y="541"/>
                  </a:lnTo>
                  <a:lnTo>
                    <a:pt x="1017" y="533"/>
                  </a:lnTo>
                  <a:lnTo>
                    <a:pt x="1016" y="527"/>
                  </a:lnTo>
                  <a:lnTo>
                    <a:pt x="1014" y="520"/>
                  </a:lnTo>
                  <a:lnTo>
                    <a:pt x="1009" y="514"/>
                  </a:lnTo>
                  <a:lnTo>
                    <a:pt x="1009" y="514"/>
                  </a:lnTo>
                  <a:close/>
                  <a:moveTo>
                    <a:pt x="859" y="128"/>
                  </a:moveTo>
                  <a:lnTo>
                    <a:pt x="859" y="128"/>
                  </a:lnTo>
                  <a:lnTo>
                    <a:pt x="865" y="128"/>
                  </a:lnTo>
                  <a:lnTo>
                    <a:pt x="871" y="130"/>
                  </a:lnTo>
                  <a:lnTo>
                    <a:pt x="876" y="133"/>
                  </a:lnTo>
                  <a:lnTo>
                    <a:pt x="882" y="136"/>
                  </a:lnTo>
                  <a:lnTo>
                    <a:pt x="885" y="142"/>
                  </a:lnTo>
                  <a:lnTo>
                    <a:pt x="888" y="147"/>
                  </a:lnTo>
                  <a:lnTo>
                    <a:pt x="890" y="152"/>
                  </a:lnTo>
                  <a:lnTo>
                    <a:pt x="890" y="159"/>
                  </a:lnTo>
                  <a:lnTo>
                    <a:pt x="890" y="159"/>
                  </a:lnTo>
                  <a:lnTo>
                    <a:pt x="890" y="165"/>
                  </a:lnTo>
                  <a:lnTo>
                    <a:pt x="888" y="172"/>
                  </a:lnTo>
                  <a:lnTo>
                    <a:pt x="885" y="177"/>
                  </a:lnTo>
                  <a:lnTo>
                    <a:pt x="882" y="181"/>
                  </a:lnTo>
                  <a:lnTo>
                    <a:pt x="876" y="186"/>
                  </a:lnTo>
                  <a:lnTo>
                    <a:pt x="871" y="188"/>
                  </a:lnTo>
                  <a:lnTo>
                    <a:pt x="865" y="190"/>
                  </a:lnTo>
                  <a:lnTo>
                    <a:pt x="859" y="191"/>
                  </a:lnTo>
                  <a:lnTo>
                    <a:pt x="859" y="191"/>
                  </a:lnTo>
                  <a:lnTo>
                    <a:pt x="853" y="190"/>
                  </a:lnTo>
                  <a:lnTo>
                    <a:pt x="846" y="188"/>
                  </a:lnTo>
                  <a:lnTo>
                    <a:pt x="841" y="186"/>
                  </a:lnTo>
                  <a:lnTo>
                    <a:pt x="837" y="181"/>
                  </a:lnTo>
                  <a:lnTo>
                    <a:pt x="832" y="177"/>
                  </a:lnTo>
                  <a:lnTo>
                    <a:pt x="829" y="172"/>
                  </a:lnTo>
                  <a:lnTo>
                    <a:pt x="828" y="165"/>
                  </a:lnTo>
                  <a:lnTo>
                    <a:pt x="827" y="159"/>
                  </a:lnTo>
                  <a:lnTo>
                    <a:pt x="827" y="159"/>
                  </a:lnTo>
                  <a:lnTo>
                    <a:pt x="828" y="152"/>
                  </a:lnTo>
                  <a:lnTo>
                    <a:pt x="829" y="147"/>
                  </a:lnTo>
                  <a:lnTo>
                    <a:pt x="832" y="142"/>
                  </a:lnTo>
                  <a:lnTo>
                    <a:pt x="837" y="136"/>
                  </a:lnTo>
                  <a:lnTo>
                    <a:pt x="841" y="133"/>
                  </a:lnTo>
                  <a:lnTo>
                    <a:pt x="846" y="130"/>
                  </a:lnTo>
                  <a:lnTo>
                    <a:pt x="853" y="128"/>
                  </a:lnTo>
                  <a:lnTo>
                    <a:pt x="859" y="128"/>
                  </a:lnTo>
                  <a:lnTo>
                    <a:pt x="859" y="128"/>
                  </a:lnTo>
                  <a:close/>
                  <a:moveTo>
                    <a:pt x="859" y="308"/>
                  </a:moveTo>
                  <a:lnTo>
                    <a:pt x="919" y="459"/>
                  </a:lnTo>
                  <a:lnTo>
                    <a:pt x="919" y="459"/>
                  </a:lnTo>
                  <a:lnTo>
                    <a:pt x="893" y="452"/>
                  </a:lnTo>
                  <a:lnTo>
                    <a:pt x="867" y="445"/>
                  </a:lnTo>
                  <a:lnTo>
                    <a:pt x="838" y="440"/>
                  </a:lnTo>
                  <a:lnTo>
                    <a:pt x="809" y="435"/>
                  </a:lnTo>
                  <a:lnTo>
                    <a:pt x="859" y="308"/>
                  </a:lnTo>
                  <a:close/>
                  <a:moveTo>
                    <a:pt x="509" y="63"/>
                  </a:moveTo>
                  <a:lnTo>
                    <a:pt x="509" y="63"/>
                  </a:lnTo>
                  <a:lnTo>
                    <a:pt x="516" y="64"/>
                  </a:lnTo>
                  <a:lnTo>
                    <a:pt x="521" y="67"/>
                  </a:lnTo>
                  <a:lnTo>
                    <a:pt x="526" y="69"/>
                  </a:lnTo>
                  <a:lnTo>
                    <a:pt x="532" y="73"/>
                  </a:lnTo>
                  <a:lnTo>
                    <a:pt x="535" y="77"/>
                  </a:lnTo>
                  <a:lnTo>
                    <a:pt x="538" y="83"/>
                  </a:lnTo>
                  <a:lnTo>
                    <a:pt x="540" y="89"/>
                  </a:lnTo>
                  <a:lnTo>
                    <a:pt x="540" y="95"/>
                  </a:lnTo>
                  <a:lnTo>
                    <a:pt x="540" y="95"/>
                  </a:lnTo>
                  <a:lnTo>
                    <a:pt x="540" y="102"/>
                  </a:lnTo>
                  <a:lnTo>
                    <a:pt x="538" y="107"/>
                  </a:lnTo>
                  <a:lnTo>
                    <a:pt x="535" y="113"/>
                  </a:lnTo>
                  <a:lnTo>
                    <a:pt x="532" y="118"/>
                  </a:lnTo>
                  <a:lnTo>
                    <a:pt x="526" y="121"/>
                  </a:lnTo>
                  <a:lnTo>
                    <a:pt x="521" y="124"/>
                  </a:lnTo>
                  <a:lnTo>
                    <a:pt x="516" y="127"/>
                  </a:lnTo>
                  <a:lnTo>
                    <a:pt x="509" y="128"/>
                  </a:lnTo>
                  <a:lnTo>
                    <a:pt x="509" y="128"/>
                  </a:lnTo>
                  <a:lnTo>
                    <a:pt x="503" y="127"/>
                  </a:lnTo>
                  <a:lnTo>
                    <a:pt x="496" y="124"/>
                  </a:lnTo>
                  <a:lnTo>
                    <a:pt x="491" y="121"/>
                  </a:lnTo>
                  <a:lnTo>
                    <a:pt x="487" y="118"/>
                  </a:lnTo>
                  <a:lnTo>
                    <a:pt x="482" y="113"/>
                  </a:lnTo>
                  <a:lnTo>
                    <a:pt x="479" y="107"/>
                  </a:lnTo>
                  <a:lnTo>
                    <a:pt x="478" y="102"/>
                  </a:lnTo>
                  <a:lnTo>
                    <a:pt x="477" y="95"/>
                  </a:lnTo>
                  <a:lnTo>
                    <a:pt x="477" y="95"/>
                  </a:lnTo>
                  <a:lnTo>
                    <a:pt x="478" y="89"/>
                  </a:lnTo>
                  <a:lnTo>
                    <a:pt x="479" y="83"/>
                  </a:lnTo>
                  <a:lnTo>
                    <a:pt x="482" y="77"/>
                  </a:lnTo>
                  <a:lnTo>
                    <a:pt x="487" y="73"/>
                  </a:lnTo>
                  <a:lnTo>
                    <a:pt x="491" y="69"/>
                  </a:lnTo>
                  <a:lnTo>
                    <a:pt x="496" y="67"/>
                  </a:lnTo>
                  <a:lnTo>
                    <a:pt x="503" y="64"/>
                  </a:lnTo>
                  <a:lnTo>
                    <a:pt x="509" y="63"/>
                  </a:lnTo>
                  <a:lnTo>
                    <a:pt x="509" y="63"/>
                  </a:lnTo>
                  <a:close/>
                  <a:moveTo>
                    <a:pt x="509" y="245"/>
                  </a:moveTo>
                  <a:lnTo>
                    <a:pt x="577" y="414"/>
                  </a:lnTo>
                  <a:lnTo>
                    <a:pt x="577" y="414"/>
                  </a:lnTo>
                  <a:lnTo>
                    <a:pt x="534" y="413"/>
                  </a:lnTo>
                  <a:lnTo>
                    <a:pt x="509" y="413"/>
                  </a:lnTo>
                  <a:lnTo>
                    <a:pt x="509" y="413"/>
                  </a:lnTo>
                  <a:lnTo>
                    <a:pt x="484" y="413"/>
                  </a:lnTo>
                  <a:lnTo>
                    <a:pt x="441" y="414"/>
                  </a:lnTo>
                  <a:lnTo>
                    <a:pt x="509" y="245"/>
                  </a:lnTo>
                  <a:close/>
                  <a:moveTo>
                    <a:pt x="159" y="128"/>
                  </a:moveTo>
                  <a:lnTo>
                    <a:pt x="159" y="128"/>
                  </a:lnTo>
                  <a:lnTo>
                    <a:pt x="166" y="128"/>
                  </a:lnTo>
                  <a:lnTo>
                    <a:pt x="171" y="130"/>
                  </a:lnTo>
                  <a:lnTo>
                    <a:pt x="177" y="133"/>
                  </a:lnTo>
                  <a:lnTo>
                    <a:pt x="182" y="136"/>
                  </a:lnTo>
                  <a:lnTo>
                    <a:pt x="185" y="142"/>
                  </a:lnTo>
                  <a:lnTo>
                    <a:pt x="188" y="147"/>
                  </a:lnTo>
                  <a:lnTo>
                    <a:pt x="191" y="152"/>
                  </a:lnTo>
                  <a:lnTo>
                    <a:pt x="191" y="159"/>
                  </a:lnTo>
                  <a:lnTo>
                    <a:pt x="191" y="159"/>
                  </a:lnTo>
                  <a:lnTo>
                    <a:pt x="191" y="165"/>
                  </a:lnTo>
                  <a:lnTo>
                    <a:pt x="188" y="172"/>
                  </a:lnTo>
                  <a:lnTo>
                    <a:pt x="185" y="177"/>
                  </a:lnTo>
                  <a:lnTo>
                    <a:pt x="182" y="181"/>
                  </a:lnTo>
                  <a:lnTo>
                    <a:pt x="177" y="186"/>
                  </a:lnTo>
                  <a:lnTo>
                    <a:pt x="171" y="188"/>
                  </a:lnTo>
                  <a:lnTo>
                    <a:pt x="166" y="190"/>
                  </a:lnTo>
                  <a:lnTo>
                    <a:pt x="159" y="191"/>
                  </a:lnTo>
                  <a:lnTo>
                    <a:pt x="159" y="191"/>
                  </a:lnTo>
                  <a:lnTo>
                    <a:pt x="153" y="190"/>
                  </a:lnTo>
                  <a:lnTo>
                    <a:pt x="147" y="188"/>
                  </a:lnTo>
                  <a:lnTo>
                    <a:pt x="141" y="186"/>
                  </a:lnTo>
                  <a:lnTo>
                    <a:pt x="137" y="181"/>
                  </a:lnTo>
                  <a:lnTo>
                    <a:pt x="133" y="177"/>
                  </a:lnTo>
                  <a:lnTo>
                    <a:pt x="129" y="172"/>
                  </a:lnTo>
                  <a:lnTo>
                    <a:pt x="128" y="165"/>
                  </a:lnTo>
                  <a:lnTo>
                    <a:pt x="127" y="159"/>
                  </a:lnTo>
                  <a:lnTo>
                    <a:pt x="127" y="159"/>
                  </a:lnTo>
                  <a:lnTo>
                    <a:pt x="128" y="152"/>
                  </a:lnTo>
                  <a:lnTo>
                    <a:pt x="129" y="147"/>
                  </a:lnTo>
                  <a:lnTo>
                    <a:pt x="133" y="142"/>
                  </a:lnTo>
                  <a:lnTo>
                    <a:pt x="137" y="136"/>
                  </a:lnTo>
                  <a:lnTo>
                    <a:pt x="141" y="133"/>
                  </a:lnTo>
                  <a:lnTo>
                    <a:pt x="147" y="130"/>
                  </a:lnTo>
                  <a:lnTo>
                    <a:pt x="153" y="128"/>
                  </a:lnTo>
                  <a:lnTo>
                    <a:pt x="159" y="128"/>
                  </a:lnTo>
                  <a:lnTo>
                    <a:pt x="159" y="128"/>
                  </a:lnTo>
                  <a:close/>
                  <a:moveTo>
                    <a:pt x="159" y="308"/>
                  </a:moveTo>
                  <a:lnTo>
                    <a:pt x="210" y="435"/>
                  </a:lnTo>
                  <a:lnTo>
                    <a:pt x="210" y="435"/>
                  </a:lnTo>
                  <a:lnTo>
                    <a:pt x="180" y="440"/>
                  </a:lnTo>
                  <a:lnTo>
                    <a:pt x="152" y="445"/>
                  </a:lnTo>
                  <a:lnTo>
                    <a:pt x="124" y="452"/>
                  </a:lnTo>
                  <a:lnTo>
                    <a:pt x="98" y="459"/>
                  </a:lnTo>
                  <a:lnTo>
                    <a:pt x="159" y="308"/>
                  </a:lnTo>
                  <a:close/>
                  <a:moveTo>
                    <a:pt x="509" y="954"/>
                  </a:moveTo>
                  <a:lnTo>
                    <a:pt x="509" y="954"/>
                  </a:lnTo>
                  <a:lnTo>
                    <a:pt x="461" y="954"/>
                  </a:lnTo>
                  <a:lnTo>
                    <a:pt x="416" y="953"/>
                  </a:lnTo>
                  <a:lnTo>
                    <a:pt x="374" y="951"/>
                  </a:lnTo>
                  <a:lnTo>
                    <a:pt x="334" y="947"/>
                  </a:lnTo>
                  <a:lnTo>
                    <a:pt x="297" y="944"/>
                  </a:lnTo>
                  <a:lnTo>
                    <a:pt x="262" y="940"/>
                  </a:lnTo>
                  <a:lnTo>
                    <a:pt x="231" y="936"/>
                  </a:lnTo>
                  <a:lnTo>
                    <a:pt x="201" y="931"/>
                  </a:lnTo>
                  <a:lnTo>
                    <a:pt x="176" y="926"/>
                  </a:lnTo>
                  <a:lnTo>
                    <a:pt x="152" y="922"/>
                  </a:lnTo>
                  <a:lnTo>
                    <a:pt x="131" y="916"/>
                  </a:lnTo>
                  <a:lnTo>
                    <a:pt x="112" y="911"/>
                  </a:lnTo>
                  <a:lnTo>
                    <a:pt x="97" y="906"/>
                  </a:lnTo>
                  <a:lnTo>
                    <a:pt x="84" y="900"/>
                  </a:lnTo>
                  <a:lnTo>
                    <a:pt x="75" y="895"/>
                  </a:lnTo>
                  <a:lnTo>
                    <a:pt x="67" y="891"/>
                  </a:lnTo>
                  <a:lnTo>
                    <a:pt x="67" y="891"/>
                  </a:lnTo>
                  <a:lnTo>
                    <a:pt x="75" y="886"/>
                  </a:lnTo>
                  <a:lnTo>
                    <a:pt x="84" y="881"/>
                  </a:lnTo>
                  <a:lnTo>
                    <a:pt x="97" y="875"/>
                  </a:lnTo>
                  <a:lnTo>
                    <a:pt x="112" y="870"/>
                  </a:lnTo>
                  <a:lnTo>
                    <a:pt x="131" y="865"/>
                  </a:lnTo>
                  <a:lnTo>
                    <a:pt x="152" y="859"/>
                  </a:lnTo>
                  <a:lnTo>
                    <a:pt x="176" y="855"/>
                  </a:lnTo>
                  <a:lnTo>
                    <a:pt x="201" y="850"/>
                  </a:lnTo>
                  <a:lnTo>
                    <a:pt x="231" y="845"/>
                  </a:lnTo>
                  <a:lnTo>
                    <a:pt x="262" y="840"/>
                  </a:lnTo>
                  <a:lnTo>
                    <a:pt x="297" y="837"/>
                  </a:lnTo>
                  <a:lnTo>
                    <a:pt x="334" y="834"/>
                  </a:lnTo>
                  <a:lnTo>
                    <a:pt x="374" y="830"/>
                  </a:lnTo>
                  <a:lnTo>
                    <a:pt x="416" y="828"/>
                  </a:lnTo>
                  <a:lnTo>
                    <a:pt x="461" y="827"/>
                  </a:lnTo>
                  <a:lnTo>
                    <a:pt x="509" y="827"/>
                  </a:lnTo>
                  <a:lnTo>
                    <a:pt x="509" y="827"/>
                  </a:lnTo>
                  <a:lnTo>
                    <a:pt x="556" y="827"/>
                  </a:lnTo>
                  <a:lnTo>
                    <a:pt x="602" y="828"/>
                  </a:lnTo>
                  <a:lnTo>
                    <a:pt x="644" y="830"/>
                  </a:lnTo>
                  <a:lnTo>
                    <a:pt x="684" y="834"/>
                  </a:lnTo>
                  <a:lnTo>
                    <a:pt x="721" y="837"/>
                  </a:lnTo>
                  <a:lnTo>
                    <a:pt x="755" y="840"/>
                  </a:lnTo>
                  <a:lnTo>
                    <a:pt x="787" y="845"/>
                  </a:lnTo>
                  <a:lnTo>
                    <a:pt x="816" y="850"/>
                  </a:lnTo>
                  <a:lnTo>
                    <a:pt x="843" y="855"/>
                  </a:lnTo>
                  <a:lnTo>
                    <a:pt x="867" y="859"/>
                  </a:lnTo>
                  <a:lnTo>
                    <a:pt x="887" y="865"/>
                  </a:lnTo>
                  <a:lnTo>
                    <a:pt x="905" y="870"/>
                  </a:lnTo>
                  <a:lnTo>
                    <a:pt x="920" y="875"/>
                  </a:lnTo>
                  <a:lnTo>
                    <a:pt x="933" y="881"/>
                  </a:lnTo>
                  <a:lnTo>
                    <a:pt x="944" y="886"/>
                  </a:lnTo>
                  <a:lnTo>
                    <a:pt x="950" y="891"/>
                  </a:lnTo>
                  <a:lnTo>
                    <a:pt x="950" y="891"/>
                  </a:lnTo>
                  <a:lnTo>
                    <a:pt x="944" y="895"/>
                  </a:lnTo>
                  <a:lnTo>
                    <a:pt x="933" y="900"/>
                  </a:lnTo>
                  <a:lnTo>
                    <a:pt x="920" y="906"/>
                  </a:lnTo>
                  <a:lnTo>
                    <a:pt x="905" y="911"/>
                  </a:lnTo>
                  <a:lnTo>
                    <a:pt x="887" y="916"/>
                  </a:lnTo>
                  <a:lnTo>
                    <a:pt x="867" y="922"/>
                  </a:lnTo>
                  <a:lnTo>
                    <a:pt x="843" y="926"/>
                  </a:lnTo>
                  <a:lnTo>
                    <a:pt x="816" y="931"/>
                  </a:lnTo>
                  <a:lnTo>
                    <a:pt x="787" y="936"/>
                  </a:lnTo>
                  <a:lnTo>
                    <a:pt x="755" y="940"/>
                  </a:lnTo>
                  <a:lnTo>
                    <a:pt x="721" y="944"/>
                  </a:lnTo>
                  <a:lnTo>
                    <a:pt x="684" y="947"/>
                  </a:lnTo>
                  <a:lnTo>
                    <a:pt x="644" y="951"/>
                  </a:lnTo>
                  <a:lnTo>
                    <a:pt x="602" y="953"/>
                  </a:lnTo>
                  <a:lnTo>
                    <a:pt x="556" y="954"/>
                  </a:lnTo>
                  <a:lnTo>
                    <a:pt x="509" y="954"/>
                  </a:lnTo>
                  <a:lnTo>
                    <a:pt x="509" y="954"/>
                  </a:lnTo>
                  <a:close/>
                  <a:moveTo>
                    <a:pt x="955" y="822"/>
                  </a:moveTo>
                  <a:lnTo>
                    <a:pt x="955" y="822"/>
                  </a:lnTo>
                  <a:lnTo>
                    <a:pt x="929" y="812"/>
                  </a:lnTo>
                  <a:lnTo>
                    <a:pt x="900" y="804"/>
                  </a:lnTo>
                  <a:lnTo>
                    <a:pt x="870" y="796"/>
                  </a:lnTo>
                  <a:lnTo>
                    <a:pt x="837" y="789"/>
                  </a:lnTo>
                  <a:lnTo>
                    <a:pt x="802" y="783"/>
                  </a:lnTo>
                  <a:lnTo>
                    <a:pt x="768" y="779"/>
                  </a:lnTo>
                  <a:lnTo>
                    <a:pt x="734" y="775"/>
                  </a:lnTo>
                  <a:lnTo>
                    <a:pt x="699" y="771"/>
                  </a:lnTo>
                  <a:lnTo>
                    <a:pt x="634" y="767"/>
                  </a:lnTo>
                  <a:lnTo>
                    <a:pt x="578" y="765"/>
                  </a:lnTo>
                  <a:lnTo>
                    <a:pt x="534" y="764"/>
                  </a:lnTo>
                  <a:lnTo>
                    <a:pt x="509" y="763"/>
                  </a:lnTo>
                  <a:lnTo>
                    <a:pt x="509" y="763"/>
                  </a:lnTo>
                  <a:lnTo>
                    <a:pt x="484" y="764"/>
                  </a:lnTo>
                  <a:lnTo>
                    <a:pt x="441" y="765"/>
                  </a:lnTo>
                  <a:lnTo>
                    <a:pt x="384" y="767"/>
                  </a:lnTo>
                  <a:lnTo>
                    <a:pt x="319" y="771"/>
                  </a:lnTo>
                  <a:lnTo>
                    <a:pt x="285" y="775"/>
                  </a:lnTo>
                  <a:lnTo>
                    <a:pt x="250" y="779"/>
                  </a:lnTo>
                  <a:lnTo>
                    <a:pt x="215" y="783"/>
                  </a:lnTo>
                  <a:lnTo>
                    <a:pt x="181" y="789"/>
                  </a:lnTo>
                  <a:lnTo>
                    <a:pt x="149" y="796"/>
                  </a:lnTo>
                  <a:lnTo>
                    <a:pt x="118" y="804"/>
                  </a:lnTo>
                  <a:lnTo>
                    <a:pt x="90" y="812"/>
                  </a:lnTo>
                  <a:lnTo>
                    <a:pt x="64" y="822"/>
                  </a:lnTo>
                  <a:lnTo>
                    <a:pt x="64" y="547"/>
                  </a:lnTo>
                  <a:lnTo>
                    <a:pt x="65" y="543"/>
                  </a:lnTo>
                  <a:lnTo>
                    <a:pt x="65" y="543"/>
                  </a:lnTo>
                  <a:lnTo>
                    <a:pt x="72" y="538"/>
                  </a:lnTo>
                  <a:lnTo>
                    <a:pt x="80" y="533"/>
                  </a:lnTo>
                  <a:lnTo>
                    <a:pt x="93" y="528"/>
                  </a:lnTo>
                  <a:lnTo>
                    <a:pt x="107" y="523"/>
                  </a:lnTo>
                  <a:lnTo>
                    <a:pt x="125" y="517"/>
                  </a:lnTo>
                  <a:lnTo>
                    <a:pt x="146" y="512"/>
                  </a:lnTo>
                  <a:lnTo>
                    <a:pt x="169" y="506"/>
                  </a:lnTo>
                  <a:lnTo>
                    <a:pt x="196" y="501"/>
                  </a:lnTo>
                  <a:lnTo>
                    <a:pt x="225" y="496"/>
                  </a:lnTo>
                  <a:lnTo>
                    <a:pt x="257" y="491"/>
                  </a:lnTo>
                  <a:lnTo>
                    <a:pt x="291" y="487"/>
                  </a:lnTo>
                  <a:lnTo>
                    <a:pt x="330" y="484"/>
                  </a:lnTo>
                  <a:lnTo>
                    <a:pt x="370" y="481"/>
                  </a:lnTo>
                  <a:lnTo>
                    <a:pt x="414" y="479"/>
                  </a:lnTo>
                  <a:lnTo>
                    <a:pt x="460" y="477"/>
                  </a:lnTo>
                  <a:lnTo>
                    <a:pt x="509" y="477"/>
                  </a:lnTo>
                  <a:lnTo>
                    <a:pt x="509" y="477"/>
                  </a:lnTo>
                  <a:lnTo>
                    <a:pt x="558" y="477"/>
                  </a:lnTo>
                  <a:lnTo>
                    <a:pt x="605" y="479"/>
                  </a:lnTo>
                  <a:lnTo>
                    <a:pt x="648" y="481"/>
                  </a:lnTo>
                  <a:lnTo>
                    <a:pt x="688" y="484"/>
                  </a:lnTo>
                  <a:lnTo>
                    <a:pt x="726" y="487"/>
                  </a:lnTo>
                  <a:lnTo>
                    <a:pt x="761" y="491"/>
                  </a:lnTo>
                  <a:lnTo>
                    <a:pt x="794" y="496"/>
                  </a:lnTo>
                  <a:lnTo>
                    <a:pt x="823" y="501"/>
                  </a:lnTo>
                  <a:lnTo>
                    <a:pt x="848" y="506"/>
                  </a:lnTo>
                  <a:lnTo>
                    <a:pt x="872" y="512"/>
                  </a:lnTo>
                  <a:lnTo>
                    <a:pt x="893" y="517"/>
                  </a:lnTo>
                  <a:lnTo>
                    <a:pt x="911" y="523"/>
                  </a:lnTo>
                  <a:lnTo>
                    <a:pt x="926" y="528"/>
                  </a:lnTo>
                  <a:lnTo>
                    <a:pt x="937" y="533"/>
                  </a:lnTo>
                  <a:lnTo>
                    <a:pt x="946" y="538"/>
                  </a:lnTo>
                  <a:lnTo>
                    <a:pt x="952" y="543"/>
                  </a:lnTo>
                  <a:lnTo>
                    <a:pt x="955" y="547"/>
                  </a:lnTo>
                  <a:lnTo>
                    <a:pt x="955" y="822"/>
                  </a:lnTo>
                  <a:close/>
                  <a:moveTo>
                    <a:pt x="255" y="650"/>
                  </a:moveTo>
                  <a:lnTo>
                    <a:pt x="255" y="650"/>
                  </a:lnTo>
                  <a:lnTo>
                    <a:pt x="249" y="651"/>
                  </a:lnTo>
                  <a:lnTo>
                    <a:pt x="243" y="654"/>
                  </a:lnTo>
                  <a:lnTo>
                    <a:pt x="238" y="658"/>
                  </a:lnTo>
                  <a:lnTo>
                    <a:pt x="234" y="662"/>
                  </a:lnTo>
                  <a:lnTo>
                    <a:pt x="230" y="667"/>
                  </a:lnTo>
                  <a:lnTo>
                    <a:pt x="228" y="674"/>
                  </a:lnTo>
                  <a:lnTo>
                    <a:pt x="227" y="679"/>
                  </a:lnTo>
                  <a:lnTo>
                    <a:pt x="227" y="686"/>
                  </a:lnTo>
                  <a:lnTo>
                    <a:pt x="227" y="686"/>
                  </a:lnTo>
                  <a:lnTo>
                    <a:pt x="229" y="692"/>
                  </a:lnTo>
                  <a:lnTo>
                    <a:pt x="231" y="697"/>
                  </a:lnTo>
                  <a:lnTo>
                    <a:pt x="235" y="702"/>
                  </a:lnTo>
                  <a:lnTo>
                    <a:pt x="238" y="706"/>
                  </a:lnTo>
                  <a:lnTo>
                    <a:pt x="242" y="709"/>
                  </a:lnTo>
                  <a:lnTo>
                    <a:pt x="247" y="711"/>
                  </a:lnTo>
                  <a:lnTo>
                    <a:pt x="253" y="713"/>
                  </a:lnTo>
                  <a:lnTo>
                    <a:pt x="259" y="713"/>
                  </a:lnTo>
                  <a:lnTo>
                    <a:pt x="262" y="713"/>
                  </a:lnTo>
                  <a:lnTo>
                    <a:pt x="262" y="713"/>
                  </a:lnTo>
                  <a:lnTo>
                    <a:pt x="269" y="712"/>
                  </a:lnTo>
                  <a:lnTo>
                    <a:pt x="275" y="709"/>
                  </a:lnTo>
                  <a:lnTo>
                    <a:pt x="280" y="706"/>
                  </a:lnTo>
                  <a:lnTo>
                    <a:pt x="284" y="702"/>
                  </a:lnTo>
                  <a:lnTo>
                    <a:pt x="287" y="696"/>
                  </a:lnTo>
                  <a:lnTo>
                    <a:pt x="289" y="691"/>
                  </a:lnTo>
                  <a:lnTo>
                    <a:pt x="290" y="685"/>
                  </a:lnTo>
                  <a:lnTo>
                    <a:pt x="290" y="678"/>
                  </a:lnTo>
                  <a:lnTo>
                    <a:pt x="290" y="678"/>
                  </a:lnTo>
                  <a:lnTo>
                    <a:pt x="289" y="672"/>
                  </a:lnTo>
                  <a:lnTo>
                    <a:pt x="286" y="666"/>
                  </a:lnTo>
                  <a:lnTo>
                    <a:pt x="283" y="661"/>
                  </a:lnTo>
                  <a:lnTo>
                    <a:pt x="279" y="657"/>
                  </a:lnTo>
                  <a:lnTo>
                    <a:pt x="273" y="653"/>
                  </a:lnTo>
                  <a:lnTo>
                    <a:pt x="268" y="651"/>
                  </a:lnTo>
                  <a:lnTo>
                    <a:pt x="261" y="650"/>
                  </a:lnTo>
                  <a:lnTo>
                    <a:pt x="255" y="650"/>
                  </a:lnTo>
                  <a:lnTo>
                    <a:pt x="255" y="650"/>
                  </a:lnTo>
                  <a:close/>
                  <a:moveTo>
                    <a:pt x="762" y="650"/>
                  </a:moveTo>
                  <a:lnTo>
                    <a:pt x="762" y="650"/>
                  </a:lnTo>
                  <a:lnTo>
                    <a:pt x="756" y="650"/>
                  </a:lnTo>
                  <a:lnTo>
                    <a:pt x="751" y="651"/>
                  </a:lnTo>
                  <a:lnTo>
                    <a:pt x="744" y="653"/>
                  </a:lnTo>
                  <a:lnTo>
                    <a:pt x="739" y="657"/>
                  </a:lnTo>
                  <a:lnTo>
                    <a:pt x="735" y="661"/>
                  </a:lnTo>
                  <a:lnTo>
                    <a:pt x="731" y="666"/>
                  </a:lnTo>
                  <a:lnTo>
                    <a:pt x="728" y="672"/>
                  </a:lnTo>
                  <a:lnTo>
                    <a:pt x="727" y="678"/>
                  </a:lnTo>
                  <a:lnTo>
                    <a:pt x="727" y="678"/>
                  </a:lnTo>
                  <a:lnTo>
                    <a:pt x="727" y="685"/>
                  </a:lnTo>
                  <a:lnTo>
                    <a:pt x="728" y="691"/>
                  </a:lnTo>
                  <a:lnTo>
                    <a:pt x="730" y="696"/>
                  </a:lnTo>
                  <a:lnTo>
                    <a:pt x="734" y="702"/>
                  </a:lnTo>
                  <a:lnTo>
                    <a:pt x="738" y="706"/>
                  </a:lnTo>
                  <a:lnTo>
                    <a:pt x="743" y="709"/>
                  </a:lnTo>
                  <a:lnTo>
                    <a:pt x="749" y="712"/>
                  </a:lnTo>
                  <a:lnTo>
                    <a:pt x="755" y="713"/>
                  </a:lnTo>
                  <a:lnTo>
                    <a:pt x="758" y="713"/>
                  </a:lnTo>
                  <a:lnTo>
                    <a:pt x="758" y="713"/>
                  </a:lnTo>
                  <a:lnTo>
                    <a:pt x="765" y="713"/>
                  </a:lnTo>
                  <a:lnTo>
                    <a:pt x="770" y="711"/>
                  </a:lnTo>
                  <a:lnTo>
                    <a:pt x="775" y="709"/>
                  </a:lnTo>
                  <a:lnTo>
                    <a:pt x="780" y="706"/>
                  </a:lnTo>
                  <a:lnTo>
                    <a:pt x="784" y="702"/>
                  </a:lnTo>
                  <a:lnTo>
                    <a:pt x="787" y="697"/>
                  </a:lnTo>
                  <a:lnTo>
                    <a:pt x="789" y="692"/>
                  </a:lnTo>
                  <a:lnTo>
                    <a:pt x="790" y="686"/>
                  </a:lnTo>
                  <a:lnTo>
                    <a:pt x="790" y="686"/>
                  </a:lnTo>
                  <a:lnTo>
                    <a:pt x="790" y="679"/>
                  </a:lnTo>
                  <a:lnTo>
                    <a:pt x="789" y="674"/>
                  </a:lnTo>
                  <a:lnTo>
                    <a:pt x="787" y="667"/>
                  </a:lnTo>
                  <a:lnTo>
                    <a:pt x="784" y="662"/>
                  </a:lnTo>
                  <a:lnTo>
                    <a:pt x="780" y="658"/>
                  </a:lnTo>
                  <a:lnTo>
                    <a:pt x="774" y="654"/>
                  </a:lnTo>
                  <a:lnTo>
                    <a:pt x="769" y="651"/>
                  </a:lnTo>
                  <a:lnTo>
                    <a:pt x="762" y="650"/>
                  </a:lnTo>
                  <a:lnTo>
                    <a:pt x="762" y="650"/>
                  </a:lnTo>
                  <a:close/>
                  <a:moveTo>
                    <a:pt x="128" y="673"/>
                  </a:moveTo>
                  <a:lnTo>
                    <a:pt x="128" y="673"/>
                  </a:lnTo>
                  <a:lnTo>
                    <a:pt x="122" y="675"/>
                  </a:lnTo>
                  <a:lnTo>
                    <a:pt x="117" y="678"/>
                  </a:lnTo>
                  <a:lnTo>
                    <a:pt x="112" y="682"/>
                  </a:lnTo>
                  <a:lnTo>
                    <a:pt x="108" y="688"/>
                  </a:lnTo>
                  <a:lnTo>
                    <a:pt x="106" y="693"/>
                  </a:lnTo>
                  <a:lnTo>
                    <a:pt x="104" y="700"/>
                  </a:lnTo>
                  <a:lnTo>
                    <a:pt x="104" y="705"/>
                  </a:lnTo>
                  <a:lnTo>
                    <a:pt x="105" y="711"/>
                  </a:lnTo>
                  <a:lnTo>
                    <a:pt x="105" y="711"/>
                  </a:lnTo>
                  <a:lnTo>
                    <a:pt x="107" y="717"/>
                  </a:lnTo>
                  <a:lnTo>
                    <a:pt x="109" y="721"/>
                  </a:lnTo>
                  <a:lnTo>
                    <a:pt x="112" y="725"/>
                  </a:lnTo>
                  <a:lnTo>
                    <a:pt x="117" y="729"/>
                  </a:lnTo>
                  <a:lnTo>
                    <a:pt x="121" y="732"/>
                  </a:lnTo>
                  <a:lnTo>
                    <a:pt x="125" y="734"/>
                  </a:lnTo>
                  <a:lnTo>
                    <a:pt x="131" y="735"/>
                  </a:lnTo>
                  <a:lnTo>
                    <a:pt x="136" y="736"/>
                  </a:lnTo>
                  <a:lnTo>
                    <a:pt x="136" y="736"/>
                  </a:lnTo>
                  <a:lnTo>
                    <a:pt x="143" y="735"/>
                  </a:lnTo>
                  <a:lnTo>
                    <a:pt x="143" y="735"/>
                  </a:lnTo>
                  <a:lnTo>
                    <a:pt x="150" y="733"/>
                  </a:lnTo>
                  <a:lnTo>
                    <a:pt x="155" y="730"/>
                  </a:lnTo>
                  <a:lnTo>
                    <a:pt x="159" y="725"/>
                  </a:lnTo>
                  <a:lnTo>
                    <a:pt x="163" y="720"/>
                  </a:lnTo>
                  <a:lnTo>
                    <a:pt x="166" y="715"/>
                  </a:lnTo>
                  <a:lnTo>
                    <a:pt x="167" y="709"/>
                  </a:lnTo>
                  <a:lnTo>
                    <a:pt x="167" y="703"/>
                  </a:lnTo>
                  <a:lnTo>
                    <a:pt x="166" y="696"/>
                  </a:lnTo>
                  <a:lnTo>
                    <a:pt x="166" y="696"/>
                  </a:lnTo>
                  <a:lnTo>
                    <a:pt x="164" y="690"/>
                  </a:lnTo>
                  <a:lnTo>
                    <a:pt x="161" y="685"/>
                  </a:lnTo>
                  <a:lnTo>
                    <a:pt x="157" y="680"/>
                  </a:lnTo>
                  <a:lnTo>
                    <a:pt x="152" y="677"/>
                  </a:lnTo>
                  <a:lnTo>
                    <a:pt x="147" y="674"/>
                  </a:lnTo>
                  <a:lnTo>
                    <a:pt x="140" y="673"/>
                  </a:lnTo>
                  <a:lnTo>
                    <a:pt x="135" y="672"/>
                  </a:lnTo>
                  <a:lnTo>
                    <a:pt x="128" y="673"/>
                  </a:lnTo>
                  <a:lnTo>
                    <a:pt x="128" y="673"/>
                  </a:lnTo>
                  <a:close/>
                  <a:moveTo>
                    <a:pt x="382" y="639"/>
                  </a:moveTo>
                  <a:lnTo>
                    <a:pt x="382" y="639"/>
                  </a:lnTo>
                  <a:lnTo>
                    <a:pt x="382" y="639"/>
                  </a:lnTo>
                  <a:lnTo>
                    <a:pt x="382" y="639"/>
                  </a:lnTo>
                  <a:lnTo>
                    <a:pt x="375" y="641"/>
                  </a:lnTo>
                  <a:lnTo>
                    <a:pt x="370" y="643"/>
                  </a:lnTo>
                  <a:lnTo>
                    <a:pt x="364" y="646"/>
                  </a:lnTo>
                  <a:lnTo>
                    <a:pt x="360" y="650"/>
                  </a:lnTo>
                  <a:lnTo>
                    <a:pt x="356" y="654"/>
                  </a:lnTo>
                  <a:lnTo>
                    <a:pt x="354" y="661"/>
                  </a:lnTo>
                  <a:lnTo>
                    <a:pt x="353" y="666"/>
                  </a:lnTo>
                  <a:lnTo>
                    <a:pt x="352" y="673"/>
                  </a:lnTo>
                  <a:lnTo>
                    <a:pt x="352" y="673"/>
                  </a:lnTo>
                  <a:lnTo>
                    <a:pt x="353" y="679"/>
                  </a:lnTo>
                  <a:lnTo>
                    <a:pt x="355" y="685"/>
                  </a:lnTo>
                  <a:lnTo>
                    <a:pt x="358" y="690"/>
                  </a:lnTo>
                  <a:lnTo>
                    <a:pt x="362" y="694"/>
                  </a:lnTo>
                  <a:lnTo>
                    <a:pt x="367" y="697"/>
                  </a:lnTo>
                  <a:lnTo>
                    <a:pt x="372" y="701"/>
                  </a:lnTo>
                  <a:lnTo>
                    <a:pt x="377" y="702"/>
                  </a:lnTo>
                  <a:lnTo>
                    <a:pt x="384" y="703"/>
                  </a:lnTo>
                  <a:lnTo>
                    <a:pt x="385" y="703"/>
                  </a:lnTo>
                  <a:lnTo>
                    <a:pt x="385" y="703"/>
                  </a:lnTo>
                  <a:lnTo>
                    <a:pt x="391" y="702"/>
                  </a:lnTo>
                  <a:lnTo>
                    <a:pt x="398" y="700"/>
                  </a:lnTo>
                  <a:lnTo>
                    <a:pt x="403" y="696"/>
                  </a:lnTo>
                  <a:lnTo>
                    <a:pt x="407" y="692"/>
                  </a:lnTo>
                  <a:lnTo>
                    <a:pt x="411" y="688"/>
                  </a:lnTo>
                  <a:lnTo>
                    <a:pt x="414" y="682"/>
                  </a:lnTo>
                  <a:lnTo>
                    <a:pt x="415" y="676"/>
                  </a:lnTo>
                  <a:lnTo>
                    <a:pt x="416" y="669"/>
                  </a:lnTo>
                  <a:lnTo>
                    <a:pt x="416" y="669"/>
                  </a:lnTo>
                  <a:lnTo>
                    <a:pt x="415" y="663"/>
                  </a:lnTo>
                  <a:lnTo>
                    <a:pt x="413" y="658"/>
                  </a:lnTo>
                  <a:lnTo>
                    <a:pt x="409" y="652"/>
                  </a:lnTo>
                  <a:lnTo>
                    <a:pt x="405" y="647"/>
                  </a:lnTo>
                  <a:lnTo>
                    <a:pt x="400" y="644"/>
                  </a:lnTo>
                  <a:lnTo>
                    <a:pt x="394" y="641"/>
                  </a:lnTo>
                  <a:lnTo>
                    <a:pt x="388" y="639"/>
                  </a:lnTo>
                  <a:lnTo>
                    <a:pt x="382" y="639"/>
                  </a:lnTo>
                  <a:lnTo>
                    <a:pt x="382" y="639"/>
                  </a:lnTo>
                  <a:close/>
                  <a:moveTo>
                    <a:pt x="509" y="636"/>
                  </a:moveTo>
                  <a:lnTo>
                    <a:pt x="509" y="636"/>
                  </a:lnTo>
                  <a:lnTo>
                    <a:pt x="503" y="636"/>
                  </a:lnTo>
                  <a:lnTo>
                    <a:pt x="496" y="638"/>
                  </a:lnTo>
                  <a:lnTo>
                    <a:pt x="491" y="642"/>
                  </a:lnTo>
                  <a:lnTo>
                    <a:pt x="487" y="646"/>
                  </a:lnTo>
                  <a:lnTo>
                    <a:pt x="482" y="650"/>
                  </a:lnTo>
                  <a:lnTo>
                    <a:pt x="479" y="656"/>
                  </a:lnTo>
                  <a:lnTo>
                    <a:pt x="477" y="661"/>
                  </a:lnTo>
                  <a:lnTo>
                    <a:pt x="477" y="667"/>
                  </a:lnTo>
                  <a:lnTo>
                    <a:pt x="477" y="667"/>
                  </a:lnTo>
                  <a:lnTo>
                    <a:pt x="477" y="674"/>
                  </a:lnTo>
                  <a:lnTo>
                    <a:pt x="479" y="680"/>
                  </a:lnTo>
                  <a:lnTo>
                    <a:pt x="482" y="686"/>
                  </a:lnTo>
                  <a:lnTo>
                    <a:pt x="487" y="690"/>
                  </a:lnTo>
                  <a:lnTo>
                    <a:pt x="491" y="694"/>
                  </a:lnTo>
                  <a:lnTo>
                    <a:pt x="496" y="697"/>
                  </a:lnTo>
                  <a:lnTo>
                    <a:pt x="503" y="698"/>
                  </a:lnTo>
                  <a:lnTo>
                    <a:pt x="509" y="700"/>
                  </a:lnTo>
                  <a:lnTo>
                    <a:pt x="509" y="700"/>
                  </a:lnTo>
                  <a:lnTo>
                    <a:pt x="516" y="698"/>
                  </a:lnTo>
                  <a:lnTo>
                    <a:pt x="521" y="697"/>
                  </a:lnTo>
                  <a:lnTo>
                    <a:pt x="526" y="694"/>
                  </a:lnTo>
                  <a:lnTo>
                    <a:pt x="532" y="690"/>
                  </a:lnTo>
                  <a:lnTo>
                    <a:pt x="535" y="686"/>
                  </a:lnTo>
                  <a:lnTo>
                    <a:pt x="538" y="680"/>
                  </a:lnTo>
                  <a:lnTo>
                    <a:pt x="540" y="674"/>
                  </a:lnTo>
                  <a:lnTo>
                    <a:pt x="540" y="667"/>
                  </a:lnTo>
                  <a:lnTo>
                    <a:pt x="540" y="667"/>
                  </a:lnTo>
                  <a:lnTo>
                    <a:pt x="540" y="661"/>
                  </a:lnTo>
                  <a:lnTo>
                    <a:pt x="538" y="656"/>
                  </a:lnTo>
                  <a:lnTo>
                    <a:pt x="535" y="650"/>
                  </a:lnTo>
                  <a:lnTo>
                    <a:pt x="532" y="646"/>
                  </a:lnTo>
                  <a:lnTo>
                    <a:pt x="526" y="642"/>
                  </a:lnTo>
                  <a:lnTo>
                    <a:pt x="521" y="638"/>
                  </a:lnTo>
                  <a:lnTo>
                    <a:pt x="516" y="636"/>
                  </a:lnTo>
                  <a:lnTo>
                    <a:pt x="509" y="636"/>
                  </a:lnTo>
                  <a:lnTo>
                    <a:pt x="509" y="636"/>
                  </a:lnTo>
                  <a:close/>
                  <a:moveTo>
                    <a:pt x="890" y="673"/>
                  </a:moveTo>
                  <a:lnTo>
                    <a:pt x="890" y="673"/>
                  </a:lnTo>
                  <a:lnTo>
                    <a:pt x="884" y="672"/>
                  </a:lnTo>
                  <a:lnTo>
                    <a:pt x="877" y="673"/>
                  </a:lnTo>
                  <a:lnTo>
                    <a:pt x="871" y="674"/>
                  </a:lnTo>
                  <a:lnTo>
                    <a:pt x="865" y="677"/>
                  </a:lnTo>
                  <a:lnTo>
                    <a:pt x="861" y="680"/>
                  </a:lnTo>
                  <a:lnTo>
                    <a:pt x="857" y="685"/>
                  </a:lnTo>
                  <a:lnTo>
                    <a:pt x="854" y="690"/>
                  </a:lnTo>
                  <a:lnTo>
                    <a:pt x="852" y="696"/>
                  </a:lnTo>
                  <a:lnTo>
                    <a:pt x="852" y="696"/>
                  </a:lnTo>
                  <a:lnTo>
                    <a:pt x="850" y="703"/>
                  </a:lnTo>
                  <a:lnTo>
                    <a:pt x="850" y="709"/>
                  </a:lnTo>
                  <a:lnTo>
                    <a:pt x="853" y="715"/>
                  </a:lnTo>
                  <a:lnTo>
                    <a:pt x="855" y="720"/>
                  </a:lnTo>
                  <a:lnTo>
                    <a:pt x="858" y="725"/>
                  </a:lnTo>
                  <a:lnTo>
                    <a:pt x="863" y="730"/>
                  </a:lnTo>
                  <a:lnTo>
                    <a:pt x="869" y="733"/>
                  </a:lnTo>
                  <a:lnTo>
                    <a:pt x="874" y="735"/>
                  </a:lnTo>
                  <a:lnTo>
                    <a:pt x="874" y="735"/>
                  </a:lnTo>
                  <a:lnTo>
                    <a:pt x="882" y="736"/>
                  </a:lnTo>
                  <a:lnTo>
                    <a:pt x="882" y="736"/>
                  </a:lnTo>
                  <a:lnTo>
                    <a:pt x="887" y="735"/>
                  </a:lnTo>
                  <a:lnTo>
                    <a:pt x="892" y="734"/>
                  </a:lnTo>
                  <a:lnTo>
                    <a:pt x="898" y="732"/>
                  </a:lnTo>
                  <a:lnTo>
                    <a:pt x="902" y="729"/>
                  </a:lnTo>
                  <a:lnTo>
                    <a:pt x="905" y="725"/>
                  </a:lnTo>
                  <a:lnTo>
                    <a:pt x="908" y="721"/>
                  </a:lnTo>
                  <a:lnTo>
                    <a:pt x="912" y="717"/>
                  </a:lnTo>
                  <a:lnTo>
                    <a:pt x="913" y="711"/>
                  </a:lnTo>
                  <a:lnTo>
                    <a:pt x="913" y="711"/>
                  </a:lnTo>
                  <a:lnTo>
                    <a:pt x="914" y="705"/>
                  </a:lnTo>
                  <a:lnTo>
                    <a:pt x="914" y="698"/>
                  </a:lnTo>
                  <a:lnTo>
                    <a:pt x="912" y="693"/>
                  </a:lnTo>
                  <a:lnTo>
                    <a:pt x="909" y="688"/>
                  </a:lnTo>
                  <a:lnTo>
                    <a:pt x="905" y="682"/>
                  </a:lnTo>
                  <a:lnTo>
                    <a:pt x="901" y="678"/>
                  </a:lnTo>
                  <a:lnTo>
                    <a:pt x="896" y="675"/>
                  </a:lnTo>
                  <a:lnTo>
                    <a:pt x="890" y="673"/>
                  </a:lnTo>
                  <a:lnTo>
                    <a:pt x="890" y="673"/>
                  </a:lnTo>
                  <a:close/>
                  <a:moveTo>
                    <a:pt x="636" y="639"/>
                  </a:moveTo>
                  <a:lnTo>
                    <a:pt x="636" y="639"/>
                  </a:lnTo>
                  <a:lnTo>
                    <a:pt x="636" y="639"/>
                  </a:lnTo>
                  <a:lnTo>
                    <a:pt x="636" y="639"/>
                  </a:lnTo>
                  <a:lnTo>
                    <a:pt x="629" y="639"/>
                  </a:lnTo>
                  <a:lnTo>
                    <a:pt x="623" y="642"/>
                  </a:lnTo>
                  <a:lnTo>
                    <a:pt x="618" y="644"/>
                  </a:lnTo>
                  <a:lnTo>
                    <a:pt x="612" y="647"/>
                  </a:lnTo>
                  <a:lnTo>
                    <a:pt x="609" y="652"/>
                  </a:lnTo>
                  <a:lnTo>
                    <a:pt x="606" y="658"/>
                  </a:lnTo>
                  <a:lnTo>
                    <a:pt x="604" y="663"/>
                  </a:lnTo>
                  <a:lnTo>
                    <a:pt x="603" y="669"/>
                  </a:lnTo>
                  <a:lnTo>
                    <a:pt x="603" y="669"/>
                  </a:lnTo>
                  <a:lnTo>
                    <a:pt x="603" y="676"/>
                  </a:lnTo>
                  <a:lnTo>
                    <a:pt x="604" y="682"/>
                  </a:lnTo>
                  <a:lnTo>
                    <a:pt x="607" y="688"/>
                  </a:lnTo>
                  <a:lnTo>
                    <a:pt x="610" y="692"/>
                  </a:lnTo>
                  <a:lnTo>
                    <a:pt x="614" y="696"/>
                  </a:lnTo>
                  <a:lnTo>
                    <a:pt x="620" y="700"/>
                  </a:lnTo>
                  <a:lnTo>
                    <a:pt x="626" y="702"/>
                  </a:lnTo>
                  <a:lnTo>
                    <a:pt x="633" y="703"/>
                  </a:lnTo>
                  <a:lnTo>
                    <a:pt x="635" y="703"/>
                  </a:lnTo>
                  <a:lnTo>
                    <a:pt x="635" y="703"/>
                  </a:lnTo>
                  <a:lnTo>
                    <a:pt x="640" y="702"/>
                  </a:lnTo>
                  <a:lnTo>
                    <a:pt x="646" y="701"/>
                  </a:lnTo>
                  <a:lnTo>
                    <a:pt x="651" y="697"/>
                  </a:lnTo>
                  <a:lnTo>
                    <a:pt x="656" y="694"/>
                  </a:lnTo>
                  <a:lnTo>
                    <a:pt x="659" y="690"/>
                  </a:lnTo>
                  <a:lnTo>
                    <a:pt x="663" y="685"/>
                  </a:lnTo>
                  <a:lnTo>
                    <a:pt x="665" y="679"/>
                  </a:lnTo>
                  <a:lnTo>
                    <a:pt x="666" y="673"/>
                  </a:lnTo>
                  <a:lnTo>
                    <a:pt x="666" y="673"/>
                  </a:lnTo>
                  <a:lnTo>
                    <a:pt x="666" y="666"/>
                  </a:lnTo>
                  <a:lnTo>
                    <a:pt x="664" y="661"/>
                  </a:lnTo>
                  <a:lnTo>
                    <a:pt x="662" y="654"/>
                  </a:lnTo>
                  <a:lnTo>
                    <a:pt x="657" y="650"/>
                  </a:lnTo>
                  <a:lnTo>
                    <a:pt x="653" y="646"/>
                  </a:lnTo>
                  <a:lnTo>
                    <a:pt x="648" y="643"/>
                  </a:lnTo>
                  <a:lnTo>
                    <a:pt x="642" y="641"/>
                  </a:lnTo>
                  <a:lnTo>
                    <a:pt x="636" y="639"/>
                  </a:lnTo>
                  <a:lnTo>
                    <a:pt x="636" y="639"/>
                  </a:lnTo>
                  <a:close/>
                  <a:moveTo>
                    <a:pt x="762" y="555"/>
                  </a:moveTo>
                  <a:lnTo>
                    <a:pt x="762" y="555"/>
                  </a:lnTo>
                  <a:lnTo>
                    <a:pt x="756" y="555"/>
                  </a:lnTo>
                  <a:lnTo>
                    <a:pt x="751" y="556"/>
                  </a:lnTo>
                  <a:lnTo>
                    <a:pt x="744" y="558"/>
                  </a:lnTo>
                  <a:lnTo>
                    <a:pt x="739" y="561"/>
                  </a:lnTo>
                  <a:lnTo>
                    <a:pt x="735" y="565"/>
                  </a:lnTo>
                  <a:lnTo>
                    <a:pt x="731" y="571"/>
                  </a:lnTo>
                  <a:lnTo>
                    <a:pt x="728" y="576"/>
                  </a:lnTo>
                  <a:lnTo>
                    <a:pt x="727" y="583"/>
                  </a:lnTo>
                  <a:lnTo>
                    <a:pt x="727" y="583"/>
                  </a:lnTo>
                  <a:lnTo>
                    <a:pt x="727" y="589"/>
                  </a:lnTo>
                  <a:lnTo>
                    <a:pt x="728" y="595"/>
                  </a:lnTo>
                  <a:lnTo>
                    <a:pt x="730" y="601"/>
                  </a:lnTo>
                  <a:lnTo>
                    <a:pt x="734" y="606"/>
                  </a:lnTo>
                  <a:lnTo>
                    <a:pt x="738" y="610"/>
                  </a:lnTo>
                  <a:lnTo>
                    <a:pt x="743" y="614"/>
                  </a:lnTo>
                  <a:lnTo>
                    <a:pt x="749" y="617"/>
                  </a:lnTo>
                  <a:lnTo>
                    <a:pt x="755" y="618"/>
                  </a:lnTo>
                  <a:lnTo>
                    <a:pt x="758" y="618"/>
                  </a:lnTo>
                  <a:lnTo>
                    <a:pt x="758" y="618"/>
                  </a:lnTo>
                  <a:lnTo>
                    <a:pt x="765" y="618"/>
                  </a:lnTo>
                  <a:lnTo>
                    <a:pt x="770" y="616"/>
                  </a:lnTo>
                  <a:lnTo>
                    <a:pt x="775" y="614"/>
                  </a:lnTo>
                  <a:lnTo>
                    <a:pt x="780" y="610"/>
                  </a:lnTo>
                  <a:lnTo>
                    <a:pt x="784" y="606"/>
                  </a:lnTo>
                  <a:lnTo>
                    <a:pt x="787" y="602"/>
                  </a:lnTo>
                  <a:lnTo>
                    <a:pt x="789" y="597"/>
                  </a:lnTo>
                  <a:lnTo>
                    <a:pt x="790" y="590"/>
                  </a:lnTo>
                  <a:lnTo>
                    <a:pt x="790" y="590"/>
                  </a:lnTo>
                  <a:lnTo>
                    <a:pt x="790" y="584"/>
                  </a:lnTo>
                  <a:lnTo>
                    <a:pt x="789" y="578"/>
                  </a:lnTo>
                  <a:lnTo>
                    <a:pt x="787" y="572"/>
                  </a:lnTo>
                  <a:lnTo>
                    <a:pt x="784" y="566"/>
                  </a:lnTo>
                  <a:lnTo>
                    <a:pt x="780" y="562"/>
                  </a:lnTo>
                  <a:lnTo>
                    <a:pt x="774" y="559"/>
                  </a:lnTo>
                  <a:lnTo>
                    <a:pt x="769" y="557"/>
                  </a:lnTo>
                  <a:lnTo>
                    <a:pt x="762" y="555"/>
                  </a:lnTo>
                  <a:lnTo>
                    <a:pt x="762" y="555"/>
                  </a:lnTo>
                  <a:close/>
                  <a:moveTo>
                    <a:pt x="636" y="544"/>
                  </a:moveTo>
                  <a:lnTo>
                    <a:pt x="636" y="544"/>
                  </a:lnTo>
                  <a:lnTo>
                    <a:pt x="629" y="544"/>
                  </a:lnTo>
                  <a:lnTo>
                    <a:pt x="623" y="546"/>
                  </a:lnTo>
                  <a:lnTo>
                    <a:pt x="618" y="548"/>
                  </a:lnTo>
                  <a:lnTo>
                    <a:pt x="612" y="553"/>
                  </a:lnTo>
                  <a:lnTo>
                    <a:pt x="609" y="557"/>
                  </a:lnTo>
                  <a:lnTo>
                    <a:pt x="606" y="562"/>
                  </a:lnTo>
                  <a:lnTo>
                    <a:pt x="604" y="568"/>
                  </a:lnTo>
                  <a:lnTo>
                    <a:pt x="603" y="574"/>
                  </a:lnTo>
                  <a:lnTo>
                    <a:pt x="603" y="574"/>
                  </a:lnTo>
                  <a:lnTo>
                    <a:pt x="603" y="580"/>
                  </a:lnTo>
                  <a:lnTo>
                    <a:pt x="604" y="587"/>
                  </a:lnTo>
                  <a:lnTo>
                    <a:pt x="607" y="592"/>
                  </a:lnTo>
                  <a:lnTo>
                    <a:pt x="610" y="597"/>
                  </a:lnTo>
                  <a:lnTo>
                    <a:pt x="614" y="601"/>
                  </a:lnTo>
                  <a:lnTo>
                    <a:pt x="620" y="604"/>
                  </a:lnTo>
                  <a:lnTo>
                    <a:pt x="626" y="606"/>
                  </a:lnTo>
                  <a:lnTo>
                    <a:pt x="633" y="607"/>
                  </a:lnTo>
                  <a:lnTo>
                    <a:pt x="634" y="607"/>
                  </a:lnTo>
                  <a:lnTo>
                    <a:pt x="634" y="607"/>
                  </a:lnTo>
                  <a:lnTo>
                    <a:pt x="640" y="607"/>
                  </a:lnTo>
                  <a:lnTo>
                    <a:pt x="646" y="605"/>
                  </a:lnTo>
                  <a:lnTo>
                    <a:pt x="651" y="602"/>
                  </a:lnTo>
                  <a:lnTo>
                    <a:pt x="656" y="599"/>
                  </a:lnTo>
                  <a:lnTo>
                    <a:pt x="659" y="594"/>
                  </a:lnTo>
                  <a:lnTo>
                    <a:pt x="663" y="589"/>
                  </a:lnTo>
                  <a:lnTo>
                    <a:pt x="665" y="584"/>
                  </a:lnTo>
                  <a:lnTo>
                    <a:pt x="666" y="577"/>
                  </a:lnTo>
                  <a:lnTo>
                    <a:pt x="666" y="577"/>
                  </a:lnTo>
                  <a:lnTo>
                    <a:pt x="666" y="571"/>
                  </a:lnTo>
                  <a:lnTo>
                    <a:pt x="664" y="564"/>
                  </a:lnTo>
                  <a:lnTo>
                    <a:pt x="662" y="559"/>
                  </a:lnTo>
                  <a:lnTo>
                    <a:pt x="657" y="555"/>
                  </a:lnTo>
                  <a:lnTo>
                    <a:pt x="653" y="550"/>
                  </a:lnTo>
                  <a:lnTo>
                    <a:pt x="648" y="547"/>
                  </a:lnTo>
                  <a:lnTo>
                    <a:pt x="642" y="545"/>
                  </a:lnTo>
                  <a:lnTo>
                    <a:pt x="636" y="544"/>
                  </a:lnTo>
                  <a:lnTo>
                    <a:pt x="636" y="544"/>
                  </a:lnTo>
                  <a:close/>
                  <a:moveTo>
                    <a:pt x="890" y="577"/>
                  </a:moveTo>
                  <a:lnTo>
                    <a:pt x="890" y="577"/>
                  </a:lnTo>
                  <a:lnTo>
                    <a:pt x="884" y="576"/>
                  </a:lnTo>
                  <a:lnTo>
                    <a:pt x="877" y="577"/>
                  </a:lnTo>
                  <a:lnTo>
                    <a:pt x="871" y="578"/>
                  </a:lnTo>
                  <a:lnTo>
                    <a:pt x="865" y="582"/>
                  </a:lnTo>
                  <a:lnTo>
                    <a:pt x="861" y="585"/>
                  </a:lnTo>
                  <a:lnTo>
                    <a:pt x="857" y="589"/>
                  </a:lnTo>
                  <a:lnTo>
                    <a:pt x="854" y="594"/>
                  </a:lnTo>
                  <a:lnTo>
                    <a:pt x="852" y="601"/>
                  </a:lnTo>
                  <a:lnTo>
                    <a:pt x="852" y="601"/>
                  </a:lnTo>
                  <a:lnTo>
                    <a:pt x="850" y="607"/>
                  </a:lnTo>
                  <a:lnTo>
                    <a:pt x="850" y="614"/>
                  </a:lnTo>
                  <a:lnTo>
                    <a:pt x="853" y="619"/>
                  </a:lnTo>
                  <a:lnTo>
                    <a:pt x="855" y="624"/>
                  </a:lnTo>
                  <a:lnTo>
                    <a:pt x="858" y="630"/>
                  </a:lnTo>
                  <a:lnTo>
                    <a:pt x="863" y="634"/>
                  </a:lnTo>
                  <a:lnTo>
                    <a:pt x="869" y="637"/>
                  </a:lnTo>
                  <a:lnTo>
                    <a:pt x="874" y="639"/>
                  </a:lnTo>
                  <a:lnTo>
                    <a:pt x="874" y="639"/>
                  </a:lnTo>
                  <a:lnTo>
                    <a:pt x="882" y="641"/>
                  </a:lnTo>
                  <a:lnTo>
                    <a:pt x="882" y="641"/>
                  </a:lnTo>
                  <a:lnTo>
                    <a:pt x="887" y="639"/>
                  </a:lnTo>
                  <a:lnTo>
                    <a:pt x="892" y="638"/>
                  </a:lnTo>
                  <a:lnTo>
                    <a:pt x="898" y="636"/>
                  </a:lnTo>
                  <a:lnTo>
                    <a:pt x="902" y="634"/>
                  </a:lnTo>
                  <a:lnTo>
                    <a:pt x="905" y="630"/>
                  </a:lnTo>
                  <a:lnTo>
                    <a:pt x="908" y="626"/>
                  </a:lnTo>
                  <a:lnTo>
                    <a:pt x="912" y="621"/>
                  </a:lnTo>
                  <a:lnTo>
                    <a:pt x="913" y="616"/>
                  </a:lnTo>
                  <a:lnTo>
                    <a:pt x="913" y="616"/>
                  </a:lnTo>
                  <a:lnTo>
                    <a:pt x="914" y="609"/>
                  </a:lnTo>
                  <a:lnTo>
                    <a:pt x="914" y="603"/>
                  </a:lnTo>
                  <a:lnTo>
                    <a:pt x="912" y="598"/>
                  </a:lnTo>
                  <a:lnTo>
                    <a:pt x="909" y="592"/>
                  </a:lnTo>
                  <a:lnTo>
                    <a:pt x="905" y="587"/>
                  </a:lnTo>
                  <a:lnTo>
                    <a:pt x="901" y="583"/>
                  </a:lnTo>
                  <a:lnTo>
                    <a:pt x="896" y="579"/>
                  </a:lnTo>
                  <a:lnTo>
                    <a:pt x="890" y="577"/>
                  </a:lnTo>
                  <a:lnTo>
                    <a:pt x="890" y="577"/>
                  </a:lnTo>
                  <a:close/>
                  <a:moveTo>
                    <a:pt x="382" y="544"/>
                  </a:moveTo>
                  <a:lnTo>
                    <a:pt x="382" y="544"/>
                  </a:lnTo>
                  <a:lnTo>
                    <a:pt x="375" y="545"/>
                  </a:lnTo>
                  <a:lnTo>
                    <a:pt x="370" y="547"/>
                  </a:lnTo>
                  <a:lnTo>
                    <a:pt x="364" y="550"/>
                  </a:lnTo>
                  <a:lnTo>
                    <a:pt x="360" y="555"/>
                  </a:lnTo>
                  <a:lnTo>
                    <a:pt x="356" y="559"/>
                  </a:lnTo>
                  <a:lnTo>
                    <a:pt x="354" y="564"/>
                  </a:lnTo>
                  <a:lnTo>
                    <a:pt x="353" y="571"/>
                  </a:lnTo>
                  <a:lnTo>
                    <a:pt x="352" y="577"/>
                  </a:lnTo>
                  <a:lnTo>
                    <a:pt x="352" y="577"/>
                  </a:lnTo>
                  <a:lnTo>
                    <a:pt x="353" y="584"/>
                  </a:lnTo>
                  <a:lnTo>
                    <a:pt x="355" y="589"/>
                  </a:lnTo>
                  <a:lnTo>
                    <a:pt x="358" y="594"/>
                  </a:lnTo>
                  <a:lnTo>
                    <a:pt x="362" y="599"/>
                  </a:lnTo>
                  <a:lnTo>
                    <a:pt x="367" y="602"/>
                  </a:lnTo>
                  <a:lnTo>
                    <a:pt x="372" y="605"/>
                  </a:lnTo>
                  <a:lnTo>
                    <a:pt x="377" y="607"/>
                  </a:lnTo>
                  <a:lnTo>
                    <a:pt x="384" y="607"/>
                  </a:lnTo>
                  <a:lnTo>
                    <a:pt x="385" y="607"/>
                  </a:lnTo>
                  <a:lnTo>
                    <a:pt x="385" y="607"/>
                  </a:lnTo>
                  <a:lnTo>
                    <a:pt x="391" y="606"/>
                  </a:lnTo>
                  <a:lnTo>
                    <a:pt x="398" y="604"/>
                  </a:lnTo>
                  <a:lnTo>
                    <a:pt x="403" y="601"/>
                  </a:lnTo>
                  <a:lnTo>
                    <a:pt x="407" y="597"/>
                  </a:lnTo>
                  <a:lnTo>
                    <a:pt x="411" y="592"/>
                  </a:lnTo>
                  <a:lnTo>
                    <a:pt x="414" y="587"/>
                  </a:lnTo>
                  <a:lnTo>
                    <a:pt x="415" y="580"/>
                  </a:lnTo>
                  <a:lnTo>
                    <a:pt x="416" y="574"/>
                  </a:lnTo>
                  <a:lnTo>
                    <a:pt x="416" y="574"/>
                  </a:lnTo>
                  <a:lnTo>
                    <a:pt x="415" y="568"/>
                  </a:lnTo>
                  <a:lnTo>
                    <a:pt x="413" y="562"/>
                  </a:lnTo>
                  <a:lnTo>
                    <a:pt x="409" y="557"/>
                  </a:lnTo>
                  <a:lnTo>
                    <a:pt x="405" y="553"/>
                  </a:lnTo>
                  <a:lnTo>
                    <a:pt x="400" y="548"/>
                  </a:lnTo>
                  <a:lnTo>
                    <a:pt x="394" y="546"/>
                  </a:lnTo>
                  <a:lnTo>
                    <a:pt x="388" y="544"/>
                  </a:lnTo>
                  <a:lnTo>
                    <a:pt x="382" y="544"/>
                  </a:lnTo>
                  <a:lnTo>
                    <a:pt x="382" y="544"/>
                  </a:lnTo>
                  <a:close/>
                  <a:moveTo>
                    <a:pt x="509" y="541"/>
                  </a:moveTo>
                  <a:lnTo>
                    <a:pt x="509" y="541"/>
                  </a:lnTo>
                  <a:lnTo>
                    <a:pt x="508" y="541"/>
                  </a:lnTo>
                  <a:lnTo>
                    <a:pt x="508" y="541"/>
                  </a:lnTo>
                  <a:lnTo>
                    <a:pt x="502" y="541"/>
                  </a:lnTo>
                  <a:lnTo>
                    <a:pt x="496" y="543"/>
                  </a:lnTo>
                  <a:lnTo>
                    <a:pt x="491" y="546"/>
                  </a:lnTo>
                  <a:lnTo>
                    <a:pt x="487" y="550"/>
                  </a:lnTo>
                  <a:lnTo>
                    <a:pt x="482" y="555"/>
                  </a:lnTo>
                  <a:lnTo>
                    <a:pt x="479" y="560"/>
                  </a:lnTo>
                  <a:lnTo>
                    <a:pt x="478" y="566"/>
                  </a:lnTo>
                  <a:lnTo>
                    <a:pt x="477" y="573"/>
                  </a:lnTo>
                  <a:lnTo>
                    <a:pt x="477" y="573"/>
                  </a:lnTo>
                  <a:lnTo>
                    <a:pt x="478" y="578"/>
                  </a:lnTo>
                  <a:lnTo>
                    <a:pt x="479" y="585"/>
                  </a:lnTo>
                  <a:lnTo>
                    <a:pt x="482" y="590"/>
                  </a:lnTo>
                  <a:lnTo>
                    <a:pt x="487" y="594"/>
                  </a:lnTo>
                  <a:lnTo>
                    <a:pt x="491" y="599"/>
                  </a:lnTo>
                  <a:lnTo>
                    <a:pt x="496" y="602"/>
                  </a:lnTo>
                  <a:lnTo>
                    <a:pt x="503" y="604"/>
                  </a:lnTo>
                  <a:lnTo>
                    <a:pt x="509" y="604"/>
                  </a:lnTo>
                  <a:lnTo>
                    <a:pt x="509" y="604"/>
                  </a:lnTo>
                  <a:lnTo>
                    <a:pt x="516" y="604"/>
                  </a:lnTo>
                  <a:lnTo>
                    <a:pt x="521" y="602"/>
                  </a:lnTo>
                  <a:lnTo>
                    <a:pt x="526" y="599"/>
                  </a:lnTo>
                  <a:lnTo>
                    <a:pt x="532" y="594"/>
                  </a:lnTo>
                  <a:lnTo>
                    <a:pt x="535" y="590"/>
                  </a:lnTo>
                  <a:lnTo>
                    <a:pt x="538" y="585"/>
                  </a:lnTo>
                  <a:lnTo>
                    <a:pt x="540" y="578"/>
                  </a:lnTo>
                  <a:lnTo>
                    <a:pt x="540" y="573"/>
                  </a:lnTo>
                  <a:lnTo>
                    <a:pt x="540" y="573"/>
                  </a:lnTo>
                  <a:lnTo>
                    <a:pt x="540" y="566"/>
                  </a:lnTo>
                  <a:lnTo>
                    <a:pt x="538" y="560"/>
                  </a:lnTo>
                  <a:lnTo>
                    <a:pt x="535" y="555"/>
                  </a:lnTo>
                  <a:lnTo>
                    <a:pt x="532" y="550"/>
                  </a:lnTo>
                  <a:lnTo>
                    <a:pt x="526" y="546"/>
                  </a:lnTo>
                  <a:lnTo>
                    <a:pt x="521" y="543"/>
                  </a:lnTo>
                  <a:lnTo>
                    <a:pt x="516" y="541"/>
                  </a:lnTo>
                  <a:lnTo>
                    <a:pt x="509" y="541"/>
                  </a:lnTo>
                  <a:lnTo>
                    <a:pt x="509" y="541"/>
                  </a:lnTo>
                  <a:close/>
                  <a:moveTo>
                    <a:pt x="382" y="544"/>
                  </a:moveTo>
                  <a:lnTo>
                    <a:pt x="382" y="544"/>
                  </a:lnTo>
                  <a:lnTo>
                    <a:pt x="382" y="544"/>
                  </a:lnTo>
                  <a:lnTo>
                    <a:pt x="382" y="544"/>
                  </a:lnTo>
                  <a:lnTo>
                    <a:pt x="382" y="544"/>
                  </a:lnTo>
                  <a:lnTo>
                    <a:pt x="382" y="544"/>
                  </a:lnTo>
                  <a:lnTo>
                    <a:pt x="382" y="544"/>
                  </a:lnTo>
                  <a:lnTo>
                    <a:pt x="382" y="544"/>
                  </a:lnTo>
                  <a:close/>
                  <a:moveTo>
                    <a:pt x="128" y="577"/>
                  </a:moveTo>
                  <a:lnTo>
                    <a:pt x="128" y="577"/>
                  </a:lnTo>
                  <a:lnTo>
                    <a:pt x="122" y="579"/>
                  </a:lnTo>
                  <a:lnTo>
                    <a:pt x="117" y="583"/>
                  </a:lnTo>
                  <a:lnTo>
                    <a:pt x="112" y="587"/>
                  </a:lnTo>
                  <a:lnTo>
                    <a:pt x="108" y="592"/>
                  </a:lnTo>
                  <a:lnTo>
                    <a:pt x="106" y="598"/>
                  </a:lnTo>
                  <a:lnTo>
                    <a:pt x="104" y="604"/>
                  </a:lnTo>
                  <a:lnTo>
                    <a:pt x="104" y="609"/>
                  </a:lnTo>
                  <a:lnTo>
                    <a:pt x="105" y="616"/>
                  </a:lnTo>
                  <a:lnTo>
                    <a:pt x="105" y="616"/>
                  </a:lnTo>
                  <a:lnTo>
                    <a:pt x="107" y="621"/>
                  </a:lnTo>
                  <a:lnTo>
                    <a:pt x="109" y="627"/>
                  </a:lnTo>
                  <a:lnTo>
                    <a:pt x="112" y="630"/>
                  </a:lnTo>
                  <a:lnTo>
                    <a:pt x="117" y="634"/>
                  </a:lnTo>
                  <a:lnTo>
                    <a:pt x="121" y="636"/>
                  </a:lnTo>
                  <a:lnTo>
                    <a:pt x="125" y="638"/>
                  </a:lnTo>
                  <a:lnTo>
                    <a:pt x="131" y="639"/>
                  </a:lnTo>
                  <a:lnTo>
                    <a:pt x="136" y="641"/>
                  </a:lnTo>
                  <a:lnTo>
                    <a:pt x="136" y="641"/>
                  </a:lnTo>
                  <a:lnTo>
                    <a:pt x="143" y="639"/>
                  </a:lnTo>
                  <a:lnTo>
                    <a:pt x="143" y="639"/>
                  </a:lnTo>
                  <a:lnTo>
                    <a:pt x="150" y="637"/>
                  </a:lnTo>
                  <a:lnTo>
                    <a:pt x="155" y="634"/>
                  </a:lnTo>
                  <a:lnTo>
                    <a:pt x="159" y="630"/>
                  </a:lnTo>
                  <a:lnTo>
                    <a:pt x="163" y="624"/>
                  </a:lnTo>
                  <a:lnTo>
                    <a:pt x="166" y="619"/>
                  </a:lnTo>
                  <a:lnTo>
                    <a:pt x="167" y="614"/>
                  </a:lnTo>
                  <a:lnTo>
                    <a:pt x="167" y="607"/>
                  </a:lnTo>
                  <a:lnTo>
                    <a:pt x="166" y="601"/>
                  </a:lnTo>
                  <a:lnTo>
                    <a:pt x="166" y="601"/>
                  </a:lnTo>
                  <a:lnTo>
                    <a:pt x="164" y="594"/>
                  </a:lnTo>
                  <a:lnTo>
                    <a:pt x="161" y="589"/>
                  </a:lnTo>
                  <a:lnTo>
                    <a:pt x="157" y="585"/>
                  </a:lnTo>
                  <a:lnTo>
                    <a:pt x="152" y="582"/>
                  </a:lnTo>
                  <a:lnTo>
                    <a:pt x="147" y="578"/>
                  </a:lnTo>
                  <a:lnTo>
                    <a:pt x="140" y="577"/>
                  </a:lnTo>
                  <a:lnTo>
                    <a:pt x="135" y="576"/>
                  </a:lnTo>
                  <a:lnTo>
                    <a:pt x="128" y="577"/>
                  </a:lnTo>
                  <a:lnTo>
                    <a:pt x="128" y="577"/>
                  </a:lnTo>
                  <a:close/>
                  <a:moveTo>
                    <a:pt x="255" y="555"/>
                  </a:moveTo>
                  <a:lnTo>
                    <a:pt x="255" y="555"/>
                  </a:lnTo>
                  <a:lnTo>
                    <a:pt x="255" y="555"/>
                  </a:lnTo>
                  <a:lnTo>
                    <a:pt x="255" y="555"/>
                  </a:lnTo>
                  <a:lnTo>
                    <a:pt x="249" y="557"/>
                  </a:lnTo>
                  <a:lnTo>
                    <a:pt x="243" y="559"/>
                  </a:lnTo>
                  <a:lnTo>
                    <a:pt x="238" y="562"/>
                  </a:lnTo>
                  <a:lnTo>
                    <a:pt x="234" y="566"/>
                  </a:lnTo>
                  <a:lnTo>
                    <a:pt x="230" y="572"/>
                  </a:lnTo>
                  <a:lnTo>
                    <a:pt x="228" y="578"/>
                  </a:lnTo>
                  <a:lnTo>
                    <a:pt x="227" y="584"/>
                  </a:lnTo>
                  <a:lnTo>
                    <a:pt x="227" y="590"/>
                  </a:lnTo>
                  <a:lnTo>
                    <a:pt x="227" y="590"/>
                  </a:lnTo>
                  <a:lnTo>
                    <a:pt x="229" y="597"/>
                  </a:lnTo>
                  <a:lnTo>
                    <a:pt x="231" y="602"/>
                  </a:lnTo>
                  <a:lnTo>
                    <a:pt x="235" y="606"/>
                  </a:lnTo>
                  <a:lnTo>
                    <a:pt x="238" y="610"/>
                  </a:lnTo>
                  <a:lnTo>
                    <a:pt x="242" y="614"/>
                  </a:lnTo>
                  <a:lnTo>
                    <a:pt x="247" y="616"/>
                  </a:lnTo>
                  <a:lnTo>
                    <a:pt x="253" y="618"/>
                  </a:lnTo>
                  <a:lnTo>
                    <a:pt x="259" y="618"/>
                  </a:lnTo>
                  <a:lnTo>
                    <a:pt x="262" y="618"/>
                  </a:lnTo>
                  <a:lnTo>
                    <a:pt x="262" y="618"/>
                  </a:lnTo>
                  <a:lnTo>
                    <a:pt x="269" y="617"/>
                  </a:lnTo>
                  <a:lnTo>
                    <a:pt x="275" y="614"/>
                  </a:lnTo>
                  <a:lnTo>
                    <a:pt x="280" y="610"/>
                  </a:lnTo>
                  <a:lnTo>
                    <a:pt x="284" y="606"/>
                  </a:lnTo>
                  <a:lnTo>
                    <a:pt x="287" y="601"/>
                  </a:lnTo>
                  <a:lnTo>
                    <a:pt x="289" y="595"/>
                  </a:lnTo>
                  <a:lnTo>
                    <a:pt x="290" y="589"/>
                  </a:lnTo>
                  <a:lnTo>
                    <a:pt x="290" y="583"/>
                  </a:lnTo>
                  <a:lnTo>
                    <a:pt x="290" y="583"/>
                  </a:lnTo>
                  <a:lnTo>
                    <a:pt x="289" y="576"/>
                  </a:lnTo>
                  <a:lnTo>
                    <a:pt x="286" y="571"/>
                  </a:lnTo>
                  <a:lnTo>
                    <a:pt x="283" y="565"/>
                  </a:lnTo>
                  <a:lnTo>
                    <a:pt x="279" y="561"/>
                  </a:lnTo>
                  <a:lnTo>
                    <a:pt x="273" y="558"/>
                  </a:lnTo>
                  <a:lnTo>
                    <a:pt x="268" y="556"/>
                  </a:lnTo>
                  <a:lnTo>
                    <a:pt x="261" y="555"/>
                  </a:lnTo>
                  <a:lnTo>
                    <a:pt x="255" y="555"/>
                  </a:lnTo>
                  <a:lnTo>
                    <a:pt x="255" y="5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6" name="Freeform 16"/>
            <p:cNvSpPr>
              <a:spLocks noEditPoints="1"/>
            </p:cNvSpPr>
            <p:nvPr/>
          </p:nvSpPr>
          <p:spPr bwMode="auto">
            <a:xfrm>
              <a:off x="8859536" y="1597932"/>
              <a:ext cx="322263" cy="323850"/>
            </a:xfrm>
            <a:custGeom>
              <a:avLst/>
              <a:gdLst>
                <a:gd name="T0" fmla="*/ 614 w 1019"/>
                <a:gd name="T1" fmla="*/ 10 h 1018"/>
                <a:gd name="T2" fmla="*/ 602 w 1019"/>
                <a:gd name="T3" fmla="*/ 44 h 1018"/>
                <a:gd name="T4" fmla="*/ 570 w 1019"/>
                <a:gd name="T5" fmla="*/ 80 h 1018"/>
                <a:gd name="T6" fmla="*/ 509 w 1019"/>
                <a:gd name="T7" fmla="*/ 95 h 1018"/>
                <a:gd name="T8" fmla="*/ 443 w 1019"/>
                <a:gd name="T9" fmla="*/ 76 h 1018"/>
                <a:gd name="T10" fmla="*/ 415 w 1019"/>
                <a:gd name="T11" fmla="*/ 39 h 1018"/>
                <a:gd name="T12" fmla="*/ 400 w 1019"/>
                <a:gd name="T13" fmla="*/ 5 h 1018"/>
                <a:gd name="T14" fmla="*/ 140 w 1019"/>
                <a:gd name="T15" fmla="*/ 3 h 1018"/>
                <a:gd name="T16" fmla="*/ 40 w 1019"/>
                <a:gd name="T17" fmla="*/ 63 h 1018"/>
                <a:gd name="T18" fmla="*/ 0 w 1019"/>
                <a:gd name="T19" fmla="*/ 175 h 1018"/>
                <a:gd name="T20" fmla="*/ 18 w 1019"/>
                <a:gd name="T21" fmla="*/ 428 h 1018"/>
                <a:gd name="T22" fmla="*/ 87 w 1019"/>
                <a:gd name="T23" fmla="*/ 470 h 1018"/>
                <a:gd name="T24" fmla="*/ 128 w 1019"/>
                <a:gd name="T25" fmla="*/ 923 h 1018"/>
                <a:gd name="T26" fmla="*/ 144 w 1019"/>
                <a:gd name="T27" fmla="*/ 975 h 1018"/>
                <a:gd name="T28" fmla="*/ 195 w 1019"/>
                <a:gd name="T29" fmla="*/ 1014 h 1018"/>
                <a:gd name="T30" fmla="*/ 815 w 1019"/>
                <a:gd name="T31" fmla="*/ 1016 h 1018"/>
                <a:gd name="T32" fmla="*/ 870 w 1019"/>
                <a:gd name="T33" fmla="*/ 983 h 1018"/>
                <a:gd name="T34" fmla="*/ 891 w 1019"/>
                <a:gd name="T35" fmla="*/ 921 h 1018"/>
                <a:gd name="T36" fmla="*/ 919 w 1019"/>
                <a:gd name="T37" fmla="*/ 473 h 1018"/>
                <a:gd name="T38" fmla="*/ 995 w 1019"/>
                <a:gd name="T39" fmla="*/ 436 h 1018"/>
                <a:gd name="T40" fmla="*/ 1019 w 1019"/>
                <a:gd name="T41" fmla="*/ 175 h 1018"/>
                <a:gd name="T42" fmla="*/ 989 w 1019"/>
                <a:gd name="T43" fmla="*/ 77 h 1018"/>
                <a:gd name="T44" fmla="*/ 895 w 1019"/>
                <a:gd name="T45" fmla="*/ 8 h 1018"/>
                <a:gd name="T46" fmla="*/ 143 w 1019"/>
                <a:gd name="T47" fmla="*/ 413 h 1018"/>
                <a:gd name="T48" fmla="*/ 69 w 1019"/>
                <a:gd name="T49" fmla="*/ 391 h 1018"/>
                <a:gd name="T50" fmla="*/ 84 w 1019"/>
                <a:gd name="T51" fmla="*/ 363 h 1018"/>
                <a:gd name="T52" fmla="*/ 152 w 1019"/>
                <a:gd name="T53" fmla="*/ 349 h 1018"/>
                <a:gd name="T54" fmla="*/ 143 w 1019"/>
                <a:gd name="T55" fmla="*/ 286 h 1018"/>
                <a:gd name="T56" fmla="*/ 65 w 1019"/>
                <a:gd name="T57" fmla="*/ 163 h 1018"/>
                <a:gd name="T58" fmla="*/ 97 w 1019"/>
                <a:gd name="T59" fmla="*/ 97 h 1018"/>
                <a:gd name="T60" fmla="*/ 165 w 1019"/>
                <a:gd name="T61" fmla="*/ 64 h 1018"/>
                <a:gd name="T62" fmla="*/ 166 w 1019"/>
                <a:gd name="T63" fmla="*/ 100 h 1018"/>
                <a:gd name="T64" fmla="*/ 224 w 1019"/>
                <a:gd name="T65" fmla="*/ 954 h 1018"/>
                <a:gd name="T66" fmla="*/ 194 w 1019"/>
                <a:gd name="T67" fmla="*/ 936 h 1018"/>
                <a:gd name="T68" fmla="*/ 227 w 1019"/>
                <a:gd name="T69" fmla="*/ 119 h 1018"/>
                <a:gd name="T70" fmla="*/ 258 w 1019"/>
                <a:gd name="T71" fmla="*/ 77 h 1018"/>
                <a:gd name="T72" fmla="*/ 356 w 1019"/>
                <a:gd name="T73" fmla="*/ 63 h 1018"/>
                <a:gd name="T74" fmla="*/ 393 w 1019"/>
                <a:gd name="T75" fmla="*/ 118 h 1018"/>
                <a:gd name="T76" fmla="*/ 469 w 1019"/>
                <a:gd name="T77" fmla="*/ 154 h 1018"/>
                <a:gd name="T78" fmla="*/ 550 w 1019"/>
                <a:gd name="T79" fmla="*/ 154 h 1018"/>
                <a:gd name="T80" fmla="*/ 626 w 1019"/>
                <a:gd name="T81" fmla="*/ 118 h 1018"/>
                <a:gd name="T82" fmla="*/ 716 w 1019"/>
                <a:gd name="T83" fmla="*/ 63 h 1018"/>
                <a:gd name="T84" fmla="*/ 760 w 1019"/>
                <a:gd name="T85" fmla="*/ 77 h 1018"/>
                <a:gd name="T86" fmla="*/ 792 w 1019"/>
                <a:gd name="T87" fmla="*/ 120 h 1018"/>
                <a:gd name="T88" fmla="*/ 824 w 1019"/>
                <a:gd name="T89" fmla="*/ 935 h 1018"/>
                <a:gd name="T90" fmla="*/ 796 w 1019"/>
                <a:gd name="T91" fmla="*/ 954 h 1018"/>
                <a:gd name="T92" fmla="*/ 875 w 1019"/>
                <a:gd name="T93" fmla="*/ 350 h 1018"/>
                <a:gd name="T94" fmla="*/ 950 w 1019"/>
                <a:gd name="T95" fmla="*/ 372 h 1018"/>
                <a:gd name="T96" fmla="*/ 934 w 1019"/>
                <a:gd name="T97" fmla="*/ 401 h 1018"/>
                <a:gd name="T98" fmla="*/ 954 w 1019"/>
                <a:gd name="T99" fmla="*/ 301 h 1018"/>
                <a:gd name="T100" fmla="*/ 865 w 1019"/>
                <a:gd name="T101" fmla="*/ 289 h 1018"/>
                <a:gd name="T102" fmla="*/ 849 w 1019"/>
                <a:gd name="T103" fmla="*/ 91 h 1018"/>
                <a:gd name="T104" fmla="*/ 866 w 1019"/>
                <a:gd name="T105" fmla="*/ 65 h 1018"/>
                <a:gd name="T106" fmla="*/ 930 w 1019"/>
                <a:gd name="T107" fmla="*/ 104 h 1018"/>
                <a:gd name="T108" fmla="*/ 954 w 1019"/>
                <a:gd name="T109" fmla="*/ 175 h 1018"/>
                <a:gd name="T110" fmla="*/ 601 w 1019"/>
                <a:gd name="T111" fmla="*/ 265 h 1018"/>
                <a:gd name="T112" fmla="*/ 573 w 1019"/>
                <a:gd name="T113" fmla="*/ 318 h 1018"/>
                <a:gd name="T114" fmla="*/ 612 w 1019"/>
                <a:gd name="T115" fmla="*/ 377 h 1018"/>
                <a:gd name="T116" fmla="*/ 661 w 1019"/>
                <a:gd name="T117" fmla="*/ 377 h 1018"/>
                <a:gd name="T118" fmla="*/ 700 w 1019"/>
                <a:gd name="T119" fmla="*/ 318 h 1018"/>
                <a:gd name="T120" fmla="*/ 672 w 1019"/>
                <a:gd name="T121" fmla="*/ 26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844" y="0"/>
                  </a:moveTo>
                  <a:lnTo>
                    <a:pt x="637" y="0"/>
                  </a:lnTo>
                  <a:lnTo>
                    <a:pt x="637" y="0"/>
                  </a:lnTo>
                  <a:lnTo>
                    <a:pt x="630" y="1"/>
                  </a:lnTo>
                  <a:lnTo>
                    <a:pt x="624" y="2"/>
                  </a:lnTo>
                  <a:lnTo>
                    <a:pt x="618" y="5"/>
                  </a:lnTo>
                  <a:lnTo>
                    <a:pt x="614" y="10"/>
                  </a:lnTo>
                  <a:lnTo>
                    <a:pt x="610" y="14"/>
                  </a:lnTo>
                  <a:lnTo>
                    <a:pt x="608" y="19"/>
                  </a:lnTo>
                  <a:lnTo>
                    <a:pt x="606" y="26"/>
                  </a:lnTo>
                  <a:lnTo>
                    <a:pt x="605" y="32"/>
                  </a:lnTo>
                  <a:lnTo>
                    <a:pt x="605" y="32"/>
                  </a:lnTo>
                  <a:lnTo>
                    <a:pt x="605" y="39"/>
                  </a:lnTo>
                  <a:lnTo>
                    <a:pt x="602" y="44"/>
                  </a:lnTo>
                  <a:lnTo>
                    <a:pt x="600" y="50"/>
                  </a:lnTo>
                  <a:lnTo>
                    <a:pt x="597" y="56"/>
                  </a:lnTo>
                  <a:lnTo>
                    <a:pt x="593" y="62"/>
                  </a:lnTo>
                  <a:lnTo>
                    <a:pt x="588" y="67"/>
                  </a:lnTo>
                  <a:lnTo>
                    <a:pt x="583" y="72"/>
                  </a:lnTo>
                  <a:lnTo>
                    <a:pt x="577" y="76"/>
                  </a:lnTo>
                  <a:lnTo>
                    <a:pt x="570" y="80"/>
                  </a:lnTo>
                  <a:lnTo>
                    <a:pt x="563" y="85"/>
                  </a:lnTo>
                  <a:lnTo>
                    <a:pt x="547" y="90"/>
                  </a:lnTo>
                  <a:lnTo>
                    <a:pt x="537" y="92"/>
                  </a:lnTo>
                  <a:lnTo>
                    <a:pt x="528" y="94"/>
                  </a:lnTo>
                  <a:lnTo>
                    <a:pt x="519" y="95"/>
                  </a:lnTo>
                  <a:lnTo>
                    <a:pt x="509" y="95"/>
                  </a:lnTo>
                  <a:lnTo>
                    <a:pt x="509" y="95"/>
                  </a:lnTo>
                  <a:lnTo>
                    <a:pt x="499" y="95"/>
                  </a:lnTo>
                  <a:lnTo>
                    <a:pt x="491" y="94"/>
                  </a:lnTo>
                  <a:lnTo>
                    <a:pt x="481" y="92"/>
                  </a:lnTo>
                  <a:lnTo>
                    <a:pt x="473" y="90"/>
                  </a:lnTo>
                  <a:lnTo>
                    <a:pt x="456" y="85"/>
                  </a:lnTo>
                  <a:lnTo>
                    <a:pt x="449" y="80"/>
                  </a:lnTo>
                  <a:lnTo>
                    <a:pt x="443" y="76"/>
                  </a:lnTo>
                  <a:lnTo>
                    <a:pt x="436" y="72"/>
                  </a:lnTo>
                  <a:lnTo>
                    <a:pt x="431" y="67"/>
                  </a:lnTo>
                  <a:lnTo>
                    <a:pt x="425" y="62"/>
                  </a:lnTo>
                  <a:lnTo>
                    <a:pt x="422" y="56"/>
                  </a:lnTo>
                  <a:lnTo>
                    <a:pt x="419" y="50"/>
                  </a:lnTo>
                  <a:lnTo>
                    <a:pt x="416" y="44"/>
                  </a:lnTo>
                  <a:lnTo>
                    <a:pt x="415" y="39"/>
                  </a:lnTo>
                  <a:lnTo>
                    <a:pt x="414" y="32"/>
                  </a:lnTo>
                  <a:lnTo>
                    <a:pt x="414" y="32"/>
                  </a:lnTo>
                  <a:lnTo>
                    <a:pt x="414" y="26"/>
                  </a:lnTo>
                  <a:lnTo>
                    <a:pt x="411" y="19"/>
                  </a:lnTo>
                  <a:lnTo>
                    <a:pt x="408" y="14"/>
                  </a:lnTo>
                  <a:lnTo>
                    <a:pt x="405" y="10"/>
                  </a:lnTo>
                  <a:lnTo>
                    <a:pt x="400" y="5"/>
                  </a:lnTo>
                  <a:lnTo>
                    <a:pt x="394" y="2"/>
                  </a:lnTo>
                  <a:lnTo>
                    <a:pt x="389" y="1"/>
                  </a:lnTo>
                  <a:lnTo>
                    <a:pt x="382" y="0"/>
                  </a:lnTo>
                  <a:lnTo>
                    <a:pt x="175" y="0"/>
                  </a:lnTo>
                  <a:lnTo>
                    <a:pt x="175" y="0"/>
                  </a:lnTo>
                  <a:lnTo>
                    <a:pt x="157" y="1"/>
                  </a:lnTo>
                  <a:lnTo>
                    <a:pt x="140" y="3"/>
                  </a:lnTo>
                  <a:lnTo>
                    <a:pt x="124" y="8"/>
                  </a:lnTo>
                  <a:lnTo>
                    <a:pt x="108" y="14"/>
                  </a:lnTo>
                  <a:lnTo>
                    <a:pt x="92" y="21"/>
                  </a:lnTo>
                  <a:lnTo>
                    <a:pt x="78" y="30"/>
                  </a:lnTo>
                  <a:lnTo>
                    <a:pt x="65" y="40"/>
                  </a:lnTo>
                  <a:lnTo>
                    <a:pt x="52" y="51"/>
                  </a:lnTo>
                  <a:lnTo>
                    <a:pt x="40" y="63"/>
                  </a:lnTo>
                  <a:lnTo>
                    <a:pt x="30" y="77"/>
                  </a:lnTo>
                  <a:lnTo>
                    <a:pt x="22" y="91"/>
                  </a:lnTo>
                  <a:lnTo>
                    <a:pt x="14" y="107"/>
                  </a:lnTo>
                  <a:lnTo>
                    <a:pt x="8" y="123"/>
                  </a:lnTo>
                  <a:lnTo>
                    <a:pt x="4" y="139"/>
                  </a:lnTo>
                  <a:lnTo>
                    <a:pt x="2" y="157"/>
                  </a:lnTo>
                  <a:lnTo>
                    <a:pt x="0" y="175"/>
                  </a:lnTo>
                  <a:lnTo>
                    <a:pt x="0" y="382"/>
                  </a:lnTo>
                  <a:lnTo>
                    <a:pt x="0" y="382"/>
                  </a:lnTo>
                  <a:lnTo>
                    <a:pt x="2" y="392"/>
                  </a:lnTo>
                  <a:lnTo>
                    <a:pt x="4" y="401"/>
                  </a:lnTo>
                  <a:lnTo>
                    <a:pt x="7" y="411"/>
                  </a:lnTo>
                  <a:lnTo>
                    <a:pt x="11" y="420"/>
                  </a:lnTo>
                  <a:lnTo>
                    <a:pt x="18" y="428"/>
                  </a:lnTo>
                  <a:lnTo>
                    <a:pt x="24" y="436"/>
                  </a:lnTo>
                  <a:lnTo>
                    <a:pt x="33" y="443"/>
                  </a:lnTo>
                  <a:lnTo>
                    <a:pt x="41" y="450"/>
                  </a:lnTo>
                  <a:lnTo>
                    <a:pt x="52" y="456"/>
                  </a:lnTo>
                  <a:lnTo>
                    <a:pt x="63" y="461"/>
                  </a:lnTo>
                  <a:lnTo>
                    <a:pt x="74" y="466"/>
                  </a:lnTo>
                  <a:lnTo>
                    <a:pt x="87" y="470"/>
                  </a:lnTo>
                  <a:lnTo>
                    <a:pt x="100" y="473"/>
                  </a:lnTo>
                  <a:lnTo>
                    <a:pt x="114" y="475"/>
                  </a:lnTo>
                  <a:lnTo>
                    <a:pt x="128" y="476"/>
                  </a:lnTo>
                  <a:lnTo>
                    <a:pt x="143" y="477"/>
                  </a:lnTo>
                  <a:lnTo>
                    <a:pt x="143" y="477"/>
                  </a:lnTo>
                  <a:lnTo>
                    <a:pt x="146" y="476"/>
                  </a:lnTo>
                  <a:lnTo>
                    <a:pt x="128" y="923"/>
                  </a:lnTo>
                  <a:lnTo>
                    <a:pt x="128" y="923"/>
                  </a:lnTo>
                  <a:lnTo>
                    <a:pt x="128" y="932"/>
                  </a:lnTo>
                  <a:lnTo>
                    <a:pt x="129" y="941"/>
                  </a:lnTo>
                  <a:lnTo>
                    <a:pt x="132" y="951"/>
                  </a:lnTo>
                  <a:lnTo>
                    <a:pt x="136" y="959"/>
                  </a:lnTo>
                  <a:lnTo>
                    <a:pt x="139" y="968"/>
                  </a:lnTo>
                  <a:lnTo>
                    <a:pt x="144" y="975"/>
                  </a:lnTo>
                  <a:lnTo>
                    <a:pt x="150" y="983"/>
                  </a:lnTo>
                  <a:lnTo>
                    <a:pt x="156" y="989"/>
                  </a:lnTo>
                  <a:lnTo>
                    <a:pt x="162" y="996"/>
                  </a:lnTo>
                  <a:lnTo>
                    <a:pt x="170" y="1001"/>
                  </a:lnTo>
                  <a:lnTo>
                    <a:pt x="177" y="1006"/>
                  </a:lnTo>
                  <a:lnTo>
                    <a:pt x="186" y="1011"/>
                  </a:lnTo>
                  <a:lnTo>
                    <a:pt x="195" y="1014"/>
                  </a:lnTo>
                  <a:lnTo>
                    <a:pt x="204" y="1016"/>
                  </a:lnTo>
                  <a:lnTo>
                    <a:pt x="214" y="1017"/>
                  </a:lnTo>
                  <a:lnTo>
                    <a:pt x="224" y="1018"/>
                  </a:lnTo>
                  <a:lnTo>
                    <a:pt x="796" y="1018"/>
                  </a:lnTo>
                  <a:lnTo>
                    <a:pt x="796" y="1018"/>
                  </a:lnTo>
                  <a:lnTo>
                    <a:pt x="805" y="1017"/>
                  </a:lnTo>
                  <a:lnTo>
                    <a:pt x="815" y="1016"/>
                  </a:lnTo>
                  <a:lnTo>
                    <a:pt x="824" y="1013"/>
                  </a:lnTo>
                  <a:lnTo>
                    <a:pt x="833" y="1010"/>
                  </a:lnTo>
                  <a:lnTo>
                    <a:pt x="842" y="1006"/>
                  </a:lnTo>
                  <a:lnTo>
                    <a:pt x="849" y="1001"/>
                  </a:lnTo>
                  <a:lnTo>
                    <a:pt x="857" y="996"/>
                  </a:lnTo>
                  <a:lnTo>
                    <a:pt x="863" y="989"/>
                  </a:lnTo>
                  <a:lnTo>
                    <a:pt x="870" y="983"/>
                  </a:lnTo>
                  <a:lnTo>
                    <a:pt x="875" y="975"/>
                  </a:lnTo>
                  <a:lnTo>
                    <a:pt x="879" y="968"/>
                  </a:lnTo>
                  <a:lnTo>
                    <a:pt x="883" y="959"/>
                  </a:lnTo>
                  <a:lnTo>
                    <a:pt x="887" y="950"/>
                  </a:lnTo>
                  <a:lnTo>
                    <a:pt x="889" y="941"/>
                  </a:lnTo>
                  <a:lnTo>
                    <a:pt x="891" y="931"/>
                  </a:lnTo>
                  <a:lnTo>
                    <a:pt x="891" y="921"/>
                  </a:lnTo>
                  <a:lnTo>
                    <a:pt x="873" y="476"/>
                  </a:lnTo>
                  <a:lnTo>
                    <a:pt x="873" y="476"/>
                  </a:lnTo>
                  <a:lnTo>
                    <a:pt x="875" y="477"/>
                  </a:lnTo>
                  <a:lnTo>
                    <a:pt x="875" y="477"/>
                  </a:lnTo>
                  <a:lnTo>
                    <a:pt x="890" y="476"/>
                  </a:lnTo>
                  <a:lnTo>
                    <a:pt x="905" y="475"/>
                  </a:lnTo>
                  <a:lnTo>
                    <a:pt x="919" y="473"/>
                  </a:lnTo>
                  <a:lnTo>
                    <a:pt x="932" y="470"/>
                  </a:lnTo>
                  <a:lnTo>
                    <a:pt x="945" y="466"/>
                  </a:lnTo>
                  <a:lnTo>
                    <a:pt x="956" y="461"/>
                  </a:lnTo>
                  <a:lnTo>
                    <a:pt x="967" y="456"/>
                  </a:lnTo>
                  <a:lnTo>
                    <a:pt x="977" y="450"/>
                  </a:lnTo>
                  <a:lnTo>
                    <a:pt x="986" y="443"/>
                  </a:lnTo>
                  <a:lnTo>
                    <a:pt x="995" y="436"/>
                  </a:lnTo>
                  <a:lnTo>
                    <a:pt x="1002" y="428"/>
                  </a:lnTo>
                  <a:lnTo>
                    <a:pt x="1008" y="420"/>
                  </a:lnTo>
                  <a:lnTo>
                    <a:pt x="1012" y="411"/>
                  </a:lnTo>
                  <a:lnTo>
                    <a:pt x="1015" y="401"/>
                  </a:lnTo>
                  <a:lnTo>
                    <a:pt x="1018" y="392"/>
                  </a:lnTo>
                  <a:lnTo>
                    <a:pt x="1019" y="382"/>
                  </a:lnTo>
                  <a:lnTo>
                    <a:pt x="1019" y="175"/>
                  </a:lnTo>
                  <a:lnTo>
                    <a:pt x="1019" y="175"/>
                  </a:lnTo>
                  <a:lnTo>
                    <a:pt x="1018" y="157"/>
                  </a:lnTo>
                  <a:lnTo>
                    <a:pt x="1014" y="139"/>
                  </a:lnTo>
                  <a:lnTo>
                    <a:pt x="1010" y="123"/>
                  </a:lnTo>
                  <a:lnTo>
                    <a:pt x="1005" y="107"/>
                  </a:lnTo>
                  <a:lnTo>
                    <a:pt x="997" y="91"/>
                  </a:lnTo>
                  <a:lnTo>
                    <a:pt x="989" y="77"/>
                  </a:lnTo>
                  <a:lnTo>
                    <a:pt x="978" y="63"/>
                  </a:lnTo>
                  <a:lnTo>
                    <a:pt x="967" y="51"/>
                  </a:lnTo>
                  <a:lnTo>
                    <a:pt x="954" y="40"/>
                  </a:lnTo>
                  <a:lnTo>
                    <a:pt x="941" y="30"/>
                  </a:lnTo>
                  <a:lnTo>
                    <a:pt x="926" y="21"/>
                  </a:lnTo>
                  <a:lnTo>
                    <a:pt x="911" y="14"/>
                  </a:lnTo>
                  <a:lnTo>
                    <a:pt x="895" y="8"/>
                  </a:lnTo>
                  <a:lnTo>
                    <a:pt x="878" y="3"/>
                  </a:lnTo>
                  <a:lnTo>
                    <a:pt x="861" y="1"/>
                  </a:lnTo>
                  <a:lnTo>
                    <a:pt x="844" y="0"/>
                  </a:lnTo>
                  <a:lnTo>
                    <a:pt x="844" y="0"/>
                  </a:lnTo>
                  <a:close/>
                  <a:moveTo>
                    <a:pt x="149" y="414"/>
                  </a:moveTo>
                  <a:lnTo>
                    <a:pt x="149" y="414"/>
                  </a:lnTo>
                  <a:lnTo>
                    <a:pt x="143" y="413"/>
                  </a:lnTo>
                  <a:lnTo>
                    <a:pt x="143" y="413"/>
                  </a:lnTo>
                  <a:lnTo>
                    <a:pt x="125" y="412"/>
                  </a:lnTo>
                  <a:lnTo>
                    <a:pt x="110" y="410"/>
                  </a:lnTo>
                  <a:lnTo>
                    <a:pt x="96" y="406"/>
                  </a:lnTo>
                  <a:lnTo>
                    <a:pt x="84" y="401"/>
                  </a:lnTo>
                  <a:lnTo>
                    <a:pt x="76" y="396"/>
                  </a:lnTo>
                  <a:lnTo>
                    <a:pt x="69" y="391"/>
                  </a:lnTo>
                  <a:lnTo>
                    <a:pt x="66" y="385"/>
                  </a:lnTo>
                  <a:lnTo>
                    <a:pt x="64" y="382"/>
                  </a:lnTo>
                  <a:lnTo>
                    <a:pt x="64" y="382"/>
                  </a:lnTo>
                  <a:lnTo>
                    <a:pt x="66" y="378"/>
                  </a:lnTo>
                  <a:lnTo>
                    <a:pt x="69" y="372"/>
                  </a:lnTo>
                  <a:lnTo>
                    <a:pt x="76" y="368"/>
                  </a:lnTo>
                  <a:lnTo>
                    <a:pt x="84" y="363"/>
                  </a:lnTo>
                  <a:lnTo>
                    <a:pt x="96" y="357"/>
                  </a:lnTo>
                  <a:lnTo>
                    <a:pt x="110" y="353"/>
                  </a:lnTo>
                  <a:lnTo>
                    <a:pt x="125" y="351"/>
                  </a:lnTo>
                  <a:lnTo>
                    <a:pt x="143" y="350"/>
                  </a:lnTo>
                  <a:lnTo>
                    <a:pt x="143" y="350"/>
                  </a:lnTo>
                  <a:lnTo>
                    <a:pt x="147" y="350"/>
                  </a:lnTo>
                  <a:lnTo>
                    <a:pt x="152" y="349"/>
                  </a:lnTo>
                  <a:lnTo>
                    <a:pt x="149" y="414"/>
                  </a:lnTo>
                  <a:close/>
                  <a:moveTo>
                    <a:pt x="159" y="142"/>
                  </a:moveTo>
                  <a:lnTo>
                    <a:pt x="154" y="289"/>
                  </a:lnTo>
                  <a:lnTo>
                    <a:pt x="154" y="289"/>
                  </a:lnTo>
                  <a:lnTo>
                    <a:pt x="149" y="286"/>
                  </a:lnTo>
                  <a:lnTo>
                    <a:pt x="143" y="286"/>
                  </a:lnTo>
                  <a:lnTo>
                    <a:pt x="143" y="286"/>
                  </a:lnTo>
                  <a:lnTo>
                    <a:pt x="122" y="288"/>
                  </a:lnTo>
                  <a:lnTo>
                    <a:pt x="101" y="290"/>
                  </a:lnTo>
                  <a:lnTo>
                    <a:pt x="82" y="295"/>
                  </a:lnTo>
                  <a:lnTo>
                    <a:pt x="64" y="301"/>
                  </a:lnTo>
                  <a:lnTo>
                    <a:pt x="64" y="175"/>
                  </a:lnTo>
                  <a:lnTo>
                    <a:pt x="64" y="175"/>
                  </a:lnTo>
                  <a:lnTo>
                    <a:pt x="65" y="163"/>
                  </a:lnTo>
                  <a:lnTo>
                    <a:pt x="67" y="152"/>
                  </a:lnTo>
                  <a:lnTo>
                    <a:pt x="69" y="142"/>
                  </a:lnTo>
                  <a:lnTo>
                    <a:pt x="73" y="132"/>
                  </a:lnTo>
                  <a:lnTo>
                    <a:pt x="78" y="122"/>
                  </a:lnTo>
                  <a:lnTo>
                    <a:pt x="83" y="113"/>
                  </a:lnTo>
                  <a:lnTo>
                    <a:pt x="90" y="104"/>
                  </a:lnTo>
                  <a:lnTo>
                    <a:pt x="97" y="97"/>
                  </a:lnTo>
                  <a:lnTo>
                    <a:pt x="105" y="89"/>
                  </a:lnTo>
                  <a:lnTo>
                    <a:pt x="113" y="83"/>
                  </a:lnTo>
                  <a:lnTo>
                    <a:pt x="123" y="77"/>
                  </a:lnTo>
                  <a:lnTo>
                    <a:pt x="132" y="72"/>
                  </a:lnTo>
                  <a:lnTo>
                    <a:pt x="142" y="69"/>
                  </a:lnTo>
                  <a:lnTo>
                    <a:pt x="153" y="65"/>
                  </a:lnTo>
                  <a:lnTo>
                    <a:pt x="165" y="64"/>
                  </a:lnTo>
                  <a:lnTo>
                    <a:pt x="175" y="63"/>
                  </a:lnTo>
                  <a:lnTo>
                    <a:pt x="184" y="63"/>
                  </a:lnTo>
                  <a:lnTo>
                    <a:pt x="184" y="63"/>
                  </a:lnTo>
                  <a:lnTo>
                    <a:pt x="179" y="72"/>
                  </a:lnTo>
                  <a:lnTo>
                    <a:pt x="173" y="82"/>
                  </a:lnTo>
                  <a:lnTo>
                    <a:pt x="169" y="90"/>
                  </a:lnTo>
                  <a:lnTo>
                    <a:pt x="166" y="100"/>
                  </a:lnTo>
                  <a:lnTo>
                    <a:pt x="164" y="111"/>
                  </a:lnTo>
                  <a:lnTo>
                    <a:pt x="161" y="120"/>
                  </a:lnTo>
                  <a:lnTo>
                    <a:pt x="160" y="131"/>
                  </a:lnTo>
                  <a:lnTo>
                    <a:pt x="159" y="142"/>
                  </a:lnTo>
                  <a:lnTo>
                    <a:pt x="159" y="142"/>
                  </a:lnTo>
                  <a:close/>
                  <a:moveTo>
                    <a:pt x="796" y="954"/>
                  </a:moveTo>
                  <a:lnTo>
                    <a:pt x="224" y="954"/>
                  </a:lnTo>
                  <a:lnTo>
                    <a:pt x="224" y="954"/>
                  </a:lnTo>
                  <a:lnTo>
                    <a:pt x="217" y="954"/>
                  </a:lnTo>
                  <a:lnTo>
                    <a:pt x="211" y="952"/>
                  </a:lnTo>
                  <a:lnTo>
                    <a:pt x="205" y="948"/>
                  </a:lnTo>
                  <a:lnTo>
                    <a:pt x="201" y="945"/>
                  </a:lnTo>
                  <a:lnTo>
                    <a:pt x="197" y="940"/>
                  </a:lnTo>
                  <a:lnTo>
                    <a:pt x="194" y="936"/>
                  </a:lnTo>
                  <a:lnTo>
                    <a:pt x="193" y="929"/>
                  </a:lnTo>
                  <a:lnTo>
                    <a:pt x="191" y="924"/>
                  </a:lnTo>
                  <a:lnTo>
                    <a:pt x="224" y="143"/>
                  </a:lnTo>
                  <a:lnTo>
                    <a:pt x="224" y="143"/>
                  </a:lnTo>
                  <a:lnTo>
                    <a:pt x="224" y="135"/>
                  </a:lnTo>
                  <a:lnTo>
                    <a:pt x="225" y="127"/>
                  </a:lnTo>
                  <a:lnTo>
                    <a:pt x="227" y="119"/>
                  </a:lnTo>
                  <a:lnTo>
                    <a:pt x="229" y="113"/>
                  </a:lnTo>
                  <a:lnTo>
                    <a:pt x="233" y="105"/>
                  </a:lnTo>
                  <a:lnTo>
                    <a:pt x="236" y="99"/>
                  </a:lnTo>
                  <a:lnTo>
                    <a:pt x="242" y="92"/>
                  </a:lnTo>
                  <a:lnTo>
                    <a:pt x="246" y="87"/>
                  </a:lnTo>
                  <a:lnTo>
                    <a:pt x="253" y="82"/>
                  </a:lnTo>
                  <a:lnTo>
                    <a:pt x="258" y="77"/>
                  </a:lnTo>
                  <a:lnTo>
                    <a:pt x="264" y="73"/>
                  </a:lnTo>
                  <a:lnTo>
                    <a:pt x="272" y="70"/>
                  </a:lnTo>
                  <a:lnTo>
                    <a:pt x="279" y="68"/>
                  </a:lnTo>
                  <a:lnTo>
                    <a:pt x="287" y="65"/>
                  </a:lnTo>
                  <a:lnTo>
                    <a:pt x="294" y="64"/>
                  </a:lnTo>
                  <a:lnTo>
                    <a:pt x="303" y="63"/>
                  </a:lnTo>
                  <a:lnTo>
                    <a:pt x="356" y="63"/>
                  </a:lnTo>
                  <a:lnTo>
                    <a:pt x="356" y="63"/>
                  </a:lnTo>
                  <a:lnTo>
                    <a:pt x="360" y="74"/>
                  </a:lnTo>
                  <a:lnTo>
                    <a:pt x="365" y="84"/>
                  </a:lnTo>
                  <a:lnTo>
                    <a:pt x="371" y="92"/>
                  </a:lnTo>
                  <a:lnTo>
                    <a:pt x="377" y="102"/>
                  </a:lnTo>
                  <a:lnTo>
                    <a:pt x="385" y="109"/>
                  </a:lnTo>
                  <a:lnTo>
                    <a:pt x="393" y="118"/>
                  </a:lnTo>
                  <a:lnTo>
                    <a:pt x="402" y="126"/>
                  </a:lnTo>
                  <a:lnTo>
                    <a:pt x="411" y="132"/>
                  </a:lnTo>
                  <a:lnTo>
                    <a:pt x="422" y="137"/>
                  </a:lnTo>
                  <a:lnTo>
                    <a:pt x="433" y="143"/>
                  </a:lnTo>
                  <a:lnTo>
                    <a:pt x="445" y="148"/>
                  </a:lnTo>
                  <a:lnTo>
                    <a:pt x="456" y="151"/>
                  </a:lnTo>
                  <a:lnTo>
                    <a:pt x="469" y="154"/>
                  </a:lnTo>
                  <a:lnTo>
                    <a:pt x="482" y="157"/>
                  </a:lnTo>
                  <a:lnTo>
                    <a:pt x="496" y="159"/>
                  </a:lnTo>
                  <a:lnTo>
                    <a:pt x="509" y="159"/>
                  </a:lnTo>
                  <a:lnTo>
                    <a:pt x="509" y="159"/>
                  </a:lnTo>
                  <a:lnTo>
                    <a:pt x="523" y="159"/>
                  </a:lnTo>
                  <a:lnTo>
                    <a:pt x="537" y="157"/>
                  </a:lnTo>
                  <a:lnTo>
                    <a:pt x="550" y="154"/>
                  </a:lnTo>
                  <a:lnTo>
                    <a:pt x="562" y="151"/>
                  </a:lnTo>
                  <a:lnTo>
                    <a:pt x="574" y="148"/>
                  </a:lnTo>
                  <a:lnTo>
                    <a:pt x="586" y="143"/>
                  </a:lnTo>
                  <a:lnTo>
                    <a:pt x="597" y="137"/>
                  </a:lnTo>
                  <a:lnTo>
                    <a:pt x="607" y="132"/>
                  </a:lnTo>
                  <a:lnTo>
                    <a:pt x="617" y="126"/>
                  </a:lnTo>
                  <a:lnTo>
                    <a:pt x="626" y="118"/>
                  </a:lnTo>
                  <a:lnTo>
                    <a:pt x="635" y="109"/>
                  </a:lnTo>
                  <a:lnTo>
                    <a:pt x="642" y="102"/>
                  </a:lnTo>
                  <a:lnTo>
                    <a:pt x="649" y="92"/>
                  </a:lnTo>
                  <a:lnTo>
                    <a:pt x="654" y="84"/>
                  </a:lnTo>
                  <a:lnTo>
                    <a:pt x="659" y="74"/>
                  </a:lnTo>
                  <a:lnTo>
                    <a:pt x="662" y="63"/>
                  </a:lnTo>
                  <a:lnTo>
                    <a:pt x="716" y="63"/>
                  </a:lnTo>
                  <a:lnTo>
                    <a:pt x="716" y="63"/>
                  </a:lnTo>
                  <a:lnTo>
                    <a:pt x="725" y="64"/>
                  </a:lnTo>
                  <a:lnTo>
                    <a:pt x="732" y="65"/>
                  </a:lnTo>
                  <a:lnTo>
                    <a:pt x="740" y="68"/>
                  </a:lnTo>
                  <a:lnTo>
                    <a:pt x="747" y="70"/>
                  </a:lnTo>
                  <a:lnTo>
                    <a:pt x="754" y="73"/>
                  </a:lnTo>
                  <a:lnTo>
                    <a:pt x="760" y="77"/>
                  </a:lnTo>
                  <a:lnTo>
                    <a:pt x="767" y="82"/>
                  </a:lnTo>
                  <a:lnTo>
                    <a:pt x="772" y="87"/>
                  </a:lnTo>
                  <a:lnTo>
                    <a:pt x="777" y="92"/>
                  </a:lnTo>
                  <a:lnTo>
                    <a:pt x="783" y="99"/>
                  </a:lnTo>
                  <a:lnTo>
                    <a:pt x="786" y="105"/>
                  </a:lnTo>
                  <a:lnTo>
                    <a:pt x="789" y="113"/>
                  </a:lnTo>
                  <a:lnTo>
                    <a:pt x="792" y="120"/>
                  </a:lnTo>
                  <a:lnTo>
                    <a:pt x="794" y="128"/>
                  </a:lnTo>
                  <a:lnTo>
                    <a:pt x="796" y="136"/>
                  </a:lnTo>
                  <a:lnTo>
                    <a:pt x="796" y="145"/>
                  </a:lnTo>
                  <a:lnTo>
                    <a:pt x="828" y="923"/>
                  </a:lnTo>
                  <a:lnTo>
                    <a:pt x="828" y="923"/>
                  </a:lnTo>
                  <a:lnTo>
                    <a:pt x="827" y="929"/>
                  </a:lnTo>
                  <a:lnTo>
                    <a:pt x="824" y="935"/>
                  </a:lnTo>
                  <a:lnTo>
                    <a:pt x="822" y="940"/>
                  </a:lnTo>
                  <a:lnTo>
                    <a:pt x="818" y="945"/>
                  </a:lnTo>
                  <a:lnTo>
                    <a:pt x="814" y="948"/>
                  </a:lnTo>
                  <a:lnTo>
                    <a:pt x="808" y="952"/>
                  </a:lnTo>
                  <a:lnTo>
                    <a:pt x="802" y="954"/>
                  </a:lnTo>
                  <a:lnTo>
                    <a:pt x="796" y="954"/>
                  </a:lnTo>
                  <a:lnTo>
                    <a:pt x="796" y="954"/>
                  </a:lnTo>
                  <a:close/>
                  <a:moveTo>
                    <a:pt x="875" y="413"/>
                  </a:moveTo>
                  <a:lnTo>
                    <a:pt x="875" y="413"/>
                  </a:lnTo>
                  <a:lnTo>
                    <a:pt x="871" y="414"/>
                  </a:lnTo>
                  <a:lnTo>
                    <a:pt x="867" y="349"/>
                  </a:lnTo>
                  <a:lnTo>
                    <a:pt x="867" y="349"/>
                  </a:lnTo>
                  <a:lnTo>
                    <a:pt x="872" y="350"/>
                  </a:lnTo>
                  <a:lnTo>
                    <a:pt x="875" y="350"/>
                  </a:lnTo>
                  <a:lnTo>
                    <a:pt x="875" y="350"/>
                  </a:lnTo>
                  <a:lnTo>
                    <a:pt x="893" y="351"/>
                  </a:lnTo>
                  <a:lnTo>
                    <a:pt x="909" y="353"/>
                  </a:lnTo>
                  <a:lnTo>
                    <a:pt x="923" y="357"/>
                  </a:lnTo>
                  <a:lnTo>
                    <a:pt x="934" y="363"/>
                  </a:lnTo>
                  <a:lnTo>
                    <a:pt x="944" y="368"/>
                  </a:lnTo>
                  <a:lnTo>
                    <a:pt x="950" y="372"/>
                  </a:lnTo>
                  <a:lnTo>
                    <a:pt x="953" y="378"/>
                  </a:lnTo>
                  <a:lnTo>
                    <a:pt x="954" y="382"/>
                  </a:lnTo>
                  <a:lnTo>
                    <a:pt x="954" y="382"/>
                  </a:lnTo>
                  <a:lnTo>
                    <a:pt x="953" y="385"/>
                  </a:lnTo>
                  <a:lnTo>
                    <a:pt x="950" y="391"/>
                  </a:lnTo>
                  <a:lnTo>
                    <a:pt x="944" y="396"/>
                  </a:lnTo>
                  <a:lnTo>
                    <a:pt x="934" y="401"/>
                  </a:lnTo>
                  <a:lnTo>
                    <a:pt x="923" y="406"/>
                  </a:lnTo>
                  <a:lnTo>
                    <a:pt x="909" y="410"/>
                  </a:lnTo>
                  <a:lnTo>
                    <a:pt x="893" y="412"/>
                  </a:lnTo>
                  <a:lnTo>
                    <a:pt x="875" y="413"/>
                  </a:lnTo>
                  <a:lnTo>
                    <a:pt x="875" y="413"/>
                  </a:lnTo>
                  <a:close/>
                  <a:moveTo>
                    <a:pt x="954" y="301"/>
                  </a:moveTo>
                  <a:lnTo>
                    <a:pt x="954" y="301"/>
                  </a:lnTo>
                  <a:lnTo>
                    <a:pt x="937" y="295"/>
                  </a:lnTo>
                  <a:lnTo>
                    <a:pt x="918" y="290"/>
                  </a:lnTo>
                  <a:lnTo>
                    <a:pt x="897" y="288"/>
                  </a:lnTo>
                  <a:lnTo>
                    <a:pt x="875" y="286"/>
                  </a:lnTo>
                  <a:lnTo>
                    <a:pt x="875" y="286"/>
                  </a:lnTo>
                  <a:lnTo>
                    <a:pt x="870" y="286"/>
                  </a:lnTo>
                  <a:lnTo>
                    <a:pt x="865" y="289"/>
                  </a:lnTo>
                  <a:lnTo>
                    <a:pt x="859" y="143"/>
                  </a:lnTo>
                  <a:lnTo>
                    <a:pt x="859" y="143"/>
                  </a:lnTo>
                  <a:lnTo>
                    <a:pt x="859" y="132"/>
                  </a:lnTo>
                  <a:lnTo>
                    <a:pt x="858" y="121"/>
                  </a:lnTo>
                  <a:lnTo>
                    <a:pt x="856" y="111"/>
                  </a:lnTo>
                  <a:lnTo>
                    <a:pt x="853" y="101"/>
                  </a:lnTo>
                  <a:lnTo>
                    <a:pt x="849" y="91"/>
                  </a:lnTo>
                  <a:lnTo>
                    <a:pt x="845" y="82"/>
                  </a:lnTo>
                  <a:lnTo>
                    <a:pt x="841" y="72"/>
                  </a:lnTo>
                  <a:lnTo>
                    <a:pt x="835" y="63"/>
                  </a:lnTo>
                  <a:lnTo>
                    <a:pt x="844" y="63"/>
                  </a:lnTo>
                  <a:lnTo>
                    <a:pt x="844" y="63"/>
                  </a:lnTo>
                  <a:lnTo>
                    <a:pt x="855" y="64"/>
                  </a:lnTo>
                  <a:lnTo>
                    <a:pt x="866" y="65"/>
                  </a:lnTo>
                  <a:lnTo>
                    <a:pt x="876" y="69"/>
                  </a:lnTo>
                  <a:lnTo>
                    <a:pt x="887" y="72"/>
                  </a:lnTo>
                  <a:lnTo>
                    <a:pt x="896" y="77"/>
                  </a:lnTo>
                  <a:lnTo>
                    <a:pt x="906" y="83"/>
                  </a:lnTo>
                  <a:lnTo>
                    <a:pt x="915" y="89"/>
                  </a:lnTo>
                  <a:lnTo>
                    <a:pt x="922" y="97"/>
                  </a:lnTo>
                  <a:lnTo>
                    <a:pt x="930" y="104"/>
                  </a:lnTo>
                  <a:lnTo>
                    <a:pt x="936" y="113"/>
                  </a:lnTo>
                  <a:lnTo>
                    <a:pt x="941" y="122"/>
                  </a:lnTo>
                  <a:lnTo>
                    <a:pt x="946" y="132"/>
                  </a:lnTo>
                  <a:lnTo>
                    <a:pt x="950" y="142"/>
                  </a:lnTo>
                  <a:lnTo>
                    <a:pt x="952" y="152"/>
                  </a:lnTo>
                  <a:lnTo>
                    <a:pt x="954" y="163"/>
                  </a:lnTo>
                  <a:lnTo>
                    <a:pt x="954" y="175"/>
                  </a:lnTo>
                  <a:lnTo>
                    <a:pt x="954" y="301"/>
                  </a:lnTo>
                  <a:close/>
                  <a:moveTo>
                    <a:pt x="637" y="254"/>
                  </a:moveTo>
                  <a:lnTo>
                    <a:pt x="637" y="254"/>
                  </a:lnTo>
                  <a:lnTo>
                    <a:pt x="630" y="254"/>
                  </a:lnTo>
                  <a:lnTo>
                    <a:pt x="624" y="255"/>
                  </a:lnTo>
                  <a:lnTo>
                    <a:pt x="612" y="260"/>
                  </a:lnTo>
                  <a:lnTo>
                    <a:pt x="601" y="265"/>
                  </a:lnTo>
                  <a:lnTo>
                    <a:pt x="592" y="273"/>
                  </a:lnTo>
                  <a:lnTo>
                    <a:pt x="584" y="282"/>
                  </a:lnTo>
                  <a:lnTo>
                    <a:pt x="578" y="293"/>
                  </a:lnTo>
                  <a:lnTo>
                    <a:pt x="574" y="305"/>
                  </a:lnTo>
                  <a:lnTo>
                    <a:pt x="573" y="311"/>
                  </a:lnTo>
                  <a:lnTo>
                    <a:pt x="573" y="318"/>
                  </a:lnTo>
                  <a:lnTo>
                    <a:pt x="573" y="318"/>
                  </a:lnTo>
                  <a:lnTo>
                    <a:pt x="573" y="324"/>
                  </a:lnTo>
                  <a:lnTo>
                    <a:pt x="574" y="330"/>
                  </a:lnTo>
                  <a:lnTo>
                    <a:pt x="578" y="342"/>
                  </a:lnTo>
                  <a:lnTo>
                    <a:pt x="584" y="354"/>
                  </a:lnTo>
                  <a:lnTo>
                    <a:pt x="592" y="363"/>
                  </a:lnTo>
                  <a:lnTo>
                    <a:pt x="601" y="371"/>
                  </a:lnTo>
                  <a:lnTo>
                    <a:pt x="612" y="377"/>
                  </a:lnTo>
                  <a:lnTo>
                    <a:pt x="624" y="380"/>
                  </a:lnTo>
                  <a:lnTo>
                    <a:pt x="630" y="381"/>
                  </a:lnTo>
                  <a:lnTo>
                    <a:pt x="637" y="382"/>
                  </a:lnTo>
                  <a:lnTo>
                    <a:pt x="637" y="382"/>
                  </a:lnTo>
                  <a:lnTo>
                    <a:pt x="643" y="381"/>
                  </a:lnTo>
                  <a:lnTo>
                    <a:pt x="650" y="380"/>
                  </a:lnTo>
                  <a:lnTo>
                    <a:pt x="661" y="377"/>
                  </a:lnTo>
                  <a:lnTo>
                    <a:pt x="672" y="371"/>
                  </a:lnTo>
                  <a:lnTo>
                    <a:pt x="682" y="363"/>
                  </a:lnTo>
                  <a:lnTo>
                    <a:pt x="689" y="354"/>
                  </a:lnTo>
                  <a:lnTo>
                    <a:pt x="696" y="342"/>
                  </a:lnTo>
                  <a:lnTo>
                    <a:pt x="699" y="330"/>
                  </a:lnTo>
                  <a:lnTo>
                    <a:pt x="700" y="324"/>
                  </a:lnTo>
                  <a:lnTo>
                    <a:pt x="700" y="318"/>
                  </a:lnTo>
                  <a:lnTo>
                    <a:pt x="700" y="318"/>
                  </a:lnTo>
                  <a:lnTo>
                    <a:pt x="700" y="311"/>
                  </a:lnTo>
                  <a:lnTo>
                    <a:pt x="699" y="305"/>
                  </a:lnTo>
                  <a:lnTo>
                    <a:pt x="696" y="293"/>
                  </a:lnTo>
                  <a:lnTo>
                    <a:pt x="689" y="282"/>
                  </a:lnTo>
                  <a:lnTo>
                    <a:pt x="682" y="273"/>
                  </a:lnTo>
                  <a:lnTo>
                    <a:pt x="672" y="265"/>
                  </a:lnTo>
                  <a:lnTo>
                    <a:pt x="661" y="260"/>
                  </a:lnTo>
                  <a:lnTo>
                    <a:pt x="650" y="255"/>
                  </a:lnTo>
                  <a:lnTo>
                    <a:pt x="643" y="254"/>
                  </a:lnTo>
                  <a:lnTo>
                    <a:pt x="637" y="254"/>
                  </a:lnTo>
                  <a:lnTo>
                    <a:pt x="637" y="2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7" name="Freeform 17"/>
            <p:cNvSpPr>
              <a:spLocks noEditPoints="1"/>
            </p:cNvSpPr>
            <p:nvPr/>
          </p:nvSpPr>
          <p:spPr bwMode="auto">
            <a:xfrm>
              <a:off x="7565723" y="2890157"/>
              <a:ext cx="323850" cy="32385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8" name="Freeform 18"/>
            <p:cNvSpPr>
              <a:spLocks noEditPoints="1"/>
            </p:cNvSpPr>
            <p:nvPr/>
          </p:nvSpPr>
          <p:spPr bwMode="auto">
            <a:xfrm>
              <a:off x="10797873" y="4830082"/>
              <a:ext cx="323850" cy="322263"/>
            </a:xfrm>
            <a:custGeom>
              <a:avLst/>
              <a:gdLst>
                <a:gd name="T0" fmla="*/ 976 w 1018"/>
                <a:gd name="T1" fmla="*/ 244 h 1017"/>
                <a:gd name="T2" fmla="*/ 1011 w 1018"/>
                <a:gd name="T3" fmla="*/ 205 h 1017"/>
                <a:gd name="T4" fmla="*/ 1018 w 1018"/>
                <a:gd name="T5" fmla="*/ 70 h 1017"/>
                <a:gd name="T6" fmla="*/ 994 w 1018"/>
                <a:gd name="T7" fmla="*/ 22 h 1017"/>
                <a:gd name="T8" fmla="*/ 946 w 1018"/>
                <a:gd name="T9" fmla="*/ 0 h 1017"/>
                <a:gd name="T10" fmla="*/ 812 w 1018"/>
                <a:gd name="T11" fmla="*/ 5 h 1017"/>
                <a:gd name="T12" fmla="*/ 773 w 1018"/>
                <a:gd name="T13" fmla="*/ 40 h 1017"/>
                <a:gd name="T14" fmla="*/ 255 w 1018"/>
                <a:gd name="T15" fmla="*/ 94 h 1017"/>
                <a:gd name="T16" fmla="*/ 245 w 1018"/>
                <a:gd name="T17" fmla="*/ 40 h 1017"/>
                <a:gd name="T18" fmla="*/ 206 w 1018"/>
                <a:gd name="T19" fmla="*/ 5 h 1017"/>
                <a:gd name="T20" fmla="*/ 72 w 1018"/>
                <a:gd name="T21" fmla="*/ 0 h 1017"/>
                <a:gd name="T22" fmla="*/ 23 w 1018"/>
                <a:gd name="T23" fmla="*/ 22 h 1017"/>
                <a:gd name="T24" fmla="*/ 1 w 1018"/>
                <a:gd name="T25" fmla="*/ 70 h 1017"/>
                <a:gd name="T26" fmla="*/ 6 w 1018"/>
                <a:gd name="T27" fmla="*/ 205 h 1017"/>
                <a:gd name="T28" fmla="*/ 41 w 1018"/>
                <a:gd name="T29" fmla="*/ 244 h 1017"/>
                <a:gd name="T30" fmla="*/ 95 w 1018"/>
                <a:gd name="T31" fmla="*/ 762 h 1017"/>
                <a:gd name="T32" fmla="*/ 41 w 1018"/>
                <a:gd name="T33" fmla="*/ 772 h 1017"/>
                <a:gd name="T34" fmla="*/ 6 w 1018"/>
                <a:gd name="T35" fmla="*/ 811 h 1017"/>
                <a:gd name="T36" fmla="*/ 1 w 1018"/>
                <a:gd name="T37" fmla="*/ 946 h 1017"/>
                <a:gd name="T38" fmla="*/ 23 w 1018"/>
                <a:gd name="T39" fmla="*/ 993 h 1017"/>
                <a:gd name="T40" fmla="*/ 72 w 1018"/>
                <a:gd name="T41" fmla="*/ 1017 h 1017"/>
                <a:gd name="T42" fmla="*/ 206 w 1018"/>
                <a:gd name="T43" fmla="*/ 1010 h 1017"/>
                <a:gd name="T44" fmla="*/ 245 w 1018"/>
                <a:gd name="T45" fmla="*/ 975 h 1017"/>
                <a:gd name="T46" fmla="*/ 764 w 1018"/>
                <a:gd name="T47" fmla="*/ 921 h 1017"/>
                <a:gd name="T48" fmla="*/ 773 w 1018"/>
                <a:gd name="T49" fmla="*/ 975 h 1017"/>
                <a:gd name="T50" fmla="*/ 812 w 1018"/>
                <a:gd name="T51" fmla="*/ 1010 h 1017"/>
                <a:gd name="T52" fmla="*/ 946 w 1018"/>
                <a:gd name="T53" fmla="*/ 1017 h 1017"/>
                <a:gd name="T54" fmla="*/ 994 w 1018"/>
                <a:gd name="T55" fmla="*/ 993 h 1017"/>
                <a:gd name="T56" fmla="*/ 1018 w 1018"/>
                <a:gd name="T57" fmla="*/ 946 h 1017"/>
                <a:gd name="T58" fmla="*/ 1011 w 1018"/>
                <a:gd name="T59" fmla="*/ 811 h 1017"/>
                <a:gd name="T60" fmla="*/ 976 w 1018"/>
                <a:gd name="T61" fmla="*/ 772 h 1017"/>
                <a:gd name="T62" fmla="*/ 922 w 1018"/>
                <a:gd name="T63" fmla="*/ 254 h 1017"/>
                <a:gd name="T64" fmla="*/ 65 w 1018"/>
                <a:gd name="T65" fmla="*/ 180 h 1017"/>
                <a:gd name="T66" fmla="*/ 68 w 1018"/>
                <a:gd name="T67" fmla="*/ 67 h 1017"/>
                <a:gd name="T68" fmla="*/ 181 w 1018"/>
                <a:gd name="T69" fmla="*/ 64 h 1017"/>
                <a:gd name="T70" fmla="*/ 191 w 1018"/>
                <a:gd name="T71" fmla="*/ 178 h 1017"/>
                <a:gd name="T72" fmla="*/ 191 w 1018"/>
                <a:gd name="T73" fmla="*/ 937 h 1017"/>
                <a:gd name="T74" fmla="*/ 175 w 1018"/>
                <a:gd name="T75" fmla="*/ 953 h 1017"/>
                <a:gd name="T76" fmla="*/ 64 w 1018"/>
                <a:gd name="T77" fmla="*/ 941 h 1017"/>
                <a:gd name="T78" fmla="*/ 74 w 1018"/>
                <a:gd name="T79" fmla="*/ 827 h 1017"/>
                <a:gd name="T80" fmla="*/ 186 w 1018"/>
                <a:gd name="T81" fmla="*/ 831 h 1017"/>
                <a:gd name="T82" fmla="*/ 255 w 1018"/>
                <a:gd name="T83" fmla="*/ 858 h 1017"/>
                <a:gd name="T84" fmla="*/ 245 w 1018"/>
                <a:gd name="T85" fmla="*/ 804 h 1017"/>
                <a:gd name="T86" fmla="*/ 206 w 1018"/>
                <a:gd name="T87" fmla="*/ 769 h 1017"/>
                <a:gd name="T88" fmla="*/ 175 w 1018"/>
                <a:gd name="T89" fmla="*/ 254 h 1017"/>
                <a:gd name="T90" fmla="*/ 220 w 1018"/>
                <a:gd name="T91" fmla="*/ 240 h 1017"/>
                <a:gd name="T92" fmla="*/ 251 w 1018"/>
                <a:gd name="T93" fmla="*/ 198 h 1017"/>
                <a:gd name="T94" fmla="*/ 764 w 1018"/>
                <a:gd name="T95" fmla="*/ 174 h 1017"/>
                <a:gd name="T96" fmla="*/ 782 w 1018"/>
                <a:gd name="T97" fmla="*/ 225 h 1017"/>
                <a:gd name="T98" fmla="*/ 827 w 1018"/>
                <a:gd name="T99" fmla="*/ 252 h 1017"/>
                <a:gd name="T100" fmla="*/ 834 w 1018"/>
                <a:gd name="T101" fmla="*/ 762 h 1017"/>
                <a:gd name="T102" fmla="*/ 787 w 1018"/>
                <a:gd name="T103" fmla="*/ 786 h 1017"/>
                <a:gd name="T104" fmla="*/ 764 w 1018"/>
                <a:gd name="T105" fmla="*/ 834 h 1017"/>
                <a:gd name="T106" fmla="*/ 949 w 1018"/>
                <a:gd name="T107" fmla="*/ 831 h 1017"/>
                <a:gd name="T108" fmla="*/ 953 w 1018"/>
                <a:gd name="T109" fmla="*/ 944 h 1017"/>
                <a:gd name="T110" fmla="*/ 840 w 1018"/>
                <a:gd name="T111" fmla="*/ 953 h 1017"/>
                <a:gd name="T112" fmla="*/ 827 w 1018"/>
                <a:gd name="T113" fmla="*/ 842 h 1017"/>
                <a:gd name="T114" fmla="*/ 938 w 1018"/>
                <a:gd name="T115" fmla="*/ 826 h 1017"/>
                <a:gd name="T116" fmla="*/ 827 w 1018"/>
                <a:gd name="T117" fmla="*/ 178 h 1017"/>
                <a:gd name="T118" fmla="*/ 837 w 1018"/>
                <a:gd name="T119" fmla="*/ 64 h 1017"/>
                <a:gd name="T120" fmla="*/ 949 w 1018"/>
                <a:gd name="T121" fmla="*/ 67 h 1017"/>
                <a:gd name="T122" fmla="*/ 953 w 1018"/>
                <a:gd name="T123" fmla="*/ 1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38" y="254"/>
                  </a:moveTo>
                  <a:lnTo>
                    <a:pt x="938" y="254"/>
                  </a:lnTo>
                  <a:lnTo>
                    <a:pt x="946" y="253"/>
                  </a:lnTo>
                  <a:lnTo>
                    <a:pt x="955" y="252"/>
                  </a:lnTo>
                  <a:lnTo>
                    <a:pt x="962" y="250"/>
                  </a:lnTo>
                  <a:lnTo>
                    <a:pt x="970" y="247"/>
                  </a:lnTo>
                  <a:lnTo>
                    <a:pt x="976" y="244"/>
                  </a:lnTo>
                  <a:lnTo>
                    <a:pt x="982" y="240"/>
                  </a:lnTo>
                  <a:lnTo>
                    <a:pt x="989" y="236"/>
                  </a:lnTo>
                  <a:lnTo>
                    <a:pt x="994" y="230"/>
                  </a:lnTo>
                  <a:lnTo>
                    <a:pt x="1000" y="225"/>
                  </a:lnTo>
                  <a:lnTo>
                    <a:pt x="1004" y="218"/>
                  </a:lnTo>
                  <a:lnTo>
                    <a:pt x="1008" y="212"/>
                  </a:lnTo>
                  <a:lnTo>
                    <a:pt x="1011" y="205"/>
                  </a:lnTo>
                  <a:lnTo>
                    <a:pt x="1015" y="198"/>
                  </a:lnTo>
                  <a:lnTo>
                    <a:pt x="1017" y="189"/>
                  </a:lnTo>
                  <a:lnTo>
                    <a:pt x="1018" y="182"/>
                  </a:lnTo>
                  <a:lnTo>
                    <a:pt x="1018" y="174"/>
                  </a:lnTo>
                  <a:lnTo>
                    <a:pt x="1018" y="79"/>
                  </a:lnTo>
                  <a:lnTo>
                    <a:pt x="1018" y="79"/>
                  </a:lnTo>
                  <a:lnTo>
                    <a:pt x="1018" y="70"/>
                  </a:lnTo>
                  <a:lnTo>
                    <a:pt x="1017" y="63"/>
                  </a:lnTo>
                  <a:lnTo>
                    <a:pt x="1015" y="55"/>
                  </a:lnTo>
                  <a:lnTo>
                    <a:pt x="1011" y="48"/>
                  </a:lnTo>
                  <a:lnTo>
                    <a:pt x="1008" y="40"/>
                  </a:lnTo>
                  <a:lnTo>
                    <a:pt x="1004" y="34"/>
                  </a:lnTo>
                  <a:lnTo>
                    <a:pt x="1000" y="29"/>
                  </a:lnTo>
                  <a:lnTo>
                    <a:pt x="994" y="22"/>
                  </a:lnTo>
                  <a:lnTo>
                    <a:pt x="989" y="17"/>
                  </a:lnTo>
                  <a:lnTo>
                    <a:pt x="982" y="12"/>
                  </a:lnTo>
                  <a:lnTo>
                    <a:pt x="976" y="9"/>
                  </a:lnTo>
                  <a:lnTo>
                    <a:pt x="970" y="5"/>
                  </a:lnTo>
                  <a:lnTo>
                    <a:pt x="962" y="3"/>
                  </a:lnTo>
                  <a:lnTo>
                    <a:pt x="955" y="1"/>
                  </a:lnTo>
                  <a:lnTo>
                    <a:pt x="946" y="0"/>
                  </a:lnTo>
                  <a:lnTo>
                    <a:pt x="938" y="0"/>
                  </a:lnTo>
                  <a:lnTo>
                    <a:pt x="843" y="0"/>
                  </a:lnTo>
                  <a:lnTo>
                    <a:pt x="843" y="0"/>
                  </a:lnTo>
                  <a:lnTo>
                    <a:pt x="834" y="0"/>
                  </a:lnTo>
                  <a:lnTo>
                    <a:pt x="827" y="1"/>
                  </a:lnTo>
                  <a:lnTo>
                    <a:pt x="819" y="3"/>
                  </a:lnTo>
                  <a:lnTo>
                    <a:pt x="812" y="5"/>
                  </a:lnTo>
                  <a:lnTo>
                    <a:pt x="805" y="9"/>
                  </a:lnTo>
                  <a:lnTo>
                    <a:pt x="799" y="12"/>
                  </a:lnTo>
                  <a:lnTo>
                    <a:pt x="793" y="17"/>
                  </a:lnTo>
                  <a:lnTo>
                    <a:pt x="787" y="22"/>
                  </a:lnTo>
                  <a:lnTo>
                    <a:pt x="782" y="29"/>
                  </a:lnTo>
                  <a:lnTo>
                    <a:pt x="778" y="34"/>
                  </a:lnTo>
                  <a:lnTo>
                    <a:pt x="773" y="40"/>
                  </a:lnTo>
                  <a:lnTo>
                    <a:pt x="770" y="48"/>
                  </a:lnTo>
                  <a:lnTo>
                    <a:pt x="767" y="55"/>
                  </a:lnTo>
                  <a:lnTo>
                    <a:pt x="765" y="63"/>
                  </a:lnTo>
                  <a:lnTo>
                    <a:pt x="764" y="70"/>
                  </a:lnTo>
                  <a:lnTo>
                    <a:pt x="764" y="79"/>
                  </a:lnTo>
                  <a:lnTo>
                    <a:pt x="764" y="94"/>
                  </a:lnTo>
                  <a:lnTo>
                    <a:pt x="255" y="94"/>
                  </a:lnTo>
                  <a:lnTo>
                    <a:pt x="255" y="79"/>
                  </a:lnTo>
                  <a:lnTo>
                    <a:pt x="255" y="79"/>
                  </a:lnTo>
                  <a:lnTo>
                    <a:pt x="254" y="70"/>
                  </a:lnTo>
                  <a:lnTo>
                    <a:pt x="253" y="63"/>
                  </a:lnTo>
                  <a:lnTo>
                    <a:pt x="251" y="55"/>
                  </a:lnTo>
                  <a:lnTo>
                    <a:pt x="249" y="48"/>
                  </a:lnTo>
                  <a:lnTo>
                    <a:pt x="245" y="40"/>
                  </a:lnTo>
                  <a:lnTo>
                    <a:pt x="241" y="34"/>
                  </a:lnTo>
                  <a:lnTo>
                    <a:pt x="237" y="29"/>
                  </a:lnTo>
                  <a:lnTo>
                    <a:pt x="231" y="22"/>
                  </a:lnTo>
                  <a:lnTo>
                    <a:pt x="226" y="17"/>
                  </a:lnTo>
                  <a:lnTo>
                    <a:pt x="220" y="12"/>
                  </a:lnTo>
                  <a:lnTo>
                    <a:pt x="213" y="9"/>
                  </a:lnTo>
                  <a:lnTo>
                    <a:pt x="206" y="5"/>
                  </a:lnTo>
                  <a:lnTo>
                    <a:pt x="199" y="3"/>
                  </a:lnTo>
                  <a:lnTo>
                    <a:pt x="191" y="1"/>
                  </a:lnTo>
                  <a:lnTo>
                    <a:pt x="183" y="0"/>
                  </a:lnTo>
                  <a:lnTo>
                    <a:pt x="175" y="0"/>
                  </a:lnTo>
                  <a:lnTo>
                    <a:pt x="80" y="0"/>
                  </a:lnTo>
                  <a:lnTo>
                    <a:pt x="80" y="0"/>
                  </a:lnTo>
                  <a:lnTo>
                    <a:pt x="72" y="0"/>
                  </a:lnTo>
                  <a:lnTo>
                    <a:pt x="64" y="1"/>
                  </a:lnTo>
                  <a:lnTo>
                    <a:pt x="56" y="3"/>
                  </a:lnTo>
                  <a:lnTo>
                    <a:pt x="49" y="5"/>
                  </a:lnTo>
                  <a:lnTo>
                    <a:pt x="41" y="9"/>
                  </a:lnTo>
                  <a:lnTo>
                    <a:pt x="35" y="12"/>
                  </a:lnTo>
                  <a:lnTo>
                    <a:pt x="29" y="17"/>
                  </a:lnTo>
                  <a:lnTo>
                    <a:pt x="23" y="22"/>
                  </a:lnTo>
                  <a:lnTo>
                    <a:pt x="18" y="29"/>
                  </a:lnTo>
                  <a:lnTo>
                    <a:pt x="14" y="34"/>
                  </a:lnTo>
                  <a:lnTo>
                    <a:pt x="9" y="40"/>
                  </a:lnTo>
                  <a:lnTo>
                    <a:pt x="6" y="48"/>
                  </a:lnTo>
                  <a:lnTo>
                    <a:pt x="4" y="55"/>
                  </a:lnTo>
                  <a:lnTo>
                    <a:pt x="2" y="63"/>
                  </a:lnTo>
                  <a:lnTo>
                    <a:pt x="1" y="70"/>
                  </a:lnTo>
                  <a:lnTo>
                    <a:pt x="0" y="79"/>
                  </a:lnTo>
                  <a:lnTo>
                    <a:pt x="0" y="174"/>
                  </a:lnTo>
                  <a:lnTo>
                    <a:pt x="0" y="174"/>
                  </a:lnTo>
                  <a:lnTo>
                    <a:pt x="1" y="182"/>
                  </a:lnTo>
                  <a:lnTo>
                    <a:pt x="2" y="189"/>
                  </a:lnTo>
                  <a:lnTo>
                    <a:pt x="4" y="198"/>
                  </a:lnTo>
                  <a:lnTo>
                    <a:pt x="6" y="205"/>
                  </a:lnTo>
                  <a:lnTo>
                    <a:pt x="9" y="212"/>
                  </a:lnTo>
                  <a:lnTo>
                    <a:pt x="14" y="218"/>
                  </a:lnTo>
                  <a:lnTo>
                    <a:pt x="18" y="225"/>
                  </a:lnTo>
                  <a:lnTo>
                    <a:pt x="23" y="230"/>
                  </a:lnTo>
                  <a:lnTo>
                    <a:pt x="29" y="236"/>
                  </a:lnTo>
                  <a:lnTo>
                    <a:pt x="35" y="240"/>
                  </a:lnTo>
                  <a:lnTo>
                    <a:pt x="41" y="244"/>
                  </a:lnTo>
                  <a:lnTo>
                    <a:pt x="49" y="247"/>
                  </a:lnTo>
                  <a:lnTo>
                    <a:pt x="56" y="250"/>
                  </a:lnTo>
                  <a:lnTo>
                    <a:pt x="64" y="252"/>
                  </a:lnTo>
                  <a:lnTo>
                    <a:pt x="72" y="253"/>
                  </a:lnTo>
                  <a:lnTo>
                    <a:pt x="80" y="254"/>
                  </a:lnTo>
                  <a:lnTo>
                    <a:pt x="95" y="254"/>
                  </a:lnTo>
                  <a:lnTo>
                    <a:pt x="95" y="762"/>
                  </a:lnTo>
                  <a:lnTo>
                    <a:pt x="80" y="762"/>
                  </a:lnTo>
                  <a:lnTo>
                    <a:pt x="80" y="762"/>
                  </a:lnTo>
                  <a:lnTo>
                    <a:pt x="72" y="762"/>
                  </a:lnTo>
                  <a:lnTo>
                    <a:pt x="64" y="763"/>
                  </a:lnTo>
                  <a:lnTo>
                    <a:pt x="56" y="766"/>
                  </a:lnTo>
                  <a:lnTo>
                    <a:pt x="49" y="769"/>
                  </a:lnTo>
                  <a:lnTo>
                    <a:pt x="41" y="772"/>
                  </a:lnTo>
                  <a:lnTo>
                    <a:pt x="35" y="776"/>
                  </a:lnTo>
                  <a:lnTo>
                    <a:pt x="29" y="781"/>
                  </a:lnTo>
                  <a:lnTo>
                    <a:pt x="23" y="786"/>
                  </a:lnTo>
                  <a:lnTo>
                    <a:pt x="18" y="791"/>
                  </a:lnTo>
                  <a:lnTo>
                    <a:pt x="14" y="798"/>
                  </a:lnTo>
                  <a:lnTo>
                    <a:pt x="9" y="804"/>
                  </a:lnTo>
                  <a:lnTo>
                    <a:pt x="6" y="811"/>
                  </a:lnTo>
                  <a:lnTo>
                    <a:pt x="4" y="818"/>
                  </a:lnTo>
                  <a:lnTo>
                    <a:pt x="2" y="826"/>
                  </a:lnTo>
                  <a:lnTo>
                    <a:pt x="1" y="834"/>
                  </a:lnTo>
                  <a:lnTo>
                    <a:pt x="0" y="842"/>
                  </a:lnTo>
                  <a:lnTo>
                    <a:pt x="0" y="937"/>
                  </a:lnTo>
                  <a:lnTo>
                    <a:pt x="0" y="937"/>
                  </a:lnTo>
                  <a:lnTo>
                    <a:pt x="1" y="946"/>
                  </a:lnTo>
                  <a:lnTo>
                    <a:pt x="2" y="953"/>
                  </a:lnTo>
                  <a:lnTo>
                    <a:pt x="4" y="961"/>
                  </a:lnTo>
                  <a:lnTo>
                    <a:pt x="6" y="968"/>
                  </a:lnTo>
                  <a:lnTo>
                    <a:pt x="9" y="975"/>
                  </a:lnTo>
                  <a:lnTo>
                    <a:pt x="14" y="981"/>
                  </a:lnTo>
                  <a:lnTo>
                    <a:pt x="18" y="988"/>
                  </a:lnTo>
                  <a:lnTo>
                    <a:pt x="23" y="993"/>
                  </a:lnTo>
                  <a:lnTo>
                    <a:pt x="29" y="998"/>
                  </a:lnTo>
                  <a:lnTo>
                    <a:pt x="35" y="1003"/>
                  </a:lnTo>
                  <a:lnTo>
                    <a:pt x="41" y="1007"/>
                  </a:lnTo>
                  <a:lnTo>
                    <a:pt x="49" y="1010"/>
                  </a:lnTo>
                  <a:lnTo>
                    <a:pt x="56" y="1013"/>
                  </a:lnTo>
                  <a:lnTo>
                    <a:pt x="64" y="1016"/>
                  </a:lnTo>
                  <a:lnTo>
                    <a:pt x="72" y="1017"/>
                  </a:lnTo>
                  <a:lnTo>
                    <a:pt x="80" y="1017"/>
                  </a:lnTo>
                  <a:lnTo>
                    <a:pt x="175" y="1017"/>
                  </a:lnTo>
                  <a:lnTo>
                    <a:pt x="175" y="1017"/>
                  </a:lnTo>
                  <a:lnTo>
                    <a:pt x="183" y="1017"/>
                  </a:lnTo>
                  <a:lnTo>
                    <a:pt x="191" y="1016"/>
                  </a:lnTo>
                  <a:lnTo>
                    <a:pt x="199" y="1013"/>
                  </a:lnTo>
                  <a:lnTo>
                    <a:pt x="206" y="1010"/>
                  </a:lnTo>
                  <a:lnTo>
                    <a:pt x="213" y="1007"/>
                  </a:lnTo>
                  <a:lnTo>
                    <a:pt x="220" y="1003"/>
                  </a:lnTo>
                  <a:lnTo>
                    <a:pt x="226" y="998"/>
                  </a:lnTo>
                  <a:lnTo>
                    <a:pt x="231" y="993"/>
                  </a:lnTo>
                  <a:lnTo>
                    <a:pt x="237" y="988"/>
                  </a:lnTo>
                  <a:lnTo>
                    <a:pt x="241" y="981"/>
                  </a:lnTo>
                  <a:lnTo>
                    <a:pt x="245" y="975"/>
                  </a:lnTo>
                  <a:lnTo>
                    <a:pt x="249" y="968"/>
                  </a:lnTo>
                  <a:lnTo>
                    <a:pt x="251" y="961"/>
                  </a:lnTo>
                  <a:lnTo>
                    <a:pt x="253" y="953"/>
                  </a:lnTo>
                  <a:lnTo>
                    <a:pt x="254" y="946"/>
                  </a:lnTo>
                  <a:lnTo>
                    <a:pt x="255" y="937"/>
                  </a:lnTo>
                  <a:lnTo>
                    <a:pt x="255" y="921"/>
                  </a:lnTo>
                  <a:lnTo>
                    <a:pt x="764" y="921"/>
                  </a:lnTo>
                  <a:lnTo>
                    <a:pt x="764" y="937"/>
                  </a:lnTo>
                  <a:lnTo>
                    <a:pt x="764" y="937"/>
                  </a:lnTo>
                  <a:lnTo>
                    <a:pt x="764" y="946"/>
                  </a:lnTo>
                  <a:lnTo>
                    <a:pt x="765" y="953"/>
                  </a:lnTo>
                  <a:lnTo>
                    <a:pt x="767" y="961"/>
                  </a:lnTo>
                  <a:lnTo>
                    <a:pt x="770" y="968"/>
                  </a:lnTo>
                  <a:lnTo>
                    <a:pt x="773" y="975"/>
                  </a:lnTo>
                  <a:lnTo>
                    <a:pt x="778" y="981"/>
                  </a:lnTo>
                  <a:lnTo>
                    <a:pt x="782" y="988"/>
                  </a:lnTo>
                  <a:lnTo>
                    <a:pt x="787" y="993"/>
                  </a:lnTo>
                  <a:lnTo>
                    <a:pt x="793" y="998"/>
                  </a:lnTo>
                  <a:lnTo>
                    <a:pt x="799" y="1003"/>
                  </a:lnTo>
                  <a:lnTo>
                    <a:pt x="805" y="1007"/>
                  </a:lnTo>
                  <a:lnTo>
                    <a:pt x="812" y="1010"/>
                  </a:lnTo>
                  <a:lnTo>
                    <a:pt x="819" y="1013"/>
                  </a:lnTo>
                  <a:lnTo>
                    <a:pt x="827" y="1016"/>
                  </a:lnTo>
                  <a:lnTo>
                    <a:pt x="834" y="1017"/>
                  </a:lnTo>
                  <a:lnTo>
                    <a:pt x="843" y="1017"/>
                  </a:lnTo>
                  <a:lnTo>
                    <a:pt x="938" y="1017"/>
                  </a:lnTo>
                  <a:lnTo>
                    <a:pt x="938" y="1017"/>
                  </a:lnTo>
                  <a:lnTo>
                    <a:pt x="946" y="1017"/>
                  </a:lnTo>
                  <a:lnTo>
                    <a:pt x="955" y="1016"/>
                  </a:lnTo>
                  <a:lnTo>
                    <a:pt x="962" y="1013"/>
                  </a:lnTo>
                  <a:lnTo>
                    <a:pt x="970" y="1010"/>
                  </a:lnTo>
                  <a:lnTo>
                    <a:pt x="976" y="1007"/>
                  </a:lnTo>
                  <a:lnTo>
                    <a:pt x="982" y="1003"/>
                  </a:lnTo>
                  <a:lnTo>
                    <a:pt x="989" y="998"/>
                  </a:lnTo>
                  <a:lnTo>
                    <a:pt x="994" y="993"/>
                  </a:lnTo>
                  <a:lnTo>
                    <a:pt x="1000" y="988"/>
                  </a:lnTo>
                  <a:lnTo>
                    <a:pt x="1004" y="981"/>
                  </a:lnTo>
                  <a:lnTo>
                    <a:pt x="1008" y="975"/>
                  </a:lnTo>
                  <a:lnTo>
                    <a:pt x="1011" y="968"/>
                  </a:lnTo>
                  <a:lnTo>
                    <a:pt x="1015" y="961"/>
                  </a:lnTo>
                  <a:lnTo>
                    <a:pt x="1017" y="953"/>
                  </a:lnTo>
                  <a:lnTo>
                    <a:pt x="1018" y="946"/>
                  </a:lnTo>
                  <a:lnTo>
                    <a:pt x="1018" y="937"/>
                  </a:lnTo>
                  <a:lnTo>
                    <a:pt x="1018" y="842"/>
                  </a:lnTo>
                  <a:lnTo>
                    <a:pt x="1018" y="842"/>
                  </a:lnTo>
                  <a:lnTo>
                    <a:pt x="1018" y="834"/>
                  </a:lnTo>
                  <a:lnTo>
                    <a:pt x="1017" y="826"/>
                  </a:lnTo>
                  <a:lnTo>
                    <a:pt x="1015" y="818"/>
                  </a:lnTo>
                  <a:lnTo>
                    <a:pt x="1011" y="811"/>
                  </a:lnTo>
                  <a:lnTo>
                    <a:pt x="1008" y="804"/>
                  </a:lnTo>
                  <a:lnTo>
                    <a:pt x="1004" y="798"/>
                  </a:lnTo>
                  <a:lnTo>
                    <a:pt x="1000" y="791"/>
                  </a:lnTo>
                  <a:lnTo>
                    <a:pt x="994" y="786"/>
                  </a:lnTo>
                  <a:lnTo>
                    <a:pt x="989" y="781"/>
                  </a:lnTo>
                  <a:lnTo>
                    <a:pt x="982" y="776"/>
                  </a:lnTo>
                  <a:lnTo>
                    <a:pt x="976" y="772"/>
                  </a:lnTo>
                  <a:lnTo>
                    <a:pt x="970" y="769"/>
                  </a:lnTo>
                  <a:lnTo>
                    <a:pt x="962" y="766"/>
                  </a:lnTo>
                  <a:lnTo>
                    <a:pt x="955" y="763"/>
                  </a:lnTo>
                  <a:lnTo>
                    <a:pt x="946" y="762"/>
                  </a:lnTo>
                  <a:lnTo>
                    <a:pt x="938" y="762"/>
                  </a:lnTo>
                  <a:lnTo>
                    <a:pt x="922" y="762"/>
                  </a:lnTo>
                  <a:lnTo>
                    <a:pt x="922" y="254"/>
                  </a:lnTo>
                  <a:lnTo>
                    <a:pt x="938" y="254"/>
                  </a:lnTo>
                  <a:close/>
                  <a:moveTo>
                    <a:pt x="80" y="189"/>
                  </a:moveTo>
                  <a:lnTo>
                    <a:pt x="80" y="189"/>
                  </a:lnTo>
                  <a:lnTo>
                    <a:pt x="77" y="189"/>
                  </a:lnTo>
                  <a:lnTo>
                    <a:pt x="74" y="188"/>
                  </a:lnTo>
                  <a:lnTo>
                    <a:pt x="68" y="185"/>
                  </a:lnTo>
                  <a:lnTo>
                    <a:pt x="65" y="180"/>
                  </a:lnTo>
                  <a:lnTo>
                    <a:pt x="64" y="178"/>
                  </a:lnTo>
                  <a:lnTo>
                    <a:pt x="64" y="174"/>
                  </a:lnTo>
                  <a:lnTo>
                    <a:pt x="64" y="79"/>
                  </a:lnTo>
                  <a:lnTo>
                    <a:pt x="64" y="79"/>
                  </a:lnTo>
                  <a:lnTo>
                    <a:pt x="64" y="76"/>
                  </a:lnTo>
                  <a:lnTo>
                    <a:pt x="65" y="73"/>
                  </a:lnTo>
                  <a:lnTo>
                    <a:pt x="68" y="67"/>
                  </a:lnTo>
                  <a:lnTo>
                    <a:pt x="74" y="64"/>
                  </a:lnTo>
                  <a:lnTo>
                    <a:pt x="77" y="63"/>
                  </a:lnTo>
                  <a:lnTo>
                    <a:pt x="80" y="63"/>
                  </a:lnTo>
                  <a:lnTo>
                    <a:pt x="175" y="63"/>
                  </a:lnTo>
                  <a:lnTo>
                    <a:pt x="175" y="63"/>
                  </a:lnTo>
                  <a:lnTo>
                    <a:pt x="178" y="63"/>
                  </a:lnTo>
                  <a:lnTo>
                    <a:pt x="181" y="64"/>
                  </a:lnTo>
                  <a:lnTo>
                    <a:pt x="186" y="67"/>
                  </a:lnTo>
                  <a:lnTo>
                    <a:pt x="190" y="73"/>
                  </a:lnTo>
                  <a:lnTo>
                    <a:pt x="191" y="76"/>
                  </a:lnTo>
                  <a:lnTo>
                    <a:pt x="191" y="79"/>
                  </a:lnTo>
                  <a:lnTo>
                    <a:pt x="191" y="174"/>
                  </a:lnTo>
                  <a:lnTo>
                    <a:pt x="191" y="174"/>
                  </a:lnTo>
                  <a:lnTo>
                    <a:pt x="191" y="178"/>
                  </a:lnTo>
                  <a:lnTo>
                    <a:pt x="190" y="180"/>
                  </a:lnTo>
                  <a:lnTo>
                    <a:pt x="186" y="185"/>
                  </a:lnTo>
                  <a:lnTo>
                    <a:pt x="181" y="188"/>
                  </a:lnTo>
                  <a:lnTo>
                    <a:pt x="178" y="189"/>
                  </a:lnTo>
                  <a:lnTo>
                    <a:pt x="175" y="189"/>
                  </a:lnTo>
                  <a:lnTo>
                    <a:pt x="80" y="189"/>
                  </a:lnTo>
                  <a:close/>
                  <a:moveTo>
                    <a:pt x="191" y="937"/>
                  </a:moveTo>
                  <a:lnTo>
                    <a:pt x="191" y="937"/>
                  </a:lnTo>
                  <a:lnTo>
                    <a:pt x="191" y="941"/>
                  </a:lnTo>
                  <a:lnTo>
                    <a:pt x="190" y="944"/>
                  </a:lnTo>
                  <a:lnTo>
                    <a:pt x="186" y="948"/>
                  </a:lnTo>
                  <a:lnTo>
                    <a:pt x="181" y="952"/>
                  </a:lnTo>
                  <a:lnTo>
                    <a:pt x="178" y="953"/>
                  </a:lnTo>
                  <a:lnTo>
                    <a:pt x="175" y="953"/>
                  </a:lnTo>
                  <a:lnTo>
                    <a:pt x="80" y="953"/>
                  </a:lnTo>
                  <a:lnTo>
                    <a:pt x="80" y="953"/>
                  </a:lnTo>
                  <a:lnTo>
                    <a:pt x="77" y="953"/>
                  </a:lnTo>
                  <a:lnTo>
                    <a:pt x="74" y="952"/>
                  </a:lnTo>
                  <a:lnTo>
                    <a:pt x="68" y="948"/>
                  </a:lnTo>
                  <a:lnTo>
                    <a:pt x="65" y="944"/>
                  </a:lnTo>
                  <a:lnTo>
                    <a:pt x="64" y="941"/>
                  </a:lnTo>
                  <a:lnTo>
                    <a:pt x="64" y="937"/>
                  </a:lnTo>
                  <a:lnTo>
                    <a:pt x="64" y="842"/>
                  </a:lnTo>
                  <a:lnTo>
                    <a:pt x="64" y="842"/>
                  </a:lnTo>
                  <a:lnTo>
                    <a:pt x="64" y="839"/>
                  </a:lnTo>
                  <a:lnTo>
                    <a:pt x="65" y="835"/>
                  </a:lnTo>
                  <a:lnTo>
                    <a:pt x="68" y="831"/>
                  </a:lnTo>
                  <a:lnTo>
                    <a:pt x="74" y="827"/>
                  </a:lnTo>
                  <a:lnTo>
                    <a:pt x="77" y="827"/>
                  </a:lnTo>
                  <a:lnTo>
                    <a:pt x="80" y="826"/>
                  </a:lnTo>
                  <a:lnTo>
                    <a:pt x="175" y="826"/>
                  </a:lnTo>
                  <a:lnTo>
                    <a:pt x="175" y="826"/>
                  </a:lnTo>
                  <a:lnTo>
                    <a:pt x="178" y="827"/>
                  </a:lnTo>
                  <a:lnTo>
                    <a:pt x="181" y="827"/>
                  </a:lnTo>
                  <a:lnTo>
                    <a:pt x="186" y="831"/>
                  </a:lnTo>
                  <a:lnTo>
                    <a:pt x="190" y="835"/>
                  </a:lnTo>
                  <a:lnTo>
                    <a:pt x="191" y="839"/>
                  </a:lnTo>
                  <a:lnTo>
                    <a:pt x="191" y="842"/>
                  </a:lnTo>
                  <a:lnTo>
                    <a:pt x="191" y="937"/>
                  </a:lnTo>
                  <a:close/>
                  <a:moveTo>
                    <a:pt x="764" y="842"/>
                  </a:moveTo>
                  <a:lnTo>
                    <a:pt x="764" y="858"/>
                  </a:lnTo>
                  <a:lnTo>
                    <a:pt x="255" y="858"/>
                  </a:lnTo>
                  <a:lnTo>
                    <a:pt x="255" y="842"/>
                  </a:lnTo>
                  <a:lnTo>
                    <a:pt x="255" y="842"/>
                  </a:lnTo>
                  <a:lnTo>
                    <a:pt x="254" y="834"/>
                  </a:lnTo>
                  <a:lnTo>
                    <a:pt x="253" y="826"/>
                  </a:lnTo>
                  <a:lnTo>
                    <a:pt x="251" y="818"/>
                  </a:lnTo>
                  <a:lnTo>
                    <a:pt x="249" y="811"/>
                  </a:lnTo>
                  <a:lnTo>
                    <a:pt x="245" y="804"/>
                  </a:lnTo>
                  <a:lnTo>
                    <a:pt x="241" y="798"/>
                  </a:lnTo>
                  <a:lnTo>
                    <a:pt x="237" y="791"/>
                  </a:lnTo>
                  <a:lnTo>
                    <a:pt x="231" y="786"/>
                  </a:lnTo>
                  <a:lnTo>
                    <a:pt x="226" y="781"/>
                  </a:lnTo>
                  <a:lnTo>
                    <a:pt x="220" y="776"/>
                  </a:lnTo>
                  <a:lnTo>
                    <a:pt x="213" y="772"/>
                  </a:lnTo>
                  <a:lnTo>
                    <a:pt x="206" y="769"/>
                  </a:lnTo>
                  <a:lnTo>
                    <a:pt x="199" y="766"/>
                  </a:lnTo>
                  <a:lnTo>
                    <a:pt x="191" y="763"/>
                  </a:lnTo>
                  <a:lnTo>
                    <a:pt x="183" y="762"/>
                  </a:lnTo>
                  <a:lnTo>
                    <a:pt x="175" y="762"/>
                  </a:lnTo>
                  <a:lnTo>
                    <a:pt x="159" y="762"/>
                  </a:lnTo>
                  <a:lnTo>
                    <a:pt x="159" y="254"/>
                  </a:lnTo>
                  <a:lnTo>
                    <a:pt x="175" y="254"/>
                  </a:lnTo>
                  <a:lnTo>
                    <a:pt x="175" y="254"/>
                  </a:lnTo>
                  <a:lnTo>
                    <a:pt x="183" y="253"/>
                  </a:lnTo>
                  <a:lnTo>
                    <a:pt x="191" y="252"/>
                  </a:lnTo>
                  <a:lnTo>
                    <a:pt x="199" y="250"/>
                  </a:lnTo>
                  <a:lnTo>
                    <a:pt x="206" y="247"/>
                  </a:lnTo>
                  <a:lnTo>
                    <a:pt x="213" y="244"/>
                  </a:lnTo>
                  <a:lnTo>
                    <a:pt x="220" y="240"/>
                  </a:lnTo>
                  <a:lnTo>
                    <a:pt x="226" y="236"/>
                  </a:lnTo>
                  <a:lnTo>
                    <a:pt x="231" y="230"/>
                  </a:lnTo>
                  <a:lnTo>
                    <a:pt x="237" y="225"/>
                  </a:lnTo>
                  <a:lnTo>
                    <a:pt x="241" y="218"/>
                  </a:lnTo>
                  <a:lnTo>
                    <a:pt x="245" y="212"/>
                  </a:lnTo>
                  <a:lnTo>
                    <a:pt x="249" y="205"/>
                  </a:lnTo>
                  <a:lnTo>
                    <a:pt x="251" y="198"/>
                  </a:lnTo>
                  <a:lnTo>
                    <a:pt x="253" y="189"/>
                  </a:lnTo>
                  <a:lnTo>
                    <a:pt x="254" y="182"/>
                  </a:lnTo>
                  <a:lnTo>
                    <a:pt x="255" y="174"/>
                  </a:lnTo>
                  <a:lnTo>
                    <a:pt x="255" y="158"/>
                  </a:lnTo>
                  <a:lnTo>
                    <a:pt x="764" y="158"/>
                  </a:lnTo>
                  <a:lnTo>
                    <a:pt x="764" y="174"/>
                  </a:lnTo>
                  <a:lnTo>
                    <a:pt x="764" y="174"/>
                  </a:lnTo>
                  <a:lnTo>
                    <a:pt x="764" y="182"/>
                  </a:lnTo>
                  <a:lnTo>
                    <a:pt x="765" y="189"/>
                  </a:lnTo>
                  <a:lnTo>
                    <a:pt x="767" y="198"/>
                  </a:lnTo>
                  <a:lnTo>
                    <a:pt x="770" y="205"/>
                  </a:lnTo>
                  <a:lnTo>
                    <a:pt x="773" y="212"/>
                  </a:lnTo>
                  <a:lnTo>
                    <a:pt x="778" y="218"/>
                  </a:lnTo>
                  <a:lnTo>
                    <a:pt x="782" y="225"/>
                  </a:lnTo>
                  <a:lnTo>
                    <a:pt x="787" y="230"/>
                  </a:lnTo>
                  <a:lnTo>
                    <a:pt x="793" y="236"/>
                  </a:lnTo>
                  <a:lnTo>
                    <a:pt x="799" y="240"/>
                  </a:lnTo>
                  <a:lnTo>
                    <a:pt x="805" y="244"/>
                  </a:lnTo>
                  <a:lnTo>
                    <a:pt x="812" y="247"/>
                  </a:lnTo>
                  <a:lnTo>
                    <a:pt x="819" y="250"/>
                  </a:lnTo>
                  <a:lnTo>
                    <a:pt x="827" y="252"/>
                  </a:lnTo>
                  <a:lnTo>
                    <a:pt x="834" y="253"/>
                  </a:lnTo>
                  <a:lnTo>
                    <a:pt x="843" y="254"/>
                  </a:lnTo>
                  <a:lnTo>
                    <a:pt x="859" y="254"/>
                  </a:lnTo>
                  <a:lnTo>
                    <a:pt x="859" y="762"/>
                  </a:lnTo>
                  <a:lnTo>
                    <a:pt x="843" y="762"/>
                  </a:lnTo>
                  <a:lnTo>
                    <a:pt x="843" y="762"/>
                  </a:lnTo>
                  <a:lnTo>
                    <a:pt x="834" y="762"/>
                  </a:lnTo>
                  <a:lnTo>
                    <a:pt x="827" y="763"/>
                  </a:lnTo>
                  <a:lnTo>
                    <a:pt x="819" y="766"/>
                  </a:lnTo>
                  <a:lnTo>
                    <a:pt x="812" y="769"/>
                  </a:lnTo>
                  <a:lnTo>
                    <a:pt x="805" y="772"/>
                  </a:lnTo>
                  <a:lnTo>
                    <a:pt x="799" y="776"/>
                  </a:lnTo>
                  <a:lnTo>
                    <a:pt x="793" y="781"/>
                  </a:lnTo>
                  <a:lnTo>
                    <a:pt x="787" y="786"/>
                  </a:lnTo>
                  <a:lnTo>
                    <a:pt x="782" y="791"/>
                  </a:lnTo>
                  <a:lnTo>
                    <a:pt x="778" y="798"/>
                  </a:lnTo>
                  <a:lnTo>
                    <a:pt x="773" y="804"/>
                  </a:lnTo>
                  <a:lnTo>
                    <a:pt x="770" y="811"/>
                  </a:lnTo>
                  <a:lnTo>
                    <a:pt x="767" y="818"/>
                  </a:lnTo>
                  <a:lnTo>
                    <a:pt x="765" y="826"/>
                  </a:lnTo>
                  <a:lnTo>
                    <a:pt x="764" y="834"/>
                  </a:lnTo>
                  <a:lnTo>
                    <a:pt x="764" y="842"/>
                  </a:lnTo>
                  <a:lnTo>
                    <a:pt x="764" y="842"/>
                  </a:lnTo>
                  <a:close/>
                  <a:moveTo>
                    <a:pt x="938" y="826"/>
                  </a:moveTo>
                  <a:lnTo>
                    <a:pt x="938" y="826"/>
                  </a:lnTo>
                  <a:lnTo>
                    <a:pt x="942" y="827"/>
                  </a:lnTo>
                  <a:lnTo>
                    <a:pt x="945" y="827"/>
                  </a:lnTo>
                  <a:lnTo>
                    <a:pt x="949" y="831"/>
                  </a:lnTo>
                  <a:lnTo>
                    <a:pt x="953" y="835"/>
                  </a:lnTo>
                  <a:lnTo>
                    <a:pt x="953" y="839"/>
                  </a:lnTo>
                  <a:lnTo>
                    <a:pt x="955" y="842"/>
                  </a:lnTo>
                  <a:lnTo>
                    <a:pt x="955" y="937"/>
                  </a:lnTo>
                  <a:lnTo>
                    <a:pt x="955" y="937"/>
                  </a:lnTo>
                  <a:lnTo>
                    <a:pt x="953" y="941"/>
                  </a:lnTo>
                  <a:lnTo>
                    <a:pt x="953" y="944"/>
                  </a:lnTo>
                  <a:lnTo>
                    <a:pt x="949" y="948"/>
                  </a:lnTo>
                  <a:lnTo>
                    <a:pt x="945" y="952"/>
                  </a:lnTo>
                  <a:lnTo>
                    <a:pt x="942" y="953"/>
                  </a:lnTo>
                  <a:lnTo>
                    <a:pt x="938" y="953"/>
                  </a:lnTo>
                  <a:lnTo>
                    <a:pt x="843" y="953"/>
                  </a:lnTo>
                  <a:lnTo>
                    <a:pt x="843" y="953"/>
                  </a:lnTo>
                  <a:lnTo>
                    <a:pt x="840" y="953"/>
                  </a:lnTo>
                  <a:lnTo>
                    <a:pt x="837" y="952"/>
                  </a:lnTo>
                  <a:lnTo>
                    <a:pt x="832" y="948"/>
                  </a:lnTo>
                  <a:lnTo>
                    <a:pt x="828" y="944"/>
                  </a:lnTo>
                  <a:lnTo>
                    <a:pt x="827" y="941"/>
                  </a:lnTo>
                  <a:lnTo>
                    <a:pt x="827" y="937"/>
                  </a:lnTo>
                  <a:lnTo>
                    <a:pt x="827" y="842"/>
                  </a:lnTo>
                  <a:lnTo>
                    <a:pt x="827" y="842"/>
                  </a:lnTo>
                  <a:lnTo>
                    <a:pt x="827" y="839"/>
                  </a:lnTo>
                  <a:lnTo>
                    <a:pt x="828" y="835"/>
                  </a:lnTo>
                  <a:lnTo>
                    <a:pt x="832" y="831"/>
                  </a:lnTo>
                  <a:lnTo>
                    <a:pt x="837" y="827"/>
                  </a:lnTo>
                  <a:lnTo>
                    <a:pt x="840" y="827"/>
                  </a:lnTo>
                  <a:lnTo>
                    <a:pt x="843" y="826"/>
                  </a:lnTo>
                  <a:lnTo>
                    <a:pt x="938" y="826"/>
                  </a:lnTo>
                  <a:close/>
                  <a:moveTo>
                    <a:pt x="843" y="189"/>
                  </a:moveTo>
                  <a:lnTo>
                    <a:pt x="843" y="189"/>
                  </a:lnTo>
                  <a:lnTo>
                    <a:pt x="840" y="189"/>
                  </a:lnTo>
                  <a:lnTo>
                    <a:pt x="837" y="188"/>
                  </a:lnTo>
                  <a:lnTo>
                    <a:pt x="832" y="185"/>
                  </a:lnTo>
                  <a:lnTo>
                    <a:pt x="828" y="180"/>
                  </a:lnTo>
                  <a:lnTo>
                    <a:pt x="827" y="178"/>
                  </a:lnTo>
                  <a:lnTo>
                    <a:pt x="827" y="174"/>
                  </a:lnTo>
                  <a:lnTo>
                    <a:pt x="827" y="79"/>
                  </a:lnTo>
                  <a:lnTo>
                    <a:pt x="827" y="79"/>
                  </a:lnTo>
                  <a:lnTo>
                    <a:pt x="827" y="76"/>
                  </a:lnTo>
                  <a:lnTo>
                    <a:pt x="828" y="73"/>
                  </a:lnTo>
                  <a:lnTo>
                    <a:pt x="832" y="67"/>
                  </a:lnTo>
                  <a:lnTo>
                    <a:pt x="837" y="64"/>
                  </a:lnTo>
                  <a:lnTo>
                    <a:pt x="840" y="63"/>
                  </a:lnTo>
                  <a:lnTo>
                    <a:pt x="843" y="63"/>
                  </a:lnTo>
                  <a:lnTo>
                    <a:pt x="938" y="63"/>
                  </a:lnTo>
                  <a:lnTo>
                    <a:pt x="938" y="63"/>
                  </a:lnTo>
                  <a:lnTo>
                    <a:pt x="942" y="63"/>
                  </a:lnTo>
                  <a:lnTo>
                    <a:pt x="945" y="64"/>
                  </a:lnTo>
                  <a:lnTo>
                    <a:pt x="949" y="67"/>
                  </a:lnTo>
                  <a:lnTo>
                    <a:pt x="953" y="73"/>
                  </a:lnTo>
                  <a:lnTo>
                    <a:pt x="953" y="76"/>
                  </a:lnTo>
                  <a:lnTo>
                    <a:pt x="955" y="79"/>
                  </a:lnTo>
                  <a:lnTo>
                    <a:pt x="955" y="174"/>
                  </a:lnTo>
                  <a:lnTo>
                    <a:pt x="955" y="174"/>
                  </a:lnTo>
                  <a:lnTo>
                    <a:pt x="953" y="178"/>
                  </a:lnTo>
                  <a:lnTo>
                    <a:pt x="953" y="180"/>
                  </a:lnTo>
                  <a:lnTo>
                    <a:pt x="949" y="185"/>
                  </a:lnTo>
                  <a:lnTo>
                    <a:pt x="945" y="188"/>
                  </a:lnTo>
                  <a:lnTo>
                    <a:pt x="942" y="189"/>
                  </a:lnTo>
                  <a:lnTo>
                    <a:pt x="938" y="189"/>
                  </a:lnTo>
                  <a:lnTo>
                    <a:pt x="843" y="1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9" name="Freeform 19"/>
            <p:cNvSpPr>
              <a:spLocks noEditPoints="1"/>
            </p:cNvSpPr>
            <p:nvPr/>
          </p:nvSpPr>
          <p:spPr bwMode="auto">
            <a:xfrm>
              <a:off x="8859536" y="4182382"/>
              <a:ext cx="322263" cy="323850"/>
            </a:xfrm>
            <a:custGeom>
              <a:avLst/>
              <a:gdLst>
                <a:gd name="T0" fmla="*/ 786 w 1019"/>
                <a:gd name="T1" fmla="*/ 437 h 1018"/>
                <a:gd name="T2" fmla="*/ 745 w 1019"/>
                <a:gd name="T3" fmla="*/ 347 h 1018"/>
                <a:gd name="T4" fmla="*/ 826 w 1019"/>
                <a:gd name="T5" fmla="*/ 235 h 1018"/>
                <a:gd name="T6" fmla="*/ 822 w 1019"/>
                <a:gd name="T7" fmla="*/ 206 h 1018"/>
                <a:gd name="T8" fmla="*/ 802 w 1019"/>
                <a:gd name="T9" fmla="*/ 192 h 1018"/>
                <a:gd name="T10" fmla="*/ 773 w 1019"/>
                <a:gd name="T11" fmla="*/ 201 h 1018"/>
                <a:gd name="T12" fmla="*/ 638 w 1019"/>
                <a:gd name="T13" fmla="*/ 254 h 1018"/>
                <a:gd name="T14" fmla="*/ 541 w 1019"/>
                <a:gd name="T15" fmla="*/ 226 h 1018"/>
                <a:gd name="T16" fmla="*/ 536 w 1019"/>
                <a:gd name="T17" fmla="*/ 14 h 1018"/>
                <a:gd name="T18" fmla="*/ 509 w 1019"/>
                <a:gd name="T19" fmla="*/ 0 h 1018"/>
                <a:gd name="T20" fmla="*/ 486 w 1019"/>
                <a:gd name="T21" fmla="*/ 10 h 1018"/>
                <a:gd name="T22" fmla="*/ 478 w 1019"/>
                <a:gd name="T23" fmla="*/ 226 h 1018"/>
                <a:gd name="T24" fmla="*/ 400 w 1019"/>
                <a:gd name="T25" fmla="*/ 246 h 1018"/>
                <a:gd name="T26" fmla="*/ 246 w 1019"/>
                <a:gd name="T27" fmla="*/ 201 h 1018"/>
                <a:gd name="T28" fmla="*/ 224 w 1019"/>
                <a:gd name="T29" fmla="*/ 191 h 1018"/>
                <a:gd name="T30" fmla="*/ 201 w 1019"/>
                <a:gd name="T31" fmla="*/ 201 h 1018"/>
                <a:gd name="T32" fmla="*/ 193 w 1019"/>
                <a:gd name="T33" fmla="*/ 230 h 1018"/>
                <a:gd name="T34" fmla="*/ 286 w 1019"/>
                <a:gd name="T35" fmla="*/ 331 h 1018"/>
                <a:gd name="T36" fmla="*/ 239 w 1019"/>
                <a:gd name="T37" fmla="*/ 418 h 1018"/>
                <a:gd name="T38" fmla="*/ 33 w 1019"/>
                <a:gd name="T39" fmla="*/ 478 h 1018"/>
                <a:gd name="T40" fmla="*/ 6 w 1019"/>
                <a:gd name="T41" fmla="*/ 492 h 1018"/>
                <a:gd name="T42" fmla="*/ 2 w 1019"/>
                <a:gd name="T43" fmla="*/ 516 h 1018"/>
                <a:gd name="T44" fmla="*/ 20 w 1019"/>
                <a:gd name="T45" fmla="*/ 539 h 1018"/>
                <a:gd name="T46" fmla="*/ 228 w 1019"/>
                <a:gd name="T47" fmla="*/ 561 h 1018"/>
                <a:gd name="T48" fmla="*/ 263 w 1019"/>
                <a:gd name="T49" fmla="*/ 656 h 1018"/>
                <a:gd name="T50" fmla="*/ 197 w 1019"/>
                <a:gd name="T51" fmla="*/ 778 h 1018"/>
                <a:gd name="T52" fmla="*/ 194 w 1019"/>
                <a:gd name="T53" fmla="*/ 808 h 1018"/>
                <a:gd name="T54" fmla="*/ 211 w 1019"/>
                <a:gd name="T55" fmla="*/ 825 h 1018"/>
                <a:gd name="T56" fmla="*/ 235 w 1019"/>
                <a:gd name="T57" fmla="*/ 825 h 1018"/>
                <a:gd name="T58" fmla="*/ 347 w 1019"/>
                <a:gd name="T59" fmla="*/ 745 h 1018"/>
                <a:gd name="T60" fmla="*/ 437 w 1019"/>
                <a:gd name="T61" fmla="*/ 787 h 1018"/>
                <a:gd name="T62" fmla="*/ 478 w 1019"/>
                <a:gd name="T63" fmla="*/ 993 h 1018"/>
                <a:gd name="T64" fmla="*/ 497 w 1019"/>
                <a:gd name="T65" fmla="*/ 1016 h 1018"/>
                <a:gd name="T66" fmla="*/ 522 w 1019"/>
                <a:gd name="T67" fmla="*/ 1016 h 1018"/>
                <a:gd name="T68" fmla="*/ 540 w 1019"/>
                <a:gd name="T69" fmla="*/ 993 h 1018"/>
                <a:gd name="T70" fmla="*/ 582 w 1019"/>
                <a:gd name="T71" fmla="*/ 787 h 1018"/>
                <a:gd name="T72" fmla="*/ 672 w 1019"/>
                <a:gd name="T73" fmla="*/ 745 h 1018"/>
                <a:gd name="T74" fmla="*/ 784 w 1019"/>
                <a:gd name="T75" fmla="*/ 825 h 1018"/>
                <a:gd name="T76" fmla="*/ 807 w 1019"/>
                <a:gd name="T77" fmla="*/ 825 h 1018"/>
                <a:gd name="T78" fmla="*/ 826 w 1019"/>
                <a:gd name="T79" fmla="*/ 808 h 1018"/>
                <a:gd name="T80" fmla="*/ 822 w 1019"/>
                <a:gd name="T81" fmla="*/ 778 h 1018"/>
                <a:gd name="T82" fmla="*/ 756 w 1019"/>
                <a:gd name="T83" fmla="*/ 656 h 1018"/>
                <a:gd name="T84" fmla="*/ 791 w 1019"/>
                <a:gd name="T85" fmla="*/ 561 h 1018"/>
                <a:gd name="T86" fmla="*/ 999 w 1019"/>
                <a:gd name="T87" fmla="*/ 539 h 1018"/>
                <a:gd name="T88" fmla="*/ 1018 w 1019"/>
                <a:gd name="T89" fmla="*/ 516 h 1018"/>
                <a:gd name="T90" fmla="*/ 1013 w 1019"/>
                <a:gd name="T91" fmla="*/ 492 h 1018"/>
                <a:gd name="T92" fmla="*/ 986 w 1019"/>
                <a:gd name="T93" fmla="*/ 478 h 1018"/>
                <a:gd name="T94" fmla="*/ 465 w 1019"/>
                <a:gd name="T95" fmla="*/ 728 h 1018"/>
                <a:gd name="T96" fmla="*/ 367 w 1019"/>
                <a:gd name="T97" fmla="*/ 682 h 1018"/>
                <a:gd name="T98" fmla="*/ 304 w 1019"/>
                <a:gd name="T99" fmla="*/ 596 h 1018"/>
                <a:gd name="T100" fmla="*/ 287 w 1019"/>
                <a:gd name="T101" fmla="*/ 510 h 1018"/>
                <a:gd name="T102" fmla="*/ 314 w 1019"/>
                <a:gd name="T103" fmla="*/ 404 h 1018"/>
                <a:gd name="T104" fmla="*/ 385 w 1019"/>
                <a:gd name="T105" fmla="*/ 325 h 1018"/>
                <a:gd name="T106" fmla="*/ 486 w 1019"/>
                <a:gd name="T107" fmla="*/ 288 h 1018"/>
                <a:gd name="T108" fmla="*/ 576 w 1019"/>
                <a:gd name="T109" fmla="*/ 297 h 1018"/>
                <a:gd name="T110" fmla="*/ 667 w 1019"/>
                <a:gd name="T111" fmla="*/ 352 h 1018"/>
                <a:gd name="T112" fmla="*/ 723 w 1019"/>
                <a:gd name="T113" fmla="*/ 443 h 1018"/>
                <a:gd name="T114" fmla="*/ 731 w 1019"/>
                <a:gd name="T115" fmla="*/ 532 h 1018"/>
                <a:gd name="T116" fmla="*/ 694 w 1019"/>
                <a:gd name="T117" fmla="*/ 634 h 1018"/>
                <a:gd name="T118" fmla="*/ 615 w 1019"/>
                <a:gd name="T119" fmla="*/ 705 h 1018"/>
                <a:gd name="T120" fmla="*/ 509 w 1019"/>
                <a:gd name="T121" fmla="*/ 7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986" y="478"/>
                  </a:moveTo>
                  <a:lnTo>
                    <a:pt x="793" y="478"/>
                  </a:lnTo>
                  <a:lnTo>
                    <a:pt x="793" y="478"/>
                  </a:lnTo>
                  <a:lnTo>
                    <a:pt x="791" y="457"/>
                  </a:lnTo>
                  <a:lnTo>
                    <a:pt x="786" y="437"/>
                  </a:lnTo>
                  <a:lnTo>
                    <a:pt x="780" y="418"/>
                  </a:lnTo>
                  <a:lnTo>
                    <a:pt x="773" y="399"/>
                  </a:lnTo>
                  <a:lnTo>
                    <a:pt x="765" y="381"/>
                  </a:lnTo>
                  <a:lnTo>
                    <a:pt x="756" y="364"/>
                  </a:lnTo>
                  <a:lnTo>
                    <a:pt x="745" y="347"/>
                  </a:lnTo>
                  <a:lnTo>
                    <a:pt x="733" y="331"/>
                  </a:lnTo>
                  <a:lnTo>
                    <a:pt x="818" y="246"/>
                  </a:lnTo>
                  <a:lnTo>
                    <a:pt x="818" y="246"/>
                  </a:lnTo>
                  <a:lnTo>
                    <a:pt x="822" y="241"/>
                  </a:lnTo>
                  <a:lnTo>
                    <a:pt x="826" y="235"/>
                  </a:lnTo>
                  <a:lnTo>
                    <a:pt x="827" y="230"/>
                  </a:lnTo>
                  <a:lnTo>
                    <a:pt x="828" y="223"/>
                  </a:lnTo>
                  <a:lnTo>
                    <a:pt x="827" y="217"/>
                  </a:lnTo>
                  <a:lnTo>
                    <a:pt x="826" y="212"/>
                  </a:lnTo>
                  <a:lnTo>
                    <a:pt x="822" y="206"/>
                  </a:lnTo>
                  <a:lnTo>
                    <a:pt x="818" y="201"/>
                  </a:lnTo>
                  <a:lnTo>
                    <a:pt x="818" y="201"/>
                  </a:lnTo>
                  <a:lnTo>
                    <a:pt x="813" y="197"/>
                  </a:lnTo>
                  <a:lnTo>
                    <a:pt x="807" y="193"/>
                  </a:lnTo>
                  <a:lnTo>
                    <a:pt x="802" y="192"/>
                  </a:lnTo>
                  <a:lnTo>
                    <a:pt x="796" y="191"/>
                  </a:lnTo>
                  <a:lnTo>
                    <a:pt x="790" y="192"/>
                  </a:lnTo>
                  <a:lnTo>
                    <a:pt x="784" y="193"/>
                  </a:lnTo>
                  <a:lnTo>
                    <a:pt x="778" y="197"/>
                  </a:lnTo>
                  <a:lnTo>
                    <a:pt x="773" y="201"/>
                  </a:lnTo>
                  <a:lnTo>
                    <a:pt x="688" y="286"/>
                  </a:lnTo>
                  <a:lnTo>
                    <a:pt x="688" y="286"/>
                  </a:lnTo>
                  <a:lnTo>
                    <a:pt x="672" y="274"/>
                  </a:lnTo>
                  <a:lnTo>
                    <a:pt x="655" y="263"/>
                  </a:lnTo>
                  <a:lnTo>
                    <a:pt x="638" y="254"/>
                  </a:lnTo>
                  <a:lnTo>
                    <a:pt x="620" y="246"/>
                  </a:lnTo>
                  <a:lnTo>
                    <a:pt x="601" y="238"/>
                  </a:lnTo>
                  <a:lnTo>
                    <a:pt x="582" y="233"/>
                  </a:lnTo>
                  <a:lnTo>
                    <a:pt x="562" y="228"/>
                  </a:lnTo>
                  <a:lnTo>
                    <a:pt x="541" y="226"/>
                  </a:lnTo>
                  <a:lnTo>
                    <a:pt x="541" y="32"/>
                  </a:lnTo>
                  <a:lnTo>
                    <a:pt x="541" y="32"/>
                  </a:lnTo>
                  <a:lnTo>
                    <a:pt x="540" y="26"/>
                  </a:lnTo>
                  <a:lnTo>
                    <a:pt x="539" y="21"/>
                  </a:lnTo>
                  <a:lnTo>
                    <a:pt x="536" y="14"/>
                  </a:lnTo>
                  <a:lnTo>
                    <a:pt x="532" y="10"/>
                  </a:lnTo>
                  <a:lnTo>
                    <a:pt x="527" y="6"/>
                  </a:lnTo>
                  <a:lnTo>
                    <a:pt x="522" y="3"/>
                  </a:lnTo>
                  <a:lnTo>
                    <a:pt x="515" y="1"/>
                  </a:lnTo>
                  <a:lnTo>
                    <a:pt x="509" y="0"/>
                  </a:lnTo>
                  <a:lnTo>
                    <a:pt x="509" y="0"/>
                  </a:lnTo>
                  <a:lnTo>
                    <a:pt x="503" y="1"/>
                  </a:lnTo>
                  <a:lnTo>
                    <a:pt x="497" y="3"/>
                  </a:lnTo>
                  <a:lnTo>
                    <a:pt x="492" y="6"/>
                  </a:lnTo>
                  <a:lnTo>
                    <a:pt x="486" y="10"/>
                  </a:lnTo>
                  <a:lnTo>
                    <a:pt x="483" y="14"/>
                  </a:lnTo>
                  <a:lnTo>
                    <a:pt x="480" y="21"/>
                  </a:lnTo>
                  <a:lnTo>
                    <a:pt x="478" y="26"/>
                  </a:lnTo>
                  <a:lnTo>
                    <a:pt x="478" y="32"/>
                  </a:lnTo>
                  <a:lnTo>
                    <a:pt x="478" y="226"/>
                  </a:lnTo>
                  <a:lnTo>
                    <a:pt x="478" y="226"/>
                  </a:lnTo>
                  <a:lnTo>
                    <a:pt x="458" y="228"/>
                  </a:lnTo>
                  <a:lnTo>
                    <a:pt x="437" y="233"/>
                  </a:lnTo>
                  <a:lnTo>
                    <a:pt x="418" y="238"/>
                  </a:lnTo>
                  <a:lnTo>
                    <a:pt x="400" y="246"/>
                  </a:lnTo>
                  <a:lnTo>
                    <a:pt x="381" y="254"/>
                  </a:lnTo>
                  <a:lnTo>
                    <a:pt x="363" y="263"/>
                  </a:lnTo>
                  <a:lnTo>
                    <a:pt x="347" y="274"/>
                  </a:lnTo>
                  <a:lnTo>
                    <a:pt x="331" y="286"/>
                  </a:lnTo>
                  <a:lnTo>
                    <a:pt x="246" y="201"/>
                  </a:lnTo>
                  <a:lnTo>
                    <a:pt x="246" y="201"/>
                  </a:lnTo>
                  <a:lnTo>
                    <a:pt x="241" y="197"/>
                  </a:lnTo>
                  <a:lnTo>
                    <a:pt x="235" y="193"/>
                  </a:lnTo>
                  <a:lnTo>
                    <a:pt x="229" y="192"/>
                  </a:lnTo>
                  <a:lnTo>
                    <a:pt x="224" y="191"/>
                  </a:lnTo>
                  <a:lnTo>
                    <a:pt x="217" y="192"/>
                  </a:lnTo>
                  <a:lnTo>
                    <a:pt x="211" y="193"/>
                  </a:lnTo>
                  <a:lnTo>
                    <a:pt x="205" y="197"/>
                  </a:lnTo>
                  <a:lnTo>
                    <a:pt x="201" y="201"/>
                  </a:lnTo>
                  <a:lnTo>
                    <a:pt x="201" y="201"/>
                  </a:lnTo>
                  <a:lnTo>
                    <a:pt x="197" y="206"/>
                  </a:lnTo>
                  <a:lnTo>
                    <a:pt x="194" y="212"/>
                  </a:lnTo>
                  <a:lnTo>
                    <a:pt x="193" y="217"/>
                  </a:lnTo>
                  <a:lnTo>
                    <a:pt x="191" y="223"/>
                  </a:lnTo>
                  <a:lnTo>
                    <a:pt x="193" y="230"/>
                  </a:lnTo>
                  <a:lnTo>
                    <a:pt x="194" y="235"/>
                  </a:lnTo>
                  <a:lnTo>
                    <a:pt x="197" y="241"/>
                  </a:lnTo>
                  <a:lnTo>
                    <a:pt x="201" y="246"/>
                  </a:lnTo>
                  <a:lnTo>
                    <a:pt x="286" y="331"/>
                  </a:lnTo>
                  <a:lnTo>
                    <a:pt x="286" y="331"/>
                  </a:lnTo>
                  <a:lnTo>
                    <a:pt x="274" y="347"/>
                  </a:lnTo>
                  <a:lnTo>
                    <a:pt x="263" y="364"/>
                  </a:lnTo>
                  <a:lnTo>
                    <a:pt x="254" y="381"/>
                  </a:lnTo>
                  <a:lnTo>
                    <a:pt x="245" y="399"/>
                  </a:lnTo>
                  <a:lnTo>
                    <a:pt x="239" y="418"/>
                  </a:lnTo>
                  <a:lnTo>
                    <a:pt x="232" y="437"/>
                  </a:lnTo>
                  <a:lnTo>
                    <a:pt x="228" y="457"/>
                  </a:lnTo>
                  <a:lnTo>
                    <a:pt x="225" y="478"/>
                  </a:lnTo>
                  <a:lnTo>
                    <a:pt x="33" y="478"/>
                  </a:lnTo>
                  <a:lnTo>
                    <a:pt x="33" y="478"/>
                  </a:lnTo>
                  <a:lnTo>
                    <a:pt x="26" y="479"/>
                  </a:lnTo>
                  <a:lnTo>
                    <a:pt x="20" y="480"/>
                  </a:lnTo>
                  <a:lnTo>
                    <a:pt x="14" y="483"/>
                  </a:lnTo>
                  <a:lnTo>
                    <a:pt x="10" y="487"/>
                  </a:lnTo>
                  <a:lnTo>
                    <a:pt x="6" y="492"/>
                  </a:lnTo>
                  <a:lnTo>
                    <a:pt x="3" y="497"/>
                  </a:lnTo>
                  <a:lnTo>
                    <a:pt x="2" y="503"/>
                  </a:lnTo>
                  <a:lnTo>
                    <a:pt x="0" y="510"/>
                  </a:lnTo>
                  <a:lnTo>
                    <a:pt x="0" y="510"/>
                  </a:lnTo>
                  <a:lnTo>
                    <a:pt x="2" y="516"/>
                  </a:lnTo>
                  <a:lnTo>
                    <a:pt x="3" y="522"/>
                  </a:lnTo>
                  <a:lnTo>
                    <a:pt x="6" y="527"/>
                  </a:lnTo>
                  <a:lnTo>
                    <a:pt x="10" y="532"/>
                  </a:lnTo>
                  <a:lnTo>
                    <a:pt x="14" y="536"/>
                  </a:lnTo>
                  <a:lnTo>
                    <a:pt x="20" y="539"/>
                  </a:lnTo>
                  <a:lnTo>
                    <a:pt x="26" y="541"/>
                  </a:lnTo>
                  <a:lnTo>
                    <a:pt x="33" y="541"/>
                  </a:lnTo>
                  <a:lnTo>
                    <a:pt x="225" y="541"/>
                  </a:lnTo>
                  <a:lnTo>
                    <a:pt x="225" y="541"/>
                  </a:lnTo>
                  <a:lnTo>
                    <a:pt x="228" y="561"/>
                  </a:lnTo>
                  <a:lnTo>
                    <a:pt x="232" y="582"/>
                  </a:lnTo>
                  <a:lnTo>
                    <a:pt x="239" y="601"/>
                  </a:lnTo>
                  <a:lnTo>
                    <a:pt x="245" y="620"/>
                  </a:lnTo>
                  <a:lnTo>
                    <a:pt x="254" y="638"/>
                  </a:lnTo>
                  <a:lnTo>
                    <a:pt x="263" y="656"/>
                  </a:lnTo>
                  <a:lnTo>
                    <a:pt x="274" y="672"/>
                  </a:lnTo>
                  <a:lnTo>
                    <a:pt x="286" y="688"/>
                  </a:lnTo>
                  <a:lnTo>
                    <a:pt x="201" y="774"/>
                  </a:lnTo>
                  <a:lnTo>
                    <a:pt x="201" y="774"/>
                  </a:lnTo>
                  <a:lnTo>
                    <a:pt x="197" y="778"/>
                  </a:lnTo>
                  <a:lnTo>
                    <a:pt x="194" y="783"/>
                  </a:lnTo>
                  <a:lnTo>
                    <a:pt x="193" y="790"/>
                  </a:lnTo>
                  <a:lnTo>
                    <a:pt x="191" y="795"/>
                  </a:lnTo>
                  <a:lnTo>
                    <a:pt x="193" y="802"/>
                  </a:lnTo>
                  <a:lnTo>
                    <a:pt x="194" y="808"/>
                  </a:lnTo>
                  <a:lnTo>
                    <a:pt x="197" y="813"/>
                  </a:lnTo>
                  <a:lnTo>
                    <a:pt x="201" y="818"/>
                  </a:lnTo>
                  <a:lnTo>
                    <a:pt x="201" y="818"/>
                  </a:lnTo>
                  <a:lnTo>
                    <a:pt x="205" y="822"/>
                  </a:lnTo>
                  <a:lnTo>
                    <a:pt x="211" y="825"/>
                  </a:lnTo>
                  <a:lnTo>
                    <a:pt x="217" y="827"/>
                  </a:lnTo>
                  <a:lnTo>
                    <a:pt x="224" y="827"/>
                  </a:lnTo>
                  <a:lnTo>
                    <a:pt x="224" y="827"/>
                  </a:lnTo>
                  <a:lnTo>
                    <a:pt x="229" y="827"/>
                  </a:lnTo>
                  <a:lnTo>
                    <a:pt x="235" y="825"/>
                  </a:lnTo>
                  <a:lnTo>
                    <a:pt x="241" y="822"/>
                  </a:lnTo>
                  <a:lnTo>
                    <a:pt x="246" y="818"/>
                  </a:lnTo>
                  <a:lnTo>
                    <a:pt x="331" y="733"/>
                  </a:lnTo>
                  <a:lnTo>
                    <a:pt x="331" y="733"/>
                  </a:lnTo>
                  <a:lnTo>
                    <a:pt x="347" y="745"/>
                  </a:lnTo>
                  <a:lnTo>
                    <a:pt x="363" y="756"/>
                  </a:lnTo>
                  <a:lnTo>
                    <a:pt x="381" y="765"/>
                  </a:lnTo>
                  <a:lnTo>
                    <a:pt x="400" y="774"/>
                  </a:lnTo>
                  <a:lnTo>
                    <a:pt x="418" y="780"/>
                  </a:lnTo>
                  <a:lnTo>
                    <a:pt x="437" y="787"/>
                  </a:lnTo>
                  <a:lnTo>
                    <a:pt x="458" y="791"/>
                  </a:lnTo>
                  <a:lnTo>
                    <a:pt x="478" y="794"/>
                  </a:lnTo>
                  <a:lnTo>
                    <a:pt x="478" y="986"/>
                  </a:lnTo>
                  <a:lnTo>
                    <a:pt x="478" y="986"/>
                  </a:lnTo>
                  <a:lnTo>
                    <a:pt x="478" y="993"/>
                  </a:lnTo>
                  <a:lnTo>
                    <a:pt x="480" y="999"/>
                  </a:lnTo>
                  <a:lnTo>
                    <a:pt x="483" y="1004"/>
                  </a:lnTo>
                  <a:lnTo>
                    <a:pt x="486" y="1009"/>
                  </a:lnTo>
                  <a:lnTo>
                    <a:pt x="492" y="1013"/>
                  </a:lnTo>
                  <a:lnTo>
                    <a:pt x="497" y="1016"/>
                  </a:lnTo>
                  <a:lnTo>
                    <a:pt x="503" y="1017"/>
                  </a:lnTo>
                  <a:lnTo>
                    <a:pt x="509" y="1018"/>
                  </a:lnTo>
                  <a:lnTo>
                    <a:pt x="509" y="1018"/>
                  </a:lnTo>
                  <a:lnTo>
                    <a:pt x="515" y="1017"/>
                  </a:lnTo>
                  <a:lnTo>
                    <a:pt x="522" y="1016"/>
                  </a:lnTo>
                  <a:lnTo>
                    <a:pt x="527" y="1013"/>
                  </a:lnTo>
                  <a:lnTo>
                    <a:pt x="532" y="1009"/>
                  </a:lnTo>
                  <a:lnTo>
                    <a:pt x="536" y="1004"/>
                  </a:lnTo>
                  <a:lnTo>
                    <a:pt x="539" y="999"/>
                  </a:lnTo>
                  <a:lnTo>
                    <a:pt x="540" y="993"/>
                  </a:lnTo>
                  <a:lnTo>
                    <a:pt x="541" y="986"/>
                  </a:lnTo>
                  <a:lnTo>
                    <a:pt x="541" y="794"/>
                  </a:lnTo>
                  <a:lnTo>
                    <a:pt x="541" y="794"/>
                  </a:lnTo>
                  <a:lnTo>
                    <a:pt x="562" y="791"/>
                  </a:lnTo>
                  <a:lnTo>
                    <a:pt x="582" y="787"/>
                  </a:lnTo>
                  <a:lnTo>
                    <a:pt x="601" y="780"/>
                  </a:lnTo>
                  <a:lnTo>
                    <a:pt x="620" y="774"/>
                  </a:lnTo>
                  <a:lnTo>
                    <a:pt x="638" y="765"/>
                  </a:lnTo>
                  <a:lnTo>
                    <a:pt x="655" y="756"/>
                  </a:lnTo>
                  <a:lnTo>
                    <a:pt x="672" y="745"/>
                  </a:lnTo>
                  <a:lnTo>
                    <a:pt x="688" y="733"/>
                  </a:lnTo>
                  <a:lnTo>
                    <a:pt x="773" y="818"/>
                  </a:lnTo>
                  <a:lnTo>
                    <a:pt x="773" y="818"/>
                  </a:lnTo>
                  <a:lnTo>
                    <a:pt x="778" y="822"/>
                  </a:lnTo>
                  <a:lnTo>
                    <a:pt x="784" y="825"/>
                  </a:lnTo>
                  <a:lnTo>
                    <a:pt x="790" y="827"/>
                  </a:lnTo>
                  <a:lnTo>
                    <a:pt x="796" y="827"/>
                  </a:lnTo>
                  <a:lnTo>
                    <a:pt x="796" y="827"/>
                  </a:lnTo>
                  <a:lnTo>
                    <a:pt x="802" y="827"/>
                  </a:lnTo>
                  <a:lnTo>
                    <a:pt x="807" y="825"/>
                  </a:lnTo>
                  <a:lnTo>
                    <a:pt x="813" y="822"/>
                  </a:lnTo>
                  <a:lnTo>
                    <a:pt x="818" y="818"/>
                  </a:lnTo>
                  <a:lnTo>
                    <a:pt x="818" y="818"/>
                  </a:lnTo>
                  <a:lnTo>
                    <a:pt x="822" y="813"/>
                  </a:lnTo>
                  <a:lnTo>
                    <a:pt x="826" y="808"/>
                  </a:lnTo>
                  <a:lnTo>
                    <a:pt x="827" y="802"/>
                  </a:lnTo>
                  <a:lnTo>
                    <a:pt x="828" y="795"/>
                  </a:lnTo>
                  <a:lnTo>
                    <a:pt x="827" y="790"/>
                  </a:lnTo>
                  <a:lnTo>
                    <a:pt x="826" y="783"/>
                  </a:lnTo>
                  <a:lnTo>
                    <a:pt x="822" y="778"/>
                  </a:lnTo>
                  <a:lnTo>
                    <a:pt x="818" y="774"/>
                  </a:lnTo>
                  <a:lnTo>
                    <a:pt x="733" y="688"/>
                  </a:lnTo>
                  <a:lnTo>
                    <a:pt x="733" y="688"/>
                  </a:lnTo>
                  <a:lnTo>
                    <a:pt x="745" y="672"/>
                  </a:lnTo>
                  <a:lnTo>
                    <a:pt x="756" y="656"/>
                  </a:lnTo>
                  <a:lnTo>
                    <a:pt x="765" y="638"/>
                  </a:lnTo>
                  <a:lnTo>
                    <a:pt x="773" y="620"/>
                  </a:lnTo>
                  <a:lnTo>
                    <a:pt x="780" y="601"/>
                  </a:lnTo>
                  <a:lnTo>
                    <a:pt x="786" y="582"/>
                  </a:lnTo>
                  <a:lnTo>
                    <a:pt x="791" y="561"/>
                  </a:lnTo>
                  <a:lnTo>
                    <a:pt x="793" y="541"/>
                  </a:lnTo>
                  <a:lnTo>
                    <a:pt x="986" y="541"/>
                  </a:lnTo>
                  <a:lnTo>
                    <a:pt x="986" y="541"/>
                  </a:lnTo>
                  <a:lnTo>
                    <a:pt x="993" y="541"/>
                  </a:lnTo>
                  <a:lnTo>
                    <a:pt x="999" y="539"/>
                  </a:lnTo>
                  <a:lnTo>
                    <a:pt x="1005" y="536"/>
                  </a:lnTo>
                  <a:lnTo>
                    <a:pt x="1009" y="532"/>
                  </a:lnTo>
                  <a:lnTo>
                    <a:pt x="1013" y="527"/>
                  </a:lnTo>
                  <a:lnTo>
                    <a:pt x="1015" y="522"/>
                  </a:lnTo>
                  <a:lnTo>
                    <a:pt x="1018" y="516"/>
                  </a:lnTo>
                  <a:lnTo>
                    <a:pt x="1019" y="510"/>
                  </a:lnTo>
                  <a:lnTo>
                    <a:pt x="1019" y="510"/>
                  </a:lnTo>
                  <a:lnTo>
                    <a:pt x="1018" y="503"/>
                  </a:lnTo>
                  <a:lnTo>
                    <a:pt x="1015" y="497"/>
                  </a:lnTo>
                  <a:lnTo>
                    <a:pt x="1013" y="492"/>
                  </a:lnTo>
                  <a:lnTo>
                    <a:pt x="1009" y="487"/>
                  </a:lnTo>
                  <a:lnTo>
                    <a:pt x="1005" y="483"/>
                  </a:lnTo>
                  <a:lnTo>
                    <a:pt x="999" y="480"/>
                  </a:lnTo>
                  <a:lnTo>
                    <a:pt x="993" y="479"/>
                  </a:lnTo>
                  <a:lnTo>
                    <a:pt x="986" y="478"/>
                  </a:lnTo>
                  <a:lnTo>
                    <a:pt x="986" y="478"/>
                  </a:lnTo>
                  <a:close/>
                  <a:moveTo>
                    <a:pt x="509" y="732"/>
                  </a:moveTo>
                  <a:lnTo>
                    <a:pt x="509" y="732"/>
                  </a:lnTo>
                  <a:lnTo>
                    <a:pt x="486" y="731"/>
                  </a:lnTo>
                  <a:lnTo>
                    <a:pt x="465" y="728"/>
                  </a:lnTo>
                  <a:lnTo>
                    <a:pt x="444" y="722"/>
                  </a:lnTo>
                  <a:lnTo>
                    <a:pt x="423" y="715"/>
                  </a:lnTo>
                  <a:lnTo>
                    <a:pt x="404" y="705"/>
                  </a:lnTo>
                  <a:lnTo>
                    <a:pt x="385" y="694"/>
                  </a:lnTo>
                  <a:lnTo>
                    <a:pt x="367" y="682"/>
                  </a:lnTo>
                  <a:lnTo>
                    <a:pt x="352" y="666"/>
                  </a:lnTo>
                  <a:lnTo>
                    <a:pt x="337" y="651"/>
                  </a:lnTo>
                  <a:lnTo>
                    <a:pt x="324" y="634"/>
                  </a:lnTo>
                  <a:lnTo>
                    <a:pt x="314" y="616"/>
                  </a:lnTo>
                  <a:lnTo>
                    <a:pt x="304" y="596"/>
                  </a:lnTo>
                  <a:lnTo>
                    <a:pt x="297" y="575"/>
                  </a:lnTo>
                  <a:lnTo>
                    <a:pt x="291" y="554"/>
                  </a:lnTo>
                  <a:lnTo>
                    <a:pt x="288" y="532"/>
                  </a:lnTo>
                  <a:lnTo>
                    <a:pt x="287" y="510"/>
                  </a:lnTo>
                  <a:lnTo>
                    <a:pt x="287" y="510"/>
                  </a:lnTo>
                  <a:lnTo>
                    <a:pt x="288" y="487"/>
                  </a:lnTo>
                  <a:lnTo>
                    <a:pt x="291" y="465"/>
                  </a:lnTo>
                  <a:lnTo>
                    <a:pt x="297" y="443"/>
                  </a:lnTo>
                  <a:lnTo>
                    <a:pt x="304" y="423"/>
                  </a:lnTo>
                  <a:lnTo>
                    <a:pt x="314" y="404"/>
                  </a:lnTo>
                  <a:lnTo>
                    <a:pt x="324" y="385"/>
                  </a:lnTo>
                  <a:lnTo>
                    <a:pt x="337" y="368"/>
                  </a:lnTo>
                  <a:lnTo>
                    <a:pt x="352" y="352"/>
                  </a:lnTo>
                  <a:lnTo>
                    <a:pt x="367" y="338"/>
                  </a:lnTo>
                  <a:lnTo>
                    <a:pt x="385" y="325"/>
                  </a:lnTo>
                  <a:lnTo>
                    <a:pt x="404" y="313"/>
                  </a:lnTo>
                  <a:lnTo>
                    <a:pt x="423" y="305"/>
                  </a:lnTo>
                  <a:lnTo>
                    <a:pt x="444" y="297"/>
                  </a:lnTo>
                  <a:lnTo>
                    <a:pt x="465" y="291"/>
                  </a:lnTo>
                  <a:lnTo>
                    <a:pt x="486" y="288"/>
                  </a:lnTo>
                  <a:lnTo>
                    <a:pt x="509" y="287"/>
                  </a:lnTo>
                  <a:lnTo>
                    <a:pt x="509" y="287"/>
                  </a:lnTo>
                  <a:lnTo>
                    <a:pt x="533" y="288"/>
                  </a:lnTo>
                  <a:lnTo>
                    <a:pt x="554" y="291"/>
                  </a:lnTo>
                  <a:lnTo>
                    <a:pt x="576" y="297"/>
                  </a:lnTo>
                  <a:lnTo>
                    <a:pt x="596" y="305"/>
                  </a:lnTo>
                  <a:lnTo>
                    <a:pt x="615" y="313"/>
                  </a:lnTo>
                  <a:lnTo>
                    <a:pt x="633" y="325"/>
                  </a:lnTo>
                  <a:lnTo>
                    <a:pt x="651" y="338"/>
                  </a:lnTo>
                  <a:lnTo>
                    <a:pt x="667" y="352"/>
                  </a:lnTo>
                  <a:lnTo>
                    <a:pt x="681" y="368"/>
                  </a:lnTo>
                  <a:lnTo>
                    <a:pt x="694" y="385"/>
                  </a:lnTo>
                  <a:lnTo>
                    <a:pt x="705" y="404"/>
                  </a:lnTo>
                  <a:lnTo>
                    <a:pt x="715" y="423"/>
                  </a:lnTo>
                  <a:lnTo>
                    <a:pt x="723" y="443"/>
                  </a:lnTo>
                  <a:lnTo>
                    <a:pt x="728" y="465"/>
                  </a:lnTo>
                  <a:lnTo>
                    <a:pt x="731" y="487"/>
                  </a:lnTo>
                  <a:lnTo>
                    <a:pt x="732" y="510"/>
                  </a:lnTo>
                  <a:lnTo>
                    <a:pt x="732" y="510"/>
                  </a:lnTo>
                  <a:lnTo>
                    <a:pt x="731" y="532"/>
                  </a:lnTo>
                  <a:lnTo>
                    <a:pt x="728" y="554"/>
                  </a:lnTo>
                  <a:lnTo>
                    <a:pt x="723" y="575"/>
                  </a:lnTo>
                  <a:lnTo>
                    <a:pt x="715" y="596"/>
                  </a:lnTo>
                  <a:lnTo>
                    <a:pt x="705" y="616"/>
                  </a:lnTo>
                  <a:lnTo>
                    <a:pt x="694" y="634"/>
                  </a:lnTo>
                  <a:lnTo>
                    <a:pt x="681" y="651"/>
                  </a:lnTo>
                  <a:lnTo>
                    <a:pt x="667" y="666"/>
                  </a:lnTo>
                  <a:lnTo>
                    <a:pt x="651" y="682"/>
                  </a:lnTo>
                  <a:lnTo>
                    <a:pt x="633" y="694"/>
                  </a:lnTo>
                  <a:lnTo>
                    <a:pt x="615" y="705"/>
                  </a:lnTo>
                  <a:lnTo>
                    <a:pt x="596" y="715"/>
                  </a:lnTo>
                  <a:lnTo>
                    <a:pt x="576" y="722"/>
                  </a:lnTo>
                  <a:lnTo>
                    <a:pt x="554" y="728"/>
                  </a:lnTo>
                  <a:lnTo>
                    <a:pt x="533" y="731"/>
                  </a:lnTo>
                  <a:lnTo>
                    <a:pt x="509" y="732"/>
                  </a:lnTo>
                  <a:lnTo>
                    <a:pt x="509" y="73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0" name="Freeform 20"/>
            <p:cNvSpPr>
              <a:spLocks noEditPoints="1"/>
            </p:cNvSpPr>
            <p:nvPr/>
          </p:nvSpPr>
          <p:spPr bwMode="auto">
            <a:xfrm>
              <a:off x="6919611" y="4182382"/>
              <a:ext cx="323850" cy="323850"/>
            </a:xfrm>
            <a:custGeom>
              <a:avLst/>
              <a:gdLst>
                <a:gd name="T0" fmla="*/ 378 w 1017"/>
                <a:gd name="T1" fmla="*/ 513 h 1018"/>
                <a:gd name="T2" fmla="*/ 349 w 1017"/>
                <a:gd name="T3" fmla="*/ 439 h 1018"/>
                <a:gd name="T4" fmla="*/ 306 w 1017"/>
                <a:gd name="T5" fmla="*/ 416 h 1018"/>
                <a:gd name="T6" fmla="*/ 293 w 1017"/>
                <a:gd name="T7" fmla="*/ 493 h 1018"/>
                <a:gd name="T8" fmla="*/ 398 w 1017"/>
                <a:gd name="T9" fmla="*/ 598 h 1018"/>
                <a:gd name="T10" fmla="*/ 475 w 1017"/>
                <a:gd name="T11" fmla="*/ 586 h 1018"/>
                <a:gd name="T12" fmla="*/ 452 w 1017"/>
                <a:gd name="T13" fmla="*/ 542 h 1018"/>
                <a:gd name="T14" fmla="*/ 814 w 1017"/>
                <a:gd name="T15" fmla="*/ 672 h 1018"/>
                <a:gd name="T16" fmla="*/ 778 w 1017"/>
                <a:gd name="T17" fmla="*/ 776 h 1018"/>
                <a:gd name="T18" fmla="*/ 668 w 1017"/>
                <a:gd name="T19" fmla="*/ 827 h 1018"/>
                <a:gd name="T20" fmla="*/ 637 w 1017"/>
                <a:gd name="T21" fmla="*/ 866 h 1018"/>
                <a:gd name="T22" fmla="*/ 709 w 1017"/>
                <a:gd name="T23" fmla="*/ 886 h 1018"/>
                <a:gd name="T24" fmla="*/ 859 w 1017"/>
                <a:gd name="T25" fmla="*/ 765 h 1018"/>
                <a:gd name="T26" fmla="*/ 861 w 1017"/>
                <a:gd name="T27" fmla="*/ 658 h 1018"/>
                <a:gd name="T28" fmla="*/ 909 w 1017"/>
                <a:gd name="T29" fmla="*/ 337 h 1018"/>
                <a:gd name="T30" fmla="*/ 1017 w 1017"/>
                <a:gd name="T31" fmla="*/ 293 h 1018"/>
                <a:gd name="T32" fmla="*/ 986 w 1017"/>
                <a:gd name="T33" fmla="*/ 256 h 1018"/>
                <a:gd name="T34" fmla="*/ 923 w 1017"/>
                <a:gd name="T35" fmla="*/ 136 h 1018"/>
                <a:gd name="T36" fmla="*/ 899 w 1017"/>
                <a:gd name="T37" fmla="*/ 94 h 1018"/>
                <a:gd name="T38" fmla="*/ 784 w 1017"/>
                <a:gd name="T39" fmla="*/ 110 h 1018"/>
                <a:gd name="T40" fmla="*/ 738 w 1017"/>
                <a:gd name="T41" fmla="*/ 1 h 1018"/>
                <a:gd name="T42" fmla="*/ 700 w 1017"/>
                <a:gd name="T43" fmla="*/ 32 h 1018"/>
                <a:gd name="T44" fmla="*/ 590 w 1017"/>
                <a:gd name="T45" fmla="*/ 96 h 1018"/>
                <a:gd name="T46" fmla="*/ 547 w 1017"/>
                <a:gd name="T47" fmla="*/ 118 h 1018"/>
                <a:gd name="T48" fmla="*/ 559 w 1017"/>
                <a:gd name="T49" fmla="*/ 184 h 1018"/>
                <a:gd name="T50" fmla="*/ 417 w 1017"/>
                <a:gd name="T51" fmla="*/ 161 h 1018"/>
                <a:gd name="T52" fmla="*/ 286 w 1017"/>
                <a:gd name="T53" fmla="*/ 208 h 1018"/>
                <a:gd name="T54" fmla="*/ 193 w 1017"/>
                <a:gd name="T55" fmla="*/ 309 h 1018"/>
                <a:gd name="T56" fmla="*/ 159 w 1017"/>
                <a:gd name="T57" fmla="*/ 445 h 1018"/>
                <a:gd name="T58" fmla="*/ 101 w 1017"/>
                <a:gd name="T59" fmla="*/ 561 h 1018"/>
                <a:gd name="T60" fmla="*/ 3 w 1017"/>
                <a:gd name="T61" fmla="*/ 723 h 1018"/>
                <a:gd name="T62" fmla="*/ 30 w 1017"/>
                <a:gd name="T63" fmla="*/ 885 h 1018"/>
                <a:gd name="T64" fmla="*/ 216 w 1017"/>
                <a:gd name="T65" fmla="*/ 1015 h 1018"/>
                <a:gd name="T66" fmla="*/ 741 w 1017"/>
                <a:gd name="T67" fmla="*/ 1013 h 1018"/>
                <a:gd name="T68" fmla="*/ 883 w 1017"/>
                <a:gd name="T69" fmla="*/ 952 h 1018"/>
                <a:gd name="T70" fmla="*/ 981 w 1017"/>
                <a:gd name="T71" fmla="*/ 837 h 1018"/>
                <a:gd name="T72" fmla="*/ 1017 w 1017"/>
                <a:gd name="T73" fmla="*/ 685 h 1018"/>
                <a:gd name="T74" fmla="*/ 986 w 1017"/>
                <a:gd name="T75" fmla="*/ 542 h 1018"/>
                <a:gd name="T76" fmla="*/ 925 w 1017"/>
                <a:gd name="T77" fmla="*/ 442 h 1018"/>
                <a:gd name="T78" fmla="*/ 756 w 1017"/>
                <a:gd name="T79" fmla="*/ 169 h 1018"/>
                <a:gd name="T80" fmla="*/ 843 w 1017"/>
                <a:gd name="T81" fmla="*/ 239 h 1018"/>
                <a:gd name="T82" fmla="*/ 836 w 1017"/>
                <a:gd name="T83" fmla="*/ 347 h 1018"/>
                <a:gd name="T84" fmla="*/ 708 w 1017"/>
                <a:gd name="T85" fmla="*/ 334 h 1018"/>
                <a:gd name="T86" fmla="*/ 647 w 1017"/>
                <a:gd name="T87" fmla="*/ 201 h 1018"/>
                <a:gd name="T88" fmla="*/ 954 w 1017"/>
                <a:gd name="T89" fmla="*/ 698 h 1018"/>
                <a:gd name="T90" fmla="*/ 843 w 1017"/>
                <a:gd name="T91" fmla="*/ 904 h 1018"/>
                <a:gd name="T92" fmla="*/ 255 w 1017"/>
                <a:gd name="T93" fmla="*/ 955 h 1018"/>
                <a:gd name="T94" fmla="*/ 108 w 1017"/>
                <a:gd name="T95" fmla="*/ 885 h 1018"/>
                <a:gd name="T96" fmla="*/ 67 w 1017"/>
                <a:gd name="T97" fmla="*/ 731 h 1018"/>
                <a:gd name="T98" fmla="*/ 156 w 1017"/>
                <a:gd name="T99" fmla="*/ 601 h 1018"/>
                <a:gd name="T100" fmla="*/ 240 w 1017"/>
                <a:gd name="T101" fmla="*/ 560 h 1018"/>
                <a:gd name="T102" fmla="*/ 222 w 1017"/>
                <a:gd name="T103" fmla="*/ 445 h 1018"/>
                <a:gd name="T104" fmla="*/ 321 w 1017"/>
                <a:gd name="T105" fmla="*/ 261 h 1018"/>
                <a:gd name="T106" fmla="*/ 500 w 1017"/>
                <a:gd name="T107" fmla="*/ 230 h 1018"/>
                <a:gd name="T108" fmla="*/ 640 w 1017"/>
                <a:gd name="T109" fmla="*/ 338 h 1018"/>
                <a:gd name="T110" fmla="*/ 681 w 1017"/>
                <a:gd name="T111" fmla="*/ 412 h 1018"/>
                <a:gd name="T112" fmla="*/ 789 w 1017"/>
                <a:gd name="T113" fmla="*/ 435 h 1018"/>
                <a:gd name="T114" fmla="*/ 891 w 1017"/>
                <a:gd name="T115" fmla="*/ 510 h 1018"/>
                <a:gd name="T116" fmla="*/ 954 w 1017"/>
                <a:gd name="T117" fmla="*/ 68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446" y="541"/>
                  </a:moveTo>
                  <a:lnTo>
                    <a:pt x="446" y="541"/>
                  </a:lnTo>
                  <a:lnTo>
                    <a:pt x="436" y="541"/>
                  </a:lnTo>
                  <a:lnTo>
                    <a:pt x="426" y="540"/>
                  </a:lnTo>
                  <a:lnTo>
                    <a:pt x="417" y="537"/>
                  </a:lnTo>
                  <a:lnTo>
                    <a:pt x="408" y="533"/>
                  </a:lnTo>
                  <a:lnTo>
                    <a:pt x="399" y="530"/>
                  </a:lnTo>
                  <a:lnTo>
                    <a:pt x="392" y="525"/>
                  </a:lnTo>
                  <a:lnTo>
                    <a:pt x="384" y="519"/>
                  </a:lnTo>
                  <a:lnTo>
                    <a:pt x="378" y="513"/>
                  </a:lnTo>
                  <a:lnTo>
                    <a:pt x="372" y="507"/>
                  </a:lnTo>
                  <a:lnTo>
                    <a:pt x="366" y="499"/>
                  </a:lnTo>
                  <a:lnTo>
                    <a:pt x="362" y="492"/>
                  </a:lnTo>
                  <a:lnTo>
                    <a:pt x="358" y="483"/>
                  </a:lnTo>
                  <a:lnTo>
                    <a:pt x="354" y="474"/>
                  </a:lnTo>
                  <a:lnTo>
                    <a:pt x="352" y="465"/>
                  </a:lnTo>
                  <a:lnTo>
                    <a:pt x="350" y="456"/>
                  </a:lnTo>
                  <a:lnTo>
                    <a:pt x="350" y="445"/>
                  </a:lnTo>
                  <a:lnTo>
                    <a:pt x="350" y="445"/>
                  </a:lnTo>
                  <a:lnTo>
                    <a:pt x="349" y="439"/>
                  </a:lnTo>
                  <a:lnTo>
                    <a:pt x="347" y="434"/>
                  </a:lnTo>
                  <a:lnTo>
                    <a:pt x="345" y="428"/>
                  </a:lnTo>
                  <a:lnTo>
                    <a:pt x="340" y="423"/>
                  </a:lnTo>
                  <a:lnTo>
                    <a:pt x="336" y="420"/>
                  </a:lnTo>
                  <a:lnTo>
                    <a:pt x="331" y="416"/>
                  </a:lnTo>
                  <a:lnTo>
                    <a:pt x="324" y="414"/>
                  </a:lnTo>
                  <a:lnTo>
                    <a:pt x="318" y="414"/>
                  </a:lnTo>
                  <a:lnTo>
                    <a:pt x="318" y="414"/>
                  </a:lnTo>
                  <a:lnTo>
                    <a:pt x="311" y="414"/>
                  </a:lnTo>
                  <a:lnTo>
                    <a:pt x="306" y="416"/>
                  </a:lnTo>
                  <a:lnTo>
                    <a:pt x="301" y="420"/>
                  </a:lnTo>
                  <a:lnTo>
                    <a:pt x="295" y="423"/>
                  </a:lnTo>
                  <a:lnTo>
                    <a:pt x="292" y="428"/>
                  </a:lnTo>
                  <a:lnTo>
                    <a:pt x="289" y="434"/>
                  </a:lnTo>
                  <a:lnTo>
                    <a:pt x="287" y="439"/>
                  </a:lnTo>
                  <a:lnTo>
                    <a:pt x="287" y="445"/>
                  </a:lnTo>
                  <a:lnTo>
                    <a:pt x="287" y="445"/>
                  </a:lnTo>
                  <a:lnTo>
                    <a:pt x="287" y="463"/>
                  </a:lnTo>
                  <a:lnTo>
                    <a:pt x="290" y="478"/>
                  </a:lnTo>
                  <a:lnTo>
                    <a:pt x="293" y="493"/>
                  </a:lnTo>
                  <a:lnTo>
                    <a:pt x="299" y="508"/>
                  </a:lnTo>
                  <a:lnTo>
                    <a:pt x="305" y="522"/>
                  </a:lnTo>
                  <a:lnTo>
                    <a:pt x="314" y="535"/>
                  </a:lnTo>
                  <a:lnTo>
                    <a:pt x="322" y="547"/>
                  </a:lnTo>
                  <a:lnTo>
                    <a:pt x="333" y="558"/>
                  </a:lnTo>
                  <a:lnTo>
                    <a:pt x="345" y="569"/>
                  </a:lnTo>
                  <a:lnTo>
                    <a:pt x="356" y="577"/>
                  </a:lnTo>
                  <a:lnTo>
                    <a:pt x="369" y="586"/>
                  </a:lnTo>
                  <a:lnTo>
                    <a:pt x="383" y="592"/>
                  </a:lnTo>
                  <a:lnTo>
                    <a:pt x="398" y="598"/>
                  </a:lnTo>
                  <a:lnTo>
                    <a:pt x="413" y="602"/>
                  </a:lnTo>
                  <a:lnTo>
                    <a:pt x="429" y="604"/>
                  </a:lnTo>
                  <a:lnTo>
                    <a:pt x="446" y="605"/>
                  </a:lnTo>
                  <a:lnTo>
                    <a:pt x="446" y="605"/>
                  </a:lnTo>
                  <a:lnTo>
                    <a:pt x="452" y="604"/>
                  </a:lnTo>
                  <a:lnTo>
                    <a:pt x="457" y="602"/>
                  </a:lnTo>
                  <a:lnTo>
                    <a:pt x="463" y="600"/>
                  </a:lnTo>
                  <a:lnTo>
                    <a:pt x="468" y="596"/>
                  </a:lnTo>
                  <a:lnTo>
                    <a:pt x="471" y="591"/>
                  </a:lnTo>
                  <a:lnTo>
                    <a:pt x="475" y="586"/>
                  </a:lnTo>
                  <a:lnTo>
                    <a:pt x="477" y="580"/>
                  </a:lnTo>
                  <a:lnTo>
                    <a:pt x="477" y="573"/>
                  </a:lnTo>
                  <a:lnTo>
                    <a:pt x="477" y="573"/>
                  </a:lnTo>
                  <a:lnTo>
                    <a:pt x="477" y="567"/>
                  </a:lnTo>
                  <a:lnTo>
                    <a:pt x="475" y="560"/>
                  </a:lnTo>
                  <a:lnTo>
                    <a:pt x="471" y="555"/>
                  </a:lnTo>
                  <a:lnTo>
                    <a:pt x="468" y="551"/>
                  </a:lnTo>
                  <a:lnTo>
                    <a:pt x="463" y="546"/>
                  </a:lnTo>
                  <a:lnTo>
                    <a:pt x="457" y="544"/>
                  </a:lnTo>
                  <a:lnTo>
                    <a:pt x="452" y="542"/>
                  </a:lnTo>
                  <a:lnTo>
                    <a:pt x="446" y="541"/>
                  </a:lnTo>
                  <a:lnTo>
                    <a:pt x="446" y="541"/>
                  </a:lnTo>
                  <a:close/>
                  <a:moveTo>
                    <a:pt x="843" y="653"/>
                  </a:moveTo>
                  <a:lnTo>
                    <a:pt x="843" y="653"/>
                  </a:lnTo>
                  <a:lnTo>
                    <a:pt x="836" y="654"/>
                  </a:lnTo>
                  <a:lnTo>
                    <a:pt x="831" y="655"/>
                  </a:lnTo>
                  <a:lnTo>
                    <a:pt x="825" y="658"/>
                  </a:lnTo>
                  <a:lnTo>
                    <a:pt x="820" y="662"/>
                  </a:lnTo>
                  <a:lnTo>
                    <a:pt x="817" y="666"/>
                  </a:lnTo>
                  <a:lnTo>
                    <a:pt x="814" y="672"/>
                  </a:lnTo>
                  <a:lnTo>
                    <a:pt x="811" y="678"/>
                  </a:lnTo>
                  <a:lnTo>
                    <a:pt x="811" y="685"/>
                  </a:lnTo>
                  <a:lnTo>
                    <a:pt x="811" y="685"/>
                  </a:lnTo>
                  <a:lnTo>
                    <a:pt x="810" y="699"/>
                  </a:lnTo>
                  <a:lnTo>
                    <a:pt x="808" y="714"/>
                  </a:lnTo>
                  <a:lnTo>
                    <a:pt x="805" y="727"/>
                  </a:lnTo>
                  <a:lnTo>
                    <a:pt x="800" y="741"/>
                  </a:lnTo>
                  <a:lnTo>
                    <a:pt x="794" y="752"/>
                  </a:lnTo>
                  <a:lnTo>
                    <a:pt x="787" y="764"/>
                  </a:lnTo>
                  <a:lnTo>
                    <a:pt x="778" y="776"/>
                  </a:lnTo>
                  <a:lnTo>
                    <a:pt x="770" y="786"/>
                  </a:lnTo>
                  <a:lnTo>
                    <a:pt x="759" y="795"/>
                  </a:lnTo>
                  <a:lnTo>
                    <a:pt x="748" y="803"/>
                  </a:lnTo>
                  <a:lnTo>
                    <a:pt x="736" y="810"/>
                  </a:lnTo>
                  <a:lnTo>
                    <a:pt x="723" y="817"/>
                  </a:lnTo>
                  <a:lnTo>
                    <a:pt x="711" y="821"/>
                  </a:lnTo>
                  <a:lnTo>
                    <a:pt x="697" y="824"/>
                  </a:lnTo>
                  <a:lnTo>
                    <a:pt x="683" y="826"/>
                  </a:lnTo>
                  <a:lnTo>
                    <a:pt x="668" y="827"/>
                  </a:lnTo>
                  <a:lnTo>
                    <a:pt x="668" y="827"/>
                  </a:lnTo>
                  <a:lnTo>
                    <a:pt x="661" y="828"/>
                  </a:lnTo>
                  <a:lnTo>
                    <a:pt x="656" y="830"/>
                  </a:lnTo>
                  <a:lnTo>
                    <a:pt x="650" y="833"/>
                  </a:lnTo>
                  <a:lnTo>
                    <a:pt x="645" y="837"/>
                  </a:lnTo>
                  <a:lnTo>
                    <a:pt x="642" y="841"/>
                  </a:lnTo>
                  <a:lnTo>
                    <a:pt x="639" y="847"/>
                  </a:lnTo>
                  <a:lnTo>
                    <a:pt x="637" y="853"/>
                  </a:lnTo>
                  <a:lnTo>
                    <a:pt x="637" y="860"/>
                  </a:lnTo>
                  <a:lnTo>
                    <a:pt x="637" y="860"/>
                  </a:lnTo>
                  <a:lnTo>
                    <a:pt x="637" y="866"/>
                  </a:lnTo>
                  <a:lnTo>
                    <a:pt x="639" y="871"/>
                  </a:lnTo>
                  <a:lnTo>
                    <a:pt x="642" y="877"/>
                  </a:lnTo>
                  <a:lnTo>
                    <a:pt x="645" y="882"/>
                  </a:lnTo>
                  <a:lnTo>
                    <a:pt x="650" y="885"/>
                  </a:lnTo>
                  <a:lnTo>
                    <a:pt x="656" y="889"/>
                  </a:lnTo>
                  <a:lnTo>
                    <a:pt x="661" y="891"/>
                  </a:lnTo>
                  <a:lnTo>
                    <a:pt x="668" y="891"/>
                  </a:lnTo>
                  <a:lnTo>
                    <a:pt x="668" y="891"/>
                  </a:lnTo>
                  <a:lnTo>
                    <a:pt x="689" y="890"/>
                  </a:lnTo>
                  <a:lnTo>
                    <a:pt x="709" y="886"/>
                  </a:lnTo>
                  <a:lnTo>
                    <a:pt x="729" y="882"/>
                  </a:lnTo>
                  <a:lnTo>
                    <a:pt x="748" y="875"/>
                  </a:lnTo>
                  <a:lnTo>
                    <a:pt x="766" y="866"/>
                  </a:lnTo>
                  <a:lnTo>
                    <a:pt x="784" y="855"/>
                  </a:lnTo>
                  <a:lnTo>
                    <a:pt x="800" y="844"/>
                  </a:lnTo>
                  <a:lnTo>
                    <a:pt x="814" y="831"/>
                  </a:lnTo>
                  <a:lnTo>
                    <a:pt x="828" y="816"/>
                  </a:lnTo>
                  <a:lnTo>
                    <a:pt x="839" y="800"/>
                  </a:lnTo>
                  <a:lnTo>
                    <a:pt x="850" y="783"/>
                  </a:lnTo>
                  <a:lnTo>
                    <a:pt x="859" y="765"/>
                  </a:lnTo>
                  <a:lnTo>
                    <a:pt x="865" y="746"/>
                  </a:lnTo>
                  <a:lnTo>
                    <a:pt x="870" y="727"/>
                  </a:lnTo>
                  <a:lnTo>
                    <a:pt x="874" y="705"/>
                  </a:lnTo>
                  <a:lnTo>
                    <a:pt x="875" y="685"/>
                  </a:lnTo>
                  <a:lnTo>
                    <a:pt x="875" y="685"/>
                  </a:lnTo>
                  <a:lnTo>
                    <a:pt x="874" y="678"/>
                  </a:lnTo>
                  <a:lnTo>
                    <a:pt x="873" y="672"/>
                  </a:lnTo>
                  <a:lnTo>
                    <a:pt x="869" y="666"/>
                  </a:lnTo>
                  <a:lnTo>
                    <a:pt x="865" y="662"/>
                  </a:lnTo>
                  <a:lnTo>
                    <a:pt x="861" y="658"/>
                  </a:lnTo>
                  <a:lnTo>
                    <a:pt x="855" y="655"/>
                  </a:lnTo>
                  <a:lnTo>
                    <a:pt x="849" y="654"/>
                  </a:lnTo>
                  <a:lnTo>
                    <a:pt x="843" y="653"/>
                  </a:lnTo>
                  <a:lnTo>
                    <a:pt x="843" y="653"/>
                  </a:lnTo>
                  <a:close/>
                  <a:moveTo>
                    <a:pt x="917" y="418"/>
                  </a:moveTo>
                  <a:lnTo>
                    <a:pt x="887" y="388"/>
                  </a:lnTo>
                  <a:lnTo>
                    <a:pt x="887" y="388"/>
                  </a:lnTo>
                  <a:lnTo>
                    <a:pt x="895" y="371"/>
                  </a:lnTo>
                  <a:lnTo>
                    <a:pt x="903" y="354"/>
                  </a:lnTo>
                  <a:lnTo>
                    <a:pt x="909" y="337"/>
                  </a:lnTo>
                  <a:lnTo>
                    <a:pt x="913" y="319"/>
                  </a:lnTo>
                  <a:lnTo>
                    <a:pt x="986" y="319"/>
                  </a:lnTo>
                  <a:lnTo>
                    <a:pt x="986" y="319"/>
                  </a:lnTo>
                  <a:lnTo>
                    <a:pt x="993" y="318"/>
                  </a:lnTo>
                  <a:lnTo>
                    <a:pt x="998" y="317"/>
                  </a:lnTo>
                  <a:lnTo>
                    <a:pt x="1003" y="313"/>
                  </a:lnTo>
                  <a:lnTo>
                    <a:pt x="1009" y="309"/>
                  </a:lnTo>
                  <a:lnTo>
                    <a:pt x="1012" y="305"/>
                  </a:lnTo>
                  <a:lnTo>
                    <a:pt x="1015" y="300"/>
                  </a:lnTo>
                  <a:lnTo>
                    <a:pt x="1017" y="293"/>
                  </a:lnTo>
                  <a:lnTo>
                    <a:pt x="1017" y="287"/>
                  </a:lnTo>
                  <a:lnTo>
                    <a:pt x="1017" y="287"/>
                  </a:lnTo>
                  <a:lnTo>
                    <a:pt x="1017" y="280"/>
                  </a:lnTo>
                  <a:lnTo>
                    <a:pt x="1015" y="275"/>
                  </a:lnTo>
                  <a:lnTo>
                    <a:pt x="1012" y="270"/>
                  </a:lnTo>
                  <a:lnTo>
                    <a:pt x="1009" y="264"/>
                  </a:lnTo>
                  <a:lnTo>
                    <a:pt x="1003" y="261"/>
                  </a:lnTo>
                  <a:lnTo>
                    <a:pt x="998" y="258"/>
                  </a:lnTo>
                  <a:lnTo>
                    <a:pt x="993" y="256"/>
                  </a:lnTo>
                  <a:lnTo>
                    <a:pt x="986" y="256"/>
                  </a:lnTo>
                  <a:lnTo>
                    <a:pt x="913" y="256"/>
                  </a:lnTo>
                  <a:lnTo>
                    <a:pt x="913" y="256"/>
                  </a:lnTo>
                  <a:lnTo>
                    <a:pt x="908" y="235"/>
                  </a:lnTo>
                  <a:lnTo>
                    <a:pt x="902" y="216"/>
                  </a:lnTo>
                  <a:lnTo>
                    <a:pt x="893" y="198"/>
                  </a:lnTo>
                  <a:lnTo>
                    <a:pt x="882" y="182"/>
                  </a:lnTo>
                  <a:lnTo>
                    <a:pt x="917" y="147"/>
                  </a:lnTo>
                  <a:lnTo>
                    <a:pt x="917" y="147"/>
                  </a:lnTo>
                  <a:lnTo>
                    <a:pt x="920" y="142"/>
                  </a:lnTo>
                  <a:lnTo>
                    <a:pt x="923" y="136"/>
                  </a:lnTo>
                  <a:lnTo>
                    <a:pt x="925" y="131"/>
                  </a:lnTo>
                  <a:lnTo>
                    <a:pt x="925" y="125"/>
                  </a:lnTo>
                  <a:lnTo>
                    <a:pt x="925" y="118"/>
                  </a:lnTo>
                  <a:lnTo>
                    <a:pt x="923" y="113"/>
                  </a:lnTo>
                  <a:lnTo>
                    <a:pt x="921" y="107"/>
                  </a:lnTo>
                  <a:lnTo>
                    <a:pt x="917" y="102"/>
                  </a:lnTo>
                  <a:lnTo>
                    <a:pt x="917" y="102"/>
                  </a:lnTo>
                  <a:lnTo>
                    <a:pt x="911" y="98"/>
                  </a:lnTo>
                  <a:lnTo>
                    <a:pt x="906" y="96"/>
                  </a:lnTo>
                  <a:lnTo>
                    <a:pt x="899" y="94"/>
                  </a:lnTo>
                  <a:lnTo>
                    <a:pt x="894" y="92"/>
                  </a:lnTo>
                  <a:lnTo>
                    <a:pt x="888" y="94"/>
                  </a:lnTo>
                  <a:lnTo>
                    <a:pt x="882" y="96"/>
                  </a:lnTo>
                  <a:lnTo>
                    <a:pt x="876" y="98"/>
                  </a:lnTo>
                  <a:lnTo>
                    <a:pt x="872" y="102"/>
                  </a:lnTo>
                  <a:lnTo>
                    <a:pt x="837" y="136"/>
                  </a:lnTo>
                  <a:lnTo>
                    <a:pt x="837" y="136"/>
                  </a:lnTo>
                  <a:lnTo>
                    <a:pt x="820" y="126"/>
                  </a:lnTo>
                  <a:lnTo>
                    <a:pt x="803" y="117"/>
                  </a:lnTo>
                  <a:lnTo>
                    <a:pt x="784" y="110"/>
                  </a:lnTo>
                  <a:lnTo>
                    <a:pt x="763" y="105"/>
                  </a:lnTo>
                  <a:lnTo>
                    <a:pt x="763" y="32"/>
                  </a:lnTo>
                  <a:lnTo>
                    <a:pt x="763" y="32"/>
                  </a:lnTo>
                  <a:lnTo>
                    <a:pt x="763" y="26"/>
                  </a:lnTo>
                  <a:lnTo>
                    <a:pt x="761" y="21"/>
                  </a:lnTo>
                  <a:lnTo>
                    <a:pt x="758" y="14"/>
                  </a:lnTo>
                  <a:lnTo>
                    <a:pt x="753" y="10"/>
                  </a:lnTo>
                  <a:lnTo>
                    <a:pt x="749" y="6"/>
                  </a:lnTo>
                  <a:lnTo>
                    <a:pt x="744" y="3"/>
                  </a:lnTo>
                  <a:lnTo>
                    <a:pt x="738" y="1"/>
                  </a:lnTo>
                  <a:lnTo>
                    <a:pt x="732" y="0"/>
                  </a:lnTo>
                  <a:lnTo>
                    <a:pt x="732" y="0"/>
                  </a:lnTo>
                  <a:lnTo>
                    <a:pt x="726" y="1"/>
                  </a:lnTo>
                  <a:lnTo>
                    <a:pt x="719" y="3"/>
                  </a:lnTo>
                  <a:lnTo>
                    <a:pt x="714" y="6"/>
                  </a:lnTo>
                  <a:lnTo>
                    <a:pt x="709" y="10"/>
                  </a:lnTo>
                  <a:lnTo>
                    <a:pt x="705" y="14"/>
                  </a:lnTo>
                  <a:lnTo>
                    <a:pt x="702" y="21"/>
                  </a:lnTo>
                  <a:lnTo>
                    <a:pt x="700" y="26"/>
                  </a:lnTo>
                  <a:lnTo>
                    <a:pt x="700" y="32"/>
                  </a:lnTo>
                  <a:lnTo>
                    <a:pt x="700" y="105"/>
                  </a:lnTo>
                  <a:lnTo>
                    <a:pt x="700" y="105"/>
                  </a:lnTo>
                  <a:lnTo>
                    <a:pt x="682" y="110"/>
                  </a:lnTo>
                  <a:lnTo>
                    <a:pt x="664" y="116"/>
                  </a:lnTo>
                  <a:lnTo>
                    <a:pt x="647" y="124"/>
                  </a:lnTo>
                  <a:lnTo>
                    <a:pt x="631" y="132"/>
                  </a:lnTo>
                  <a:lnTo>
                    <a:pt x="601" y="102"/>
                  </a:lnTo>
                  <a:lnTo>
                    <a:pt x="601" y="102"/>
                  </a:lnTo>
                  <a:lnTo>
                    <a:pt x="597" y="98"/>
                  </a:lnTo>
                  <a:lnTo>
                    <a:pt x="590" y="96"/>
                  </a:lnTo>
                  <a:lnTo>
                    <a:pt x="585" y="94"/>
                  </a:lnTo>
                  <a:lnTo>
                    <a:pt x="579" y="92"/>
                  </a:lnTo>
                  <a:lnTo>
                    <a:pt x="573" y="94"/>
                  </a:lnTo>
                  <a:lnTo>
                    <a:pt x="567" y="96"/>
                  </a:lnTo>
                  <a:lnTo>
                    <a:pt x="561" y="98"/>
                  </a:lnTo>
                  <a:lnTo>
                    <a:pt x="556" y="102"/>
                  </a:lnTo>
                  <a:lnTo>
                    <a:pt x="556" y="102"/>
                  </a:lnTo>
                  <a:lnTo>
                    <a:pt x="553" y="107"/>
                  </a:lnTo>
                  <a:lnTo>
                    <a:pt x="550" y="113"/>
                  </a:lnTo>
                  <a:lnTo>
                    <a:pt x="547" y="118"/>
                  </a:lnTo>
                  <a:lnTo>
                    <a:pt x="547" y="125"/>
                  </a:lnTo>
                  <a:lnTo>
                    <a:pt x="547" y="131"/>
                  </a:lnTo>
                  <a:lnTo>
                    <a:pt x="550" y="136"/>
                  </a:lnTo>
                  <a:lnTo>
                    <a:pt x="552" y="142"/>
                  </a:lnTo>
                  <a:lnTo>
                    <a:pt x="556" y="147"/>
                  </a:lnTo>
                  <a:lnTo>
                    <a:pt x="585" y="175"/>
                  </a:lnTo>
                  <a:lnTo>
                    <a:pt x="585" y="175"/>
                  </a:lnTo>
                  <a:lnTo>
                    <a:pt x="574" y="190"/>
                  </a:lnTo>
                  <a:lnTo>
                    <a:pt x="574" y="190"/>
                  </a:lnTo>
                  <a:lnTo>
                    <a:pt x="559" y="184"/>
                  </a:lnTo>
                  <a:lnTo>
                    <a:pt x="544" y="177"/>
                  </a:lnTo>
                  <a:lnTo>
                    <a:pt x="529" y="172"/>
                  </a:lnTo>
                  <a:lnTo>
                    <a:pt x="513" y="168"/>
                  </a:lnTo>
                  <a:lnTo>
                    <a:pt x="496" y="164"/>
                  </a:lnTo>
                  <a:lnTo>
                    <a:pt x="480" y="162"/>
                  </a:lnTo>
                  <a:lnTo>
                    <a:pt x="463" y="160"/>
                  </a:lnTo>
                  <a:lnTo>
                    <a:pt x="446" y="160"/>
                  </a:lnTo>
                  <a:lnTo>
                    <a:pt x="446" y="160"/>
                  </a:lnTo>
                  <a:lnTo>
                    <a:pt x="431" y="160"/>
                  </a:lnTo>
                  <a:lnTo>
                    <a:pt x="417" y="161"/>
                  </a:lnTo>
                  <a:lnTo>
                    <a:pt x="402" y="163"/>
                  </a:lnTo>
                  <a:lnTo>
                    <a:pt x="388" y="165"/>
                  </a:lnTo>
                  <a:lnTo>
                    <a:pt x="374" y="169"/>
                  </a:lnTo>
                  <a:lnTo>
                    <a:pt x="361" y="173"/>
                  </a:lnTo>
                  <a:lnTo>
                    <a:pt x="347" y="177"/>
                  </a:lnTo>
                  <a:lnTo>
                    <a:pt x="334" y="183"/>
                  </a:lnTo>
                  <a:lnTo>
                    <a:pt x="321" y="188"/>
                  </a:lnTo>
                  <a:lnTo>
                    <a:pt x="309" y="194"/>
                  </a:lnTo>
                  <a:lnTo>
                    <a:pt x="297" y="201"/>
                  </a:lnTo>
                  <a:lnTo>
                    <a:pt x="286" y="208"/>
                  </a:lnTo>
                  <a:lnTo>
                    <a:pt x="274" y="217"/>
                  </a:lnTo>
                  <a:lnTo>
                    <a:pt x="263" y="226"/>
                  </a:lnTo>
                  <a:lnTo>
                    <a:pt x="252" y="234"/>
                  </a:lnTo>
                  <a:lnTo>
                    <a:pt x="243" y="244"/>
                  </a:lnTo>
                  <a:lnTo>
                    <a:pt x="233" y="253"/>
                  </a:lnTo>
                  <a:lnTo>
                    <a:pt x="225" y="264"/>
                  </a:lnTo>
                  <a:lnTo>
                    <a:pt x="216" y="275"/>
                  </a:lnTo>
                  <a:lnTo>
                    <a:pt x="208" y="286"/>
                  </a:lnTo>
                  <a:lnTo>
                    <a:pt x="201" y="297"/>
                  </a:lnTo>
                  <a:lnTo>
                    <a:pt x="193" y="309"/>
                  </a:lnTo>
                  <a:lnTo>
                    <a:pt x="187" y="322"/>
                  </a:lnTo>
                  <a:lnTo>
                    <a:pt x="182" y="335"/>
                  </a:lnTo>
                  <a:lnTo>
                    <a:pt x="176" y="348"/>
                  </a:lnTo>
                  <a:lnTo>
                    <a:pt x="172" y="361"/>
                  </a:lnTo>
                  <a:lnTo>
                    <a:pt x="168" y="375"/>
                  </a:lnTo>
                  <a:lnTo>
                    <a:pt x="164" y="389"/>
                  </a:lnTo>
                  <a:lnTo>
                    <a:pt x="162" y="403"/>
                  </a:lnTo>
                  <a:lnTo>
                    <a:pt x="160" y="416"/>
                  </a:lnTo>
                  <a:lnTo>
                    <a:pt x="159" y="432"/>
                  </a:lnTo>
                  <a:lnTo>
                    <a:pt x="159" y="445"/>
                  </a:lnTo>
                  <a:lnTo>
                    <a:pt x="159" y="445"/>
                  </a:lnTo>
                  <a:lnTo>
                    <a:pt x="160" y="466"/>
                  </a:lnTo>
                  <a:lnTo>
                    <a:pt x="161" y="485"/>
                  </a:lnTo>
                  <a:lnTo>
                    <a:pt x="166" y="504"/>
                  </a:lnTo>
                  <a:lnTo>
                    <a:pt x="170" y="524"/>
                  </a:lnTo>
                  <a:lnTo>
                    <a:pt x="170" y="524"/>
                  </a:lnTo>
                  <a:lnTo>
                    <a:pt x="152" y="531"/>
                  </a:lnTo>
                  <a:lnTo>
                    <a:pt x="133" y="540"/>
                  </a:lnTo>
                  <a:lnTo>
                    <a:pt x="117" y="550"/>
                  </a:lnTo>
                  <a:lnTo>
                    <a:pt x="101" y="561"/>
                  </a:lnTo>
                  <a:lnTo>
                    <a:pt x="86" y="573"/>
                  </a:lnTo>
                  <a:lnTo>
                    <a:pt x="72" y="587"/>
                  </a:lnTo>
                  <a:lnTo>
                    <a:pt x="59" y="601"/>
                  </a:lnTo>
                  <a:lnTo>
                    <a:pt x="47" y="616"/>
                  </a:lnTo>
                  <a:lnTo>
                    <a:pt x="37" y="632"/>
                  </a:lnTo>
                  <a:lnTo>
                    <a:pt x="27" y="649"/>
                  </a:lnTo>
                  <a:lnTo>
                    <a:pt x="20" y="668"/>
                  </a:lnTo>
                  <a:lnTo>
                    <a:pt x="12" y="686"/>
                  </a:lnTo>
                  <a:lnTo>
                    <a:pt x="7" y="704"/>
                  </a:lnTo>
                  <a:lnTo>
                    <a:pt x="3" y="723"/>
                  </a:lnTo>
                  <a:lnTo>
                    <a:pt x="1" y="744"/>
                  </a:lnTo>
                  <a:lnTo>
                    <a:pt x="0" y="764"/>
                  </a:lnTo>
                  <a:lnTo>
                    <a:pt x="0" y="764"/>
                  </a:lnTo>
                  <a:lnTo>
                    <a:pt x="0" y="777"/>
                  </a:lnTo>
                  <a:lnTo>
                    <a:pt x="1" y="790"/>
                  </a:lnTo>
                  <a:lnTo>
                    <a:pt x="2" y="803"/>
                  </a:lnTo>
                  <a:lnTo>
                    <a:pt x="6" y="816"/>
                  </a:lnTo>
                  <a:lnTo>
                    <a:pt x="11" y="839"/>
                  </a:lnTo>
                  <a:lnTo>
                    <a:pt x="20" y="863"/>
                  </a:lnTo>
                  <a:lnTo>
                    <a:pt x="30" y="885"/>
                  </a:lnTo>
                  <a:lnTo>
                    <a:pt x="43" y="906"/>
                  </a:lnTo>
                  <a:lnTo>
                    <a:pt x="58" y="926"/>
                  </a:lnTo>
                  <a:lnTo>
                    <a:pt x="74" y="943"/>
                  </a:lnTo>
                  <a:lnTo>
                    <a:pt x="93" y="960"/>
                  </a:lnTo>
                  <a:lnTo>
                    <a:pt x="112" y="974"/>
                  </a:lnTo>
                  <a:lnTo>
                    <a:pt x="133" y="987"/>
                  </a:lnTo>
                  <a:lnTo>
                    <a:pt x="156" y="998"/>
                  </a:lnTo>
                  <a:lnTo>
                    <a:pt x="178" y="1007"/>
                  </a:lnTo>
                  <a:lnTo>
                    <a:pt x="203" y="1013"/>
                  </a:lnTo>
                  <a:lnTo>
                    <a:pt x="216" y="1015"/>
                  </a:lnTo>
                  <a:lnTo>
                    <a:pt x="229" y="1017"/>
                  </a:lnTo>
                  <a:lnTo>
                    <a:pt x="242" y="1018"/>
                  </a:lnTo>
                  <a:lnTo>
                    <a:pt x="255" y="1018"/>
                  </a:lnTo>
                  <a:lnTo>
                    <a:pt x="700" y="1018"/>
                  </a:lnTo>
                  <a:lnTo>
                    <a:pt x="700" y="1018"/>
                  </a:lnTo>
                  <a:lnTo>
                    <a:pt x="704" y="1018"/>
                  </a:lnTo>
                  <a:lnTo>
                    <a:pt x="708" y="1017"/>
                  </a:lnTo>
                  <a:lnTo>
                    <a:pt x="708" y="1017"/>
                  </a:lnTo>
                  <a:lnTo>
                    <a:pt x="725" y="1015"/>
                  </a:lnTo>
                  <a:lnTo>
                    <a:pt x="741" y="1013"/>
                  </a:lnTo>
                  <a:lnTo>
                    <a:pt x="757" y="1010"/>
                  </a:lnTo>
                  <a:lnTo>
                    <a:pt x="772" y="1007"/>
                  </a:lnTo>
                  <a:lnTo>
                    <a:pt x="787" y="1002"/>
                  </a:lnTo>
                  <a:lnTo>
                    <a:pt x="802" y="997"/>
                  </a:lnTo>
                  <a:lnTo>
                    <a:pt x="816" y="991"/>
                  </a:lnTo>
                  <a:lnTo>
                    <a:pt x="831" y="984"/>
                  </a:lnTo>
                  <a:lnTo>
                    <a:pt x="844" y="978"/>
                  </a:lnTo>
                  <a:lnTo>
                    <a:pt x="858" y="969"/>
                  </a:lnTo>
                  <a:lnTo>
                    <a:pt x="870" y="962"/>
                  </a:lnTo>
                  <a:lnTo>
                    <a:pt x="883" y="952"/>
                  </a:lnTo>
                  <a:lnTo>
                    <a:pt x="895" y="943"/>
                  </a:lnTo>
                  <a:lnTo>
                    <a:pt x="907" y="933"/>
                  </a:lnTo>
                  <a:lnTo>
                    <a:pt x="918" y="923"/>
                  </a:lnTo>
                  <a:lnTo>
                    <a:pt x="928" y="911"/>
                  </a:lnTo>
                  <a:lnTo>
                    <a:pt x="938" y="900"/>
                  </a:lnTo>
                  <a:lnTo>
                    <a:pt x="948" y="889"/>
                  </a:lnTo>
                  <a:lnTo>
                    <a:pt x="957" y="876"/>
                  </a:lnTo>
                  <a:lnTo>
                    <a:pt x="966" y="863"/>
                  </a:lnTo>
                  <a:lnTo>
                    <a:pt x="973" y="850"/>
                  </a:lnTo>
                  <a:lnTo>
                    <a:pt x="981" y="837"/>
                  </a:lnTo>
                  <a:lnTo>
                    <a:pt x="987" y="823"/>
                  </a:lnTo>
                  <a:lnTo>
                    <a:pt x="994" y="808"/>
                  </a:lnTo>
                  <a:lnTo>
                    <a:pt x="999" y="794"/>
                  </a:lnTo>
                  <a:lnTo>
                    <a:pt x="1005" y="779"/>
                  </a:lnTo>
                  <a:lnTo>
                    <a:pt x="1008" y="764"/>
                  </a:lnTo>
                  <a:lnTo>
                    <a:pt x="1012" y="748"/>
                  </a:lnTo>
                  <a:lnTo>
                    <a:pt x="1014" y="733"/>
                  </a:lnTo>
                  <a:lnTo>
                    <a:pt x="1016" y="717"/>
                  </a:lnTo>
                  <a:lnTo>
                    <a:pt x="1017" y="701"/>
                  </a:lnTo>
                  <a:lnTo>
                    <a:pt x="1017" y="685"/>
                  </a:lnTo>
                  <a:lnTo>
                    <a:pt x="1017" y="685"/>
                  </a:lnTo>
                  <a:lnTo>
                    <a:pt x="1017" y="668"/>
                  </a:lnTo>
                  <a:lnTo>
                    <a:pt x="1016" y="650"/>
                  </a:lnTo>
                  <a:lnTo>
                    <a:pt x="1014" y="634"/>
                  </a:lnTo>
                  <a:lnTo>
                    <a:pt x="1011" y="618"/>
                  </a:lnTo>
                  <a:lnTo>
                    <a:pt x="1008" y="602"/>
                  </a:lnTo>
                  <a:lnTo>
                    <a:pt x="1003" y="586"/>
                  </a:lnTo>
                  <a:lnTo>
                    <a:pt x="998" y="571"/>
                  </a:lnTo>
                  <a:lnTo>
                    <a:pt x="993" y="556"/>
                  </a:lnTo>
                  <a:lnTo>
                    <a:pt x="986" y="542"/>
                  </a:lnTo>
                  <a:lnTo>
                    <a:pt x="979" y="527"/>
                  </a:lnTo>
                  <a:lnTo>
                    <a:pt x="971" y="513"/>
                  </a:lnTo>
                  <a:lnTo>
                    <a:pt x="963" y="500"/>
                  </a:lnTo>
                  <a:lnTo>
                    <a:pt x="954" y="487"/>
                  </a:lnTo>
                  <a:lnTo>
                    <a:pt x="944" y="474"/>
                  </a:lnTo>
                  <a:lnTo>
                    <a:pt x="934" y="463"/>
                  </a:lnTo>
                  <a:lnTo>
                    <a:pt x="923" y="451"/>
                  </a:lnTo>
                  <a:lnTo>
                    <a:pt x="923" y="451"/>
                  </a:lnTo>
                  <a:lnTo>
                    <a:pt x="924" y="447"/>
                  </a:lnTo>
                  <a:lnTo>
                    <a:pt x="925" y="442"/>
                  </a:lnTo>
                  <a:lnTo>
                    <a:pt x="925" y="434"/>
                  </a:lnTo>
                  <a:lnTo>
                    <a:pt x="924" y="429"/>
                  </a:lnTo>
                  <a:lnTo>
                    <a:pt x="922" y="425"/>
                  </a:lnTo>
                  <a:lnTo>
                    <a:pt x="920" y="421"/>
                  </a:lnTo>
                  <a:lnTo>
                    <a:pt x="917" y="418"/>
                  </a:lnTo>
                  <a:lnTo>
                    <a:pt x="917" y="418"/>
                  </a:lnTo>
                  <a:close/>
                  <a:moveTo>
                    <a:pt x="732" y="167"/>
                  </a:moveTo>
                  <a:lnTo>
                    <a:pt x="732" y="167"/>
                  </a:lnTo>
                  <a:lnTo>
                    <a:pt x="744" y="167"/>
                  </a:lnTo>
                  <a:lnTo>
                    <a:pt x="756" y="169"/>
                  </a:lnTo>
                  <a:lnTo>
                    <a:pt x="767" y="172"/>
                  </a:lnTo>
                  <a:lnTo>
                    <a:pt x="778" y="175"/>
                  </a:lnTo>
                  <a:lnTo>
                    <a:pt x="789" y="180"/>
                  </a:lnTo>
                  <a:lnTo>
                    <a:pt x="799" y="187"/>
                  </a:lnTo>
                  <a:lnTo>
                    <a:pt x="808" y="193"/>
                  </a:lnTo>
                  <a:lnTo>
                    <a:pt x="817" y="202"/>
                  </a:lnTo>
                  <a:lnTo>
                    <a:pt x="824" y="210"/>
                  </a:lnTo>
                  <a:lnTo>
                    <a:pt x="832" y="219"/>
                  </a:lnTo>
                  <a:lnTo>
                    <a:pt x="838" y="230"/>
                  </a:lnTo>
                  <a:lnTo>
                    <a:pt x="843" y="239"/>
                  </a:lnTo>
                  <a:lnTo>
                    <a:pt x="847" y="251"/>
                  </a:lnTo>
                  <a:lnTo>
                    <a:pt x="850" y="263"/>
                  </a:lnTo>
                  <a:lnTo>
                    <a:pt x="852" y="275"/>
                  </a:lnTo>
                  <a:lnTo>
                    <a:pt x="852" y="287"/>
                  </a:lnTo>
                  <a:lnTo>
                    <a:pt x="852" y="287"/>
                  </a:lnTo>
                  <a:lnTo>
                    <a:pt x="852" y="300"/>
                  </a:lnTo>
                  <a:lnTo>
                    <a:pt x="850" y="312"/>
                  </a:lnTo>
                  <a:lnTo>
                    <a:pt x="847" y="324"/>
                  </a:lnTo>
                  <a:lnTo>
                    <a:pt x="841" y="336"/>
                  </a:lnTo>
                  <a:lnTo>
                    <a:pt x="836" y="347"/>
                  </a:lnTo>
                  <a:lnTo>
                    <a:pt x="830" y="357"/>
                  </a:lnTo>
                  <a:lnTo>
                    <a:pt x="821" y="367"/>
                  </a:lnTo>
                  <a:lnTo>
                    <a:pt x="813" y="377"/>
                  </a:lnTo>
                  <a:lnTo>
                    <a:pt x="813" y="377"/>
                  </a:lnTo>
                  <a:lnTo>
                    <a:pt x="790" y="368"/>
                  </a:lnTo>
                  <a:lnTo>
                    <a:pt x="765" y="361"/>
                  </a:lnTo>
                  <a:lnTo>
                    <a:pt x="741" y="355"/>
                  </a:lnTo>
                  <a:lnTo>
                    <a:pt x="716" y="352"/>
                  </a:lnTo>
                  <a:lnTo>
                    <a:pt x="716" y="352"/>
                  </a:lnTo>
                  <a:lnTo>
                    <a:pt x="708" y="334"/>
                  </a:lnTo>
                  <a:lnTo>
                    <a:pt x="700" y="316"/>
                  </a:lnTo>
                  <a:lnTo>
                    <a:pt x="690" y="298"/>
                  </a:lnTo>
                  <a:lnTo>
                    <a:pt x="679" y="282"/>
                  </a:lnTo>
                  <a:lnTo>
                    <a:pt x="669" y="266"/>
                  </a:lnTo>
                  <a:lnTo>
                    <a:pt x="656" y="252"/>
                  </a:lnTo>
                  <a:lnTo>
                    <a:pt x="642" y="238"/>
                  </a:lnTo>
                  <a:lnTo>
                    <a:pt x="628" y="226"/>
                  </a:lnTo>
                  <a:lnTo>
                    <a:pt x="628" y="226"/>
                  </a:lnTo>
                  <a:lnTo>
                    <a:pt x="637" y="213"/>
                  </a:lnTo>
                  <a:lnTo>
                    <a:pt x="647" y="201"/>
                  </a:lnTo>
                  <a:lnTo>
                    <a:pt x="659" y="191"/>
                  </a:lnTo>
                  <a:lnTo>
                    <a:pt x="672" y="183"/>
                  </a:lnTo>
                  <a:lnTo>
                    <a:pt x="686" y="175"/>
                  </a:lnTo>
                  <a:lnTo>
                    <a:pt x="700" y="170"/>
                  </a:lnTo>
                  <a:lnTo>
                    <a:pt x="716" y="168"/>
                  </a:lnTo>
                  <a:lnTo>
                    <a:pt x="732" y="167"/>
                  </a:lnTo>
                  <a:lnTo>
                    <a:pt x="732" y="167"/>
                  </a:lnTo>
                  <a:close/>
                  <a:moveTo>
                    <a:pt x="954" y="685"/>
                  </a:moveTo>
                  <a:lnTo>
                    <a:pt x="954" y="685"/>
                  </a:lnTo>
                  <a:lnTo>
                    <a:pt x="954" y="698"/>
                  </a:lnTo>
                  <a:lnTo>
                    <a:pt x="953" y="712"/>
                  </a:lnTo>
                  <a:lnTo>
                    <a:pt x="949" y="737"/>
                  </a:lnTo>
                  <a:lnTo>
                    <a:pt x="942" y="762"/>
                  </a:lnTo>
                  <a:lnTo>
                    <a:pt x="935" y="786"/>
                  </a:lnTo>
                  <a:lnTo>
                    <a:pt x="924" y="809"/>
                  </a:lnTo>
                  <a:lnTo>
                    <a:pt x="911" y="831"/>
                  </a:lnTo>
                  <a:lnTo>
                    <a:pt x="896" y="851"/>
                  </a:lnTo>
                  <a:lnTo>
                    <a:pt x="880" y="870"/>
                  </a:lnTo>
                  <a:lnTo>
                    <a:pt x="862" y="888"/>
                  </a:lnTo>
                  <a:lnTo>
                    <a:pt x="843" y="904"/>
                  </a:lnTo>
                  <a:lnTo>
                    <a:pt x="821" y="918"/>
                  </a:lnTo>
                  <a:lnTo>
                    <a:pt x="799" y="929"/>
                  </a:lnTo>
                  <a:lnTo>
                    <a:pt x="775" y="939"/>
                  </a:lnTo>
                  <a:lnTo>
                    <a:pt x="750" y="947"/>
                  </a:lnTo>
                  <a:lnTo>
                    <a:pt x="725" y="952"/>
                  </a:lnTo>
                  <a:lnTo>
                    <a:pt x="712" y="953"/>
                  </a:lnTo>
                  <a:lnTo>
                    <a:pt x="698" y="954"/>
                  </a:lnTo>
                  <a:lnTo>
                    <a:pt x="698" y="954"/>
                  </a:lnTo>
                  <a:lnTo>
                    <a:pt x="692" y="955"/>
                  </a:lnTo>
                  <a:lnTo>
                    <a:pt x="255" y="955"/>
                  </a:lnTo>
                  <a:lnTo>
                    <a:pt x="255" y="955"/>
                  </a:lnTo>
                  <a:lnTo>
                    <a:pt x="235" y="954"/>
                  </a:lnTo>
                  <a:lnTo>
                    <a:pt x="216" y="951"/>
                  </a:lnTo>
                  <a:lnTo>
                    <a:pt x="198" y="947"/>
                  </a:lnTo>
                  <a:lnTo>
                    <a:pt x="181" y="940"/>
                  </a:lnTo>
                  <a:lnTo>
                    <a:pt x="163" y="931"/>
                  </a:lnTo>
                  <a:lnTo>
                    <a:pt x="148" y="922"/>
                  </a:lnTo>
                  <a:lnTo>
                    <a:pt x="133" y="911"/>
                  </a:lnTo>
                  <a:lnTo>
                    <a:pt x="119" y="899"/>
                  </a:lnTo>
                  <a:lnTo>
                    <a:pt x="108" y="885"/>
                  </a:lnTo>
                  <a:lnTo>
                    <a:pt x="96" y="870"/>
                  </a:lnTo>
                  <a:lnTo>
                    <a:pt x="87" y="855"/>
                  </a:lnTo>
                  <a:lnTo>
                    <a:pt x="79" y="838"/>
                  </a:lnTo>
                  <a:lnTo>
                    <a:pt x="72" y="821"/>
                  </a:lnTo>
                  <a:lnTo>
                    <a:pt x="68" y="803"/>
                  </a:lnTo>
                  <a:lnTo>
                    <a:pt x="65" y="783"/>
                  </a:lnTo>
                  <a:lnTo>
                    <a:pt x="64" y="764"/>
                  </a:lnTo>
                  <a:lnTo>
                    <a:pt x="64" y="764"/>
                  </a:lnTo>
                  <a:lnTo>
                    <a:pt x="65" y="747"/>
                  </a:lnTo>
                  <a:lnTo>
                    <a:pt x="67" y="731"/>
                  </a:lnTo>
                  <a:lnTo>
                    <a:pt x="70" y="715"/>
                  </a:lnTo>
                  <a:lnTo>
                    <a:pt x="75" y="699"/>
                  </a:lnTo>
                  <a:lnTo>
                    <a:pt x="82" y="684"/>
                  </a:lnTo>
                  <a:lnTo>
                    <a:pt x="88" y="670"/>
                  </a:lnTo>
                  <a:lnTo>
                    <a:pt x="97" y="656"/>
                  </a:lnTo>
                  <a:lnTo>
                    <a:pt x="108" y="643"/>
                  </a:lnTo>
                  <a:lnTo>
                    <a:pt x="118" y="631"/>
                  </a:lnTo>
                  <a:lnTo>
                    <a:pt x="129" y="619"/>
                  </a:lnTo>
                  <a:lnTo>
                    <a:pt x="142" y="610"/>
                  </a:lnTo>
                  <a:lnTo>
                    <a:pt x="156" y="601"/>
                  </a:lnTo>
                  <a:lnTo>
                    <a:pt x="170" y="592"/>
                  </a:lnTo>
                  <a:lnTo>
                    <a:pt x="185" y="586"/>
                  </a:lnTo>
                  <a:lnTo>
                    <a:pt x="201" y="581"/>
                  </a:lnTo>
                  <a:lnTo>
                    <a:pt x="217" y="576"/>
                  </a:lnTo>
                  <a:lnTo>
                    <a:pt x="217" y="576"/>
                  </a:lnTo>
                  <a:lnTo>
                    <a:pt x="225" y="574"/>
                  </a:lnTo>
                  <a:lnTo>
                    <a:pt x="230" y="571"/>
                  </a:lnTo>
                  <a:lnTo>
                    <a:pt x="235" y="567"/>
                  </a:lnTo>
                  <a:lnTo>
                    <a:pt x="240" y="560"/>
                  </a:lnTo>
                  <a:lnTo>
                    <a:pt x="240" y="560"/>
                  </a:lnTo>
                  <a:lnTo>
                    <a:pt x="242" y="554"/>
                  </a:lnTo>
                  <a:lnTo>
                    <a:pt x="243" y="547"/>
                  </a:lnTo>
                  <a:lnTo>
                    <a:pt x="243" y="540"/>
                  </a:lnTo>
                  <a:lnTo>
                    <a:pt x="241" y="533"/>
                  </a:lnTo>
                  <a:lnTo>
                    <a:pt x="241" y="533"/>
                  </a:lnTo>
                  <a:lnTo>
                    <a:pt x="233" y="512"/>
                  </a:lnTo>
                  <a:lnTo>
                    <a:pt x="227" y="491"/>
                  </a:lnTo>
                  <a:lnTo>
                    <a:pt x="223" y="468"/>
                  </a:lnTo>
                  <a:lnTo>
                    <a:pt x="222" y="445"/>
                  </a:lnTo>
                  <a:lnTo>
                    <a:pt x="222" y="445"/>
                  </a:lnTo>
                  <a:lnTo>
                    <a:pt x="223" y="423"/>
                  </a:lnTo>
                  <a:lnTo>
                    <a:pt x="227" y="401"/>
                  </a:lnTo>
                  <a:lnTo>
                    <a:pt x="233" y="380"/>
                  </a:lnTo>
                  <a:lnTo>
                    <a:pt x="241" y="360"/>
                  </a:lnTo>
                  <a:lnTo>
                    <a:pt x="249" y="340"/>
                  </a:lnTo>
                  <a:lnTo>
                    <a:pt x="261" y="321"/>
                  </a:lnTo>
                  <a:lnTo>
                    <a:pt x="274" y="305"/>
                  </a:lnTo>
                  <a:lnTo>
                    <a:pt x="288" y="289"/>
                  </a:lnTo>
                  <a:lnTo>
                    <a:pt x="304" y="274"/>
                  </a:lnTo>
                  <a:lnTo>
                    <a:pt x="321" y="261"/>
                  </a:lnTo>
                  <a:lnTo>
                    <a:pt x="339" y="250"/>
                  </a:lnTo>
                  <a:lnTo>
                    <a:pt x="359" y="241"/>
                  </a:lnTo>
                  <a:lnTo>
                    <a:pt x="379" y="233"/>
                  </a:lnTo>
                  <a:lnTo>
                    <a:pt x="400" y="228"/>
                  </a:lnTo>
                  <a:lnTo>
                    <a:pt x="423" y="224"/>
                  </a:lnTo>
                  <a:lnTo>
                    <a:pt x="446" y="223"/>
                  </a:lnTo>
                  <a:lnTo>
                    <a:pt x="446" y="223"/>
                  </a:lnTo>
                  <a:lnTo>
                    <a:pt x="464" y="224"/>
                  </a:lnTo>
                  <a:lnTo>
                    <a:pt x="483" y="227"/>
                  </a:lnTo>
                  <a:lnTo>
                    <a:pt x="500" y="230"/>
                  </a:lnTo>
                  <a:lnTo>
                    <a:pt x="519" y="235"/>
                  </a:lnTo>
                  <a:lnTo>
                    <a:pt x="536" y="243"/>
                  </a:lnTo>
                  <a:lnTo>
                    <a:pt x="552" y="250"/>
                  </a:lnTo>
                  <a:lnTo>
                    <a:pt x="567" y="260"/>
                  </a:lnTo>
                  <a:lnTo>
                    <a:pt x="582" y="270"/>
                  </a:lnTo>
                  <a:lnTo>
                    <a:pt x="596" y="281"/>
                  </a:lnTo>
                  <a:lnTo>
                    <a:pt x="609" y="294"/>
                  </a:lnTo>
                  <a:lnTo>
                    <a:pt x="620" y="308"/>
                  </a:lnTo>
                  <a:lnTo>
                    <a:pt x="631" y="323"/>
                  </a:lnTo>
                  <a:lnTo>
                    <a:pt x="640" y="338"/>
                  </a:lnTo>
                  <a:lnTo>
                    <a:pt x="648" y="355"/>
                  </a:lnTo>
                  <a:lnTo>
                    <a:pt x="655" y="373"/>
                  </a:lnTo>
                  <a:lnTo>
                    <a:pt x="660" y="391"/>
                  </a:lnTo>
                  <a:lnTo>
                    <a:pt x="660" y="391"/>
                  </a:lnTo>
                  <a:lnTo>
                    <a:pt x="662" y="395"/>
                  </a:lnTo>
                  <a:lnTo>
                    <a:pt x="664" y="400"/>
                  </a:lnTo>
                  <a:lnTo>
                    <a:pt x="668" y="404"/>
                  </a:lnTo>
                  <a:lnTo>
                    <a:pt x="672" y="408"/>
                  </a:lnTo>
                  <a:lnTo>
                    <a:pt x="676" y="410"/>
                  </a:lnTo>
                  <a:lnTo>
                    <a:pt x="681" y="412"/>
                  </a:lnTo>
                  <a:lnTo>
                    <a:pt x="686" y="414"/>
                  </a:lnTo>
                  <a:lnTo>
                    <a:pt x="690" y="414"/>
                  </a:lnTo>
                  <a:lnTo>
                    <a:pt x="690" y="414"/>
                  </a:lnTo>
                  <a:lnTo>
                    <a:pt x="705" y="415"/>
                  </a:lnTo>
                  <a:lnTo>
                    <a:pt x="720" y="416"/>
                  </a:lnTo>
                  <a:lnTo>
                    <a:pt x="734" y="419"/>
                  </a:lnTo>
                  <a:lnTo>
                    <a:pt x="748" y="422"/>
                  </a:lnTo>
                  <a:lnTo>
                    <a:pt x="762" y="426"/>
                  </a:lnTo>
                  <a:lnTo>
                    <a:pt x="775" y="430"/>
                  </a:lnTo>
                  <a:lnTo>
                    <a:pt x="789" y="435"/>
                  </a:lnTo>
                  <a:lnTo>
                    <a:pt x="801" y="441"/>
                  </a:lnTo>
                  <a:lnTo>
                    <a:pt x="801" y="441"/>
                  </a:lnTo>
                  <a:lnTo>
                    <a:pt x="804" y="442"/>
                  </a:lnTo>
                  <a:lnTo>
                    <a:pt x="804" y="442"/>
                  </a:lnTo>
                  <a:lnTo>
                    <a:pt x="820" y="451"/>
                  </a:lnTo>
                  <a:lnTo>
                    <a:pt x="836" y="460"/>
                  </a:lnTo>
                  <a:lnTo>
                    <a:pt x="851" y="472"/>
                  </a:lnTo>
                  <a:lnTo>
                    <a:pt x="865" y="484"/>
                  </a:lnTo>
                  <a:lnTo>
                    <a:pt x="878" y="496"/>
                  </a:lnTo>
                  <a:lnTo>
                    <a:pt x="891" y="510"/>
                  </a:lnTo>
                  <a:lnTo>
                    <a:pt x="903" y="525"/>
                  </a:lnTo>
                  <a:lnTo>
                    <a:pt x="912" y="540"/>
                  </a:lnTo>
                  <a:lnTo>
                    <a:pt x="922" y="556"/>
                  </a:lnTo>
                  <a:lnTo>
                    <a:pt x="931" y="572"/>
                  </a:lnTo>
                  <a:lnTo>
                    <a:pt x="937" y="589"/>
                  </a:lnTo>
                  <a:lnTo>
                    <a:pt x="943" y="607"/>
                  </a:lnTo>
                  <a:lnTo>
                    <a:pt x="948" y="626"/>
                  </a:lnTo>
                  <a:lnTo>
                    <a:pt x="951" y="645"/>
                  </a:lnTo>
                  <a:lnTo>
                    <a:pt x="953" y="664"/>
                  </a:lnTo>
                  <a:lnTo>
                    <a:pt x="954" y="685"/>
                  </a:lnTo>
                  <a:lnTo>
                    <a:pt x="954" y="68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1" name="Freeform 21"/>
            <p:cNvSpPr>
              <a:spLocks noEditPoints="1"/>
            </p:cNvSpPr>
            <p:nvPr/>
          </p:nvSpPr>
          <p:spPr bwMode="auto">
            <a:xfrm>
              <a:off x="6273498" y="2244045"/>
              <a:ext cx="323850" cy="323850"/>
            </a:xfrm>
            <a:custGeom>
              <a:avLst/>
              <a:gdLst>
                <a:gd name="T0" fmla="*/ 463 w 1017"/>
                <a:gd name="T1" fmla="*/ 839 h 1018"/>
                <a:gd name="T2" fmla="*/ 420 w 1017"/>
                <a:gd name="T3" fmla="*/ 885 h 1018"/>
                <a:gd name="T4" fmla="*/ 415 w 1017"/>
                <a:gd name="T5" fmla="*/ 942 h 1018"/>
                <a:gd name="T6" fmla="*/ 447 w 1017"/>
                <a:gd name="T7" fmla="*/ 996 h 1018"/>
                <a:gd name="T8" fmla="*/ 508 w 1017"/>
                <a:gd name="T9" fmla="*/ 1018 h 1018"/>
                <a:gd name="T10" fmla="*/ 562 w 1017"/>
                <a:gd name="T11" fmla="*/ 1001 h 1018"/>
                <a:gd name="T12" fmla="*/ 600 w 1017"/>
                <a:gd name="T13" fmla="*/ 951 h 1018"/>
                <a:gd name="T14" fmla="*/ 600 w 1017"/>
                <a:gd name="T15" fmla="*/ 894 h 1018"/>
                <a:gd name="T16" fmla="*/ 562 w 1017"/>
                <a:gd name="T17" fmla="*/ 844 h 1018"/>
                <a:gd name="T18" fmla="*/ 508 w 1017"/>
                <a:gd name="T19" fmla="*/ 828 h 1018"/>
                <a:gd name="T20" fmla="*/ 482 w 1017"/>
                <a:gd name="T21" fmla="*/ 940 h 1018"/>
                <a:gd name="T22" fmla="*/ 482 w 1017"/>
                <a:gd name="T23" fmla="*/ 905 h 1018"/>
                <a:gd name="T24" fmla="*/ 515 w 1017"/>
                <a:gd name="T25" fmla="*/ 892 h 1018"/>
                <a:gd name="T26" fmla="*/ 541 w 1017"/>
                <a:gd name="T27" fmla="*/ 923 h 1018"/>
                <a:gd name="T28" fmla="*/ 520 w 1017"/>
                <a:gd name="T29" fmla="*/ 952 h 1018"/>
                <a:gd name="T30" fmla="*/ 946 w 1017"/>
                <a:gd name="T31" fmla="*/ 111 h 1018"/>
                <a:gd name="T32" fmla="*/ 735 w 1017"/>
                <a:gd name="T33" fmla="*/ 28 h 1018"/>
                <a:gd name="T34" fmla="*/ 508 w 1017"/>
                <a:gd name="T35" fmla="*/ 0 h 1018"/>
                <a:gd name="T36" fmla="*/ 314 w 1017"/>
                <a:gd name="T37" fmla="*/ 21 h 1018"/>
                <a:gd name="T38" fmla="*/ 100 w 1017"/>
                <a:gd name="T39" fmla="*/ 96 h 1018"/>
                <a:gd name="T40" fmla="*/ 2 w 1017"/>
                <a:gd name="T41" fmla="*/ 158 h 1018"/>
                <a:gd name="T42" fmla="*/ 8 w 1017"/>
                <a:gd name="T43" fmla="*/ 193 h 1018"/>
                <a:gd name="T44" fmla="*/ 48 w 1017"/>
                <a:gd name="T45" fmla="*/ 198 h 1018"/>
                <a:gd name="T46" fmla="*/ 211 w 1017"/>
                <a:gd name="T47" fmla="*/ 117 h 1018"/>
                <a:gd name="T48" fmla="*/ 417 w 1017"/>
                <a:gd name="T49" fmla="*/ 69 h 1018"/>
                <a:gd name="T50" fmla="*/ 600 w 1017"/>
                <a:gd name="T51" fmla="*/ 69 h 1018"/>
                <a:gd name="T52" fmla="*/ 806 w 1017"/>
                <a:gd name="T53" fmla="*/ 117 h 1018"/>
                <a:gd name="T54" fmla="*/ 969 w 1017"/>
                <a:gd name="T55" fmla="*/ 198 h 1018"/>
                <a:gd name="T56" fmla="*/ 1007 w 1017"/>
                <a:gd name="T57" fmla="*/ 194 h 1018"/>
                <a:gd name="T58" fmla="*/ 1015 w 1017"/>
                <a:gd name="T59" fmla="*/ 158 h 1018"/>
                <a:gd name="T60" fmla="*/ 673 w 1017"/>
                <a:gd name="T61" fmla="*/ 614 h 1018"/>
                <a:gd name="T62" fmla="*/ 508 w 1017"/>
                <a:gd name="T63" fmla="*/ 574 h 1018"/>
                <a:gd name="T64" fmla="*/ 344 w 1017"/>
                <a:gd name="T65" fmla="*/ 614 h 1018"/>
                <a:gd name="T66" fmla="*/ 308 w 1017"/>
                <a:gd name="T67" fmla="*/ 653 h 1018"/>
                <a:gd name="T68" fmla="*/ 327 w 1017"/>
                <a:gd name="T69" fmla="*/ 683 h 1018"/>
                <a:gd name="T70" fmla="*/ 374 w 1017"/>
                <a:gd name="T71" fmla="*/ 670 h 1018"/>
                <a:gd name="T72" fmla="*/ 508 w 1017"/>
                <a:gd name="T73" fmla="*/ 638 h 1018"/>
                <a:gd name="T74" fmla="*/ 643 w 1017"/>
                <a:gd name="T75" fmla="*/ 670 h 1018"/>
                <a:gd name="T76" fmla="*/ 684 w 1017"/>
                <a:gd name="T77" fmla="*/ 684 h 1018"/>
                <a:gd name="T78" fmla="*/ 708 w 1017"/>
                <a:gd name="T79" fmla="*/ 653 h 1018"/>
                <a:gd name="T80" fmla="*/ 845 w 1017"/>
                <a:gd name="T81" fmla="*/ 383 h 1018"/>
                <a:gd name="T82" fmla="*/ 726 w 1017"/>
                <a:gd name="T83" fmla="*/ 325 h 1018"/>
                <a:gd name="T84" fmla="*/ 575 w 1017"/>
                <a:gd name="T85" fmla="*/ 290 h 1018"/>
                <a:gd name="T86" fmla="*/ 442 w 1017"/>
                <a:gd name="T87" fmla="*/ 290 h 1018"/>
                <a:gd name="T88" fmla="*/ 291 w 1017"/>
                <a:gd name="T89" fmla="*/ 325 h 1018"/>
                <a:gd name="T90" fmla="*/ 172 w 1017"/>
                <a:gd name="T91" fmla="*/ 383 h 1018"/>
                <a:gd name="T92" fmla="*/ 159 w 1017"/>
                <a:gd name="T93" fmla="*/ 422 h 1018"/>
                <a:gd name="T94" fmla="*/ 188 w 1017"/>
                <a:gd name="T95" fmla="*/ 442 h 1018"/>
                <a:gd name="T96" fmla="*/ 257 w 1017"/>
                <a:gd name="T97" fmla="*/ 408 h 1018"/>
                <a:gd name="T98" fmla="*/ 389 w 1017"/>
                <a:gd name="T99" fmla="*/ 363 h 1018"/>
                <a:gd name="T100" fmla="*/ 508 w 1017"/>
                <a:gd name="T101" fmla="*/ 350 h 1018"/>
                <a:gd name="T102" fmla="*/ 647 w 1017"/>
                <a:gd name="T103" fmla="*/ 367 h 1018"/>
                <a:gd name="T104" fmla="*/ 777 w 1017"/>
                <a:gd name="T105" fmla="*/ 418 h 1018"/>
                <a:gd name="T106" fmla="*/ 828 w 1017"/>
                <a:gd name="T107" fmla="*/ 442 h 1018"/>
                <a:gd name="T108" fmla="*/ 859 w 1017"/>
                <a:gd name="T109" fmla="*/ 416 h 1018"/>
                <a:gd name="T110" fmla="*/ 845 w 1017"/>
                <a:gd name="T111"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8">
                  <a:moveTo>
                    <a:pt x="508" y="828"/>
                  </a:moveTo>
                  <a:lnTo>
                    <a:pt x="508" y="828"/>
                  </a:lnTo>
                  <a:lnTo>
                    <a:pt x="499" y="828"/>
                  </a:lnTo>
                  <a:lnTo>
                    <a:pt x="489" y="830"/>
                  </a:lnTo>
                  <a:lnTo>
                    <a:pt x="479" y="832"/>
                  </a:lnTo>
                  <a:lnTo>
                    <a:pt x="471" y="835"/>
                  </a:lnTo>
                  <a:lnTo>
                    <a:pt x="463" y="839"/>
                  </a:lnTo>
                  <a:lnTo>
                    <a:pt x="455" y="844"/>
                  </a:lnTo>
                  <a:lnTo>
                    <a:pt x="447" y="849"/>
                  </a:lnTo>
                  <a:lnTo>
                    <a:pt x="441" y="855"/>
                  </a:lnTo>
                  <a:lnTo>
                    <a:pt x="434" y="862"/>
                  </a:lnTo>
                  <a:lnTo>
                    <a:pt x="429" y="869"/>
                  </a:lnTo>
                  <a:lnTo>
                    <a:pt x="425" y="877"/>
                  </a:lnTo>
                  <a:lnTo>
                    <a:pt x="420" y="885"/>
                  </a:lnTo>
                  <a:lnTo>
                    <a:pt x="417" y="894"/>
                  </a:lnTo>
                  <a:lnTo>
                    <a:pt x="415" y="904"/>
                  </a:lnTo>
                  <a:lnTo>
                    <a:pt x="413" y="913"/>
                  </a:lnTo>
                  <a:lnTo>
                    <a:pt x="413" y="923"/>
                  </a:lnTo>
                  <a:lnTo>
                    <a:pt x="413" y="923"/>
                  </a:lnTo>
                  <a:lnTo>
                    <a:pt x="413" y="933"/>
                  </a:lnTo>
                  <a:lnTo>
                    <a:pt x="415" y="942"/>
                  </a:lnTo>
                  <a:lnTo>
                    <a:pt x="417" y="951"/>
                  </a:lnTo>
                  <a:lnTo>
                    <a:pt x="420" y="959"/>
                  </a:lnTo>
                  <a:lnTo>
                    <a:pt x="425" y="968"/>
                  </a:lnTo>
                  <a:lnTo>
                    <a:pt x="429" y="976"/>
                  </a:lnTo>
                  <a:lnTo>
                    <a:pt x="434" y="983"/>
                  </a:lnTo>
                  <a:lnTo>
                    <a:pt x="441" y="991"/>
                  </a:lnTo>
                  <a:lnTo>
                    <a:pt x="447" y="996"/>
                  </a:lnTo>
                  <a:lnTo>
                    <a:pt x="455" y="1001"/>
                  </a:lnTo>
                  <a:lnTo>
                    <a:pt x="463" y="1007"/>
                  </a:lnTo>
                  <a:lnTo>
                    <a:pt x="471" y="1011"/>
                  </a:lnTo>
                  <a:lnTo>
                    <a:pt x="479" y="1014"/>
                  </a:lnTo>
                  <a:lnTo>
                    <a:pt x="489" y="1016"/>
                  </a:lnTo>
                  <a:lnTo>
                    <a:pt x="499" y="1017"/>
                  </a:lnTo>
                  <a:lnTo>
                    <a:pt x="508" y="1018"/>
                  </a:lnTo>
                  <a:lnTo>
                    <a:pt x="508" y="1018"/>
                  </a:lnTo>
                  <a:lnTo>
                    <a:pt x="518" y="1017"/>
                  </a:lnTo>
                  <a:lnTo>
                    <a:pt x="528" y="1016"/>
                  </a:lnTo>
                  <a:lnTo>
                    <a:pt x="536" y="1014"/>
                  </a:lnTo>
                  <a:lnTo>
                    <a:pt x="545" y="1011"/>
                  </a:lnTo>
                  <a:lnTo>
                    <a:pt x="554" y="1007"/>
                  </a:lnTo>
                  <a:lnTo>
                    <a:pt x="562" y="1001"/>
                  </a:lnTo>
                  <a:lnTo>
                    <a:pt x="569" y="996"/>
                  </a:lnTo>
                  <a:lnTo>
                    <a:pt x="576" y="991"/>
                  </a:lnTo>
                  <a:lnTo>
                    <a:pt x="582" y="983"/>
                  </a:lnTo>
                  <a:lnTo>
                    <a:pt x="588" y="976"/>
                  </a:lnTo>
                  <a:lnTo>
                    <a:pt x="592" y="968"/>
                  </a:lnTo>
                  <a:lnTo>
                    <a:pt x="596" y="959"/>
                  </a:lnTo>
                  <a:lnTo>
                    <a:pt x="600" y="951"/>
                  </a:lnTo>
                  <a:lnTo>
                    <a:pt x="602" y="942"/>
                  </a:lnTo>
                  <a:lnTo>
                    <a:pt x="603" y="933"/>
                  </a:lnTo>
                  <a:lnTo>
                    <a:pt x="604" y="923"/>
                  </a:lnTo>
                  <a:lnTo>
                    <a:pt x="604" y="923"/>
                  </a:lnTo>
                  <a:lnTo>
                    <a:pt x="603" y="913"/>
                  </a:lnTo>
                  <a:lnTo>
                    <a:pt x="602" y="904"/>
                  </a:lnTo>
                  <a:lnTo>
                    <a:pt x="600" y="894"/>
                  </a:lnTo>
                  <a:lnTo>
                    <a:pt x="596" y="885"/>
                  </a:lnTo>
                  <a:lnTo>
                    <a:pt x="592" y="877"/>
                  </a:lnTo>
                  <a:lnTo>
                    <a:pt x="588" y="869"/>
                  </a:lnTo>
                  <a:lnTo>
                    <a:pt x="582" y="862"/>
                  </a:lnTo>
                  <a:lnTo>
                    <a:pt x="576" y="855"/>
                  </a:lnTo>
                  <a:lnTo>
                    <a:pt x="569" y="849"/>
                  </a:lnTo>
                  <a:lnTo>
                    <a:pt x="562" y="844"/>
                  </a:lnTo>
                  <a:lnTo>
                    <a:pt x="554" y="839"/>
                  </a:lnTo>
                  <a:lnTo>
                    <a:pt x="545" y="835"/>
                  </a:lnTo>
                  <a:lnTo>
                    <a:pt x="536" y="832"/>
                  </a:lnTo>
                  <a:lnTo>
                    <a:pt x="528" y="830"/>
                  </a:lnTo>
                  <a:lnTo>
                    <a:pt x="518" y="828"/>
                  </a:lnTo>
                  <a:lnTo>
                    <a:pt x="508" y="828"/>
                  </a:lnTo>
                  <a:lnTo>
                    <a:pt x="508" y="828"/>
                  </a:lnTo>
                  <a:close/>
                  <a:moveTo>
                    <a:pt x="508" y="954"/>
                  </a:moveTo>
                  <a:lnTo>
                    <a:pt x="508" y="954"/>
                  </a:lnTo>
                  <a:lnTo>
                    <a:pt x="502" y="954"/>
                  </a:lnTo>
                  <a:lnTo>
                    <a:pt x="496" y="952"/>
                  </a:lnTo>
                  <a:lnTo>
                    <a:pt x="490" y="949"/>
                  </a:lnTo>
                  <a:lnTo>
                    <a:pt x="486" y="946"/>
                  </a:lnTo>
                  <a:lnTo>
                    <a:pt x="482" y="940"/>
                  </a:lnTo>
                  <a:lnTo>
                    <a:pt x="479" y="935"/>
                  </a:lnTo>
                  <a:lnTo>
                    <a:pt x="477" y="929"/>
                  </a:lnTo>
                  <a:lnTo>
                    <a:pt x="476" y="923"/>
                  </a:lnTo>
                  <a:lnTo>
                    <a:pt x="476" y="923"/>
                  </a:lnTo>
                  <a:lnTo>
                    <a:pt x="477" y="917"/>
                  </a:lnTo>
                  <a:lnTo>
                    <a:pt x="479" y="910"/>
                  </a:lnTo>
                  <a:lnTo>
                    <a:pt x="482" y="905"/>
                  </a:lnTo>
                  <a:lnTo>
                    <a:pt x="486" y="900"/>
                  </a:lnTo>
                  <a:lnTo>
                    <a:pt x="490" y="896"/>
                  </a:lnTo>
                  <a:lnTo>
                    <a:pt x="496" y="893"/>
                  </a:lnTo>
                  <a:lnTo>
                    <a:pt x="502" y="892"/>
                  </a:lnTo>
                  <a:lnTo>
                    <a:pt x="508" y="891"/>
                  </a:lnTo>
                  <a:lnTo>
                    <a:pt x="508" y="891"/>
                  </a:lnTo>
                  <a:lnTo>
                    <a:pt x="515" y="892"/>
                  </a:lnTo>
                  <a:lnTo>
                    <a:pt x="520" y="893"/>
                  </a:lnTo>
                  <a:lnTo>
                    <a:pt x="526" y="896"/>
                  </a:lnTo>
                  <a:lnTo>
                    <a:pt x="531" y="900"/>
                  </a:lnTo>
                  <a:lnTo>
                    <a:pt x="534" y="905"/>
                  </a:lnTo>
                  <a:lnTo>
                    <a:pt x="537" y="910"/>
                  </a:lnTo>
                  <a:lnTo>
                    <a:pt x="540" y="917"/>
                  </a:lnTo>
                  <a:lnTo>
                    <a:pt x="541" y="923"/>
                  </a:lnTo>
                  <a:lnTo>
                    <a:pt x="541" y="923"/>
                  </a:lnTo>
                  <a:lnTo>
                    <a:pt x="540" y="929"/>
                  </a:lnTo>
                  <a:lnTo>
                    <a:pt x="537" y="935"/>
                  </a:lnTo>
                  <a:lnTo>
                    <a:pt x="534" y="940"/>
                  </a:lnTo>
                  <a:lnTo>
                    <a:pt x="531" y="946"/>
                  </a:lnTo>
                  <a:lnTo>
                    <a:pt x="526" y="949"/>
                  </a:lnTo>
                  <a:lnTo>
                    <a:pt x="520" y="952"/>
                  </a:lnTo>
                  <a:lnTo>
                    <a:pt x="515" y="954"/>
                  </a:lnTo>
                  <a:lnTo>
                    <a:pt x="508" y="954"/>
                  </a:lnTo>
                  <a:lnTo>
                    <a:pt x="508" y="954"/>
                  </a:lnTo>
                  <a:close/>
                  <a:moveTo>
                    <a:pt x="1002" y="144"/>
                  </a:moveTo>
                  <a:lnTo>
                    <a:pt x="1002" y="144"/>
                  </a:lnTo>
                  <a:lnTo>
                    <a:pt x="974" y="127"/>
                  </a:lnTo>
                  <a:lnTo>
                    <a:pt x="946" y="111"/>
                  </a:lnTo>
                  <a:lnTo>
                    <a:pt x="917" y="96"/>
                  </a:lnTo>
                  <a:lnTo>
                    <a:pt x="887" y="82"/>
                  </a:lnTo>
                  <a:lnTo>
                    <a:pt x="858" y="69"/>
                  </a:lnTo>
                  <a:lnTo>
                    <a:pt x="827" y="57"/>
                  </a:lnTo>
                  <a:lnTo>
                    <a:pt x="797" y="46"/>
                  </a:lnTo>
                  <a:lnTo>
                    <a:pt x="766" y="37"/>
                  </a:lnTo>
                  <a:lnTo>
                    <a:pt x="735" y="28"/>
                  </a:lnTo>
                  <a:lnTo>
                    <a:pt x="703" y="21"/>
                  </a:lnTo>
                  <a:lnTo>
                    <a:pt x="670" y="14"/>
                  </a:lnTo>
                  <a:lnTo>
                    <a:pt x="638" y="10"/>
                  </a:lnTo>
                  <a:lnTo>
                    <a:pt x="606" y="6"/>
                  </a:lnTo>
                  <a:lnTo>
                    <a:pt x="574" y="2"/>
                  </a:lnTo>
                  <a:lnTo>
                    <a:pt x="542" y="1"/>
                  </a:lnTo>
                  <a:lnTo>
                    <a:pt x="508" y="0"/>
                  </a:lnTo>
                  <a:lnTo>
                    <a:pt x="508" y="0"/>
                  </a:lnTo>
                  <a:lnTo>
                    <a:pt x="475" y="1"/>
                  </a:lnTo>
                  <a:lnTo>
                    <a:pt x="443" y="2"/>
                  </a:lnTo>
                  <a:lnTo>
                    <a:pt x="410" y="6"/>
                  </a:lnTo>
                  <a:lnTo>
                    <a:pt x="378" y="10"/>
                  </a:lnTo>
                  <a:lnTo>
                    <a:pt x="345" y="14"/>
                  </a:lnTo>
                  <a:lnTo>
                    <a:pt x="314" y="21"/>
                  </a:lnTo>
                  <a:lnTo>
                    <a:pt x="282" y="28"/>
                  </a:lnTo>
                  <a:lnTo>
                    <a:pt x="251" y="37"/>
                  </a:lnTo>
                  <a:lnTo>
                    <a:pt x="220" y="46"/>
                  </a:lnTo>
                  <a:lnTo>
                    <a:pt x="190" y="57"/>
                  </a:lnTo>
                  <a:lnTo>
                    <a:pt x="159" y="69"/>
                  </a:lnTo>
                  <a:lnTo>
                    <a:pt x="129" y="82"/>
                  </a:lnTo>
                  <a:lnTo>
                    <a:pt x="100" y="96"/>
                  </a:lnTo>
                  <a:lnTo>
                    <a:pt x="71" y="111"/>
                  </a:lnTo>
                  <a:lnTo>
                    <a:pt x="42" y="127"/>
                  </a:lnTo>
                  <a:lnTo>
                    <a:pt x="14" y="144"/>
                  </a:lnTo>
                  <a:lnTo>
                    <a:pt x="14" y="144"/>
                  </a:lnTo>
                  <a:lnTo>
                    <a:pt x="10" y="148"/>
                  </a:lnTo>
                  <a:lnTo>
                    <a:pt x="5" y="153"/>
                  </a:lnTo>
                  <a:lnTo>
                    <a:pt x="2" y="158"/>
                  </a:lnTo>
                  <a:lnTo>
                    <a:pt x="0" y="164"/>
                  </a:lnTo>
                  <a:lnTo>
                    <a:pt x="0" y="170"/>
                  </a:lnTo>
                  <a:lnTo>
                    <a:pt x="0" y="176"/>
                  </a:lnTo>
                  <a:lnTo>
                    <a:pt x="2" y="183"/>
                  </a:lnTo>
                  <a:lnTo>
                    <a:pt x="4" y="188"/>
                  </a:lnTo>
                  <a:lnTo>
                    <a:pt x="4" y="188"/>
                  </a:lnTo>
                  <a:lnTo>
                    <a:pt x="8" y="193"/>
                  </a:lnTo>
                  <a:lnTo>
                    <a:pt x="13" y="197"/>
                  </a:lnTo>
                  <a:lnTo>
                    <a:pt x="18" y="200"/>
                  </a:lnTo>
                  <a:lnTo>
                    <a:pt x="25" y="202"/>
                  </a:lnTo>
                  <a:lnTo>
                    <a:pt x="30" y="203"/>
                  </a:lnTo>
                  <a:lnTo>
                    <a:pt x="36" y="202"/>
                  </a:lnTo>
                  <a:lnTo>
                    <a:pt x="43" y="201"/>
                  </a:lnTo>
                  <a:lnTo>
                    <a:pt x="48" y="198"/>
                  </a:lnTo>
                  <a:lnTo>
                    <a:pt x="48" y="198"/>
                  </a:lnTo>
                  <a:lnTo>
                    <a:pt x="74" y="182"/>
                  </a:lnTo>
                  <a:lnTo>
                    <a:pt x="101" y="167"/>
                  </a:lnTo>
                  <a:lnTo>
                    <a:pt x="128" y="153"/>
                  </a:lnTo>
                  <a:lnTo>
                    <a:pt x="155" y="140"/>
                  </a:lnTo>
                  <a:lnTo>
                    <a:pt x="183" y="128"/>
                  </a:lnTo>
                  <a:lnTo>
                    <a:pt x="211" y="117"/>
                  </a:lnTo>
                  <a:lnTo>
                    <a:pt x="240" y="107"/>
                  </a:lnTo>
                  <a:lnTo>
                    <a:pt x="269" y="98"/>
                  </a:lnTo>
                  <a:lnTo>
                    <a:pt x="298" y="90"/>
                  </a:lnTo>
                  <a:lnTo>
                    <a:pt x="327" y="83"/>
                  </a:lnTo>
                  <a:lnTo>
                    <a:pt x="357" y="78"/>
                  </a:lnTo>
                  <a:lnTo>
                    <a:pt x="387" y="72"/>
                  </a:lnTo>
                  <a:lnTo>
                    <a:pt x="417" y="69"/>
                  </a:lnTo>
                  <a:lnTo>
                    <a:pt x="447" y="66"/>
                  </a:lnTo>
                  <a:lnTo>
                    <a:pt x="477" y="65"/>
                  </a:lnTo>
                  <a:lnTo>
                    <a:pt x="508" y="64"/>
                  </a:lnTo>
                  <a:lnTo>
                    <a:pt x="508" y="64"/>
                  </a:lnTo>
                  <a:lnTo>
                    <a:pt x="539" y="65"/>
                  </a:lnTo>
                  <a:lnTo>
                    <a:pt x="570" y="66"/>
                  </a:lnTo>
                  <a:lnTo>
                    <a:pt x="600" y="69"/>
                  </a:lnTo>
                  <a:lnTo>
                    <a:pt x="630" y="72"/>
                  </a:lnTo>
                  <a:lnTo>
                    <a:pt x="660" y="78"/>
                  </a:lnTo>
                  <a:lnTo>
                    <a:pt x="690" y="83"/>
                  </a:lnTo>
                  <a:lnTo>
                    <a:pt x="719" y="90"/>
                  </a:lnTo>
                  <a:lnTo>
                    <a:pt x="748" y="98"/>
                  </a:lnTo>
                  <a:lnTo>
                    <a:pt x="777" y="107"/>
                  </a:lnTo>
                  <a:lnTo>
                    <a:pt x="806" y="117"/>
                  </a:lnTo>
                  <a:lnTo>
                    <a:pt x="834" y="128"/>
                  </a:lnTo>
                  <a:lnTo>
                    <a:pt x="861" y="140"/>
                  </a:lnTo>
                  <a:lnTo>
                    <a:pt x="888" y="153"/>
                  </a:lnTo>
                  <a:lnTo>
                    <a:pt x="916" y="167"/>
                  </a:lnTo>
                  <a:lnTo>
                    <a:pt x="942" y="182"/>
                  </a:lnTo>
                  <a:lnTo>
                    <a:pt x="969" y="198"/>
                  </a:lnTo>
                  <a:lnTo>
                    <a:pt x="969" y="198"/>
                  </a:lnTo>
                  <a:lnTo>
                    <a:pt x="972" y="200"/>
                  </a:lnTo>
                  <a:lnTo>
                    <a:pt x="976" y="202"/>
                  </a:lnTo>
                  <a:lnTo>
                    <a:pt x="986" y="203"/>
                  </a:lnTo>
                  <a:lnTo>
                    <a:pt x="986" y="203"/>
                  </a:lnTo>
                  <a:lnTo>
                    <a:pt x="993" y="202"/>
                  </a:lnTo>
                  <a:lnTo>
                    <a:pt x="1001" y="199"/>
                  </a:lnTo>
                  <a:lnTo>
                    <a:pt x="1007" y="194"/>
                  </a:lnTo>
                  <a:lnTo>
                    <a:pt x="1013" y="188"/>
                  </a:lnTo>
                  <a:lnTo>
                    <a:pt x="1013" y="188"/>
                  </a:lnTo>
                  <a:lnTo>
                    <a:pt x="1015" y="183"/>
                  </a:lnTo>
                  <a:lnTo>
                    <a:pt x="1017" y="176"/>
                  </a:lnTo>
                  <a:lnTo>
                    <a:pt x="1017" y="170"/>
                  </a:lnTo>
                  <a:lnTo>
                    <a:pt x="1016" y="164"/>
                  </a:lnTo>
                  <a:lnTo>
                    <a:pt x="1015" y="158"/>
                  </a:lnTo>
                  <a:lnTo>
                    <a:pt x="1012" y="153"/>
                  </a:lnTo>
                  <a:lnTo>
                    <a:pt x="1007" y="148"/>
                  </a:lnTo>
                  <a:lnTo>
                    <a:pt x="1002" y="144"/>
                  </a:lnTo>
                  <a:lnTo>
                    <a:pt x="1002" y="144"/>
                  </a:lnTo>
                  <a:close/>
                  <a:moveTo>
                    <a:pt x="694" y="626"/>
                  </a:moveTo>
                  <a:lnTo>
                    <a:pt x="694" y="626"/>
                  </a:lnTo>
                  <a:lnTo>
                    <a:pt x="673" y="614"/>
                  </a:lnTo>
                  <a:lnTo>
                    <a:pt x="650" y="603"/>
                  </a:lnTo>
                  <a:lnTo>
                    <a:pt x="628" y="595"/>
                  </a:lnTo>
                  <a:lnTo>
                    <a:pt x="604" y="587"/>
                  </a:lnTo>
                  <a:lnTo>
                    <a:pt x="580" y="581"/>
                  </a:lnTo>
                  <a:lnTo>
                    <a:pt x="557" y="578"/>
                  </a:lnTo>
                  <a:lnTo>
                    <a:pt x="533" y="574"/>
                  </a:lnTo>
                  <a:lnTo>
                    <a:pt x="508" y="574"/>
                  </a:lnTo>
                  <a:lnTo>
                    <a:pt x="484" y="574"/>
                  </a:lnTo>
                  <a:lnTo>
                    <a:pt x="460" y="578"/>
                  </a:lnTo>
                  <a:lnTo>
                    <a:pt x="436" y="581"/>
                  </a:lnTo>
                  <a:lnTo>
                    <a:pt x="412" y="587"/>
                  </a:lnTo>
                  <a:lnTo>
                    <a:pt x="389" y="595"/>
                  </a:lnTo>
                  <a:lnTo>
                    <a:pt x="367" y="603"/>
                  </a:lnTo>
                  <a:lnTo>
                    <a:pt x="344" y="614"/>
                  </a:lnTo>
                  <a:lnTo>
                    <a:pt x="323" y="626"/>
                  </a:lnTo>
                  <a:lnTo>
                    <a:pt x="323" y="626"/>
                  </a:lnTo>
                  <a:lnTo>
                    <a:pt x="317" y="630"/>
                  </a:lnTo>
                  <a:lnTo>
                    <a:pt x="314" y="635"/>
                  </a:lnTo>
                  <a:lnTo>
                    <a:pt x="311" y="641"/>
                  </a:lnTo>
                  <a:lnTo>
                    <a:pt x="309" y="646"/>
                  </a:lnTo>
                  <a:lnTo>
                    <a:pt x="308" y="653"/>
                  </a:lnTo>
                  <a:lnTo>
                    <a:pt x="309" y="658"/>
                  </a:lnTo>
                  <a:lnTo>
                    <a:pt x="310" y="664"/>
                  </a:lnTo>
                  <a:lnTo>
                    <a:pt x="313" y="670"/>
                  </a:lnTo>
                  <a:lnTo>
                    <a:pt x="313" y="670"/>
                  </a:lnTo>
                  <a:lnTo>
                    <a:pt x="317" y="675"/>
                  </a:lnTo>
                  <a:lnTo>
                    <a:pt x="322" y="679"/>
                  </a:lnTo>
                  <a:lnTo>
                    <a:pt x="327" y="683"/>
                  </a:lnTo>
                  <a:lnTo>
                    <a:pt x="332" y="684"/>
                  </a:lnTo>
                  <a:lnTo>
                    <a:pt x="339" y="685"/>
                  </a:lnTo>
                  <a:lnTo>
                    <a:pt x="345" y="685"/>
                  </a:lnTo>
                  <a:lnTo>
                    <a:pt x="351" y="683"/>
                  </a:lnTo>
                  <a:lnTo>
                    <a:pt x="357" y="681"/>
                  </a:lnTo>
                  <a:lnTo>
                    <a:pt x="357" y="681"/>
                  </a:lnTo>
                  <a:lnTo>
                    <a:pt x="374" y="670"/>
                  </a:lnTo>
                  <a:lnTo>
                    <a:pt x="393" y="661"/>
                  </a:lnTo>
                  <a:lnTo>
                    <a:pt x="411" y="654"/>
                  </a:lnTo>
                  <a:lnTo>
                    <a:pt x="430" y="648"/>
                  </a:lnTo>
                  <a:lnTo>
                    <a:pt x="449" y="643"/>
                  </a:lnTo>
                  <a:lnTo>
                    <a:pt x="469" y="640"/>
                  </a:lnTo>
                  <a:lnTo>
                    <a:pt x="488" y="638"/>
                  </a:lnTo>
                  <a:lnTo>
                    <a:pt x="508" y="638"/>
                  </a:lnTo>
                  <a:lnTo>
                    <a:pt x="528" y="638"/>
                  </a:lnTo>
                  <a:lnTo>
                    <a:pt x="548" y="640"/>
                  </a:lnTo>
                  <a:lnTo>
                    <a:pt x="567" y="643"/>
                  </a:lnTo>
                  <a:lnTo>
                    <a:pt x="587" y="648"/>
                  </a:lnTo>
                  <a:lnTo>
                    <a:pt x="606" y="654"/>
                  </a:lnTo>
                  <a:lnTo>
                    <a:pt x="624" y="661"/>
                  </a:lnTo>
                  <a:lnTo>
                    <a:pt x="643" y="670"/>
                  </a:lnTo>
                  <a:lnTo>
                    <a:pt x="660" y="681"/>
                  </a:lnTo>
                  <a:lnTo>
                    <a:pt x="660" y="681"/>
                  </a:lnTo>
                  <a:lnTo>
                    <a:pt x="664" y="683"/>
                  </a:lnTo>
                  <a:lnTo>
                    <a:pt x="668" y="684"/>
                  </a:lnTo>
                  <a:lnTo>
                    <a:pt x="677" y="685"/>
                  </a:lnTo>
                  <a:lnTo>
                    <a:pt x="677" y="685"/>
                  </a:lnTo>
                  <a:lnTo>
                    <a:pt x="684" y="684"/>
                  </a:lnTo>
                  <a:lnTo>
                    <a:pt x="692" y="682"/>
                  </a:lnTo>
                  <a:lnTo>
                    <a:pt x="698" y="676"/>
                  </a:lnTo>
                  <a:lnTo>
                    <a:pt x="704" y="670"/>
                  </a:lnTo>
                  <a:lnTo>
                    <a:pt x="704" y="670"/>
                  </a:lnTo>
                  <a:lnTo>
                    <a:pt x="707" y="664"/>
                  </a:lnTo>
                  <a:lnTo>
                    <a:pt x="708" y="658"/>
                  </a:lnTo>
                  <a:lnTo>
                    <a:pt x="708" y="653"/>
                  </a:lnTo>
                  <a:lnTo>
                    <a:pt x="708" y="646"/>
                  </a:lnTo>
                  <a:lnTo>
                    <a:pt x="706" y="641"/>
                  </a:lnTo>
                  <a:lnTo>
                    <a:pt x="703" y="635"/>
                  </a:lnTo>
                  <a:lnTo>
                    <a:pt x="698" y="630"/>
                  </a:lnTo>
                  <a:lnTo>
                    <a:pt x="694" y="626"/>
                  </a:lnTo>
                  <a:lnTo>
                    <a:pt x="694" y="626"/>
                  </a:lnTo>
                  <a:close/>
                  <a:moveTo>
                    <a:pt x="845" y="383"/>
                  </a:moveTo>
                  <a:lnTo>
                    <a:pt x="845" y="383"/>
                  </a:lnTo>
                  <a:lnTo>
                    <a:pt x="826" y="373"/>
                  </a:lnTo>
                  <a:lnTo>
                    <a:pt x="807" y="362"/>
                  </a:lnTo>
                  <a:lnTo>
                    <a:pt x="787" y="351"/>
                  </a:lnTo>
                  <a:lnTo>
                    <a:pt x="767" y="341"/>
                  </a:lnTo>
                  <a:lnTo>
                    <a:pt x="747" y="333"/>
                  </a:lnTo>
                  <a:lnTo>
                    <a:pt x="726" y="325"/>
                  </a:lnTo>
                  <a:lnTo>
                    <a:pt x="705" y="318"/>
                  </a:lnTo>
                  <a:lnTo>
                    <a:pt x="683" y="311"/>
                  </a:lnTo>
                  <a:lnTo>
                    <a:pt x="662" y="306"/>
                  </a:lnTo>
                  <a:lnTo>
                    <a:pt x="640" y="301"/>
                  </a:lnTo>
                  <a:lnTo>
                    <a:pt x="619" y="296"/>
                  </a:lnTo>
                  <a:lnTo>
                    <a:pt x="598" y="293"/>
                  </a:lnTo>
                  <a:lnTo>
                    <a:pt x="575" y="290"/>
                  </a:lnTo>
                  <a:lnTo>
                    <a:pt x="552" y="288"/>
                  </a:lnTo>
                  <a:lnTo>
                    <a:pt x="531" y="287"/>
                  </a:lnTo>
                  <a:lnTo>
                    <a:pt x="508" y="287"/>
                  </a:lnTo>
                  <a:lnTo>
                    <a:pt x="508" y="287"/>
                  </a:lnTo>
                  <a:lnTo>
                    <a:pt x="486" y="287"/>
                  </a:lnTo>
                  <a:lnTo>
                    <a:pt x="463" y="288"/>
                  </a:lnTo>
                  <a:lnTo>
                    <a:pt x="442" y="290"/>
                  </a:lnTo>
                  <a:lnTo>
                    <a:pt x="419" y="293"/>
                  </a:lnTo>
                  <a:lnTo>
                    <a:pt x="398" y="296"/>
                  </a:lnTo>
                  <a:lnTo>
                    <a:pt x="376" y="301"/>
                  </a:lnTo>
                  <a:lnTo>
                    <a:pt x="354" y="306"/>
                  </a:lnTo>
                  <a:lnTo>
                    <a:pt x="334" y="311"/>
                  </a:lnTo>
                  <a:lnTo>
                    <a:pt x="312" y="318"/>
                  </a:lnTo>
                  <a:lnTo>
                    <a:pt x="291" y="325"/>
                  </a:lnTo>
                  <a:lnTo>
                    <a:pt x="270" y="333"/>
                  </a:lnTo>
                  <a:lnTo>
                    <a:pt x="250" y="341"/>
                  </a:lnTo>
                  <a:lnTo>
                    <a:pt x="229" y="351"/>
                  </a:lnTo>
                  <a:lnTo>
                    <a:pt x="210" y="362"/>
                  </a:lnTo>
                  <a:lnTo>
                    <a:pt x="191" y="373"/>
                  </a:lnTo>
                  <a:lnTo>
                    <a:pt x="172" y="383"/>
                  </a:lnTo>
                  <a:lnTo>
                    <a:pt x="172" y="383"/>
                  </a:lnTo>
                  <a:lnTo>
                    <a:pt x="166" y="388"/>
                  </a:lnTo>
                  <a:lnTo>
                    <a:pt x="162" y="393"/>
                  </a:lnTo>
                  <a:lnTo>
                    <a:pt x="160" y="398"/>
                  </a:lnTo>
                  <a:lnTo>
                    <a:pt x="158" y="404"/>
                  </a:lnTo>
                  <a:lnTo>
                    <a:pt x="157" y="410"/>
                  </a:lnTo>
                  <a:lnTo>
                    <a:pt x="157" y="416"/>
                  </a:lnTo>
                  <a:lnTo>
                    <a:pt x="159" y="422"/>
                  </a:lnTo>
                  <a:lnTo>
                    <a:pt x="162" y="427"/>
                  </a:lnTo>
                  <a:lnTo>
                    <a:pt x="162" y="427"/>
                  </a:lnTo>
                  <a:lnTo>
                    <a:pt x="165" y="433"/>
                  </a:lnTo>
                  <a:lnTo>
                    <a:pt x="170" y="437"/>
                  </a:lnTo>
                  <a:lnTo>
                    <a:pt x="176" y="440"/>
                  </a:lnTo>
                  <a:lnTo>
                    <a:pt x="181" y="441"/>
                  </a:lnTo>
                  <a:lnTo>
                    <a:pt x="188" y="442"/>
                  </a:lnTo>
                  <a:lnTo>
                    <a:pt x="193" y="442"/>
                  </a:lnTo>
                  <a:lnTo>
                    <a:pt x="199" y="440"/>
                  </a:lnTo>
                  <a:lnTo>
                    <a:pt x="205" y="438"/>
                  </a:lnTo>
                  <a:lnTo>
                    <a:pt x="205" y="438"/>
                  </a:lnTo>
                  <a:lnTo>
                    <a:pt x="222" y="427"/>
                  </a:lnTo>
                  <a:lnTo>
                    <a:pt x="240" y="418"/>
                  </a:lnTo>
                  <a:lnTo>
                    <a:pt x="257" y="408"/>
                  </a:lnTo>
                  <a:lnTo>
                    <a:pt x="276" y="399"/>
                  </a:lnTo>
                  <a:lnTo>
                    <a:pt x="294" y="392"/>
                  </a:lnTo>
                  <a:lnTo>
                    <a:pt x="313" y="384"/>
                  </a:lnTo>
                  <a:lnTo>
                    <a:pt x="331" y="378"/>
                  </a:lnTo>
                  <a:lnTo>
                    <a:pt x="351" y="373"/>
                  </a:lnTo>
                  <a:lnTo>
                    <a:pt x="370" y="367"/>
                  </a:lnTo>
                  <a:lnTo>
                    <a:pt x="389" y="363"/>
                  </a:lnTo>
                  <a:lnTo>
                    <a:pt x="409" y="359"/>
                  </a:lnTo>
                  <a:lnTo>
                    <a:pt x="428" y="355"/>
                  </a:lnTo>
                  <a:lnTo>
                    <a:pt x="448" y="353"/>
                  </a:lnTo>
                  <a:lnTo>
                    <a:pt x="469" y="351"/>
                  </a:lnTo>
                  <a:lnTo>
                    <a:pt x="488" y="350"/>
                  </a:lnTo>
                  <a:lnTo>
                    <a:pt x="508" y="350"/>
                  </a:lnTo>
                  <a:lnTo>
                    <a:pt x="508" y="350"/>
                  </a:lnTo>
                  <a:lnTo>
                    <a:pt x="529" y="350"/>
                  </a:lnTo>
                  <a:lnTo>
                    <a:pt x="548" y="351"/>
                  </a:lnTo>
                  <a:lnTo>
                    <a:pt x="569" y="353"/>
                  </a:lnTo>
                  <a:lnTo>
                    <a:pt x="588" y="355"/>
                  </a:lnTo>
                  <a:lnTo>
                    <a:pt x="608" y="359"/>
                  </a:lnTo>
                  <a:lnTo>
                    <a:pt x="628" y="363"/>
                  </a:lnTo>
                  <a:lnTo>
                    <a:pt x="647" y="367"/>
                  </a:lnTo>
                  <a:lnTo>
                    <a:pt x="666" y="373"/>
                  </a:lnTo>
                  <a:lnTo>
                    <a:pt x="686" y="378"/>
                  </a:lnTo>
                  <a:lnTo>
                    <a:pt x="704" y="384"/>
                  </a:lnTo>
                  <a:lnTo>
                    <a:pt x="722" y="392"/>
                  </a:lnTo>
                  <a:lnTo>
                    <a:pt x="741" y="399"/>
                  </a:lnTo>
                  <a:lnTo>
                    <a:pt x="758" y="408"/>
                  </a:lnTo>
                  <a:lnTo>
                    <a:pt x="777" y="418"/>
                  </a:lnTo>
                  <a:lnTo>
                    <a:pt x="794" y="427"/>
                  </a:lnTo>
                  <a:lnTo>
                    <a:pt x="811" y="438"/>
                  </a:lnTo>
                  <a:lnTo>
                    <a:pt x="811" y="438"/>
                  </a:lnTo>
                  <a:lnTo>
                    <a:pt x="815" y="440"/>
                  </a:lnTo>
                  <a:lnTo>
                    <a:pt x="820" y="441"/>
                  </a:lnTo>
                  <a:lnTo>
                    <a:pt x="828" y="442"/>
                  </a:lnTo>
                  <a:lnTo>
                    <a:pt x="828" y="442"/>
                  </a:lnTo>
                  <a:lnTo>
                    <a:pt x="836" y="441"/>
                  </a:lnTo>
                  <a:lnTo>
                    <a:pt x="843" y="439"/>
                  </a:lnTo>
                  <a:lnTo>
                    <a:pt x="850" y="434"/>
                  </a:lnTo>
                  <a:lnTo>
                    <a:pt x="855" y="427"/>
                  </a:lnTo>
                  <a:lnTo>
                    <a:pt x="855" y="427"/>
                  </a:lnTo>
                  <a:lnTo>
                    <a:pt x="858" y="422"/>
                  </a:lnTo>
                  <a:lnTo>
                    <a:pt x="859" y="416"/>
                  </a:lnTo>
                  <a:lnTo>
                    <a:pt x="860" y="410"/>
                  </a:lnTo>
                  <a:lnTo>
                    <a:pt x="859" y="404"/>
                  </a:lnTo>
                  <a:lnTo>
                    <a:pt x="857" y="398"/>
                  </a:lnTo>
                  <a:lnTo>
                    <a:pt x="854" y="393"/>
                  </a:lnTo>
                  <a:lnTo>
                    <a:pt x="851" y="388"/>
                  </a:lnTo>
                  <a:lnTo>
                    <a:pt x="845" y="383"/>
                  </a:lnTo>
                  <a:lnTo>
                    <a:pt x="845" y="3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2" name="Freeform 22"/>
            <p:cNvSpPr>
              <a:spLocks noEditPoints="1"/>
            </p:cNvSpPr>
            <p:nvPr/>
          </p:nvSpPr>
          <p:spPr bwMode="auto">
            <a:xfrm>
              <a:off x="6919611" y="3536270"/>
              <a:ext cx="323850" cy="323850"/>
            </a:xfrm>
            <a:custGeom>
              <a:avLst/>
              <a:gdLst>
                <a:gd name="T0" fmla="*/ 975 w 1017"/>
                <a:gd name="T1" fmla="*/ 2 h 1018"/>
                <a:gd name="T2" fmla="*/ 0 w 1017"/>
                <a:gd name="T3" fmla="*/ 986 h 1018"/>
                <a:gd name="T4" fmla="*/ 26 w 1017"/>
                <a:gd name="T5" fmla="*/ 1017 h 1018"/>
                <a:gd name="T6" fmla="*/ 1009 w 1017"/>
                <a:gd name="T7" fmla="*/ 55 h 1018"/>
                <a:gd name="T8" fmla="*/ 1009 w 1017"/>
                <a:gd name="T9" fmla="*/ 10 h 1018"/>
                <a:gd name="T10" fmla="*/ 737 w 1017"/>
                <a:gd name="T11" fmla="*/ 378 h 1018"/>
                <a:gd name="T12" fmla="*/ 712 w 1017"/>
                <a:gd name="T13" fmla="*/ 409 h 1018"/>
                <a:gd name="T14" fmla="*/ 919 w 1017"/>
                <a:gd name="T15" fmla="*/ 634 h 1018"/>
                <a:gd name="T16" fmla="*/ 908 w 1017"/>
                <a:gd name="T17" fmla="*/ 685 h 1018"/>
                <a:gd name="T18" fmla="*/ 873 w 1017"/>
                <a:gd name="T19" fmla="*/ 699 h 1018"/>
                <a:gd name="T20" fmla="*/ 851 w 1017"/>
                <a:gd name="T21" fmla="*/ 694 h 1018"/>
                <a:gd name="T22" fmla="*/ 649 w 1017"/>
                <a:gd name="T23" fmla="*/ 495 h 1018"/>
                <a:gd name="T24" fmla="*/ 609 w 1017"/>
                <a:gd name="T25" fmla="*/ 499 h 1018"/>
                <a:gd name="T26" fmla="*/ 609 w 1017"/>
                <a:gd name="T27" fmla="*/ 544 h 1018"/>
                <a:gd name="T28" fmla="*/ 444 w 1017"/>
                <a:gd name="T29" fmla="*/ 689 h 1018"/>
                <a:gd name="T30" fmla="*/ 405 w 1017"/>
                <a:gd name="T31" fmla="*/ 708 h 1018"/>
                <a:gd name="T32" fmla="*/ 418 w 1017"/>
                <a:gd name="T33" fmla="*/ 746 h 1018"/>
                <a:gd name="T34" fmla="*/ 515 w 1017"/>
                <a:gd name="T35" fmla="*/ 764 h 1018"/>
                <a:gd name="T36" fmla="*/ 541 w 1017"/>
                <a:gd name="T37" fmla="*/ 795 h 1018"/>
                <a:gd name="T38" fmla="*/ 431 w 1017"/>
                <a:gd name="T39" fmla="*/ 917 h 1018"/>
                <a:gd name="T40" fmla="*/ 316 w 1017"/>
                <a:gd name="T41" fmla="*/ 838 h 1018"/>
                <a:gd name="T42" fmla="*/ 275 w 1017"/>
                <a:gd name="T43" fmla="*/ 834 h 1018"/>
                <a:gd name="T44" fmla="*/ 263 w 1017"/>
                <a:gd name="T45" fmla="*/ 872 h 1018"/>
                <a:gd name="T46" fmla="*/ 377 w 1017"/>
                <a:gd name="T47" fmla="*/ 978 h 1018"/>
                <a:gd name="T48" fmla="*/ 441 w 1017"/>
                <a:gd name="T49" fmla="*/ 982 h 1018"/>
                <a:gd name="T50" fmla="*/ 583 w 1017"/>
                <a:gd name="T51" fmla="*/ 856 h 1018"/>
                <a:gd name="T52" fmla="*/ 604 w 1017"/>
                <a:gd name="T53" fmla="*/ 795 h 1018"/>
                <a:gd name="T54" fmla="*/ 891 w 1017"/>
                <a:gd name="T55" fmla="*/ 762 h 1018"/>
                <a:gd name="T56" fmla="*/ 961 w 1017"/>
                <a:gd name="T57" fmla="*/ 723 h 1018"/>
                <a:gd name="T58" fmla="*/ 986 w 1017"/>
                <a:gd name="T59" fmla="*/ 652 h 1018"/>
                <a:gd name="T60" fmla="*/ 953 w 1017"/>
                <a:gd name="T61" fmla="*/ 574 h 1018"/>
                <a:gd name="T62" fmla="*/ 158 w 1017"/>
                <a:gd name="T63" fmla="*/ 757 h 1018"/>
                <a:gd name="T64" fmla="*/ 189 w 1017"/>
                <a:gd name="T65" fmla="*/ 732 h 1018"/>
                <a:gd name="T66" fmla="*/ 101 w 1017"/>
                <a:gd name="T67" fmla="*/ 622 h 1018"/>
                <a:gd name="T68" fmla="*/ 104 w 1017"/>
                <a:gd name="T69" fmla="*/ 582 h 1018"/>
                <a:gd name="T70" fmla="*/ 234 w 1017"/>
                <a:gd name="T71" fmla="*/ 479 h 1018"/>
                <a:gd name="T72" fmla="*/ 255 w 1017"/>
                <a:gd name="T73" fmla="*/ 510 h 1018"/>
                <a:gd name="T74" fmla="*/ 275 w 1017"/>
                <a:gd name="T75" fmla="*/ 604 h 1018"/>
                <a:gd name="T76" fmla="*/ 295 w 1017"/>
                <a:gd name="T77" fmla="*/ 615 h 1018"/>
                <a:gd name="T78" fmla="*/ 316 w 1017"/>
                <a:gd name="T79" fmla="*/ 610 h 1018"/>
                <a:gd name="T80" fmla="*/ 330 w 1017"/>
                <a:gd name="T81" fmla="*/ 573 h 1018"/>
                <a:gd name="T82" fmla="*/ 479 w 1017"/>
                <a:gd name="T83" fmla="*/ 413 h 1018"/>
                <a:gd name="T84" fmla="*/ 519 w 1017"/>
                <a:gd name="T85" fmla="*/ 409 h 1018"/>
                <a:gd name="T86" fmla="*/ 523 w 1017"/>
                <a:gd name="T87" fmla="*/ 369 h 1018"/>
                <a:gd name="T88" fmla="*/ 318 w 1017"/>
                <a:gd name="T89" fmla="*/ 144 h 1018"/>
                <a:gd name="T90" fmla="*/ 356 w 1017"/>
                <a:gd name="T91" fmla="*/ 96 h 1018"/>
                <a:gd name="T92" fmla="*/ 586 w 1017"/>
                <a:gd name="T93" fmla="*/ 297 h 1018"/>
                <a:gd name="T94" fmla="*/ 627 w 1017"/>
                <a:gd name="T95" fmla="*/ 300 h 1018"/>
                <a:gd name="T96" fmla="*/ 639 w 1017"/>
                <a:gd name="T97" fmla="*/ 262 h 1018"/>
                <a:gd name="T98" fmla="*/ 408 w 1017"/>
                <a:gd name="T99" fmla="*/ 41 h 1018"/>
                <a:gd name="T100" fmla="*/ 323 w 1017"/>
                <a:gd name="T101" fmla="*/ 41 h 1018"/>
                <a:gd name="T102" fmla="*/ 267 w 1017"/>
                <a:gd name="T103" fmla="*/ 91 h 1018"/>
                <a:gd name="T104" fmla="*/ 242 w 1017"/>
                <a:gd name="T105" fmla="*/ 416 h 1018"/>
                <a:gd name="T106" fmla="*/ 59 w 1017"/>
                <a:gd name="T107" fmla="*/ 537 h 1018"/>
                <a:gd name="T108" fmla="*/ 32 w 1017"/>
                <a:gd name="T109" fmla="*/ 595 h 1018"/>
                <a:gd name="T110" fmla="*/ 47 w 1017"/>
                <a:gd name="T111" fmla="*/ 6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8">
                  <a:moveTo>
                    <a:pt x="1009" y="10"/>
                  </a:moveTo>
                  <a:lnTo>
                    <a:pt x="1009" y="10"/>
                  </a:lnTo>
                  <a:lnTo>
                    <a:pt x="1003" y="5"/>
                  </a:lnTo>
                  <a:lnTo>
                    <a:pt x="998" y="2"/>
                  </a:lnTo>
                  <a:lnTo>
                    <a:pt x="992" y="1"/>
                  </a:lnTo>
                  <a:lnTo>
                    <a:pt x="986" y="0"/>
                  </a:lnTo>
                  <a:lnTo>
                    <a:pt x="980" y="1"/>
                  </a:lnTo>
                  <a:lnTo>
                    <a:pt x="975" y="2"/>
                  </a:lnTo>
                  <a:lnTo>
                    <a:pt x="968" y="5"/>
                  </a:lnTo>
                  <a:lnTo>
                    <a:pt x="964" y="10"/>
                  </a:lnTo>
                  <a:lnTo>
                    <a:pt x="9" y="963"/>
                  </a:lnTo>
                  <a:lnTo>
                    <a:pt x="9" y="963"/>
                  </a:lnTo>
                  <a:lnTo>
                    <a:pt x="6" y="969"/>
                  </a:lnTo>
                  <a:lnTo>
                    <a:pt x="2" y="974"/>
                  </a:lnTo>
                  <a:lnTo>
                    <a:pt x="0" y="981"/>
                  </a:lnTo>
                  <a:lnTo>
                    <a:pt x="0" y="986"/>
                  </a:lnTo>
                  <a:lnTo>
                    <a:pt x="0" y="992"/>
                  </a:lnTo>
                  <a:lnTo>
                    <a:pt x="2" y="998"/>
                  </a:lnTo>
                  <a:lnTo>
                    <a:pt x="6" y="1004"/>
                  </a:lnTo>
                  <a:lnTo>
                    <a:pt x="9" y="1008"/>
                  </a:lnTo>
                  <a:lnTo>
                    <a:pt x="9" y="1008"/>
                  </a:lnTo>
                  <a:lnTo>
                    <a:pt x="14" y="1013"/>
                  </a:lnTo>
                  <a:lnTo>
                    <a:pt x="20" y="1016"/>
                  </a:lnTo>
                  <a:lnTo>
                    <a:pt x="26" y="1017"/>
                  </a:lnTo>
                  <a:lnTo>
                    <a:pt x="31" y="1018"/>
                  </a:lnTo>
                  <a:lnTo>
                    <a:pt x="31" y="1018"/>
                  </a:lnTo>
                  <a:lnTo>
                    <a:pt x="38" y="1017"/>
                  </a:lnTo>
                  <a:lnTo>
                    <a:pt x="44" y="1016"/>
                  </a:lnTo>
                  <a:lnTo>
                    <a:pt x="50" y="1013"/>
                  </a:lnTo>
                  <a:lnTo>
                    <a:pt x="54" y="1008"/>
                  </a:lnTo>
                  <a:lnTo>
                    <a:pt x="1009" y="55"/>
                  </a:lnTo>
                  <a:lnTo>
                    <a:pt x="1009" y="55"/>
                  </a:lnTo>
                  <a:lnTo>
                    <a:pt x="1012" y="49"/>
                  </a:lnTo>
                  <a:lnTo>
                    <a:pt x="1015" y="44"/>
                  </a:lnTo>
                  <a:lnTo>
                    <a:pt x="1017" y="39"/>
                  </a:lnTo>
                  <a:lnTo>
                    <a:pt x="1017" y="32"/>
                  </a:lnTo>
                  <a:lnTo>
                    <a:pt x="1017" y="26"/>
                  </a:lnTo>
                  <a:lnTo>
                    <a:pt x="1015" y="20"/>
                  </a:lnTo>
                  <a:lnTo>
                    <a:pt x="1012" y="15"/>
                  </a:lnTo>
                  <a:lnTo>
                    <a:pt x="1009" y="10"/>
                  </a:lnTo>
                  <a:lnTo>
                    <a:pt x="1009" y="10"/>
                  </a:lnTo>
                  <a:close/>
                  <a:moveTo>
                    <a:pt x="766" y="386"/>
                  </a:moveTo>
                  <a:lnTo>
                    <a:pt x="766" y="386"/>
                  </a:lnTo>
                  <a:lnTo>
                    <a:pt x="761" y="383"/>
                  </a:lnTo>
                  <a:lnTo>
                    <a:pt x="756" y="380"/>
                  </a:lnTo>
                  <a:lnTo>
                    <a:pt x="750" y="378"/>
                  </a:lnTo>
                  <a:lnTo>
                    <a:pt x="744" y="378"/>
                  </a:lnTo>
                  <a:lnTo>
                    <a:pt x="737" y="378"/>
                  </a:lnTo>
                  <a:lnTo>
                    <a:pt x="732" y="380"/>
                  </a:lnTo>
                  <a:lnTo>
                    <a:pt x="727" y="383"/>
                  </a:lnTo>
                  <a:lnTo>
                    <a:pt x="721" y="386"/>
                  </a:lnTo>
                  <a:lnTo>
                    <a:pt x="721" y="386"/>
                  </a:lnTo>
                  <a:lnTo>
                    <a:pt x="717" y="392"/>
                  </a:lnTo>
                  <a:lnTo>
                    <a:pt x="715" y="397"/>
                  </a:lnTo>
                  <a:lnTo>
                    <a:pt x="713" y="403"/>
                  </a:lnTo>
                  <a:lnTo>
                    <a:pt x="712" y="409"/>
                  </a:lnTo>
                  <a:lnTo>
                    <a:pt x="713" y="415"/>
                  </a:lnTo>
                  <a:lnTo>
                    <a:pt x="715" y="420"/>
                  </a:lnTo>
                  <a:lnTo>
                    <a:pt x="717" y="427"/>
                  </a:lnTo>
                  <a:lnTo>
                    <a:pt x="721" y="431"/>
                  </a:lnTo>
                  <a:lnTo>
                    <a:pt x="908" y="619"/>
                  </a:lnTo>
                  <a:lnTo>
                    <a:pt x="908" y="619"/>
                  </a:lnTo>
                  <a:lnTo>
                    <a:pt x="914" y="625"/>
                  </a:lnTo>
                  <a:lnTo>
                    <a:pt x="919" y="634"/>
                  </a:lnTo>
                  <a:lnTo>
                    <a:pt x="922" y="643"/>
                  </a:lnTo>
                  <a:lnTo>
                    <a:pt x="922" y="652"/>
                  </a:lnTo>
                  <a:lnTo>
                    <a:pt x="922" y="652"/>
                  </a:lnTo>
                  <a:lnTo>
                    <a:pt x="922" y="662"/>
                  </a:lnTo>
                  <a:lnTo>
                    <a:pt x="919" y="670"/>
                  </a:lnTo>
                  <a:lnTo>
                    <a:pt x="914" y="679"/>
                  </a:lnTo>
                  <a:lnTo>
                    <a:pt x="908" y="685"/>
                  </a:lnTo>
                  <a:lnTo>
                    <a:pt x="908" y="685"/>
                  </a:lnTo>
                  <a:lnTo>
                    <a:pt x="904" y="691"/>
                  </a:lnTo>
                  <a:lnTo>
                    <a:pt x="897" y="694"/>
                  </a:lnTo>
                  <a:lnTo>
                    <a:pt x="892" y="697"/>
                  </a:lnTo>
                  <a:lnTo>
                    <a:pt x="885" y="698"/>
                  </a:lnTo>
                  <a:lnTo>
                    <a:pt x="885" y="698"/>
                  </a:lnTo>
                  <a:lnTo>
                    <a:pt x="882" y="699"/>
                  </a:lnTo>
                  <a:lnTo>
                    <a:pt x="882" y="699"/>
                  </a:lnTo>
                  <a:lnTo>
                    <a:pt x="873" y="699"/>
                  </a:lnTo>
                  <a:lnTo>
                    <a:pt x="873" y="699"/>
                  </a:lnTo>
                  <a:lnTo>
                    <a:pt x="870" y="699"/>
                  </a:lnTo>
                  <a:lnTo>
                    <a:pt x="870" y="699"/>
                  </a:lnTo>
                  <a:lnTo>
                    <a:pt x="862" y="698"/>
                  </a:lnTo>
                  <a:lnTo>
                    <a:pt x="862" y="698"/>
                  </a:lnTo>
                  <a:lnTo>
                    <a:pt x="859" y="697"/>
                  </a:lnTo>
                  <a:lnTo>
                    <a:pt x="859" y="697"/>
                  </a:lnTo>
                  <a:lnTo>
                    <a:pt x="851" y="694"/>
                  </a:lnTo>
                  <a:lnTo>
                    <a:pt x="851" y="694"/>
                  </a:lnTo>
                  <a:lnTo>
                    <a:pt x="849" y="693"/>
                  </a:lnTo>
                  <a:lnTo>
                    <a:pt x="849" y="693"/>
                  </a:lnTo>
                  <a:lnTo>
                    <a:pt x="845" y="690"/>
                  </a:lnTo>
                  <a:lnTo>
                    <a:pt x="840" y="685"/>
                  </a:lnTo>
                  <a:lnTo>
                    <a:pt x="654" y="499"/>
                  </a:lnTo>
                  <a:lnTo>
                    <a:pt x="654" y="499"/>
                  </a:lnTo>
                  <a:lnTo>
                    <a:pt x="649" y="495"/>
                  </a:lnTo>
                  <a:lnTo>
                    <a:pt x="643" y="492"/>
                  </a:lnTo>
                  <a:lnTo>
                    <a:pt x="638" y="490"/>
                  </a:lnTo>
                  <a:lnTo>
                    <a:pt x="631" y="489"/>
                  </a:lnTo>
                  <a:lnTo>
                    <a:pt x="626" y="490"/>
                  </a:lnTo>
                  <a:lnTo>
                    <a:pt x="619" y="492"/>
                  </a:lnTo>
                  <a:lnTo>
                    <a:pt x="614" y="495"/>
                  </a:lnTo>
                  <a:lnTo>
                    <a:pt x="609" y="499"/>
                  </a:lnTo>
                  <a:lnTo>
                    <a:pt x="609" y="499"/>
                  </a:lnTo>
                  <a:lnTo>
                    <a:pt x="604" y="504"/>
                  </a:lnTo>
                  <a:lnTo>
                    <a:pt x="602" y="510"/>
                  </a:lnTo>
                  <a:lnTo>
                    <a:pt x="600" y="515"/>
                  </a:lnTo>
                  <a:lnTo>
                    <a:pt x="600" y="521"/>
                  </a:lnTo>
                  <a:lnTo>
                    <a:pt x="600" y="528"/>
                  </a:lnTo>
                  <a:lnTo>
                    <a:pt x="602" y="533"/>
                  </a:lnTo>
                  <a:lnTo>
                    <a:pt x="604" y="539"/>
                  </a:lnTo>
                  <a:lnTo>
                    <a:pt x="609" y="544"/>
                  </a:lnTo>
                  <a:lnTo>
                    <a:pt x="765" y="699"/>
                  </a:lnTo>
                  <a:lnTo>
                    <a:pt x="509" y="699"/>
                  </a:lnTo>
                  <a:lnTo>
                    <a:pt x="509" y="699"/>
                  </a:lnTo>
                  <a:lnTo>
                    <a:pt x="493" y="699"/>
                  </a:lnTo>
                  <a:lnTo>
                    <a:pt x="477" y="697"/>
                  </a:lnTo>
                  <a:lnTo>
                    <a:pt x="461" y="694"/>
                  </a:lnTo>
                  <a:lnTo>
                    <a:pt x="444" y="689"/>
                  </a:lnTo>
                  <a:lnTo>
                    <a:pt x="444" y="689"/>
                  </a:lnTo>
                  <a:lnTo>
                    <a:pt x="439" y="688"/>
                  </a:lnTo>
                  <a:lnTo>
                    <a:pt x="433" y="687"/>
                  </a:lnTo>
                  <a:lnTo>
                    <a:pt x="426" y="688"/>
                  </a:lnTo>
                  <a:lnTo>
                    <a:pt x="421" y="690"/>
                  </a:lnTo>
                  <a:lnTo>
                    <a:pt x="416" y="693"/>
                  </a:lnTo>
                  <a:lnTo>
                    <a:pt x="411" y="697"/>
                  </a:lnTo>
                  <a:lnTo>
                    <a:pt x="407" y="702"/>
                  </a:lnTo>
                  <a:lnTo>
                    <a:pt x="405" y="708"/>
                  </a:lnTo>
                  <a:lnTo>
                    <a:pt x="405" y="708"/>
                  </a:lnTo>
                  <a:lnTo>
                    <a:pt x="403" y="714"/>
                  </a:lnTo>
                  <a:lnTo>
                    <a:pt x="403" y="721"/>
                  </a:lnTo>
                  <a:lnTo>
                    <a:pt x="404" y="726"/>
                  </a:lnTo>
                  <a:lnTo>
                    <a:pt x="406" y="733"/>
                  </a:lnTo>
                  <a:lnTo>
                    <a:pt x="409" y="737"/>
                  </a:lnTo>
                  <a:lnTo>
                    <a:pt x="412" y="742"/>
                  </a:lnTo>
                  <a:lnTo>
                    <a:pt x="418" y="746"/>
                  </a:lnTo>
                  <a:lnTo>
                    <a:pt x="424" y="749"/>
                  </a:lnTo>
                  <a:lnTo>
                    <a:pt x="424" y="749"/>
                  </a:lnTo>
                  <a:lnTo>
                    <a:pt x="444" y="755"/>
                  </a:lnTo>
                  <a:lnTo>
                    <a:pt x="466" y="760"/>
                  </a:lnTo>
                  <a:lnTo>
                    <a:pt x="487" y="763"/>
                  </a:lnTo>
                  <a:lnTo>
                    <a:pt x="509" y="764"/>
                  </a:lnTo>
                  <a:lnTo>
                    <a:pt x="509" y="764"/>
                  </a:lnTo>
                  <a:lnTo>
                    <a:pt x="515" y="764"/>
                  </a:lnTo>
                  <a:lnTo>
                    <a:pt x="521" y="766"/>
                  </a:lnTo>
                  <a:lnTo>
                    <a:pt x="526" y="769"/>
                  </a:lnTo>
                  <a:lnTo>
                    <a:pt x="531" y="772"/>
                  </a:lnTo>
                  <a:lnTo>
                    <a:pt x="531" y="772"/>
                  </a:lnTo>
                  <a:lnTo>
                    <a:pt x="536" y="778"/>
                  </a:lnTo>
                  <a:lnTo>
                    <a:pt x="538" y="783"/>
                  </a:lnTo>
                  <a:lnTo>
                    <a:pt x="540" y="790"/>
                  </a:lnTo>
                  <a:lnTo>
                    <a:pt x="541" y="795"/>
                  </a:lnTo>
                  <a:lnTo>
                    <a:pt x="541" y="795"/>
                  </a:lnTo>
                  <a:lnTo>
                    <a:pt x="540" y="801"/>
                  </a:lnTo>
                  <a:lnTo>
                    <a:pt x="538" y="808"/>
                  </a:lnTo>
                  <a:lnTo>
                    <a:pt x="536" y="813"/>
                  </a:lnTo>
                  <a:lnTo>
                    <a:pt x="531" y="817"/>
                  </a:lnTo>
                  <a:lnTo>
                    <a:pt x="436" y="913"/>
                  </a:lnTo>
                  <a:lnTo>
                    <a:pt x="436" y="913"/>
                  </a:lnTo>
                  <a:lnTo>
                    <a:pt x="431" y="917"/>
                  </a:lnTo>
                  <a:lnTo>
                    <a:pt x="425" y="920"/>
                  </a:lnTo>
                  <a:lnTo>
                    <a:pt x="420" y="922"/>
                  </a:lnTo>
                  <a:lnTo>
                    <a:pt x="413" y="923"/>
                  </a:lnTo>
                  <a:lnTo>
                    <a:pt x="407" y="922"/>
                  </a:lnTo>
                  <a:lnTo>
                    <a:pt x="402" y="920"/>
                  </a:lnTo>
                  <a:lnTo>
                    <a:pt x="396" y="917"/>
                  </a:lnTo>
                  <a:lnTo>
                    <a:pt x="391" y="913"/>
                  </a:lnTo>
                  <a:lnTo>
                    <a:pt x="316" y="838"/>
                  </a:lnTo>
                  <a:lnTo>
                    <a:pt x="316" y="838"/>
                  </a:lnTo>
                  <a:lnTo>
                    <a:pt x="310" y="834"/>
                  </a:lnTo>
                  <a:lnTo>
                    <a:pt x="305" y="830"/>
                  </a:lnTo>
                  <a:lnTo>
                    <a:pt x="299" y="829"/>
                  </a:lnTo>
                  <a:lnTo>
                    <a:pt x="293" y="828"/>
                  </a:lnTo>
                  <a:lnTo>
                    <a:pt x="287" y="829"/>
                  </a:lnTo>
                  <a:lnTo>
                    <a:pt x="281" y="830"/>
                  </a:lnTo>
                  <a:lnTo>
                    <a:pt x="275" y="834"/>
                  </a:lnTo>
                  <a:lnTo>
                    <a:pt x="271" y="838"/>
                  </a:lnTo>
                  <a:lnTo>
                    <a:pt x="271" y="838"/>
                  </a:lnTo>
                  <a:lnTo>
                    <a:pt x="266" y="842"/>
                  </a:lnTo>
                  <a:lnTo>
                    <a:pt x="263" y="849"/>
                  </a:lnTo>
                  <a:lnTo>
                    <a:pt x="262" y="854"/>
                  </a:lnTo>
                  <a:lnTo>
                    <a:pt x="261" y="860"/>
                  </a:lnTo>
                  <a:lnTo>
                    <a:pt x="262" y="866"/>
                  </a:lnTo>
                  <a:lnTo>
                    <a:pt x="263" y="872"/>
                  </a:lnTo>
                  <a:lnTo>
                    <a:pt x="266" y="878"/>
                  </a:lnTo>
                  <a:lnTo>
                    <a:pt x="271" y="883"/>
                  </a:lnTo>
                  <a:lnTo>
                    <a:pt x="346" y="958"/>
                  </a:lnTo>
                  <a:lnTo>
                    <a:pt x="346" y="958"/>
                  </a:lnTo>
                  <a:lnTo>
                    <a:pt x="353" y="964"/>
                  </a:lnTo>
                  <a:lnTo>
                    <a:pt x="361" y="970"/>
                  </a:lnTo>
                  <a:lnTo>
                    <a:pt x="368" y="975"/>
                  </a:lnTo>
                  <a:lnTo>
                    <a:pt x="377" y="978"/>
                  </a:lnTo>
                  <a:lnTo>
                    <a:pt x="385" y="982"/>
                  </a:lnTo>
                  <a:lnTo>
                    <a:pt x="395" y="985"/>
                  </a:lnTo>
                  <a:lnTo>
                    <a:pt x="404" y="986"/>
                  </a:lnTo>
                  <a:lnTo>
                    <a:pt x="413" y="986"/>
                  </a:lnTo>
                  <a:lnTo>
                    <a:pt x="413" y="986"/>
                  </a:lnTo>
                  <a:lnTo>
                    <a:pt x="423" y="986"/>
                  </a:lnTo>
                  <a:lnTo>
                    <a:pt x="433" y="985"/>
                  </a:lnTo>
                  <a:lnTo>
                    <a:pt x="441" y="982"/>
                  </a:lnTo>
                  <a:lnTo>
                    <a:pt x="450" y="978"/>
                  </a:lnTo>
                  <a:lnTo>
                    <a:pt x="458" y="975"/>
                  </a:lnTo>
                  <a:lnTo>
                    <a:pt x="466" y="970"/>
                  </a:lnTo>
                  <a:lnTo>
                    <a:pt x="473" y="964"/>
                  </a:lnTo>
                  <a:lnTo>
                    <a:pt x="481" y="958"/>
                  </a:lnTo>
                  <a:lnTo>
                    <a:pt x="576" y="863"/>
                  </a:lnTo>
                  <a:lnTo>
                    <a:pt x="576" y="863"/>
                  </a:lnTo>
                  <a:lnTo>
                    <a:pt x="583" y="856"/>
                  </a:lnTo>
                  <a:lnTo>
                    <a:pt x="588" y="849"/>
                  </a:lnTo>
                  <a:lnTo>
                    <a:pt x="594" y="840"/>
                  </a:lnTo>
                  <a:lnTo>
                    <a:pt x="597" y="831"/>
                  </a:lnTo>
                  <a:lnTo>
                    <a:pt x="600" y="823"/>
                  </a:lnTo>
                  <a:lnTo>
                    <a:pt x="602" y="814"/>
                  </a:lnTo>
                  <a:lnTo>
                    <a:pt x="604" y="805"/>
                  </a:lnTo>
                  <a:lnTo>
                    <a:pt x="604" y="795"/>
                  </a:lnTo>
                  <a:lnTo>
                    <a:pt x="604" y="795"/>
                  </a:lnTo>
                  <a:lnTo>
                    <a:pt x="604" y="787"/>
                  </a:lnTo>
                  <a:lnTo>
                    <a:pt x="603" y="779"/>
                  </a:lnTo>
                  <a:lnTo>
                    <a:pt x="599" y="764"/>
                  </a:lnTo>
                  <a:lnTo>
                    <a:pt x="875" y="764"/>
                  </a:lnTo>
                  <a:lnTo>
                    <a:pt x="875" y="764"/>
                  </a:lnTo>
                  <a:lnTo>
                    <a:pt x="883" y="763"/>
                  </a:lnTo>
                  <a:lnTo>
                    <a:pt x="891" y="762"/>
                  </a:lnTo>
                  <a:lnTo>
                    <a:pt x="891" y="762"/>
                  </a:lnTo>
                  <a:lnTo>
                    <a:pt x="896" y="762"/>
                  </a:lnTo>
                  <a:lnTo>
                    <a:pt x="896" y="762"/>
                  </a:lnTo>
                  <a:lnTo>
                    <a:pt x="912" y="757"/>
                  </a:lnTo>
                  <a:lnTo>
                    <a:pt x="927" y="751"/>
                  </a:lnTo>
                  <a:lnTo>
                    <a:pt x="941" y="741"/>
                  </a:lnTo>
                  <a:lnTo>
                    <a:pt x="953" y="731"/>
                  </a:lnTo>
                  <a:lnTo>
                    <a:pt x="953" y="731"/>
                  </a:lnTo>
                  <a:lnTo>
                    <a:pt x="961" y="723"/>
                  </a:lnTo>
                  <a:lnTo>
                    <a:pt x="967" y="713"/>
                  </a:lnTo>
                  <a:lnTo>
                    <a:pt x="973" y="705"/>
                  </a:lnTo>
                  <a:lnTo>
                    <a:pt x="978" y="695"/>
                  </a:lnTo>
                  <a:lnTo>
                    <a:pt x="981" y="684"/>
                  </a:lnTo>
                  <a:lnTo>
                    <a:pt x="984" y="674"/>
                  </a:lnTo>
                  <a:lnTo>
                    <a:pt x="985" y="663"/>
                  </a:lnTo>
                  <a:lnTo>
                    <a:pt x="986" y="652"/>
                  </a:lnTo>
                  <a:lnTo>
                    <a:pt x="986" y="652"/>
                  </a:lnTo>
                  <a:lnTo>
                    <a:pt x="985" y="642"/>
                  </a:lnTo>
                  <a:lnTo>
                    <a:pt x="984" y="631"/>
                  </a:lnTo>
                  <a:lnTo>
                    <a:pt x="981" y="620"/>
                  </a:lnTo>
                  <a:lnTo>
                    <a:pt x="978" y="609"/>
                  </a:lnTo>
                  <a:lnTo>
                    <a:pt x="973" y="600"/>
                  </a:lnTo>
                  <a:lnTo>
                    <a:pt x="967" y="590"/>
                  </a:lnTo>
                  <a:lnTo>
                    <a:pt x="961" y="581"/>
                  </a:lnTo>
                  <a:lnTo>
                    <a:pt x="953" y="574"/>
                  </a:lnTo>
                  <a:lnTo>
                    <a:pt x="766" y="386"/>
                  </a:lnTo>
                  <a:close/>
                  <a:moveTo>
                    <a:pt x="135" y="748"/>
                  </a:moveTo>
                  <a:lnTo>
                    <a:pt x="135" y="748"/>
                  </a:lnTo>
                  <a:lnTo>
                    <a:pt x="141" y="752"/>
                  </a:lnTo>
                  <a:lnTo>
                    <a:pt x="146" y="754"/>
                  </a:lnTo>
                  <a:lnTo>
                    <a:pt x="152" y="756"/>
                  </a:lnTo>
                  <a:lnTo>
                    <a:pt x="158" y="757"/>
                  </a:lnTo>
                  <a:lnTo>
                    <a:pt x="158" y="757"/>
                  </a:lnTo>
                  <a:lnTo>
                    <a:pt x="164" y="756"/>
                  </a:lnTo>
                  <a:lnTo>
                    <a:pt x="170" y="754"/>
                  </a:lnTo>
                  <a:lnTo>
                    <a:pt x="175" y="752"/>
                  </a:lnTo>
                  <a:lnTo>
                    <a:pt x="181" y="748"/>
                  </a:lnTo>
                  <a:lnTo>
                    <a:pt x="181" y="748"/>
                  </a:lnTo>
                  <a:lnTo>
                    <a:pt x="185" y="742"/>
                  </a:lnTo>
                  <a:lnTo>
                    <a:pt x="187" y="737"/>
                  </a:lnTo>
                  <a:lnTo>
                    <a:pt x="189" y="732"/>
                  </a:lnTo>
                  <a:lnTo>
                    <a:pt x="190" y="725"/>
                  </a:lnTo>
                  <a:lnTo>
                    <a:pt x="189" y="719"/>
                  </a:lnTo>
                  <a:lnTo>
                    <a:pt x="187" y="713"/>
                  </a:lnTo>
                  <a:lnTo>
                    <a:pt x="185" y="708"/>
                  </a:lnTo>
                  <a:lnTo>
                    <a:pt x="181" y="703"/>
                  </a:lnTo>
                  <a:lnTo>
                    <a:pt x="104" y="626"/>
                  </a:lnTo>
                  <a:lnTo>
                    <a:pt x="104" y="626"/>
                  </a:lnTo>
                  <a:lnTo>
                    <a:pt x="101" y="622"/>
                  </a:lnTo>
                  <a:lnTo>
                    <a:pt x="98" y="617"/>
                  </a:lnTo>
                  <a:lnTo>
                    <a:pt x="96" y="610"/>
                  </a:lnTo>
                  <a:lnTo>
                    <a:pt x="96" y="605"/>
                  </a:lnTo>
                  <a:lnTo>
                    <a:pt x="96" y="605"/>
                  </a:lnTo>
                  <a:lnTo>
                    <a:pt x="96" y="599"/>
                  </a:lnTo>
                  <a:lnTo>
                    <a:pt x="98" y="592"/>
                  </a:lnTo>
                  <a:lnTo>
                    <a:pt x="101" y="587"/>
                  </a:lnTo>
                  <a:lnTo>
                    <a:pt x="104" y="582"/>
                  </a:lnTo>
                  <a:lnTo>
                    <a:pt x="200" y="487"/>
                  </a:lnTo>
                  <a:lnTo>
                    <a:pt x="200" y="487"/>
                  </a:lnTo>
                  <a:lnTo>
                    <a:pt x="205" y="483"/>
                  </a:lnTo>
                  <a:lnTo>
                    <a:pt x="211" y="479"/>
                  </a:lnTo>
                  <a:lnTo>
                    <a:pt x="217" y="478"/>
                  </a:lnTo>
                  <a:lnTo>
                    <a:pt x="222" y="477"/>
                  </a:lnTo>
                  <a:lnTo>
                    <a:pt x="229" y="478"/>
                  </a:lnTo>
                  <a:lnTo>
                    <a:pt x="234" y="479"/>
                  </a:lnTo>
                  <a:lnTo>
                    <a:pt x="241" y="483"/>
                  </a:lnTo>
                  <a:lnTo>
                    <a:pt x="245" y="487"/>
                  </a:lnTo>
                  <a:lnTo>
                    <a:pt x="245" y="487"/>
                  </a:lnTo>
                  <a:lnTo>
                    <a:pt x="249" y="491"/>
                  </a:lnTo>
                  <a:lnTo>
                    <a:pt x="252" y="497"/>
                  </a:lnTo>
                  <a:lnTo>
                    <a:pt x="253" y="503"/>
                  </a:lnTo>
                  <a:lnTo>
                    <a:pt x="255" y="510"/>
                  </a:lnTo>
                  <a:lnTo>
                    <a:pt x="255" y="510"/>
                  </a:lnTo>
                  <a:lnTo>
                    <a:pt x="256" y="531"/>
                  </a:lnTo>
                  <a:lnTo>
                    <a:pt x="258" y="552"/>
                  </a:lnTo>
                  <a:lnTo>
                    <a:pt x="263" y="573"/>
                  </a:lnTo>
                  <a:lnTo>
                    <a:pt x="270" y="594"/>
                  </a:lnTo>
                  <a:lnTo>
                    <a:pt x="270" y="594"/>
                  </a:lnTo>
                  <a:lnTo>
                    <a:pt x="272" y="600"/>
                  </a:lnTo>
                  <a:lnTo>
                    <a:pt x="275" y="604"/>
                  </a:lnTo>
                  <a:lnTo>
                    <a:pt x="275" y="604"/>
                  </a:lnTo>
                  <a:lnTo>
                    <a:pt x="278" y="606"/>
                  </a:lnTo>
                  <a:lnTo>
                    <a:pt x="278" y="606"/>
                  </a:lnTo>
                  <a:lnTo>
                    <a:pt x="285" y="611"/>
                  </a:lnTo>
                  <a:lnTo>
                    <a:pt x="285" y="611"/>
                  </a:lnTo>
                  <a:lnTo>
                    <a:pt x="288" y="613"/>
                  </a:lnTo>
                  <a:lnTo>
                    <a:pt x="288" y="613"/>
                  </a:lnTo>
                  <a:lnTo>
                    <a:pt x="295" y="615"/>
                  </a:lnTo>
                  <a:lnTo>
                    <a:pt x="295" y="615"/>
                  </a:lnTo>
                  <a:lnTo>
                    <a:pt x="299" y="616"/>
                  </a:lnTo>
                  <a:lnTo>
                    <a:pt x="299" y="616"/>
                  </a:lnTo>
                  <a:lnTo>
                    <a:pt x="300" y="616"/>
                  </a:lnTo>
                  <a:lnTo>
                    <a:pt x="300" y="616"/>
                  </a:lnTo>
                  <a:lnTo>
                    <a:pt x="305" y="615"/>
                  </a:lnTo>
                  <a:lnTo>
                    <a:pt x="310" y="614"/>
                  </a:lnTo>
                  <a:lnTo>
                    <a:pt x="310" y="614"/>
                  </a:lnTo>
                  <a:lnTo>
                    <a:pt x="316" y="610"/>
                  </a:lnTo>
                  <a:lnTo>
                    <a:pt x="321" y="607"/>
                  </a:lnTo>
                  <a:lnTo>
                    <a:pt x="325" y="603"/>
                  </a:lnTo>
                  <a:lnTo>
                    <a:pt x="329" y="598"/>
                  </a:lnTo>
                  <a:lnTo>
                    <a:pt x="330" y="591"/>
                  </a:lnTo>
                  <a:lnTo>
                    <a:pt x="331" y="586"/>
                  </a:lnTo>
                  <a:lnTo>
                    <a:pt x="331" y="579"/>
                  </a:lnTo>
                  <a:lnTo>
                    <a:pt x="330" y="573"/>
                  </a:lnTo>
                  <a:lnTo>
                    <a:pt x="330" y="573"/>
                  </a:lnTo>
                  <a:lnTo>
                    <a:pt x="324" y="557"/>
                  </a:lnTo>
                  <a:lnTo>
                    <a:pt x="321" y="541"/>
                  </a:lnTo>
                  <a:lnTo>
                    <a:pt x="319" y="525"/>
                  </a:lnTo>
                  <a:lnTo>
                    <a:pt x="318" y="508"/>
                  </a:lnTo>
                  <a:lnTo>
                    <a:pt x="318" y="253"/>
                  </a:lnTo>
                  <a:lnTo>
                    <a:pt x="475" y="409"/>
                  </a:lnTo>
                  <a:lnTo>
                    <a:pt x="475" y="409"/>
                  </a:lnTo>
                  <a:lnTo>
                    <a:pt x="479" y="413"/>
                  </a:lnTo>
                  <a:lnTo>
                    <a:pt x="484" y="416"/>
                  </a:lnTo>
                  <a:lnTo>
                    <a:pt x="491" y="417"/>
                  </a:lnTo>
                  <a:lnTo>
                    <a:pt x="497" y="418"/>
                  </a:lnTo>
                  <a:lnTo>
                    <a:pt x="497" y="418"/>
                  </a:lnTo>
                  <a:lnTo>
                    <a:pt x="502" y="417"/>
                  </a:lnTo>
                  <a:lnTo>
                    <a:pt x="509" y="416"/>
                  </a:lnTo>
                  <a:lnTo>
                    <a:pt x="514" y="413"/>
                  </a:lnTo>
                  <a:lnTo>
                    <a:pt x="519" y="409"/>
                  </a:lnTo>
                  <a:lnTo>
                    <a:pt x="519" y="409"/>
                  </a:lnTo>
                  <a:lnTo>
                    <a:pt x="523" y="404"/>
                  </a:lnTo>
                  <a:lnTo>
                    <a:pt x="526" y="399"/>
                  </a:lnTo>
                  <a:lnTo>
                    <a:pt x="528" y="393"/>
                  </a:lnTo>
                  <a:lnTo>
                    <a:pt x="528" y="386"/>
                  </a:lnTo>
                  <a:lnTo>
                    <a:pt x="528" y="381"/>
                  </a:lnTo>
                  <a:lnTo>
                    <a:pt x="526" y="374"/>
                  </a:lnTo>
                  <a:lnTo>
                    <a:pt x="523" y="369"/>
                  </a:lnTo>
                  <a:lnTo>
                    <a:pt x="519" y="364"/>
                  </a:lnTo>
                  <a:lnTo>
                    <a:pt x="332" y="177"/>
                  </a:lnTo>
                  <a:lnTo>
                    <a:pt x="332" y="177"/>
                  </a:lnTo>
                  <a:lnTo>
                    <a:pt x="326" y="169"/>
                  </a:lnTo>
                  <a:lnTo>
                    <a:pt x="322" y="162"/>
                  </a:lnTo>
                  <a:lnTo>
                    <a:pt x="319" y="152"/>
                  </a:lnTo>
                  <a:lnTo>
                    <a:pt x="318" y="144"/>
                  </a:lnTo>
                  <a:lnTo>
                    <a:pt x="318" y="144"/>
                  </a:lnTo>
                  <a:lnTo>
                    <a:pt x="319" y="134"/>
                  </a:lnTo>
                  <a:lnTo>
                    <a:pt x="322" y="125"/>
                  </a:lnTo>
                  <a:lnTo>
                    <a:pt x="326" y="117"/>
                  </a:lnTo>
                  <a:lnTo>
                    <a:pt x="332" y="109"/>
                  </a:lnTo>
                  <a:lnTo>
                    <a:pt x="332" y="109"/>
                  </a:lnTo>
                  <a:lnTo>
                    <a:pt x="339" y="104"/>
                  </a:lnTo>
                  <a:lnTo>
                    <a:pt x="348" y="100"/>
                  </a:lnTo>
                  <a:lnTo>
                    <a:pt x="356" y="96"/>
                  </a:lnTo>
                  <a:lnTo>
                    <a:pt x="366" y="96"/>
                  </a:lnTo>
                  <a:lnTo>
                    <a:pt x="375" y="96"/>
                  </a:lnTo>
                  <a:lnTo>
                    <a:pt x="384" y="100"/>
                  </a:lnTo>
                  <a:lnTo>
                    <a:pt x="392" y="104"/>
                  </a:lnTo>
                  <a:lnTo>
                    <a:pt x="399" y="109"/>
                  </a:lnTo>
                  <a:lnTo>
                    <a:pt x="399" y="109"/>
                  </a:lnTo>
                  <a:lnTo>
                    <a:pt x="400" y="110"/>
                  </a:lnTo>
                  <a:lnTo>
                    <a:pt x="586" y="297"/>
                  </a:lnTo>
                  <a:lnTo>
                    <a:pt x="586" y="297"/>
                  </a:lnTo>
                  <a:lnTo>
                    <a:pt x="591" y="300"/>
                  </a:lnTo>
                  <a:lnTo>
                    <a:pt x="597" y="304"/>
                  </a:lnTo>
                  <a:lnTo>
                    <a:pt x="603" y="306"/>
                  </a:lnTo>
                  <a:lnTo>
                    <a:pt x="609" y="306"/>
                  </a:lnTo>
                  <a:lnTo>
                    <a:pt x="615" y="306"/>
                  </a:lnTo>
                  <a:lnTo>
                    <a:pt x="620" y="304"/>
                  </a:lnTo>
                  <a:lnTo>
                    <a:pt x="627" y="300"/>
                  </a:lnTo>
                  <a:lnTo>
                    <a:pt x="631" y="297"/>
                  </a:lnTo>
                  <a:lnTo>
                    <a:pt x="631" y="297"/>
                  </a:lnTo>
                  <a:lnTo>
                    <a:pt x="635" y="292"/>
                  </a:lnTo>
                  <a:lnTo>
                    <a:pt x="639" y="286"/>
                  </a:lnTo>
                  <a:lnTo>
                    <a:pt x="640" y="280"/>
                  </a:lnTo>
                  <a:lnTo>
                    <a:pt x="641" y="275"/>
                  </a:lnTo>
                  <a:lnTo>
                    <a:pt x="640" y="268"/>
                  </a:lnTo>
                  <a:lnTo>
                    <a:pt x="639" y="262"/>
                  </a:lnTo>
                  <a:lnTo>
                    <a:pt x="635" y="256"/>
                  </a:lnTo>
                  <a:lnTo>
                    <a:pt x="631" y="252"/>
                  </a:lnTo>
                  <a:lnTo>
                    <a:pt x="444" y="64"/>
                  </a:lnTo>
                  <a:lnTo>
                    <a:pt x="444" y="64"/>
                  </a:lnTo>
                  <a:lnTo>
                    <a:pt x="436" y="57"/>
                  </a:lnTo>
                  <a:lnTo>
                    <a:pt x="427" y="51"/>
                  </a:lnTo>
                  <a:lnTo>
                    <a:pt x="418" y="45"/>
                  </a:lnTo>
                  <a:lnTo>
                    <a:pt x="408" y="41"/>
                  </a:lnTo>
                  <a:lnTo>
                    <a:pt x="398" y="37"/>
                  </a:lnTo>
                  <a:lnTo>
                    <a:pt x="388" y="35"/>
                  </a:lnTo>
                  <a:lnTo>
                    <a:pt x="377" y="33"/>
                  </a:lnTo>
                  <a:lnTo>
                    <a:pt x="366" y="33"/>
                  </a:lnTo>
                  <a:lnTo>
                    <a:pt x="355" y="33"/>
                  </a:lnTo>
                  <a:lnTo>
                    <a:pt x="345" y="35"/>
                  </a:lnTo>
                  <a:lnTo>
                    <a:pt x="334" y="37"/>
                  </a:lnTo>
                  <a:lnTo>
                    <a:pt x="323" y="41"/>
                  </a:lnTo>
                  <a:lnTo>
                    <a:pt x="314" y="45"/>
                  </a:lnTo>
                  <a:lnTo>
                    <a:pt x="304" y="50"/>
                  </a:lnTo>
                  <a:lnTo>
                    <a:pt x="295" y="57"/>
                  </a:lnTo>
                  <a:lnTo>
                    <a:pt x="287" y="64"/>
                  </a:lnTo>
                  <a:lnTo>
                    <a:pt x="287" y="64"/>
                  </a:lnTo>
                  <a:lnTo>
                    <a:pt x="279" y="73"/>
                  </a:lnTo>
                  <a:lnTo>
                    <a:pt x="273" y="81"/>
                  </a:lnTo>
                  <a:lnTo>
                    <a:pt x="267" y="91"/>
                  </a:lnTo>
                  <a:lnTo>
                    <a:pt x="263" y="101"/>
                  </a:lnTo>
                  <a:lnTo>
                    <a:pt x="259" y="110"/>
                  </a:lnTo>
                  <a:lnTo>
                    <a:pt x="257" y="121"/>
                  </a:lnTo>
                  <a:lnTo>
                    <a:pt x="255" y="132"/>
                  </a:lnTo>
                  <a:lnTo>
                    <a:pt x="255" y="144"/>
                  </a:lnTo>
                  <a:lnTo>
                    <a:pt x="255" y="420"/>
                  </a:lnTo>
                  <a:lnTo>
                    <a:pt x="255" y="420"/>
                  </a:lnTo>
                  <a:lnTo>
                    <a:pt x="242" y="416"/>
                  </a:lnTo>
                  <a:lnTo>
                    <a:pt x="229" y="415"/>
                  </a:lnTo>
                  <a:lnTo>
                    <a:pt x="215" y="415"/>
                  </a:lnTo>
                  <a:lnTo>
                    <a:pt x="202" y="417"/>
                  </a:lnTo>
                  <a:lnTo>
                    <a:pt x="189" y="420"/>
                  </a:lnTo>
                  <a:lnTo>
                    <a:pt x="177" y="426"/>
                  </a:lnTo>
                  <a:lnTo>
                    <a:pt x="166" y="432"/>
                  </a:lnTo>
                  <a:lnTo>
                    <a:pt x="155" y="442"/>
                  </a:lnTo>
                  <a:lnTo>
                    <a:pt x="59" y="537"/>
                  </a:lnTo>
                  <a:lnTo>
                    <a:pt x="59" y="537"/>
                  </a:lnTo>
                  <a:lnTo>
                    <a:pt x="54" y="544"/>
                  </a:lnTo>
                  <a:lnTo>
                    <a:pt x="47" y="551"/>
                  </a:lnTo>
                  <a:lnTo>
                    <a:pt x="43" y="560"/>
                  </a:lnTo>
                  <a:lnTo>
                    <a:pt x="39" y="567"/>
                  </a:lnTo>
                  <a:lnTo>
                    <a:pt x="36" y="577"/>
                  </a:lnTo>
                  <a:lnTo>
                    <a:pt x="34" y="586"/>
                  </a:lnTo>
                  <a:lnTo>
                    <a:pt x="32" y="595"/>
                  </a:lnTo>
                  <a:lnTo>
                    <a:pt x="31" y="605"/>
                  </a:lnTo>
                  <a:lnTo>
                    <a:pt x="31" y="605"/>
                  </a:lnTo>
                  <a:lnTo>
                    <a:pt x="32" y="614"/>
                  </a:lnTo>
                  <a:lnTo>
                    <a:pt x="34" y="623"/>
                  </a:lnTo>
                  <a:lnTo>
                    <a:pt x="36" y="632"/>
                  </a:lnTo>
                  <a:lnTo>
                    <a:pt x="39" y="642"/>
                  </a:lnTo>
                  <a:lnTo>
                    <a:pt x="43" y="649"/>
                  </a:lnTo>
                  <a:lnTo>
                    <a:pt x="47" y="658"/>
                  </a:lnTo>
                  <a:lnTo>
                    <a:pt x="54" y="665"/>
                  </a:lnTo>
                  <a:lnTo>
                    <a:pt x="59" y="672"/>
                  </a:lnTo>
                  <a:lnTo>
                    <a:pt x="135" y="7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3" name="Freeform 23"/>
            <p:cNvSpPr>
              <a:spLocks noEditPoints="1"/>
            </p:cNvSpPr>
            <p:nvPr/>
          </p:nvSpPr>
          <p:spPr bwMode="auto">
            <a:xfrm>
              <a:off x="6273498" y="2890157"/>
              <a:ext cx="323850" cy="323850"/>
            </a:xfrm>
            <a:custGeom>
              <a:avLst/>
              <a:gdLst>
                <a:gd name="T0" fmla="*/ 724 w 1017"/>
                <a:gd name="T1" fmla="*/ 3 h 1018"/>
                <a:gd name="T2" fmla="*/ 621 w 1017"/>
                <a:gd name="T3" fmla="*/ 44 h 1018"/>
                <a:gd name="T4" fmla="*/ 540 w 1017"/>
                <a:gd name="T5" fmla="*/ 133 h 1018"/>
                <a:gd name="T6" fmla="*/ 510 w 1017"/>
                <a:gd name="T7" fmla="*/ 228 h 1018"/>
                <a:gd name="T8" fmla="*/ 95 w 1017"/>
                <a:gd name="T9" fmla="*/ 445 h 1018"/>
                <a:gd name="T10" fmla="*/ 49 w 1017"/>
                <a:gd name="T11" fmla="*/ 457 h 1018"/>
                <a:gd name="T12" fmla="*/ 16 w 1017"/>
                <a:gd name="T13" fmla="*/ 487 h 1018"/>
                <a:gd name="T14" fmla="*/ 0 w 1017"/>
                <a:gd name="T15" fmla="*/ 531 h 1018"/>
                <a:gd name="T16" fmla="*/ 1 w 1017"/>
                <a:gd name="T17" fmla="*/ 942 h 1018"/>
                <a:gd name="T18" fmla="*/ 21 w 1017"/>
                <a:gd name="T19" fmla="*/ 982 h 1018"/>
                <a:gd name="T20" fmla="*/ 58 w 1017"/>
                <a:gd name="T21" fmla="*/ 1010 h 1018"/>
                <a:gd name="T22" fmla="*/ 604 w 1017"/>
                <a:gd name="T23" fmla="*/ 1018 h 1018"/>
                <a:gd name="T24" fmla="*/ 640 w 1017"/>
                <a:gd name="T25" fmla="*/ 1010 h 1018"/>
                <a:gd name="T26" fmla="*/ 677 w 1017"/>
                <a:gd name="T27" fmla="*/ 982 h 1018"/>
                <a:gd name="T28" fmla="*/ 697 w 1017"/>
                <a:gd name="T29" fmla="*/ 942 h 1018"/>
                <a:gd name="T30" fmla="*/ 698 w 1017"/>
                <a:gd name="T31" fmla="*/ 531 h 1018"/>
                <a:gd name="T32" fmla="*/ 683 w 1017"/>
                <a:gd name="T33" fmla="*/ 487 h 1018"/>
                <a:gd name="T34" fmla="*/ 649 w 1017"/>
                <a:gd name="T35" fmla="*/ 457 h 1018"/>
                <a:gd name="T36" fmla="*/ 604 w 1017"/>
                <a:gd name="T37" fmla="*/ 445 h 1018"/>
                <a:gd name="T38" fmla="*/ 576 w 1017"/>
                <a:gd name="T39" fmla="*/ 216 h 1018"/>
                <a:gd name="T40" fmla="*/ 616 w 1017"/>
                <a:gd name="T41" fmla="*/ 133 h 1018"/>
                <a:gd name="T42" fmla="*/ 689 w 1017"/>
                <a:gd name="T43" fmla="*/ 78 h 1018"/>
                <a:gd name="T44" fmla="*/ 763 w 1017"/>
                <a:gd name="T45" fmla="*/ 63 h 1018"/>
                <a:gd name="T46" fmla="*/ 854 w 1017"/>
                <a:gd name="T47" fmla="*/ 87 h 1018"/>
                <a:gd name="T48" fmla="*/ 920 w 1017"/>
                <a:gd name="T49" fmla="*/ 148 h 1018"/>
                <a:gd name="T50" fmla="*/ 953 w 1017"/>
                <a:gd name="T51" fmla="*/ 235 h 1018"/>
                <a:gd name="T52" fmla="*/ 956 w 1017"/>
                <a:gd name="T53" fmla="*/ 458 h 1018"/>
                <a:gd name="T54" fmla="*/ 979 w 1017"/>
                <a:gd name="T55" fmla="*/ 476 h 1018"/>
                <a:gd name="T56" fmla="*/ 1003 w 1017"/>
                <a:gd name="T57" fmla="*/ 472 h 1018"/>
                <a:gd name="T58" fmla="*/ 1017 w 1017"/>
                <a:gd name="T59" fmla="*/ 445 h 1018"/>
                <a:gd name="T60" fmla="*/ 1014 w 1017"/>
                <a:gd name="T61" fmla="*/ 215 h 1018"/>
                <a:gd name="T62" fmla="*/ 974 w 1017"/>
                <a:gd name="T63" fmla="*/ 112 h 1018"/>
                <a:gd name="T64" fmla="*/ 884 w 1017"/>
                <a:gd name="T65" fmla="*/ 31 h 1018"/>
                <a:gd name="T66" fmla="*/ 789 w 1017"/>
                <a:gd name="T67" fmla="*/ 1 h 1018"/>
                <a:gd name="T68" fmla="*/ 604 w 1017"/>
                <a:gd name="T69" fmla="*/ 508 h 1018"/>
                <a:gd name="T70" fmla="*/ 630 w 1017"/>
                <a:gd name="T71" fmla="*/ 523 h 1018"/>
                <a:gd name="T72" fmla="*/ 635 w 1017"/>
                <a:gd name="T73" fmla="*/ 922 h 1018"/>
                <a:gd name="T74" fmla="*/ 621 w 1017"/>
                <a:gd name="T75" fmla="*/ 948 h 1018"/>
                <a:gd name="T76" fmla="*/ 95 w 1017"/>
                <a:gd name="T77" fmla="*/ 953 h 1018"/>
                <a:gd name="T78" fmla="*/ 69 w 1017"/>
                <a:gd name="T79" fmla="*/ 939 h 1018"/>
                <a:gd name="T80" fmla="*/ 63 w 1017"/>
                <a:gd name="T81" fmla="*/ 540 h 1018"/>
                <a:gd name="T82" fmla="*/ 77 w 1017"/>
                <a:gd name="T83" fmla="*/ 515 h 1018"/>
                <a:gd name="T84" fmla="*/ 350 w 1017"/>
                <a:gd name="T85" fmla="*/ 827 h 1018"/>
                <a:gd name="T86" fmla="*/ 385 w 1017"/>
                <a:gd name="T87" fmla="*/ 816 h 1018"/>
                <a:gd name="T88" fmla="*/ 413 w 1017"/>
                <a:gd name="T89" fmla="*/ 770 h 1018"/>
                <a:gd name="T90" fmla="*/ 408 w 1017"/>
                <a:gd name="T91" fmla="*/ 739 h 1018"/>
                <a:gd name="T92" fmla="*/ 381 w 1017"/>
                <a:gd name="T93" fmla="*/ 709 h 1018"/>
                <a:gd name="T94" fmla="*/ 375 w 1017"/>
                <a:gd name="T95" fmla="*/ 618 h 1018"/>
                <a:gd name="T96" fmla="*/ 350 w 1017"/>
                <a:gd name="T97" fmla="*/ 604 h 1018"/>
                <a:gd name="T98" fmla="*/ 327 w 1017"/>
                <a:gd name="T99" fmla="*/ 613 h 1018"/>
                <a:gd name="T100" fmla="*/ 317 w 1017"/>
                <a:gd name="T101" fmla="*/ 709 h 1018"/>
                <a:gd name="T102" fmla="*/ 295 w 1017"/>
                <a:gd name="T103" fmla="*/ 731 h 1018"/>
                <a:gd name="T104" fmla="*/ 285 w 1017"/>
                <a:gd name="T105" fmla="*/ 764 h 1018"/>
                <a:gd name="T106" fmla="*/ 305 w 1017"/>
                <a:gd name="T107" fmla="*/ 809 h 1018"/>
                <a:gd name="T108" fmla="*/ 350 w 1017"/>
                <a:gd name="T109" fmla="*/ 82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763" y="0"/>
                  </a:moveTo>
                  <a:lnTo>
                    <a:pt x="763" y="0"/>
                  </a:lnTo>
                  <a:lnTo>
                    <a:pt x="750" y="0"/>
                  </a:lnTo>
                  <a:lnTo>
                    <a:pt x="737" y="1"/>
                  </a:lnTo>
                  <a:lnTo>
                    <a:pt x="724" y="3"/>
                  </a:lnTo>
                  <a:lnTo>
                    <a:pt x="711" y="5"/>
                  </a:lnTo>
                  <a:lnTo>
                    <a:pt x="688" y="11"/>
                  </a:lnTo>
                  <a:lnTo>
                    <a:pt x="664" y="20"/>
                  </a:lnTo>
                  <a:lnTo>
                    <a:pt x="642" y="31"/>
                  </a:lnTo>
                  <a:lnTo>
                    <a:pt x="621" y="44"/>
                  </a:lnTo>
                  <a:lnTo>
                    <a:pt x="601" y="58"/>
                  </a:lnTo>
                  <a:lnTo>
                    <a:pt x="582" y="75"/>
                  </a:lnTo>
                  <a:lnTo>
                    <a:pt x="566" y="93"/>
                  </a:lnTo>
                  <a:lnTo>
                    <a:pt x="551" y="112"/>
                  </a:lnTo>
                  <a:lnTo>
                    <a:pt x="540" y="133"/>
                  </a:lnTo>
                  <a:lnTo>
                    <a:pt x="529" y="155"/>
                  </a:lnTo>
                  <a:lnTo>
                    <a:pt x="520" y="179"/>
                  </a:lnTo>
                  <a:lnTo>
                    <a:pt x="514" y="203"/>
                  </a:lnTo>
                  <a:lnTo>
                    <a:pt x="512" y="215"/>
                  </a:lnTo>
                  <a:lnTo>
                    <a:pt x="510" y="228"/>
                  </a:lnTo>
                  <a:lnTo>
                    <a:pt x="508" y="241"/>
                  </a:lnTo>
                  <a:lnTo>
                    <a:pt x="508" y="254"/>
                  </a:lnTo>
                  <a:lnTo>
                    <a:pt x="508" y="445"/>
                  </a:lnTo>
                  <a:lnTo>
                    <a:pt x="95" y="445"/>
                  </a:lnTo>
                  <a:lnTo>
                    <a:pt x="95" y="445"/>
                  </a:lnTo>
                  <a:lnTo>
                    <a:pt x="85" y="446"/>
                  </a:lnTo>
                  <a:lnTo>
                    <a:pt x="76" y="447"/>
                  </a:lnTo>
                  <a:lnTo>
                    <a:pt x="66" y="449"/>
                  </a:lnTo>
                  <a:lnTo>
                    <a:pt x="58" y="452"/>
                  </a:lnTo>
                  <a:lnTo>
                    <a:pt x="49" y="457"/>
                  </a:lnTo>
                  <a:lnTo>
                    <a:pt x="42" y="461"/>
                  </a:lnTo>
                  <a:lnTo>
                    <a:pt x="34" y="467"/>
                  </a:lnTo>
                  <a:lnTo>
                    <a:pt x="28" y="473"/>
                  </a:lnTo>
                  <a:lnTo>
                    <a:pt x="21" y="480"/>
                  </a:lnTo>
                  <a:lnTo>
                    <a:pt x="16" y="487"/>
                  </a:lnTo>
                  <a:lnTo>
                    <a:pt x="11" y="495"/>
                  </a:lnTo>
                  <a:lnTo>
                    <a:pt x="7" y="504"/>
                  </a:lnTo>
                  <a:lnTo>
                    <a:pt x="4" y="512"/>
                  </a:lnTo>
                  <a:lnTo>
                    <a:pt x="1" y="521"/>
                  </a:lnTo>
                  <a:lnTo>
                    <a:pt x="0" y="531"/>
                  </a:lnTo>
                  <a:lnTo>
                    <a:pt x="0" y="540"/>
                  </a:lnTo>
                  <a:lnTo>
                    <a:pt x="0" y="922"/>
                  </a:lnTo>
                  <a:lnTo>
                    <a:pt x="0" y="922"/>
                  </a:lnTo>
                  <a:lnTo>
                    <a:pt x="0" y="932"/>
                  </a:lnTo>
                  <a:lnTo>
                    <a:pt x="1" y="942"/>
                  </a:lnTo>
                  <a:lnTo>
                    <a:pt x="4" y="950"/>
                  </a:lnTo>
                  <a:lnTo>
                    <a:pt x="7" y="959"/>
                  </a:lnTo>
                  <a:lnTo>
                    <a:pt x="11" y="967"/>
                  </a:lnTo>
                  <a:lnTo>
                    <a:pt x="16" y="976"/>
                  </a:lnTo>
                  <a:lnTo>
                    <a:pt x="21" y="982"/>
                  </a:lnTo>
                  <a:lnTo>
                    <a:pt x="28" y="990"/>
                  </a:lnTo>
                  <a:lnTo>
                    <a:pt x="34" y="995"/>
                  </a:lnTo>
                  <a:lnTo>
                    <a:pt x="42" y="1002"/>
                  </a:lnTo>
                  <a:lnTo>
                    <a:pt x="49" y="1006"/>
                  </a:lnTo>
                  <a:lnTo>
                    <a:pt x="58" y="1010"/>
                  </a:lnTo>
                  <a:lnTo>
                    <a:pt x="66" y="1014"/>
                  </a:lnTo>
                  <a:lnTo>
                    <a:pt x="76" y="1016"/>
                  </a:lnTo>
                  <a:lnTo>
                    <a:pt x="85" y="1017"/>
                  </a:lnTo>
                  <a:lnTo>
                    <a:pt x="95" y="1018"/>
                  </a:lnTo>
                  <a:lnTo>
                    <a:pt x="604" y="1018"/>
                  </a:lnTo>
                  <a:lnTo>
                    <a:pt x="604" y="1018"/>
                  </a:lnTo>
                  <a:lnTo>
                    <a:pt x="614" y="1017"/>
                  </a:lnTo>
                  <a:lnTo>
                    <a:pt x="623" y="1016"/>
                  </a:lnTo>
                  <a:lnTo>
                    <a:pt x="632" y="1014"/>
                  </a:lnTo>
                  <a:lnTo>
                    <a:pt x="640" y="1010"/>
                  </a:lnTo>
                  <a:lnTo>
                    <a:pt x="649" y="1006"/>
                  </a:lnTo>
                  <a:lnTo>
                    <a:pt x="658" y="1002"/>
                  </a:lnTo>
                  <a:lnTo>
                    <a:pt x="664" y="995"/>
                  </a:lnTo>
                  <a:lnTo>
                    <a:pt x="672" y="990"/>
                  </a:lnTo>
                  <a:lnTo>
                    <a:pt x="677" y="982"/>
                  </a:lnTo>
                  <a:lnTo>
                    <a:pt x="683" y="976"/>
                  </a:lnTo>
                  <a:lnTo>
                    <a:pt x="688" y="967"/>
                  </a:lnTo>
                  <a:lnTo>
                    <a:pt x="692" y="959"/>
                  </a:lnTo>
                  <a:lnTo>
                    <a:pt x="695" y="950"/>
                  </a:lnTo>
                  <a:lnTo>
                    <a:pt x="697" y="942"/>
                  </a:lnTo>
                  <a:lnTo>
                    <a:pt x="698" y="932"/>
                  </a:lnTo>
                  <a:lnTo>
                    <a:pt x="699" y="922"/>
                  </a:lnTo>
                  <a:lnTo>
                    <a:pt x="699" y="540"/>
                  </a:lnTo>
                  <a:lnTo>
                    <a:pt x="699" y="540"/>
                  </a:lnTo>
                  <a:lnTo>
                    <a:pt x="698" y="531"/>
                  </a:lnTo>
                  <a:lnTo>
                    <a:pt x="697" y="521"/>
                  </a:lnTo>
                  <a:lnTo>
                    <a:pt x="695" y="512"/>
                  </a:lnTo>
                  <a:lnTo>
                    <a:pt x="692" y="504"/>
                  </a:lnTo>
                  <a:lnTo>
                    <a:pt x="688" y="495"/>
                  </a:lnTo>
                  <a:lnTo>
                    <a:pt x="683" y="487"/>
                  </a:lnTo>
                  <a:lnTo>
                    <a:pt x="677" y="480"/>
                  </a:lnTo>
                  <a:lnTo>
                    <a:pt x="672" y="473"/>
                  </a:lnTo>
                  <a:lnTo>
                    <a:pt x="664" y="467"/>
                  </a:lnTo>
                  <a:lnTo>
                    <a:pt x="658" y="461"/>
                  </a:lnTo>
                  <a:lnTo>
                    <a:pt x="649" y="457"/>
                  </a:lnTo>
                  <a:lnTo>
                    <a:pt x="640" y="452"/>
                  </a:lnTo>
                  <a:lnTo>
                    <a:pt x="632" y="449"/>
                  </a:lnTo>
                  <a:lnTo>
                    <a:pt x="623" y="447"/>
                  </a:lnTo>
                  <a:lnTo>
                    <a:pt x="614" y="446"/>
                  </a:lnTo>
                  <a:lnTo>
                    <a:pt x="604" y="445"/>
                  </a:lnTo>
                  <a:lnTo>
                    <a:pt x="572" y="445"/>
                  </a:lnTo>
                  <a:lnTo>
                    <a:pt x="572" y="254"/>
                  </a:lnTo>
                  <a:lnTo>
                    <a:pt x="572" y="254"/>
                  </a:lnTo>
                  <a:lnTo>
                    <a:pt x="573" y="235"/>
                  </a:lnTo>
                  <a:lnTo>
                    <a:pt x="576" y="216"/>
                  </a:lnTo>
                  <a:lnTo>
                    <a:pt x="580" y="197"/>
                  </a:lnTo>
                  <a:lnTo>
                    <a:pt x="587" y="180"/>
                  </a:lnTo>
                  <a:lnTo>
                    <a:pt x="595" y="164"/>
                  </a:lnTo>
                  <a:lnTo>
                    <a:pt x="605" y="148"/>
                  </a:lnTo>
                  <a:lnTo>
                    <a:pt x="616" y="133"/>
                  </a:lnTo>
                  <a:lnTo>
                    <a:pt x="628" y="120"/>
                  </a:lnTo>
                  <a:lnTo>
                    <a:pt x="642" y="107"/>
                  </a:lnTo>
                  <a:lnTo>
                    <a:pt x="657" y="96"/>
                  </a:lnTo>
                  <a:lnTo>
                    <a:pt x="672" y="87"/>
                  </a:lnTo>
                  <a:lnTo>
                    <a:pt x="689" y="78"/>
                  </a:lnTo>
                  <a:lnTo>
                    <a:pt x="706" y="71"/>
                  </a:lnTo>
                  <a:lnTo>
                    <a:pt x="724" y="67"/>
                  </a:lnTo>
                  <a:lnTo>
                    <a:pt x="743" y="64"/>
                  </a:lnTo>
                  <a:lnTo>
                    <a:pt x="763" y="63"/>
                  </a:lnTo>
                  <a:lnTo>
                    <a:pt x="763" y="63"/>
                  </a:lnTo>
                  <a:lnTo>
                    <a:pt x="782" y="64"/>
                  </a:lnTo>
                  <a:lnTo>
                    <a:pt x="801" y="67"/>
                  </a:lnTo>
                  <a:lnTo>
                    <a:pt x="820" y="71"/>
                  </a:lnTo>
                  <a:lnTo>
                    <a:pt x="837" y="78"/>
                  </a:lnTo>
                  <a:lnTo>
                    <a:pt x="854" y="87"/>
                  </a:lnTo>
                  <a:lnTo>
                    <a:pt x="869" y="96"/>
                  </a:lnTo>
                  <a:lnTo>
                    <a:pt x="884" y="107"/>
                  </a:lnTo>
                  <a:lnTo>
                    <a:pt x="898" y="120"/>
                  </a:lnTo>
                  <a:lnTo>
                    <a:pt x="910" y="133"/>
                  </a:lnTo>
                  <a:lnTo>
                    <a:pt x="920" y="148"/>
                  </a:lnTo>
                  <a:lnTo>
                    <a:pt x="930" y="164"/>
                  </a:lnTo>
                  <a:lnTo>
                    <a:pt x="939" y="180"/>
                  </a:lnTo>
                  <a:lnTo>
                    <a:pt x="945" y="197"/>
                  </a:lnTo>
                  <a:lnTo>
                    <a:pt x="949" y="216"/>
                  </a:lnTo>
                  <a:lnTo>
                    <a:pt x="953" y="235"/>
                  </a:lnTo>
                  <a:lnTo>
                    <a:pt x="954" y="254"/>
                  </a:lnTo>
                  <a:lnTo>
                    <a:pt x="954" y="445"/>
                  </a:lnTo>
                  <a:lnTo>
                    <a:pt x="954" y="445"/>
                  </a:lnTo>
                  <a:lnTo>
                    <a:pt x="955" y="451"/>
                  </a:lnTo>
                  <a:lnTo>
                    <a:pt x="956" y="458"/>
                  </a:lnTo>
                  <a:lnTo>
                    <a:pt x="959" y="463"/>
                  </a:lnTo>
                  <a:lnTo>
                    <a:pt x="963" y="467"/>
                  </a:lnTo>
                  <a:lnTo>
                    <a:pt x="968" y="472"/>
                  </a:lnTo>
                  <a:lnTo>
                    <a:pt x="973" y="474"/>
                  </a:lnTo>
                  <a:lnTo>
                    <a:pt x="979" y="476"/>
                  </a:lnTo>
                  <a:lnTo>
                    <a:pt x="986" y="477"/>
                  </a:lnTo>
                  <a:lnTo>
                    <a:pt x="986" y="477"/>
                  </a:lnTo>
                  <a:lnTo>
                    <a:pt x="992" y="476"/>
                  </a:lnTo>
                  <a:lnTo>
                    <a:pt x="998" y="474"/>
                  </a:lnTo>
                  <a:lnTo>
                    <a:pt x="1003" y="472"/>
                  </a:lnTo>
                  <a:lnTo>
                    <a:pt x="1008" y="467"/>
                  </a:lnTo>
                  <a:lnTo>
                    <a:pt x="1012" y="463"/>
                  </a:lnTo>
                  <a:lnTo>
                    <a:pt x="1015" y="458"/>
                  </a:lnTo>
                  <a:lnTo>
                    <a:pt x="1017" y="451"/>
                  </a:lnTo>
                  <a:lnTo>
                    <a:pt x="1017" y="445"/>
                  </a:lnTo>
                  <a:lnTo>
                    <a:pt x="1017" y="254"/>
                  </a:lnTo>
                  <a:lnTo>
                    <a:pt x="1017" y="254"/>
                  </a:lnTo>
                  <a:lnTo>
                    <a:pt x="1017" y="241"/>
                  </a:lnTo>
                  <a:lnTo>
                    <a:pt x="1016" y="228"/>
                  </a:lnTo>
                  <a:lnTo>
                    <a:pt x="1014" y="215"/>
                  </a:lnTo>
                  <a:lnTo>
                    <a:pt x="1012" y="203"/>
                  </a:lnTo>
                  <a:lnTo>
                    <a:pt x="1006" y="179"/>
                  </a:lnTo>
                  <a:lnTo>
                    <a:pt x="998" y="155"/>
                  </a:lnTo>
                  <a:lnTo>
                    <a:pt x="987" y="133"/>
                  </a:lnTo>
                  <a:lnTo>
                    <a:pt x="974" y="112"/>
                  </a:lnTo>
                  <a:lnTo>
                    <a:pt x="959" y="93"/>
                  </a:lnTo>
                  <a:lnTo>
                    <a:pt x="943" y="75"/>
                  </a:lnTo>
                  <a:lnTo>
                    <a:pt x="925" y="58"/>
                  </a:lnTo>
                  <a:lnTo>
                    <a:pt x="905" y="44"/>
                  </a:lnTo>
                  <a:lnTo>
                    <a:pt x="884" y="31"/>
                  </a:lnTo>
                  <a:lnTo>
                    <a:pt x="861" y="20"/>
                  </a:lnTo>
                  <a:lnTo>
                    <a:pt x="838" y="11"/>
                  </a:lnTo>
                  <a:lnTo>
                    <a:pt x="814" y="5"/>
                  </a:lnTo>
                  <a:lnTo>
                    <a:pt x="801" y="3"/>
                  </a:lnTo>
                  <a:lnTo>
                    <a:pt x="789" y="1"/>
                  </a:lnTo>
                  <a:lnTo>
                    <a:pt x="776" y="0"/>
                  </a:lnTo>
                  <a:lnTo>
                    <a:pt x="763" y="0"/>
                  </a:lnTo>
                  <a:lnTo>
                    <a:pt x="763" y="0"/>
                  </a:lnTo>
                  <a:close/>
                  <a:moveTo>
                    <a:pt x="604" y="508"/>
                  </a:moveTo>
                  <a:lnTo>
                    <a:pt x="604" y="508"/>
                  </a:lnTo>
                  <a:lnTo>
                    <a:pt x="610" y="509"/>
                  </a:lnTo>
                  <a:lnTo>
                    <a:pt x="616" y="511"/>
                  </a:lnTo>
                  <a:lnTo>
                    <a:pt x="621" y="515"/>
                  </a:lnTo>
                  <a:lnTo>
                    <a:pt x="626" y="518"/>
                  </a:lnTo>
                  <a:lnTo>
                    <a:pt x="630" y="523"/>
                  </a:lnTo>
                  <a:lnTo>
                    <a:pt x="633" y="529"/>
                  </a:lnTo>
                  <a:lnTo>
                    <a:pt x="635" y="534"/>
                  </a:lnTo>
                  <a:lnTo>
                    <a:pt x="635" y="540"/>
                  </a:lnTo>
                  <a:lnTo>
                    <a:pt x="635" y="922"/>
                  </a:lnTo>
                  <a:lnTo>
                    <a:pt x="635" y="922"/>
                  </a:lnTo>
                  <a:lnTo>
                    <a:pt x="635" y="929"/>
                  </a:lnTo>
                  <a:lnTo>
                    <a:pt x="633" y="934"/>
                  </a:lnTo>
                  <a:lnTo>
                    <a:pt x="630" y="939"/>
                  </a:lnTo>
                  <a:lnTo>
                    <a:pt x="626" y="945"/>
                  </a:lnTo>
                  <a:lnTo>
                    <a:pt x="621" y="948"/>
                  </a:lnTo>
                  <a:lnTo>
                    <a:pt x="616" y="951"/>
                  </a:lnTo>
                  <a:lnTo>
                    <a:pt x="610" y="953"/>
                  </a:lnTo>
                  <a:lnTo>
                    <a:pt x="604" y="953"/>
                  </a:lnTo>
                  <a:lnTo>
                    <a:pt x="95" y="953"/>
                  </a:lnTo>
                  <a:lnTo>
                    <a:pt x="95" y="953"/>
                  </a:lnTo>
                  <a:lnTo>
                    <a:pt x="89" y="953"/>
                  </a:lnTo>
                  <a:lnTo>
                    <a:pt x="83" y="951"/>
                  </a:lnTo>
                  <a:lnTo>
                    <a:pt x="77" y="948"/>
                  </a:lnTo>
                  <a:lnTo>
                    <a:pt x="73" y="945"/>
                  </a:lnTo>
                  <a:lnTo>
                    <a:pt x="69" y="939"/>
                  </a:lnTo>
                  <a:lnTo>
                    <a:pt x="65" y="934"/>
                  </a:lnTo>
                  <a:lnTo>
                    <a:pt x="64" y="929"/>
                  </a:lnTo>
                  <a:lnTo>
                    <a:pt x="63" y="922"/>
                  </a:lnTo>
                  <a:lnTo>
                    <a:pt x="63" y="540"/>
                  </a:lnTo>
                  <a:lnTo>
                    <a:pt x="63" y="540"/>
                  </a:lnTo>
                  <a:lnTo>
                    <a:pt x="64" y="534"/>
                  </a:lnTo>
                  <a:lnTo>
                    <a:pt x="65" y="529"/>
                  </a:lnTo>
                  <a:lnTo>
                    <a:pt x="69" y="523"/>
                  </a:lnTo>
                  <a:lnTo>
                    <a:pt x="73" y="518"/>
                  </a:lnTo>
                  <a:lnTo>
                    <a:pt x="77" y="515"/>
                  </a:lnTo>
                  <a:lnTo>
                    <a:pt x="83" y="511"/>
                  </a:lnTo>
                  <a:lnTo>
                    <a:pt x="89" y="509"/>
                  </a:lnTo>
                  <a:lnTo>
                    <a:pt x="95" y="508"/>
                  </a:lnTo>
                  <a:lnTo>
                    <a:pt x="604" y="508"/>
                  </a:lnTo>
                  <a:close/>
                  <a:moveTo>
                    <a:pt x="350" y="827"/>
                  </a:moveTo>
                  <a:lnTo>
                    <a:pt x="350" y="827"/>
                  </a:lnTo>
                  <a:lnTo>
                    <a:pt x="356" y="827"/>
                  </a:lnTo>
                  <a:lnTo>
                    <a:pt x="363" y="826"/>
                  </a:lnTo>
                  <a:lnTo>
                    <a:pt x="374" y="821"/>
                  </a:lnTo>
                  <a:lnTo>
                    <a:pt x="385" y="816"/>
                  </a:lnTo>
                  <a:lnTo>
                    <a:pt x="395" y="809"/>
                  </a:lnTo>
                  <a:lnTo>
                    <a:pt x="402" y="799"/>
                  </a:lnTo>
                  <a:lnTo>
                    <a:pt x="408" y="788"/>
                  </a:lnTo>
                  <a:lnTo>
                    <a:pt x="412" y="776"/>
                  </a:lnTo>
                  <a:lnTo>
                    <a:pt x="413" y="770"/>
                  </a:lnTo>
                  <a:lnTo>
                    <a:pt x="413" y="764"/>
                  </a:lnTo>
                  <a:lnTo>
                    <a:pt x="413" y="764"/>
                  </a:lnTo>
                  <a:lnTo>
                    <a:pt x="412" y="755"/>
                  </a:lnTo>
                  <a:lnTo>
                    <a:pt x="411" y="746"/>
                  </a:lnTo>
                  <a:lnTo>
                    <a:pt x="408" y="739"/>
                  </a:lnTo>
                  <a:lnTo>
                    <a:pt x="404" y="731"/>
                  </a:lnTo>
                  <a:lnTo>
                    <a:pt x="399" y="724"/>
                  </a:lnTo>
                  <a:lnTo>
                    <a:pt x="394" y="718"/>
                  </a:lnTo>
                  <a:lnTo>
                    <a:pt x="388" y="713"/>
                  </a:lnTo>
                  <a:lnTo>
                    <a:pt x="381" y="709"/>
                  </a:lnTo>
                  <a:lnTo>
                    <a:pt x="381" y="636"/>
                  </a:lnTo>
                  <a:lnTo>
                    <a:pt x="381" y="636"/>
                  </a:lnTo>
                  <a:lnTo>
                    <a:pt x="381" y="629"/>
                  </a:lnTo>
                  <a:lnTo>
                    <a:pt x="379" y="623"/>
                  </a:lnTo>
                  <a:lnTo>
                    <a:pt x="375" y="618"/>
                  </a:lnTo>
                  <a:lnTo>
                    <a:pt x="372" y="613"/>
                  </a:lnTo>
                  <a:lnTo>
                    <a:pt x="367" y="609"/>
                  </a:lnTo>
                  <a:lnTo>
                    <a:pt x="361" y="607"/>
                  </a:lnTo>
                  <a:lnTo>
                    <a:pt x="356" y="605"/>
                  </a:lnTo>
                  <a:lnTo>
                    <a:pt x="350" y="604"/>
                  </a:lnTo>
                  <a:lnTo>
                    <a:pt x="350" y="604"/>
                  </a:lnTo>
                  <a:lnTo>
                    <a:pt x="343" y="605"/>
                  </a:lnTo>
                  <a:lnTo>
                    <a:pt x="337" y="607"/>
                  </a:lnTo>
                  <a:lnTo>
                    <a:pt x="331" y="609"/>
                  </a:lnTo>
                  <a:lnTo>
                    <a:pt x="327" y="613"/>
                  </a:lnTo>
                  <a:lnTo>
                    <a:pt x="323" y="618"/>
                  </a:lnTo>
                  <a:lnTo>
                    <a:pt x="320" y="623"/>
                  </a:lnTo>
                  <a:lnTo>
                    <a:pt x="319" y="629"/>
                  </a:lnTo>
                  <a:lnTo>
                    <a:pt x="317" y="636"/>
                  </a:lnTo>
                  <a:lnTo>
                    <a:pt x="317" y="709"/>
                  </a:lnTo>
                  <a:lnTo>
                    <a:pt x="317" y="709"/>
                  </a:lnTo>
                  <a:lnTo>
                    <a:pt x="311" y="713"/>
                  </a:lnTo>
                  <a:lnTo>
                    <a:pt x="305" y="718"/>
                  </a:lnTo>
                  <a:lnTo>
                    <a:pt x="299" y="724"/>
                  </a:lnTo>
                  <a:lnTo>
                    <a:pt x="295" y="731"/>
                  </a:lnTo>
                  <a:lnTo>
                    <a:pt x="291" y="739"/>
                  </a:lnTo>
                  <a:lnTo>
                    <a:pt x="289" y="746"/>
                  </a:lnTo>
                  <a:lnTo>
                    <a:pt x="286" y="755"/>
                  </a:lnTo>
                  <a:lnTo>
                    <a:pt x="285" y="764"/>
                  </a:lnTo>
                  <a:lnTo>
                    <a:pt x="285" y="764"/>
                  </a:lnTo>
                  <a:lnTo>
                    <a:pt x="286" y="770"/>
                  </a:lnTo>
                  <a:lnTo>
                    <a:pt x="287" y="776"/>
                  </a:lnTo>
                  <a:lnTo>
                    <a:pt x="291" y="788"/>
                  </a:lnTo>
                  <a:lnTo>
                    <a:pt x="297" y="799"/>
                  </a:lnTo>
                  <a:lnTo>
                    <a:pt x="305" y="809"/>
                  </a:lnTo>
                  <a:lnTo>
                    <a:pt x="314" y="816"/>
                  </a:lnTo>
                  <a:lnTo>
                    <a:pt x="325" y="821"/>
                  </a:lnTo>
                  <a:lnTo>
                    <a:pt x="337" y="826"/>
                  </a:lnTo>
                  <a:lnTo>
                    <a:pt x="343" y="827"/>
                  </a:lnTo>
                  <a:lnTo>
                    <a:pt x="350" y="827"/>
                  </a:lnTo>
                  <a:lnTo>
                    <a:pt x="350" y="8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4" name="Freeform 24"/>
            <p:cNvSpPr>
              <a:spLocks noEditPoints="1"/>
            </p:cNvSpPr>
            <p:nvPr/>
          </p:nvSpPr>
          <p:spPr bwMode="auto">
            <a:xfrm>
              <a:off x="8859536" y="2890157"/>
              <a:ext cx="322263" cy="323850"/>
            </a:xfrm>
            <a:custGeom>
              <a:avLst/>
              <a:gdLst>
                <a:gd name="T0" fmla="*/ 62 w 1019"/>
                <a:gd name="T1" fmla="*/ 4 h 1018"/>
                <a:gd name="T2" fmla="*/ 21 w 1019"/>
                <a:gd name="T3" fmla="*/ 33 h 1018"/>
                <a:gd name="T4" fmla="*/ 2 w 1019"/>
                <a:gd name="T5" fmla="*/ 82 h 1018"/>
                <a:gd name="T6" fmla="*/ 5 w 1019"/>
                <a:gd name="T7" fmla="*/ 953 h 1018"/>
                <a:gd name="T8" fmla="*/ 33 w 1019"/>
                <a:gd name="T9" fmla="*/ 996 h 1018"/>
                <a:gd name="T10" fmla="*/ 79 w 1019"/>
                <a:gd name="T11" fmla="*/ 1017 h 1018"/>
                <a:gd name="T12" fmla="*/ 956 w 1019"/>
                <a:gd name="T13" fmla="*/ 1014 h 1018"/>
                <a:gd name="T14" fmla="*/ 998 w 1019"/>
                <a:gd name="T15" fmla="*/ 985 h 1018"/>
                <a:gd name="T16" fmla="*/ 1018 w 1019"/>
                <a:gd name="T17" fmla="*/ 935 h 1018"/>
                <a:gd name="T18" fmla="*/ 1014 w 1019"/>
                <a:gd name="T19" fmla="*/ 64 h 1018"/>
                <a:gd name="T20" fmla="*/ 986 w 1019"/>
                <a:gd name="T21" fmla="*/ 21 h 1018"/>
                <a:gd name="T22" fmla="*/ 939 w 1019"/>
                <a:gd name="T23" fmla="*/ 1 h 1018"/>
                <a:gd name="T24" fmla="*/ 953 w 1019"/>
                <a:gd name="T25" fmla="*/ 937 h 1018"/>
                <a:gd name="T26" fmla="*/ 931 w 1019"/>
                <a:gd name="T27" fmla="*/ 953 h 1018"/>
                <a:gd name="T28" fmla="*/ 71 w 1019"/>
                <a:gd name="T29" fmla="*/ 946 h 1018"/>
                <a:gd name="T30" fmla="*/ 64 w 1019"/>
                <a:gd name="T31" fmla="*/ 91 h 1018"/>
                <a:gd name="T32" fmla="*/ 79 w 1019"/>
                <a:gd name="T33" fmla="*/ 66 h 1018"/>
                <a:gd name="T34" fmla="*/ 940 w 1019"/>
                <a:gd name="T35" fmla="*/ 66 h 1018"/>
                <a:gd name="T36" fmla="*/ 954 w 1019"/>
                <a:gd name="T37" fmla="*/ 91 h 1018"/>
                <a:gd name="T38" fmla="*/ 345 w 1019"/>
                <a:gd name="T39" fmla="*/ 260 h 1018"/>
                <a:gd name="T40" fmla="*/ 284 w 1019"/>
                <a:gd name="T41" fmla="*/ 301 h 1018"/>
                <a:gd name="T42" fmla="*/ 256 w 1019"/>
                <a:gd name="T43" fmla="*/ 369 h 1018"/>
                <a:gd name="T44" fmla="*/ 265 w 1019"/>
                <a:gd name="T45" fmla="*/ 431 h 1018"/>
                <a:gd name="T46" fmla="*/ 312 w 1019"/>
                <a:gd name="T47" fmla="*/ 487 h 1018"/>
                <a:gd name="T48" fmla="*/ 382 w 1019"/>
                <a:gd name="T49" fmla="*/ 508 h 1018"/>
                <a:gd name="T50" fmla="*/ 443 w 1019"/>
                <a:gd name="T51" fmla="*/ 493 h 1018"/>
                <a:gd name="T52" fmla="*/ 494 w 1019"/>
                <a:gd name="T53" fmla="*/ 442 h 1018"/>
                <a:gd name="T54" fmla="*/ 509 w 1019"/>
                <a:gd name="T55" fmla="*/ 382 h 1018"/>
                <a:gd name="T56" fmla="*/ 488 w 1019"/>
                <a:gd name="T57" fmla="*/ 311 h 1018"/>
                <a:gd name="T58" fmla="*/ 432 w 1019"/>
                <a:gd name="T59" fmla="*/ 265 h 1018"/>
                <a:gd name="T60" fmla="*/ 382 w 1019"/>
                <a:gd name="T61" fmla="*/ 445 h 1018"/>
                <a:gd name="T62" fmla="*/ 337 w 1019"/>
                <a:gd name="T63" fmla="*/ 427 h 1018"/>
                <a:gd name="T64" fmla="*/ 319 w 1019"/>
                <a:gd name="T65" fmla="*/ 382 h 1018"/>
                <a:gd name="T66" fmla="*/ 347 w 1019"/>
                <a:gd name="T67" fmla="*/ 329 h 1018"/>
                <a:gd name="T68" fmla="*/ 389 w 1019"/>
                <a:gd name="T69" fmla="*/ 318 h 1018"/>
                <a:gd name="T70" fmla="*/ 440 w 1019"/>
                <a:gd name="T71" fmla="*/ 357 h 1018"/>
                <a:gd name="T72" fmla="*/ 445 w 1019"/>
                <a:gd name="T73" fmla="*/ 394 h 1018"/>
                <a:gd name="T74" fmla="*/ 395 w 1019"/>
                <a:gd name="T75" fmla="*/ 444 h 1018"/>
                <a:gd name="T76" fmla="*/ 159 w 1019"/>
                <a:gd name="T77" fmla="*/ 127 h 1018"/>
                <a:gd name="T78" fmla="*/ 130 w 1019"/>
                <a:gd name="T79" fmla="*/ 147 h 1018"/>
                <a:gd name="T80" fmla="*/ 130 w 1019"/>
                <a:gd name="T81" fmla="*/ 808 h 1018"/>
                <a:gd name="T82" fmla="*/ 159 w 1019"/>
                <a:gd name="T83" fmla="*/ 827 h 1018"/>
                <a:gd name="T84" fmla="*/ 881 w 1019"/>
                <a:gd name="T85" fmla="*/ 817 h 1018"/>
                <a:gd name="T86" fmla="*/ 891 w 1019"/>
                <a:gd name="T87" fmla="*/ 158 h 1018"/>
                <a:gd name="T88" fmla="*/ 872 w 1019"/>
                <a:gd name="T89" fmla="*/ 129 h 1018"/>
                <a:gd name="T90" fmla="*/ 215 w 1019"/>
                <a:gd name="T91" fmla="*/ 762 h 1018"/>
                <a:gd name="T92" fmla="*/ 349 w 1019"/>
                <a:gd name="T93" fmla="*/ 626 h 1018"/>
                <a:gd name="T94" fmla="*/ 506 w 1019"/>
                <a:gd name="T95" fmla="*/ 764 h 1018"/>
                <a:gd name="T96" fmla="*/ 822 w 1019"/>
                <a:gd name="T97" fmla="*/ 750 h 1018"/>
                <a:gd name="T98" fmla="*/ 595 w 1019"/>
                <a:gd name="T99" fmla="*/ 764 h 1018"/>
                <a:gd name="T100" fmla="*/ 671 w 1019"/>
                <a:gd name="T101" fmla="*/ 477 h 1018"/>
                <a:gd name="T102" fmla="*/ 828 w 1019"/>
                <a:gd name="T103" fmla="*/ 614 h 1018"/>
                <a:gd name="T104" fmla="*/ 730 w 1019"/>
                <a:gd name="T105" fmla="*/ 429 h 1018"/>
                <a:gd name="T106" fmla="*/ 677 w 1019"/>
                <a:gd name="T107" fmla="*/ 414 h 1018"/>
                <a:gd name="T108" fmla="*/ 625 w 1019"/>
                <a:gd name="T109" fmla="*/ 429 h 1018"/>
                <a:gd name="T110" fmla="*/ 416 w 1019"/>
                <a:gd name="T111" fmla="*/ 583 h 1018"/>
                <a:gd name="T112" fmla="*/ 364 w 1019"/>
                <a:gd name="T113" fmla="*/ 563 h 1018"/>
                <a:gd name="T114" fmla="*/ 311 w 1019"/>
                <a:gd name="T115" fmla="*/ 574 h 1018"/>
                <a:gd name="T116" fmla="*/ 191 w 1019"/>
                <a:gd name="T117" fmla="*/ 223 h 1018"/>
                <a:gd name="T118" fmla="*/ 211 w 1019"/>
                <a:gd name="T119" fmla="*/ 193 h 1018"/>
                <a:gd name="T120" fmla="*/ 808 w 1019"/>
                <a:gd name="T121" fmla="*/ 193 h 1018"/>
                <a:gd name="T122" fmla="*/ 828 w 1019"/>
                <a:gd name="T123"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9" h="1018">
                  <a:moveTo>
                    <a:pt x="931" y="0"/>
                  </a:moveTo>
                  <a:lnTo>
                    <a:pt x="88" y="0"/>
                  </a:lnTo>
                  <a:lnTo>
                    <a:pt x="88" y="0"/>
                  </a:lnTo>
                  <a:lnTo>
                    <a:pt x="79" y="1"/>
                  </a:lnTo>
                  <a:lnTo>
                    <a:pt x="70" y="2"/>
                  </a:lnTo>
                  <a:lnTo>
                    <a:pt x="62" y="4"/>
                  </a:lnTo>
                  <a:lnTo>
                    <a:pt x="54" y="7"/>
                  </a:lnTo>
                  <a:lnTo>
                    <a:pt x="47" y="10"/>
                  </a:lnTo>
                  <a:lnTo>
                    <a:pt x="39" y="16"/>
                  </a:lnTo>
                  <a:lnTo>
                    <a:pt x="33" y="21"/>
                  </a:lnTo>
                  <a:lnTo>
                    <a:pt x="26" y="26"/>
                  </a:lnTo>
                  <a:lnTo>
                    <a:pt x="21" y="33"/>
                  </a:lnTo>
                  <a:lnTo>
                    <a:pt x="15" y="40"/>
                  </a:lnTo>
                  <a:lnTo>
                    <a:pt x="11" y="48"/>
                  </a:lnTo>
                  <a:lnTo>
                    <a:pt x="8" y="55"/>
                  </a:lnTo>
                  <a:lnTo>
                    <a:pt x="5" y="64"/>
                  </a:lnTo>
                  <a:lnTo>
                    <a:pt x="3" y="73"/>
                  </a:lnTo>
                  <a:lnTo>
                    <a:pt x="2" y="82"/>
                  </a:lnTo>
                  <a:lnTo>
                    <a:pt x="0" y="91"/>
                  </a:lnTo>
                  <a:lnTo>
                    <a:pt x="0" y="927"/>
                  </a:lnTo>
                  <a:lnTo>
                    <a:pt x="0" y="927"/>
                  </a:lnTo>
                  <a:lnTo>
                    <a:pt x="2" y="935"/>
                  </a:lnTo>
                  <a:lnTo>
                    <a:pt x="3" y="945"/>
                  </a:lnTo>
                  <a:lnTo>
                    <a:pt x="5" y="953"/>
                  </a:lnTo>
                  <a:lnTo>
                    <a:pt x="8" y="962"/>
                  </a:lnTo>
                  <a:lnTo>
                    <a:pt x="11" y="970"/>
                  </a:lnTo>
                  <a:lnTo>
                    <a:pt x="15" y="977"/>
                  </a:lnTo>
                  <a:lnTo>
                    <a:pt x="21" y="985"/>
                  </a:lnTo>
                  <a:lnTo>
                    <a:pt x="26" y="991"/>
                  </a:lnTo>
                  <a:lnTo>
                    <a:pt x="33" y="996"/>
                  </a:lnTo>
                  <a:lnTo>
                    <a:pt x="39" y="1002"/>
                  </a:lnTo>
                  <a:lnTo>
                    <a:pt x="47" y="1006"/>
                  </a:lnTo>
                  <a:lnTo>
                    <a:pt x="54" y="1010"/>
                  </a:lnTo>
                  <a:lnTo>
                    <a:pt x="62" y="1014"/>
                  </a:lnTo>
                  <a:lnTo>
                    <a:pt x="70" y="1016"/>
                  </a:lnTo>
                  <a:lnTo>
                    <a:pt x="79" y="1017"/>
                  </a:lnTo>
                  <a:lnTo>
                    <a:pt x="88" y="1018"/>
                  </a:lnTo>
                  <a:lnTo>
                    <a:pt x="931" y="1018"/>
                  </a:lnTo>
                  <a:lnTo>
                    <a:pt x="931" y="1018"/>
                  </a:lnTo>
                  <a:lnTo>
                    <a:pt x="939" y="1017"/>
                  </a:lnTo>
                  <a:lnTo>
                    <a:pt x="949" y="1016"/>
                  </a:lnTo>
                  <a:lnTo>
                    <a:pt x="956" y="1014"/>
                  </a:lnTo>
                  <a:lnTo>
                    <a:pt x="965" y="1010"/>
                  </a:lnTo>
                  <a:lnTo>
                    <a:pt x="973" y="1006"/>
                  </a:lnTo>
                  <a:lnTo>
                    <a:pt x="980" y="1002"/>
                  </a:lnTo>
                  <a:lnTo>
                    <a:pt x="986" y="996"/>
                  </a:lnTo>
                  <a:lnTo>
                    <a:pt x="993" y="991"/>
                  </a:lnTo>
                  <a:lnTo>
                    <a:pt x="998" y="985"/>
                  </a:lnTo>
                  <a:lnTo>
                    <a:pt x="1004" y="977"/>
                  </a:lnTo>
                  <a:lnTo>
                    <a:pt x="1008" y="970"/>
                  </a:lnTo>
                  <a:lnTo>
                    <a:pt x="1011" y="962"/>
                  </a:lnTo>
                  <a:lnTo>
                    <a:pt x="1014" y="953"/>
                  </a:lnTo>
                  <a:lnTo>
                    <a:pt x="1017" y="945"/>
                  </a:lnTo>
                  <a:lnTo>
                    <a:pt x="1018" y="935"/>
                  </a:lnTo>
                  <a:lnTo>
                    <a:pt x="1019" y="927"/>
                  </a:lnTo>
                  <a:lnTo>
                    <a:pt x="1019" y="91"/>
                  </a:lnTo>
                  <a:lnTo>
                    <a:pt x="1019" y="91"/>
                  </a:lnTo>
                  <a:lnTo>
                    <a:pt x="1018" y="82"/>
                  </a:lnTo>
                  <a:lnTo>
                    <a:pt x="1017" y="73"/>
                  </a:lnTo>
                  <a:lnTo>
                    <a:pt x="1014" y="64"/>
                  </a:lnTo>
                  <a:lnTo>
                    <a:pt x="1011" y="55"/>
                  </a:lnTo>
                  <a:lnTo>
                    <a:pt x="1008" y="48"/>
                  </a:lnTo>
                  <a:lnTo>
                    <a:pt x="1004" y="40"/>
                  </a:lnTo>
                  <a:lnTo>
                    <a:pt x="998" y="33"/>
                  </a:lnTo>
                  <a:lnTo>
                    <a:pt x="993" y="26"/>
                  </a:lnTo>
                  <a:lnTo>
                    <a:pt x="986" y="21"/>
                  </a:lnTo>
                  <a:lnTo>
                    <a:pt x="980" y="16"/>
                  </a:lnTo>
                  <a:lnTo>
                    <a:pt x="973" y="10"/>
                  </a:lnTo>
                  <a:lnTo>
                    <a:pt x="965" y="7"/>
                  </a:lnTo>
                  <a:lnTo>
                    <a:pt x="956" y="4"/>
                  </a:lnTo>
                  <a:lnTo>
                    <a:pt x="949" y="2"/>
                  </a:lnTo>
                  <a:lnTo>
                    <a:pt x="939" y="1"/>
                  </a:lnTo>
                  <a:lnTo>
                    <a:pt x="931" y="0"/>
                  </a:lnTo>
                  <a:lnTo>
                    <a:pt x="931" y="0"/>
                  </a:lnTo>
                  <a:close/>
                  <a:moveTo>
                    <a:pt x="954" y="927"/>
                  </a:moveTo>
                  <a:lnTo>
                    <a:pt x="954" y="927"/>
                  </a:lnTo>
                  <a:lnTo>
                    <a:pt x="954" y="932"/>
                  </a:lnTo>
                  <a:lnTo>
                    <a:pt x="953" y="937"/>
                  </a:lnTo>
                  <a:lnTo>
                    <a:pt x="951" y="942"/>
                  </a:lnTo>
                  <a:lnTo>
                    <a:pt x="948" y="946"/>
                  </a:lnTo>
                  <a:lnTo>
                    <a:pt x="945" y="949"/>
                  </a:lnTo>
                  <a:lnTo>
                    <a:pt x="940" y="951"/>
                  </a:lnTo>
                  <a:lnTo>
                    <a:pt x="936" y="953"/>
                  </a:lnTo>
                  <a:lnTo>
                    <a:pt x="931" y="953"/>
                  </a:lnTo>
                  <a:lnTo>
                    <a:pt x="88" y="953"/>
                  </a:lnTo>
                  <a:lnTo>
                    <a:pt x="88" y="953"/>
                  </a:lnTo>
                  <a:lnTo>
                    <a:pt x="83" y="953"/>
                  </a:lnTo>
                  <a:lnTo>
                    <a:pt x="79" y="951"/>
                  </a:lnTo>
                  <a:lnTo>
                    <a:pt x="74" y="949"/>
                  </a:lnTo>
                  <a:lnTo>
                    <a:pt x="71" y="946"/>
                  </a:lnTo>
                  <a:lnTo>
                    <a:pt x="68" y="942"/>
                  </a:lnTo>
                  <a:lnTo>
                    <a:pt x="66" y="937"/>
                  </a:lnTo>
                  <a:lnTo>
                    <a:pt x="65" y="932"/>
                  </a:lnTo>
                  <a:lnTo>
                    <a:pt x="64" y="927"/>
                  </a:lnTo>
                  <a:lnTo>
                    <a:pt x="64" y="91"/>
                  </a:lnTo>
                  <a:lnTo>
                    <a:pt x="64" y="91"/>
                  </a:lnTo>
                  <a:lnTo>
                    <a:pt x="65" y="85"/>
                  </a:lnTo>
                  <a:lnTo>
                    <a:pt x="66" y="80"/>
                  </a:lnTo>
                  <a:lnTo>
                    <a:pt x="68" y="76"/>
                  </a:lnTo>
                  <a:lnTo>
                    <a:pt x="71" y="71"/>
                  </a:lnTo>
                  <a:lnTo>
                    <a:pt x="74" y="68"/>
                  </a:lnTo>
                  <a:lnTo>
                    <a:pt x="79" y="66"/>
                  </a:lnTo>
                  <a:lnTo>
                    <a:pt x="83" y="64"/>
                  </a:lnTo>
                  <a:lnTo>
                    <a:pt x="88" y="63"/>
                  </a:lnTo>
                  <a:lnTo>
                    <a:pt x="931" y="63"/>
                  </a:lnTo>
                  <a:lnTo>
                    <a:pt x="931" y="63"/>
                  </a:lnTo>
                  <a:lnTo>
                    <a:pt x="936" y="64"/>
                  </a:lnTo>
                  <a:lnTo>
                    <a:pt x="940" y="66"/>
                  </a:lnTo>
                  <a:lnTo>
                    <a:pt x="945" y="68"/>
                  </a:lnTo>
                  <a:lnTo>
                    <a:pt x="948" y="71"/>
                  </a:lnTo>
                  <a:lnTo>
                    <a:pt x="951" y="76"/>
                  </a:lnTo>
                  <a:lnTo>
                    <a:pt x="953" y="80"/>
                  </a:lnTo>
                  <a:lnTo>
                    <a:pt x="954" y="85"/>
                  </a:lnTo>
                  <a:lnTo>
                    <a:pt x="954" y="91"/>
                  </a:lnTo>
                  <a:lnTo>
                    <a:pt x="954" y="927"/>
                  </a:lnTo>
                  <a:close/>
                  <a:moveTo>
                    <a:pt x="382" y="254"/>
                  </a:moveTo>
                  <a:lnTo>
                    <a:pt x="382" y="254"/>
                  </a:lnTo>
                  <a:lnTo>
                    <a:pt x="370" y="255"/>
                  </a:lnTo>
                  <a:lnTo>
                    <a:pt x="357" y="257"/>
                  </a:lnTo>
                  <a:lnTo>
                    <a:pt x="345" y="260"/>
                  </a:lnTo>
                  <a:lnTo>
                    <a:pt x="333" y="265"/>
                  </a:lnTo>
                  <a:lnTo>
                    <a:pt x="321" y="270"/>
                  </a:lnTo>
                  <a:lnTo>
                    <a:pt x="312" y="276"/>
                  </a:lnTo>
                  <a:lnTo>
                    <a:pt x="301" y="283"/>
                  </a:lnTo>
                  <a:lnTo>
                    <a:pt x="292" y="291"/>
                  </a:lnTo>
                  <a:lnTo>
                    <a:pt x="284" y="301"/>
                  </a:lnTo>
                  <a:lnTo>
                    <a:pt x="277" y="311"/>
                  </a:lnTo>
                  <a:lnTo>
                    <a:pt x="271" y="320"/>
                  </a:lnTo>
                  <a:lnTo>
                    <a:pt x="265" y="332"/>
                  </a:lnTo>
                  <a:lnTo>
                    <a:pt x="261" y="344"/>
                  </a:lnTo>
                  <a:lnTo>
                    <a:pt x="258" y="356"/>
                  </a:lnTo>
                  <a:lnTo>
                    <a:pt x="256" y="369"/>
                  </a:lnTo>
                  <a:lnTo>
                    <a:pt x="255" y="382"/>
                  </a:lnTo>
                  <a:lnTo>
                    <a:pt x="255" y="382"/>
                  </a:lnTo>
                  <a:lnTo>
                    <a:pt x="256" y="394"/>
                  </a:lnTo>
                  <a:lnTo>
                    <a:pt x="258" y="407"/>
                  </a:lnTo>
                  <a:lnTo>
                    <a:pt x="261" y="419"/>
                  </a:lnTo>
                  <a:lnTo>
                    <a:pt x="265" y="431"/>
                  </a:lnTo>
                  <a:lnTo>
                    <a:pt x="271" y="442"/>
                  </a:lnTo>
                  <a:lnTo>
                    <a:pt x="277" y="452"/>
                  </a:lnTo>
                  <a:lnTo>
                    <a:pt x="284" y="462"/>
                  </a:lnTo>
                  <a:lnTo>
                    <a:pt x="292" y="472"/>
                  </a:lnTo>
                  <a:lnTo>
                    <a:pt x="301" y="479"/>
                  </a:lnTo>
                  <a:lnTo>
                    <a:pt x="312" y="487"/>
                  </a:lnTo>
                  <a:lnTo>
                    <a:pt x="321" y="493"/>
                  </a:lnTo>
                  <a:lnTo>
                    <a:pt x="333" y="499"/>
                  </a:lnTo>
                  <a:lnTo>
                    <a:pt x="345" y="503"/>
                  </a:lnTo>
                  <a:lnTo>
                    <a:pt x="357" y="506"/>
                  </a:lnTo>
                  <a:lnTo>
                    <a:pt x="370" y="508"/>
                  </a:lnTo>
                  <a:lnTo>
                    <a:pt x="382" y="508"/>
                  </a:lnTo>
                  <a:lnTo>
                    <a:pt x="382" y="508"/>
                  </a:lnTo>
                  <a:lnTo>
                    <a:pt x="395" y="508"/>
                  </a:lnTo>
                  <a:lnTo>
                    <a:pt x="408" y="506"/>
                  </a:lnTo>
                  <a:lnTo>
                    <a:pt x="420" y="503"/>
                  </a:lnTo>
                  <a:lnTo>
                    <a:pt x="432" y="499"/>
                  </a:lnTo>
                  <a:lnTo>
                    <a:pt x="443" y="493"/>
                  </a:lnTo>
                  <a:lnTo>
                    <a:pt x="453" y="487"/>
                  </a:lnTo>
                  <a:lnTo>
                    <a:pt x="463" y="479"/>
                  </a:lnTo>
                  <a:lnTo>
                    <a:pt x="473" y="472"/>
                  </a:lnTo>
                  <a:lnTo>
                    <a:pt x="480" y="462"/>
                  </a:lnTo>
                  <a:lnTo>
                    <a:pt x="488" y="452"/>
                  </a:lnTo>
                  <a:lnTo>
                    <a:pt x="494" y="442"/>
                  </a:lnTo>
                  <a:lnTo>
                    <a:pt x="499" y="431"/>
                  </a:lnTo>
                  <a:lnTo>
                    <a:pt x="504" y="419"/>
                  </a:lnTo>
                  <a:lnTo>
                    <a:pt x="507" y="407"/>
                  </a:lnTo>
                  <a:lnTo>
                    <a:pt x="509" y="394"/>
                  </a:lnTo>
                  <a:lnTo>
                    <a:pt x="509" y="382"/>
                  </a:lnTo>
                  <a:lnTo>
                    <a:pt x="509" y="382"/>
                  </a:lnTo>
                  <a:lnTo>
                    <a:pt x="509" y="369"/>
                  </a:lnTo>
                  <a:lnTo>
                    <a:pt x="507" y="356"/>
                  </a:lnTo>
                  <a:lnTo>
                    <a:pt x="504" y="344"/>
                  </a:lnTo>
                  <a:lnTo>
                    <a:pt x="499" y="332"/>
                  </a:lnTo>
                  <a:lnTo>
                    <a:pt x="494" y="320"/>
                  </a:lnTo>
                  <a:lnTo>
                    <a:pt x="488" y="311"/>
                  </a:lnTo>
                  <a:lnTo>
                    <a:pt x="480" y="301"/>
                  </a:lnTo>
                  <a:lnTo>
                    <a:pt x="473" y="291"/>
                  </a:lnTo>
                  <a:lnTo>
                    <a:pt x="463" y="283"/>
                  </a:lnTo>
                  <a:lnTo>
                    <a:pt x="453" y="276"/>
                  </a:lnTo>
                  <a:lnTo>
                    <a:pt x="443" y="270"/>
                  </a:lnTo>
                  <a:lnTo>
                    <a:pt x="432" y="265"/>
                  </a:lnTo>
                  <a:lnTo>
                    <a:pt x="420" y="260"/>
                  </a:lnTo>
                  <a:lnTo>
                    <a:pt x="408" y="257"/>
                  </a:lnTo>
                  <a:lnTo>
                    <a:pt x="395" y="255"/>
                  </a:lnTo>
                  <a:lnTo>
                    <a:pt x="382" y="254"/>
                  </a:lnTo>
                  <a:lnTo>
                    <a:pt x="382" y="254"/>
                  </a:lnTo>
                  <a:close/>
                  <a:moveTo>
                    <a:pt x="382" y="445"/>
                  </a:moveTo>
                  <a:lnTo>
                    <a:pt x="382" y="445"/>
                  </a:lnTo>
                  <a:lnTo>
                    <a:pt x="376" y="445"/>
                  </a:lnTo>
                  <a:lnTo>
                    <a:pt x="370" y="444"/>
                  </a:lnTo>
                  <a:lnTo>
                    <a:pt x="358" y="441"/>
                  </a:lnTo>
                  <a:lnTo>
                    <a:pt x="347" y="434"/>
                  </a:lnTo>
                  <a:lnTo>
                    <a:pt x="337" y="427"/>
                  </a:lnTo>
                  <a:lnTo>
                    <a:pt x="330" y="417"/>
                  </a:lnTo>
                  <a:lnTo>
                    <a:pt x="323" y="406"/>
                  </a:lnTo>
                  <a:lnTo>
                    <a:pt x="320" y="394"/>
                  </a:lnTo>
                  <a:lnTo>
                    <a:pt x="319" y="388"/>
                  </a:lnTo>
                  <a:lnTo>
                    <a:pt x="319" y="382"/>
                  </a:lnTo>
                  <a:lnTo>
                    <a:pt x="319" y="382"/>
                  </a:lnTo>
                  <a:lnTo>
                    <a:pt x="319" y="375"/>
                  </a:lnTo>
                  <a:lnTo>
                    <a:pt x="320" y="369"/>
                  </a:lnTo>
                  <a:lnTo>
                    <a:pt x="323" y="357"/>
                  </a:lnTo>
                  <a:lnTo>
                    <a:pt x="330" y="346"/>
                  </a:lnTo>
                  <a:lnTo>
                    <a:pt x="337" y="336"/>
                  </a:lnTo>
                  <a:lnTo>
                    <a:pt x="347" y="329"/>
                  </a:lnTo>
                  <a:lnTo>
                    <a:pt x="358" y="323"/>
                  </a:lnTo>
                  <a:lnTo>
                    <a:pt x="370" y="319"/>
                  </a:lnTo>
                  <a:lnTo>
                    <a:pt x="376" y="318"/>
                  </a:lnTo>
                  <a:lnTo>
                    <a:pt x="382" y="318"/>
                  </a:lnTo>
                  <a:lnTo>
                    <a:pt x="382" y="318"/>
                  </a:lnTo>
                  <a:lnTo>
                    <a:pt x="389" y="318"/>
                  </a:lnTo>
                  <a:lnTo>
                    <a:pt x="395" y="319"/>
                  </a:lnTo>
                  <a:lnTo>
                    <a:pt x="407" y="323"/>
                  </a:lnTo>
                  <a:lnTo>
                    <a:pt x="418" y="329"/>
                  </a:lnTo>
                  <a:lnTo>
                    <a:pt x="427" y="336"/>
                  </a:lnTo>
                  <a:lnTo>
                    <a:pt x="435" y="346"/>
                  </a:lnTo>
                  <a:lnTo>
                    <a:pt x="440" y="357"/>
                  </a:lnTo>
                  <a:lnTo>
                    <a:pt x="445" y="369"/>
                  </a:lnTo>
                  <a:lnTo>
                    <a:pt x="446" y="375"/>
                  </a:lnTo>
                  <a:lnTo>
                    <a:pt x="446" y="382"/>
                  </a:lnTo>
                  <a:lnTo>
                    <a:pt x="446" y="382"/>
                  </a:lnTo>
                  <a:lnTo>
                    <a:pt x="446" y="388"/>
                  </a:lnTo>
                  <a:lnTo>
                    <a:pt x="445" y="394"/>
                  </a:lnTo>
                  <a:lnTo>
                    <a:pt x="440" y="406"/>
                  </a:lnTo>
                  <a:lnTo>
                    <a:pt x="435" y="417"/>
                  </a:lnTo>
                  <a:lnTo>
                    <a:pt x="427" y="427"/>
                  </a:lnTo>
                  <a:lnTo>
                    <a:pt x="418" y="434"/>
                  </a:lnTo>
                  <a:lnTo>
                    <a:pt x="407" y="441"/>
                  </a:lnTo>
                  <a:lnTo>
                    <a:pt x="395" y="444"/>
                  </a:lnTo>
                  <a:lnTo>
                    <a:pt x="389" y="445"/>
                  </a:lnTo>
                  <a:lnTo>
                    <a:pt x="382" y="445"/>
                  </a:lnTo>
                  <a:lnTo>
                    <a:pt x="382" y="445"/>
                  </a:lnTo>
                  <a:close/>
                  <a:moveTo>
                    <a:pt x="859" y="127"/>
                  </a:moveTo>
                  <a:lnTo>
                    <a:pt x="159" y="127"/>
                  </a:lnTo>
                  <a:lnTo>
                    <a:pt x="159" y="127"/>
                  </a:lnTo>
                  <a:lnTo>
                    <a:pt x="153" y="127"/>
                  </a:lnTo>
                  <a:lnTo>
                    <a:pt x="147" y="129"/>
                  </a:lnTo>
                  <a:lnTo>
                    <a:pt x="142" y="133"/>
                  </a:lnTo>
                  <a:lnTo>
                    <a:pt x="137" y="136"/>
                  </a:lnTo>
                  <a:lnTo>
                    <a:pt x="133" y="141"/>
                  </a:lnTo>
                  <a:lnTo>
                    <a:pt x="130" y="147"/>
                  </a:lnTo>
                  <a:lnTo>
                    <a:pt x="128" y="152"/>
                  </a:lnTo>
                  <a:lnTo>
                    <a:pt x="128" y="158"/>
                  </a:lnTo>
                  <a:lnTo>
                    <a:pt x="128" y="795"/>
                  </a:lnTo>
                  <a:lnTo>
                    <a:pt x="128" y="795"/>
                  </a:lnTo>
                  <a:lnTo>
                    <a:pt x="128" y="801"/>
                  </a:lnTo>
                  <a:lnTo>
                    <a:pt x="130" y="808"/>
                  </a:lnTo>
                  <a:lnTo>
                    <a:pt x="133" y="813"/>
                  </a:lnTo>
                  <a:lnTo>
                    <a:pt x="137" y="817"/>
                  </a:lnTo>
                  <a:lnTo>
                    <a:pt x="142" y="821"/>
                  </a:lnTo>
                  <a:lnTo>
                    <a:pt x="147" y="825"/>
                  </a:lnTo>
                  <a:lnTo>
                    <a:pt x="153" y="826"/>
                  </a:lnTo>
                  <a:lnTo>
                    <a:pt x="159" y="827"/>
                  </a:lnTo>
                  <a:lnTo>
                    <a:pt x="859" y="827"/>
                  </a:lnTo>
                  <a:lnTo>
                    <a:pt x="859" y="827"/>
                  </a:lnTo>
                  <a:lnTo>
                    <a:pt x="865" y="826"/>
                  </a:lnTo>
                  <a:lnTo>
                    <a:pt x="872" y="825"/>
                  </a:lnTo>
                  <a:lnTo>
                    <a:pt x="877" y="821"/>
                  </a:lnTo>
                  <a:lnTo>
                    <a:pt x="881" y="817"/>
                  </a:lnTo>
                  <a:lnTo>
                    <a:pt x="886" y="813"/>
                  </a:lnTo>
                  <a:lnTo>
                    <a:pt x="889" y="808"/>
                  </a:lnTo>
                  <a:lnTo>
                    <a:pt x="890" y="801"/>
                  </a:lnTo>
                  <a:lnTo>
                    <a:pt x="891" y="795"/>
                  </a:lnTo>
                  <a:lnTo>
                    <a:pt x="891" y="158"/>
                  </a:lnTo>
                  <a:lnTo>
                    <a:pt x="891" y="158"/>
                  </a:lnTo>
                  <a:lnTo>
                    <a:pt x="890" y="152"/>
                  </a:lnTo>
                  <a:lnTo>
                    <a:pt x="889" y="147"/>
                  </a:lnTo>
                  <a:lnTo>
                    <a:pt x="886" y="141"/>
                  </a:lnTo>
                  <a:lnTo>
                    <a:pt x="881" y="136"/>
                  </a:lnTo>
                  <a:lnTo>
                    <a:pt x="877" y="133"/>
                  </a:lnTo>
                  <a:lnTo>
                    <a:pt x="872" y="129"/>
                  </a:lnTo>
                  <a:lnTo>
                    <a:pt x="865" y="127"/>
                  </a:lnTo>
                  <a:lnTo>
                    <a:pt x="859" y="127"/>
                  </a:lnTo>
                  <a:lnTo>
                    <a:pt x="859" y="127"/>
                  </a:lnTo>
                  <a:close/>
                  <a:moveTo>
                    <a:pt x="224" y="764"/>
                  </a:moveTo>
                  <a:lnTo>
                    <a:pt x="224" y="764"/>
                  </a:lnTo>
                  <a:lnTo>
                    <a:pt x="215" y="762"/>
                  </a:lnTo>
                  <a:lnTo>
                    <a:pt x="209" y="759"/>
                  </a:lnTo>
                  <a:lnTo>
                    <a:pt x="332" y="635"/>
                  </a:lnTo>
                  <a:lnTo>
                    <a:pt x="332" y="635"/>
                  </a:lnTo>
                  <a:lnTo>
                    <a:pt x="337" y="632"/>
                  </a:lnTo>
                  <a:lnTo>
                    <a:pt x="343" y="628"/>
                  </a:lnTo>
                  <a:lnTo>
                    <a:pt x="349" y="626"/>
                  </a:lnTo>
                  <a:lnTo>
                    <a:pt x="355" y="626"/>
                  </a:lnTo>
                  <a:lnTo>
                    <a:pt x="361" y="626"/>
                  </a:lnTo>
                  <a:lnTo>
                    <a:pt x="367" y="628"/>
                  </a:lnTo>
                  <a:lnTo>
                    <a:pt x="373" y="632"/>
                  </a:lnTo>
                  <a:lnTo>
                    <a:pt x="377" y="635"/>
                  </a:lnTo>
                  <a:lnTo>
                    <a:pt x="506" y="764"/>
                  </a:lnTo>
                  <a:lnTo>
                    <a:pt x="224" y="764"/>
                  </a:lnTo>
                  <a:close/>
                  <a:moveTo>
                    <a:pt x="828" y="731"/>
                  </a:moveTo>
                  <a:lnTo>
                    <a:pt x="828" y="731"/>
                  </a:lnTo>
                  <a:lnTo>
                    <a:pt x="827" y="738"/>
                  </a:lnTo>
                  <a:lnTo>
                    <a:pt x="824" y="743"/>
                  </a:lnTo>
                  <a:lnTo>
                    <a:pt x="822" y="750"/>
                  </a:lnTo>
                  <a:lnTo>
                    <a:pt x="818" y="754"/>
                  </a:lnTo>
                  <a:lnTo>
                    <a:pt x="814" y="758"/>
                  </a:lnTo>
                  <a:lnTo>
                    <a:pt x="808" y="760"/>
                  </a:lnTo>
                  <a:lnTo>
                    <a:pt x="802" y="762"/>
                  </a:lnTo>
                  <a:lnTo>
                    <a:pt x="796" y="764"/>
                  </a:lnTo>
                  <a:lnTo>
                    <a:pt x="595" y="764"/>
                  </a:lnTo>
                  <a:lnTo>
                    <a:pt x="486" y="654"/>
                  </a:lnTo>
                  <a:lnTo>
                    <a:pt x="655" y="487"/>
                  </a:lnTo>
                  <a:lnTo>
                    <a:pt x="655" y="487"/>
                  </a:lnTo>
                  <a:lnTo>
                    <a:pt x="659" y="482"/>
                  </a:lnTo>
                  <a:lnTo>
                    <a:pt x="665" y="479"/>
                  </a:lnTo>
                  <a:lnTo>
                    <a:pt x="671" y="477"/>
                  </a:lnTo>
                  <a:lnTo>
                    <a:pt x="677" y="477"/>
                  </a:lnTo>
                  <a:lnTo>
                    <a:pt x="683" y="477"/>
                  </a:lnTo>
                  <a:lnTo>
                    <a:pt x="689" y="479"/>
                  </a:lnTo>
                  <a:lnTo>
                    <a:pt x="695" y="482"/>
                  </a:lnTo>
                  <a:lnTo>
                    <a:pt x="700" y="487"/>
                  </a:lnTo>
                  <a:lnTo>
                    <a:pt x="828" y="614"/>
                  </a:lnTo>
                  <a:lnTo>
                    <a:pt x="828" y="731"/>
                  </a:lnTo>
                  <a:close/>
                  <a:moveTo>
                    <a:pt x="828" y="524"/>
                  </a:moveTo>
                  <a:lnTo>
                    <a:pt x="745" y="442"/>
                  </a:lnTo>
                  <a:lnTo>
                    <a:pt x="745" y="442"/>
                  </a:lnTo>
                  <a:lnTo>
                    <a:pt x="738" y="434"/>
                  </a:lnTo>
                  <a:lnTo>
                    <a:pt x="730" y="429"/>
                  </a:lnTo>
                  <a:lnTo>
                    <a:pt x="721" y="424"/>
                  </a:lnTo>
                  <a:lnTo>
                    <a:pt x="713" y="420"/>
                  </a:lnTo>
                  <a:lnTo>
                    <a:pt x="704" y="417"/>
                  </a:lnTo>
                  <a:lnTo>
                    <a:pt x="696" y="415"/>
                  </a:lnTo>
                  <a:lnTo>
                    <a:pt x="686" y="414"/>
                  </a:lnTo>
                  <a:lnTo>
                    <a:pt x="677" y="414"/>
                  </a:lnTo>
                  <a:lnTo>
                    <a:pt x="668" y="414"/>
                  </a:lnTo>
                  <a:lnTo>
                    <a:pt x="659" y="415"/>
                  </a:lnTo>
                  <a:lnTo>
                    <a:pt x="650" y="417"/>
                  </a:lnTo>
                  <a:lnTo>
                    <a:pt x="641" y="420"/>
                  </a:lnTo>
                  <a:lnTo>
                    <a:pt x="632" y="424"/>
                  </a:lnTo>
                  <a:lnTo>
                    <a:pt x="625" y="429"/>
                  </a:lnTo>
                  <a:lnTo>
                    <a:pt x="617" y="434"/>
                  </a:lnTo>
                  <a:lnTo>
                    <a:pt x="610" y="442"/>
                  </a:lnTo>
                  <a:lnTo>
                    <a:pt x="441" y="609"/>
                  </a:lnTo>
                  <a:lnTo>
                    <a:pt x="422" y="590"/>
                  </a:lnTo>
                  <a:lnTo>
                    <a:pt x="422" y="590"/>
                  </a:lnTo>
                  <a:lnTo>
                    <a:pt x="416" y="583"/>
                  </a:lnTo>
                  <a:lnTo>
                    <a:pt x="407" y="578"/>
                  </a:lnTo>
                  <a:lnTo>
                    <a:pt x="400" y="574"/>
                  </a:lnTo>
                  <a:lnTo>
                    <a:pt x="391" y="569"/>
                  </a:lnTo>
                  <a:lnTo>
                    <a:pt x="382" y="566"/>
                  </a:lnTo>
                  <a:lnTo>
                    <a:pt x="373" y="564"/>
                  </a:lnTo>
                  <a:lnTo>
                    <a:pt x="364" y="563"/>
                  </a:lnTo>
                  <a:lnTo>
                    <a:pt x="355" y="563"/>
                  </a:lnTo>
                  <a:lnTo>
                    <a:pt x="346" y="563"/>
                  </a:lnTo>
                  <a:lnTo>
                    <a:pt x="336" y="564"/>
                  </a:lnTo>
                  <a:lnTo>
                    <a:pt x="328" y="566"/>
                  </a:lnTo>
                  <a:lnTo>
                    <a:pt x="319" y="569"/>
                  </a:lnTo>
                  <a:lnTo>
                    <a:pt x="311" y="574"/>
                  </a:lnTo>
                  <a:lnTo>
                    <a:pt x="302" y="578"/>
                  </a:lnTo>
                  <a:lnTo>
                    <a:pt x="294" y="583"/>
                  </a:lnTo>
                  <a:lnTo>
                    <a:pt x="288" y="590"/>
                  </a:lnTo>
                  <a:lnTo>
                    <a:pt x="191" y="686"/>
                  </a:lnTo>
                  <a:lnTo>
                    <a:pt x="191" y="223"/>
                  </a:lnTo>
                  <a:lnTo>
                    <a:pt x="191" y="223"/>
                  </a:lnTo>
                  <a:lnTo>
                    <a:pt x="193" y="216"/>
                  </a:lnTo>
                  <a:lnTo>
                    <a:pt x="194" y="210"/>
                  </a:lnTo>
                  <a:lnTo>
                    <a:pt x="197" y="205"/>
                  </a:lnTo>
                  <a:lnTo>
                    <a:pt x="201" y="200"/>
                  </a:lnTo>
                  <a:lnTo>
                    <a:pt x="205" y="196"/>
                  </a:lnTo>
                  <a:lnTo>
                    <a:pt x="211" y="193"/>
                  </a:lnTo>
                  <a:lnTo>
                    <a:pt x="217" y="192"/>
                  </a:lnTo>
                  <a:lnTo>
                    <a:pt x="224" y="191"/>
                  </a:lnTo>
                  <a:lnTo>
                    <a:pt x="796" y="191"/>
                  </a:lnTo>
                  <a:lnTo>
                    <a:pt x="796" y="191"/>
                  </a:lnTo>
                  <a:lnTo>
                    <a:pt x="802" y="192"/>
                  </a:lnTo>
                  <a:lnTo>
                    <a:pt x="808" y="193"/>
                  </a:lnTo>
                  <a:lnTo>
                    <a:pt x="814" y="196"/>
                  </a:lnTo>
                  <a:lnTo>
                    <a:pt x="818" y="200"/>
                  </a:lnTo>
                  <a:lnTo>
                    <a:pt x="822" y="205"/>
                  </a:lnTo>
                  <a:lnTo>
                    <a:pt x="824" y="210"/>
                  </a:lnTo>
                  <a:lnTo>
                    <a:pt x="827" y="216"/>
                  </a:lnTo>
                  <a:lnTo>
                    <a:pt x="828" y="223"/>
                  </a:lnTo>
                  <a:lnTo>
                    <a:pt x="828" y="52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5" name="Freeform 25"/>
            <p:cNvSpPr>
              <a:spLocks noEditPoints="1"/>
            </p:cNvSpPr>
            <p:nvPr/>
          </p:nvSpPr>
          <p:spPr bwMode="auto">
            <a:xfrm>
              <a:off x="6273498" y="3536270"/>
              <a:ext cx="323850" cy="323850"/>
            </a:xfrm>
            <a:custGeom>
              <a:avLst/>
              <a:gdLst>
                <a:gd name="T0" fmla="*/ 479 w 1017"/>
                <a:gd name="T1" fmla="*/ 19 h 1018"/>
                <a:gd name="T2" fmla="*/ 490 w 1017"/>
                <a:gd name="T3" fmla="*/ 59 h 1018"/>
                <a:gd name="T4" fmla="*/ 598 w 1017"/>
                <a:gd name="T5" fmla="*/ 73 h 1018"/>
                <a:gd name="T6" fmla="*/ 757 w 1017"/>
                <a:gd name="T7" fmla="*/ 140 h 1018"/>
                <a:gd name="T8" fmla="*/ 878 w 1017"/>
                <a:gd name="T9" fmla="*/ 261 h 1018"/>
                <a:gd name="T10" fmla="*/ 944 w 1017"/>
                <a:gd name="T11" fmla="*/ 419 h 1018"/>
                <a:gd name="T12" fmla="*/ 959 w 1017"/>
                <a:gd name="T13" fmla="*/ 527 h 1018"/>
                <a:gd name="T14" fmla="*/ 998 w 1017"/>
                <a:gd name="T15" fmla="*/ 539 h 1018"/>
                <a:gd name="T16" fmla="*/ 1017 w 1017"/>
                <a:gd name="T17" fmla="*/ 483 h 1018"/>
                <a:gd name="T18" fmla="*/ 967 w 1017"/>
                <a:gd name="T19" fmla="*/ 289 h 1018"/>
                <a:gd name="T20" fmla="*/ 851 w 1017"/>
                <a:gd name="T21" fmla="*/ 133 h 1018"/>
                <a:gd name="T22" fmla="*/ 683 w 1017"/>
                <a:gd name="T23" fmla="*/ 31 h 1018"/>
                <a:gd name="T24" fmla="*/ 508 w 1017"/>
                <a:gd name="T25" fmla="*/ 0 h 1018"/>
                <a:gd name="T26" fmla="*/ 817 w 1017"/>
                <a:gd name="T27" fmla="*/ 428 h 1018"/>
                <a:gd name="T28" fmla="*/ 849 w 1017"/>
                <a:gd name="T29" fmla="*/ 420 h 1018"/>
                <a:gd name="T30" fmla="*/ 848 w 1017"/>
                <a:gd name="T31" fmla="*/ 367 h 1018"/>
                <a:gd name="T32" fmla="*/ 751 w 1017"/>
                <a:gd name="T33" fmla="*/ 237 h 1018"/>
                <a:gd name="T34" fmla="*/ 632 w 1017"/>
                <a:gd name="T35" fmla="*/ 162 h 1018"/>
                <a:gd name="T36" fmla="*/ 590 w 1017"/>
                <a:gd name="T37" fmla="*/ 179 h 1018"/>
                <a:gd name="T38" fmla="*/ 602 w 1017"/>
                <a:gd name="T39" fmla="*/ 218 h 1018"/>
                <a:gd name="T40" fmla="*/ 695 w 1017"/>
                <a:gd name="T41" fmla="*/ 273 h 1018"/>
                <a:gd name="T42" fmla="*/ 782 w 1017"/>
                <a:gd name="T43" fmla="*/ 379 h 1018"/>
                <a:gd name="T44" fmla="*/ 922 w 1017"/>
                <a:gd name="T45" fmla="*/ 605 h 1018"/>
                <a:gd name="T46" fmla="*/ 383 w 1017"/>
                <a:gd name="T47" fmla="*/ 76 h 1018"/>
                <a:gd name="T48" fmla="*/ 300 w 1017"/>
                <a:gd name="T49" fmla="*/ 69 h 1018"/>
                <a:gd name="T50" fmla="*/ 241 w 1017"/>
                <a:gd name="T51" fmla="*/ 114 h 1018"/>
                <a:gd name="T52" fmla="*/ 222 w 1017"/>
                <a:gd name="T53" fmla="*/ 451 h 1018"/>
                <a:gd name="T54" fmla="*/ 123 w 1017"/>
                <a:gd name="T55" fmla="*/ 473 h 1018"/>
                <a:gd name="T56" fmla="*/ 1 w 1017"/>
                <a:gd name="T57" fmla="*/ 618 h 1018"/>
                <a:gd name="T58" fmla="*/ 11 w 1017"/>
                <a:gd name="T59" fmla="*/ 681 h 1018"/>
                <a:gd name="T60" fmla="*/ 336 w 1017"/>
                <a:gd name="T61" fmla="*/ 1006 h 1018"/>
                <a:gd name="T62" fmla="*/ 400 w 1017"/>
                <a:gd name="T63" fmla="*/ 1016 h 1018"/>
                <a:gd name="T64" fmla="*/ 544 w 1017"/>
                <a:gd name="T65" fmla="*/ 895 h 1018"/>
                <a:gd name="T66" fmla="*/ 572 w 1017"/>
                <a:gd name="T67" fmla="*/ 827 h 1018"/>
                <a:gd name="T68" fmla="*/ 858 w 1017"/>
                <a:gd name="T69" fmla="*/ 794 h 1018"/>
                <a:gd name="T70" fmla="*/ 919 w 1017"/>
                <a:gd name="T71" fmla="*/ 764 h 1018"/>
                <a:gd name="T72" fmla="*/ 937 w 1017"/>
                <a:gd name="T73" fmla="*/ 743 h 1018"/>
                <a:gd name="T74" fmla="*/ 944 w 1017"/>
                <a:gd name="T75" fmla="*/ 638 h 1018"/>
                <a:gd name="T76" fmla="*/ 399 w 1017"/>
                <a:gd name="T77" fmla="*/ 949 h 1018"/>
                <a:gd name="T78" fmla="*/ 73 w 1017"/>
                <a:gd name="T79" fmla="*/ 659 h 1018"/>
                <a:gd name="T80" fmla="*/ 65 w 1017"/>
                <a:gd name="T81" fmla="*/ 624 h 1018"/>
                <a:gd name="T82" fmla="*/ 190 w 1017"/>
                <a:gd name="T83" fmla="*/ 510 h 1018"/>
                <a:gd name="T84" fmla="*/ 220 w 1017"/>
                <a:gd name="T85" fmla="*/ 529 h 1018"/>
                <a:gd name="T86" fmla="*/ 225 w 1017"/>
                <a:gd name="T87" fmla="*/ 579 h 1018"/>
                <a:gd name="T88" fmla="*/ 315 w 1017"/>
                <a:gd name="T89" fmla="*/ 737 h 1018"/>
                <a:gd name="T90" fmla="*/ 463 w 1017"/>
                <a:gd name="T91" fmla="*/ 795 h 1018"/>
                <a:gd name="T92" fmla="*/ 503 w 1017"/>
                <a:gd name="T93" fmla="*/ 810 h 1018"/>
                <a:gd name="T94" fmla="*/ 499 w 1017"/>
                <a:gd name="T95" fmla="*/ 850 h 1018"/>
                <a:gd name="T96" fmla="*/ 386 w 1017"/>
                <a:gd name="T97" fmla="*/ 709 h 1018"/>
                <a:gd name="T98" fmla="*/ 294 w 1017"/>
                <a:gd name="T99" fmla="*/ 598 h 1018"/>
                <a:gd name="T100" fmla="*/ 876 w 1017"/>
                <a:gd name="T101" fmla="*/ 718 h 1018"/>
                <a:gd name="T102" fmla="*/ 824 w 1017"/>
                <a:gd name="T103" fmla="*/ 728 h 1018"/>
                <a:gd name="T104" fmla="*/ 285 w 1017"/>
                <a:gd name="T105" fmla="*/ 175 h 1018"/>
                <a:gd name="T106" fmla="*/ 315 w 1017"/>
                <a:gd name="T107" fmla="*/ 132 h 1018"/>
                <a:gd name="T108" fmla="*/ 367 w 1017"/>
                <a:gd name="T109" fmla="*/ 142 h 1018"/>
                <a:gd name="T110" fmla="*/ 882 w 1017"/>
                <a:gd name="T111" fmla="*/ 658 h 1018"/>
                <a:gd name="T112" fmla="*/ 889 w 1017"/>
                <a:gd name="T113" fmla="*/ 69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7" h="1018">
                  <a:moveTo>
                    <a:pt x="508" y="0"/>
                  </a:moveTo>
                  <a:lnTo>
                    <a:pt x="508" y="0"/>
                  </a:lnTo>
                  <a:lnTo>
                    <a:pt x="502" y="1"/>
                  </a:lnTo>
                  <a:lnTo>
                    <a:pt x="496" y="3"/>
                  </a:lnTo>
                  <a:lnTo>
                    <a:pt x="490" y="5"/>
                  </a:lnTo>
                  <a:lnTo>
                    <a:pt x="486" y="10"/>
                  </a:lnTo>
                  <a:lnTo>
                    <a:pt x="482" y="14"/>
                  </a:lnTo>
                  <a:lnTo>
                    <a:pt x="479" y="19"/>
                  </a:lnTo>
                  <a:lnTo>
                    <a:pt x="477" y="26"/>
                  </a:lnTo>
                  <a:lnTo>
                    <a:pt x="476" y="32"/>
                  </a:lnTo>
                  <a:lnTo>
                    <a:pt x="476" y="32"/>
                  </a:lnTo>
                  <a:lnTo>
                    <a:pt x="477" y="39"/>
                  </a:lnTo>
                  <a:lnTo>
                    <a:pt x="479" y="44"/>
                  </a:lnTo>
                  <a:lnTo>
                    <a:pt x="482" y="50"/>
                  </a:lnTo>
                  <a:lnTo>
                    <a:pt x="486" y="55"/>
                  </a:lnTo>
                  <a:lnTo>
                    <a:pt x="490" y="59"/>
                  </a:lnTo>
                  <a:lnTo>
                    <a:pt x="496" y="61"/>
                  </a:lnTo>
                  <a:lnTo>
                    <a:pt x="502" y="63"/>
                  </a:lnTo>
                  <a:lnTo>
                    <a:pt x="508" y="64"/>
                  </a:lnTo>
                  <a:lnTo>
                    <a:pt x="508" y="64"/>
                  </a:lnTo>
                  <a:lnTo>
                    <a:pt x="531" y="64"/>
                  </a:lnTo>
                  <a:lnTo>
                    <a:pt x="554" y="66"/>
                  </a:lnTo>
                  <a:lnTo>
                    <a:pt x="576" y="69"/>
                  </a:lnTo>
                  <a:lnTo>
                    <a:pt x="598" y="73"/>
                  </a:lnTo>
                  <a:lnTo>
                    <a:pt x="620" y="78"/>
                  </a:lnTo>
                  <a:lnTo>
                    <a:pt x="640" y="84"/>
                  </a:lnTo>
                  <a:lnTo>
                    <a:pt x="661" y="91"/>
                  </a:lnTo>
                  <a:lnTo>
                    <a:pt x="681" y="99"/>
                  </a:lnTo>
                  <a:lnTo>
                    <a:pt x="702" y="108"/>
                  </a:lnTo>
                  <a:lnTo>
                    <a:pt x="721" y="118"/>
                  </a:lnTo>
                  <a:lnTo>
                    <a:pt x="739" y="129"/>
                  </a:lnTo>
                  <a:lnTo>
                    <a:pt x="757" y="140"/>
                  </a:lnTo>
                  <a:lnTo>
                    <a:pt x="775" y="152"/>
                  </a:lnTo>
                  <a:lnTo>
                    <a:pt x="792" y="165"/>
                  </a:lnTo>
                  <a:lnTo>
                    <a:pt x="808" y="180"/>
                  </a:lnTo>
                  <a:lnTo>
                    <a:pt x="823" y="194"/>
                  </a:lnTo>
                  <a:lnTo>
                    <a:pt x="838" y="210"/>
                  </a:lnTo>
                  <a:lnTo>
                    <a:pt x="852" y="226"/>
                  </a:lnTo>
                  <a:lnTo>
                    <a:pt x="865" y="242"/>
                  </a:lnTo>
                  <a:lnTo>
                    <a:pt x="878" y="261"/>
                  </a:lnTo>
                  <a:lnTo>
                    <a:pt x="889" y="279"/>
                  </a:lnTo>
                  <a:lnTo>
                    <a:pt x="900" y="297"/>
                  </a:lnTo>
                  <a:lnTo>
                    <a:pt x="910" y="316"/>
                  </a:lnTo>
                  <a:lnTo>
                    <a:pt x="918" y="336"/>
                  </a:lnTo>
                  <a:lnTo>
                    <a:pt x="927" y="356"/>
                  </a:lnTo>
                  <a:lnTo>
                    <a:pt x="933" y="376"/>
                  </a:lnTo>
                  <a:lnTo>
                    <a:pt x="940" y="398"/>
                  </a:lnTo>
                  <a:lnTo>
                    <a:pt x="944" y="419"/>
                  </a:lnTo>
                  <a:lnTo>
                    <a:pt x="948" y="441"/>
                  </a:lnTo>
                  <a:lnTo>
                    <a:pt x="952" y="463"/>
                  </a:lnTo>
                  <a:lnTo>
                    <a:pt x="953" y="486"/>
                  </a:lnTo>
                  <a:lnTo>
                    <a:pt x="954" y="510"/>
                  </a:lnTo>
                  <a:lnTo>
                    <a:pt x="954" y="510"/>
                  </a:lnTo>
                  <a:lnTo>
                    <a:pt x="955" y="516"/>
                  </a:lnTo>
                  <a:lnTo>
                    <a:pt x="956" y="521"/>
                  </a:lnTo>
                  <a:lnTo>
                    <a:pt x="959" y="527"/>
                  </a:lnTo>
                  <a:lnTo>
                    <a:pt x="963" y="532"/>
                  </a:lnTo>
                  <a:lnTo>
                    <a:pt x="968" y="535"/>
                  </a:lnTo>
                  <a:lnTo>
                    <a:pt x="973" y="539"/>
                  </a:lnTo>
                  <a:lnTo>
                    <a:pt x="979" y="541"/>
                  </a:lnTo>
                  <a:lnTo>
                    <a:pt x="986" y="541"/>
                  </a:lnTo>
                  <a:lnTo>
                    <a:pt x="986" y="541"/>
                  </a:lnTo>
                  <a:lnTo>
                    <a:pt x="992" y="541"/>
                  </a:lnTo>
                  <a:lnTo>
                    <a:pt x="998" y="539"/>
                  </a:lnTo>
                  <a:lnTo>
                    <a:pt x="1003" y="535"/>
                  </a:lnTo>
                  <a:lnTo>
                    <a:pt x="1008" y="532"/>
                  </a:lnTo>
                  <a:lnTo>
                    <a:pt x="1012" y="527"/>
                  </a:lnTo>
                  <a:lnTo>
                    <a:pt x="1015" y="521"/>
                  </a:lnTo>
                  <a:lnTo>
                    <a:pt x="1017" y="516"/>
                  </a:lnTo>
                  <a:lnTo>
                    <a:pt x="1017" y="510"/>
                  </a:lnTo>
                  <a:lnTo>
                    <a:pt x="1017" y="510"/>
                  </a:lnTo>
                  <a:lnTo>
                    <a:pt x="1017" y="483"/>
                  </a:lnTo>
                  <a:lnTo>
                    <a:pt x="1015" y="457"/>
                  </a:lnTo>
                  <a:lnTo>
                    <a:pt x="1012" y="431"/>
                  </a:lnTo>
                  <a:lnTo>
                    <a:pt x="1007" y="407"/>
                  </a:lnTo>
                  <a:lnTo>
                    <a:pt x="1001" y="382"/>
                  </a:lnTo>
                  <a:lnTo>
                    <a:pt x="995" y="358"/>
                  </a:lnTo>
                  <a:lnTo>
                    <a:pt x="986" y="335"/>
                  </a:lnTo>
                  <a:lnTo>
                    <a:pt x="977" y="311"/>
                  </a:lnTo>
                  <a:lnTo>
                    <a:pt x="967" y="289"/>
                  </a:lnTo>
                  <a:lnTo>
                    <a:pt x="956" y="267"/>
                  </a:lnTo>
                  <a:lnTo>
                    <a:pt x="943" y="246"/>
                  </a:lnTo>
                  <a:lnTo>
                    <a:pt x="930" y="225"/>
                  </a:lnTo>
                  <a:lnTo>
                    <a:pt x="916" y="205"/>
                  </a:lnTo>
                  <a:lnTo>
                    <a:pt x="901" y="186"/>
                  </a:lnTo>
                  <a:lnTo>
                    <a:pt x="885" y="167"/>
                  </a:lnTo>
                  <a:lnTo>
                    <a:pt x="868" y="149"/>
                  </a:lnTo>
                  <a:lnTo>
                    <a:pt x="851" y="133"/>
                  </a:lnTo>
                  <a:lnTo>
                    <a:pt x="831" y="117"/>
                  </a:lnTo>
                  <a:lnTo>
                    <a:pt x="812" y="102"/>
                  </a:lnTo>
                  <a:lnTo>
                    <a:pt x="793" y="87"/>
                  </a:lnTo>
                  <a:lnTo>
                    <a:pt x="772" y="74"/>
                  </a:lnTo>
                  <a:lnTo>
                    <a:pt x="751" y="62"/>
                  </a:lnTo>
                  <a:lnTo>
                    <a:pt x="728" y="50"/>
                  </a:lnTo>
                  <a:lnTo>
                    <a:pt x="706" y="41"/>
                  </a:lnTo>
                  <a:lnTo>
                    <a:pt x="683" y="31"/>
                  </a:lnTo>
                  <a:lnTo>
                    <a:pt x="660" y="24"/>
                  </a:lnTo>
                  <a:lnTo>
                    <a:pt x="635" y="16"/>
                  </a:lnTo>
                  <a:lnTo>
                    <a:pt x="610" y="11"/>
                  </a:lnTo>
                  <a:lnTo>
                    <a:pt x="586" y="6"/>
                  </a:lnTo>
                  <a:lnTo>
                    <a:pt x="560" y="3"/>
                  </a:lnTo>
                  <a:lnTo>
                    <a:pt x="534" y="1"/>
                  </a:lnTo>
                  <a:lnTo>
                    <a:pt x="508" y="0"/>
                  </a:lnTo>
                  <a:lnTo>
                    <a:pt x="508" y="0"/>
                  </a:lnTo>
                  <a:close/>
                  <a:moveTo>
                    <a:pt x="797" y="410"/>
                  </a:moveTo>
                  <a:lnTo>
                    <a:pt x="797" y="410"/>
                  </a:lnTo>
                  <a:lnTo>
                    <a:pt x="799" y="414"/>
                  </a:lnTo>
                  <a:lnTo>
                    <a:pt x="802" y="418"/>
                  </a:lnTo>
                  <a:lnTo>
                    <a:pt x="806" y="422"/>
                  </a:lnTo>
                  <a:lnTo>
                    <a:pt x="809" y="424"/>
                  </a:lnTo>
                  <a:lnTo>
                    <a:pt x="813" y="427"/>
                  </a:lnTo>
                  <a:lnTo>
                    <a:pt x="817" y="428"/>
                  </a:lnTo>
                  <a:lnTo>
                    <a:pt x="822" y="429"/>
                  </a:lnTo>
                  <a:lnTo>
                    <a:pt x="826" y="429"/>
                  </a:lnTo>
                  <a:lnTo>
                    <a:pt x="826" y="429"/>
                  </a:lnTo>
                  <a:lnTo>
                    <a:pt x="832" y="429"/>
                  </a:lnTo>
                  <a:lnTo>
                    <a:pt x="839" y="427"/>
                  </a:lnTo>
                  <a:lnTo>
                    <a:pt x="839" y="427"/>
                  </a:lnTo>
                  <a:lnTo>
                    <a:pt x="844" y="424"/>
                  </a:lnTo>
                  <a:lnTo>
                    <a:pt x="849" y="420"/>
                  </a:lnTo>
                  <a:lnTo>
                    <a:pt x="853" y="415"/>
                  </a:lnTo>
                  <a:lnTo>
                    <a:pt x="856" y="410"/>
                  </a:lnTo>
                  <a:lnTo>
                    <a:pt x="857" y="404"/>
                  </a:lnTo>
                  <a:lnTo>
                    <a:pt x="858" y="398"/>
                  </a:lnTo>
                  <a:lnTo>
                    <a:pt x="857" y="392"/>
                  </a:lnTo>
                  <a:lnTo>
                    <a:pt x="856" y="385"/>
                  </a:lnTo>
                  <a:lnTo>
                    <a:pt x="856" y="385"/>
                  </a:lnTo>
                  <a:lnTo>
                    <a:pt x="848" y="367"/>
                  </a:lnTo>
                  <a:lnTo>
                    <a:pt x="838" y="349"/>
                  </a:lnTo>
                  <a:lnTo>
                    <a:pt x="828" y="331"/>
                  </a:lnTo>
                  <a:lnTo>
                    <a:pt x="817" y="314"/>
                  </a:lnTo>
                  <a:lnTo>
                    <a:pt x="806" y="297"/>
                  </a:lnTo>
                  <a:lnTo>
                    <a:pt x="793" y="281"/>
                  </a:lnTo>
                  <a:lnTo>
                    <a:pt x="780" y="266"/>
                  </a:lnTo>
                  <a:lnTo>
                    <a:pt x="766" y="252"/>
                  </a:lnTo>
                  <a:lnTo>
                    <a:pt x="751" y="237"/>
                  </a:lnTo>
                  <a:lnTo>
                    <a:pt x="736" y="224"/>
                  </a:lnTo>
                  <a:lnTo>
                    <a:pt x="720" y="212"/>
                  </a:lnTo>
                  <a:lnTo>
                    <a:pt x="704" y="201"/>
                  </a:lnTo>
                  <a:lnTo>
                    <a:pt x="687" y="189"/>
                  </a:lnTo>
                  <a:lnTo>
                    <a:pt x="668" y="179"/>
                  </a:lnTo>
                  <a:lnTo>
                    <a:pt x="651" y="169"/>
                  </a:lnTo>
                  <a:lnTo>
                    <a:pt x="632" y="162"/>
                  </a:lnTo>
                  <a:lnTo>
                    <a:pt x="632" y="162"/>
                  </a:lnTo>
                  <a:lnTo>
                    <a:pt x="625" y="160"/>
                  </a:lnTo>
                  <a:lnTo>
                    <a:pt x="620" y="160"/>
                  </a:lnTo>
                  <a:lnTo>
                    <a:pt x="614" y="160"/>
                  </a:lnTo>
                  <a:lnTo>
                    <a:pt x="608" y="162"/>
                  </a:lnTo>
                  <a:lnTo>
                    <a:pt x="602" y="164"/>
                  </a:lnTo>
                  <a:lnTo>
                    <a:pt x="598" y="168"/>
                  </a:lnTo>
                  <a:lnTo>
                    <a:pt x="593" y="174"/>
                  </a:lnTo>
                  <a:lnTo>
                    <a:pt x="590" y="179"/>
                  </a:lnTo>
                  <a:lnTo>
                    <a:pt x="590" y="179"/>
                  </a:lnTo>
                  <a:lnTo>
                    <a:pt x="589" y="186"/>
                  </a:lnTo>
                  <a:lnTo>
                    <a:pt x="588" y="191"/>
                  </a:lnTo>
                  <a:lnTo>
                    <a:pt x="589" y="197"/>
                  </a:lnTo>
                  <a:lnTo>
                    <a:pt x="590" y="203"/>
                  </a:lnTo>
                  <a:lnTo>
                    <a:pt x="593" y="209"/>
                  </a:lnTo>
                  <a:lnTo>
                    <a:pt x="598" y="213"/>
                  </a:lnTo>
                  <a:lnTo>
                    <a:pt x="602" y="218"/>
                  </a:lnTo>
                  <a:lnTo>
                    <a:pt x="607" y="221"/>
                  </a:lnTo>
                  <a:lnTo>
                    <a:pt x="607" y="221"/>
                  </a:lnTo>
                  <a:lnTo>
                    <a:pt x="623" y="227"/>
                  </a:lnTo>
                  <a:lnTo>
                    <a:pt x="638" y="235"/>
                  </a:lnTo>
                  <a:lnTo>
                    <a:pt x="653" y="243"/>
                  </a:lnTo>
                  <a:lnTo>
                    <a:pt x="668" y="253"/>
                  </a:lnTo>
                  <a:lnTo>
                    <a:pt x="682" y="263"/>
                  </a:lnTo>
                  <a:lnTo>
                    <a:pt x="695" y="273"/>
                  </a:lnTo>
                  <a:lnTo>
                    <a:pt x="709" y="284"/>
                  </a:lnTo>
                  <a:lnTo>
                    <a:pt x="721" y="296"/>
                  </a:lnTo>
                  <a:lnTo>
                    <a:pt x="733" y="309"/>
                  </a:lnTo>
                  <a:lnTo>
                    <a:pt x="745" y="322"/>
                  </a:lnTo>
                  <a:lnTo>
                    <a:pt x="754" y="336"/>
                  </a:lnTo>
                  <a:lnTo>
                    <a:pt x="765" y="350"/>
                  </a:lnTo>
                  <a:lnTo>
                    <a:pt x="773" y="364"/>
                  </a:lnTo>
                  <a:lnTo>
                    <a:pt x="782" y="379"/>
                  </a:lnTo>
                  <a:lnTo>
                    <a:pt x="790" y="394"/>
                  </a:lnTo>
                  <a:lnTo>
                    <a:pt x="797" y="410"/>
                  </a:lnTo>
                  <a:lnTo>
                    <a:pt x="797" y="410"/>
                  </a:lnTo>
                  <a:close/>
                  <a:moveTo>
                    <a:pt x="935" y="622"/>
                  </a:moveTo>
                  <a:lnTo>
                    <a:pt x="935" y="622"/>
                  </a:lnTo>
                  <a:lnTo>
                    <a:pt x="929" y="614"/>
                  </a:lnTo>
                  <a:lnTo>
                    <a:pt x="922" y="605"/>
                  </a:lnTo>
                  <a:lnTo>
                    <a:pt x="922" y="605"/>
                  </a:lnTo>
                  <a:lnTo>
                    <a:pt x="920" y="605"/>
                  </a:lnTo>
                  <a:lnTo>
                    <a:pt x="412" y="96"/>
                  </a:lnTo>
                  <a:lnTo>
                    <a:pt x="412" y="96"/>
                  </a:lnTo>
                  <a:lnTo>
                    <a:pt x="410" y="94"/>
                  </a:lnTo>
                  <a:lnTo>
                    <a:pt x="410" y="94"/>
                  </a:lnTo>
                  <a:lnTo>
                    <a:pt x="401" y="87"/>
                  </a:lnTo>
                  <a:lnTo>
                    <a:pt x="393" y="81"/>
                  </a:lnTo>
                  <a:lnTo>
                    <a:pt x="383" y="76"/>
                  </a:lnTo>
                  <a:lnTo>
                    <a:pt x="373" y="72"/>
                  </a:lnTo>
                  <a:lnTo>
                    <a:pt x="364" y="69"/>
                  </a:lnTo>
                  <a:lnTo>
                    <a:pt x="353" y="65"/>
                  </a:lnTo>
                  <a:lnTo>
                    <a:pt x="342" y="64"/>
                  </a:lnTo>
                  <a:lnTo>
                    <a:pt x="331" y="64"/>
                  </a:lnTo>
                  <a:lnTo>
                    <a:pt x="322" y="64"/>
                  </a:lnTo>
                  <a:lnTo>
                    <a:pt x="311" y="66"/>
                  </a:lnTo>
                  <a:lnTo>
                    <a:pt x="300" y="69"/>
                  </a:lnTo>
                  <a:lnTo>
                    <a:pt x="291" y="73"/>
                  </a:lnTo>
                  <a:lnTo>
                    <a:pt x="281" y="77"/>
                  </a:lnTo>
                  <a:lnTo>
                    <a:pt x="271" y="83"/>
                  </a:lnTo>
                  <a:lnTo>
                    <a:pt x="263" y="89"/>
                  </a:lnTo>
                  <a:lnTo>
                    <a:pt x="255" y="96"/>
                  </a:lnTo>
                  <a:lnTo>
                    <a:pt x="255" y="96"/>
                  </a:lnTo>
                  <a:lnTo>
                    <a:pt x="248" y="105"/>
                  </a:lnTo>
                  <a:lnTo>
                    <a:pt x="241" y="114"/>
                  </a:lnTo>
                  <a:lnTo>
                    <a:pt x="235" y="122"/>
                  </a:lnTo>
                  <a:lnTo>
                    <a:pt x="231" y="133"/>
                  </a:lnTo>
                  <a:lnTo>
                    <a:pt x="227" y="143"/>
                  </a:lnTo>
                  <a:lnTo>
                    <a:pt x="224" y="153"/>
                  </a:lnTo>
                  <a:lnTo>
                    <a:pt x="223" y="164"/>
                  </a:lnTo>
                  <a:lnTo>
                    <a:pt x="222" y="175"/>
                  </a:lnTo>
                  <a:lnTo>
                    <a:pt x="222" y="451"/>
                  </a:lnTo>
                  <a:lnTo>
                    <a:pt x="222" y="451"/>
                  </a:lnTo>
                  <a:lnTo>
                    <a:pt x="209" y="447"/>
                  </a:lnTo>
                  <a:lnTo>
                    <a:pt x="196" y="446"/>
                  </a:lnTo>
                  <a:lnTo>
                    <a:pt x="182" y="446"/>
                  </a:lnTo>
                  <a:lnTo>
                    <a:pt x="169" y="448"/>
                  </a:lnTo>
                  <a:lnTo>
                    <a:pt x="157" y="452"/>
                  </a:lnTo>
                  <a:lnTo>
                    <a:pt x="145" y="457"/>
                  </a:lnTo>
                  <a:lnTo>
                    <a:pt x="133" y="464"/>
                  </a:lnTo>
                  <a:lnTo>
                    <a:pt x="123" y="473"/>
                  </a:lnTo>
                  <a:lnTo>
                    <a:pt x="28" y="569"/>
                  </a:lnTo>
                  <a:lnTo>
                    <a:pt x="28" y="569"/>
                  </a:lnTo>
                  <a:lnTo>
                    <a:pt x="21" y="576"/>
                  </a:lnTo>
                  <a:lnTo>
                    <a:pt x="16" y="584"/>
                  </a:lnTo>
                  <a:lnTo>
                    <a:pt x="11" y="591"/>
                  </a:lnTo>
                  <a:lnTo>
                    <a:pt x="6" y="600"/>
                  </a:lnTo>
                  <a:lnTo>
                    <a:pt x="3" y="608"/>
                  </a:lnTo>
                  <a:lnTo>
                    <a:pt x="1" y="618"/>
                  </a:lnTo>
                  <a:lnTo>
                    <a:pt x="0" y="626"/>
                  </a:lnTo>
                  <a:lnTo>
                    <a:pt x="0" y="636"/>
                  </a:lnTo>
                  <a:lnTo>
                    <a:pt x="0" y="636"/>
                  </a:lnTo>
                  <a:lnTo>
                    <a:pt x="0" y="646"/>
                  </a:lnTo>
                  <a:lnTo>
                    <a:pt x="1" y="655"/>
                  </a:lnTo>
                  <a:lnTo>
                    <a:pt x="3" y="664"/>
                  </a:lnTo>
                  <a:lnTo>
                    <a:pt x="6" y="673"/>
                  </a:lnTo>
                  <a:lnTo>
                    <a:pt x="11" y="681"/>
                  </a:lnTo>
                  <a:lnTo>
                    <a:pt x="16" y="689"/>
                  </a:lnTo>
                  <a:lnTo>
                    <a:pt x="21" y="696"/>
                  </a:lnTo>
                  <a:lnTo>
                    <a:pt x="28" y="704"/>
                  </a:lnTo>
                  <a:lnTo>
                    <a:pt x="313" y="990"/>
                  </a:lnTo>
                  <a:lnTo>
                    <a:pt x="313" y="990"/>
                  </a:lnTo>
                  <a:lnTo>
                    <a:pt x="321" y="997"/>
                  </a:lnTo>
                  <a:lnTo>
                    <a:pt x="328" y="1002"/>
                  </a:lnTo>
                  <a:lnTo>
                    <a:pt x="336" y="1006"/>
                  </a:lnTo>
                  <a:lnTo>
                    <a:pt x="344" y="1011"/>
                  </a:lnTo>
                  <a:lnTo>
                    <a:pt x="353" y="1014"/>
                  </a:lnTo>
                  <a:lnTo>
                    <a:pt x="363" y="1016"/>
                  </a:lnTo>
                  <a:lnTo>
                    <a:pt x="372" y="1017"/>
                  </a:lnTo>
                  <a:lnTo>
                    <a:pt x="381" y="1018"/>
                  </a:lnTo>
                  <a:lnTo>
                    <a:pt x="381" y="1018"/>
                  </a:lnTo>
                  <a:lnTo>
                    <a:pt x="390" y="1017"/>
                  </a:lnTo>
                  <a:lnTo>
                    <a:pt x="400" y="1016"/>
                  </a:lnTo>
                  <a:lnTo>
                    <a:pt x="409" y="1014"/>
                  </a:lnTo>
                  <a:lnTo>
                    <a:pt x="417" y="1011"/>
                  </a:lnTo>
                  <a:lnTo>
                    <a:pt x="426" y="1006"/>
                  </a:lnTo>
                  <a:lnTo>
                    <a:pt x="434" y="1002"/>
                  </a:lnTo>
                  <a:lnTo>
                    <a:pt x="442" y="997"/>
                  </a:lnTo>
                  <a:lnTo>
                    <a:pt x="448" y="990"/>
                  </a:lnTo>
                  <a:lnTo>
                    <a:pt x="544" y="895"/>
                  </a:lnTo>
                  <a:lnTo>
                    <a:pt x="544" y="895"/>
                  </a:lnTo>
                  <a:lnTo>
                    <a:pt x="550" y="887"/>
                  </a:lnTo>
                  <a:lnTo>
                    <a:pt x="556" y="880"/>
                  </a:lnTo>
                  <a:lnTo>
                    <a:pt x="561" y="872"/>
                  </a:lnTo>
                  <a:lnTo>
                    <a:pt x="564" y="864"/>
                  </a:lnTo>
                  <a:lnTo>
                    <a:pt x="567" y="855"/>
                  </a:lnTo>
                  <a:lnTo>
                    <a:pt x="570" y="845"/>
                  </a:lnTo>
                  <a:lnTo>
                    <a:pt x="572" y="837"/>
                  </a:lnTo>
                  <a:lnTo>
                    <a:pt x="572" y="827"/>
                  </a:lnTo>
                  <a:lnTo>
                    <a:pt x="572" y="827"/>
                  </a:lnTo>
                  <a:lnTo>
                    <a:pt x="572" y="819"/>
                  </a:lnTo>
                  <a:lnTo>
                    <a:pt x="571" y="811"/>
                  </a:lnTo>
                  <a:lnTo>
                    <a:pt x="569" y="804"/>
                  </a:lnTo>
                  <a:lnTo>
                    <a:pt x="566" y="795"/>
                  </a:lnTo>
                  <a:lnTo>
                    <a:pt x="842" y="795"/>
                  </a:lnTo>
                  <a:lnTo>
                    <a:pt x="842" y="795"/>
                  </a:lnTo>
                  <a:lnTo>
                    <a:pt x="858" y="794"/>
                  </a:lnTo>
                  <a:lnTo>
                    <a:pt x="873" y="791"/>
                  </a:lnTo>
                  <a:lnTo>
                    <a:pt x="888" y="785"/>
                  </a:lnTo>
                  <a:lnTo>
                    <a:pt x="902" y="778"/>
                  </a:lnTo>
                  <a:lnTo>
                    <a:pt x="902" y="778"/>
                  </a:lnTo>
                  <a:lnTo>
                    <a:pt x="903" y="777"/>
                  </a:lnTo>
                  <a:lnTo>
                    <a:pt x="903" y="777"/>
                  </a:lnTo>
                  <a:lnTo>
                    <a:pt x="912" y="771"/>
                  </a:lnTo>
                  <a:lnTo>
                    <a:pt x="919" y="764"/>
                  </a:lnTo>
                  <a:lnTo>
                    <a:pt x="919" y="764"/>
                  </a:lnTo>
                  <a:lnTo>
                    <a:pt x="922" y="763"/>
                  </a:lnTo>
                  <a:lnTo>
                    <a:pt x="922" y="763"/>
                  </a:lnTo>
                  <a:lnTo>
                    <a:pt x="929" y="754"/>
                  </a:lnTo>
                  <a:lnTo>
                    <a:pt x="935" y="746"/>
                  </a:lnTo>
                  <a:lnTo>
                    <a:pt x="935" y="746"/>
                  </a:lnTo>
                  <a:lnTo>
                    <a:pt x="937" y="743"/>
                  </a:lnTo>
                  <a:lnTo>
                    <a:pt x="937" y="743"/>
                  </a:lnTo>
                  <a:lnTo>
                    <a:pt x="944" y="729"/>
                  </a:lnTo>
                  <a:lnTo>
                    <a:pt x="949" y="716"/>
                  </a:lnTo>
                  <a:lnTo>
                    <a:pt x="953" y="699"/>
                  </a:lnTo>
                  <a:lnTo>
                    <a:pt x="954" y="684"/>
                  </a:lnTo>
                  <a:lnTo>
                    <a:pt x="954" y="684"/>
                  </a:lnTo>
                  <a:lnTo>
                    <a:pt x="953" y="668"/>
                  </a:lnTo>
                  <a:lnTo>
                    <a:pt x="949" y="653"/>
                  </a:lnTo>
                  <a:lnTo>
                    <a:pt x="944" y="638"/>
                  </a:lnTo>
                  <a:lnTo>
                    <a:pt x="937" y="624"/>
                  </a:lnTo>
                  <a:lnTo>
                    <a:pt x="937" y="624"/>
                  </a:lnTo>
                  <a:lnTo>
                    <a:pt x="935" y="622"/>
                  </a:lnTo>
                  <a:lnTo>
                    <a:pt x="935" y="622"/>
                  </a:lnTo>
                  <a:close/>
                  <a:moveTo>
                    <a:pt x="499" y="850"/>
                  </a:moveTo>
                  <a:lnTo>
                    <a:pt x="403" y="945"/>
                  </a:lnTo>
                  <a:lnTo>
                    <a:pt x="403" y="945"/>
                  </a:lnTo>
                  <a:lnTo>
                    <a:pt x="399" y="949"/>
                  </a:lnTo>
                  <a:lnTo>
                    <a:pt x="394" y="952"/>
                  </a:lnTo>
                  <a:lnTo>
                    <a:pt x="387" y="954"/>
                  </a:lnTo>
                  <a:lnTo>
                    <a:pt x="381" y="954"/>
                  </a:lnTo>
                  <a:lnTo>
                    <a:pt x="375" y="954"/>
                  </a:lnTo>
                  <a:lnTo>
                    <a:pt x="369" y="952"/>
                  </a:lnTo>
                  <a:lnTo>
                    <a:pt x="364" y="949"/>
                  </a:lnTo>
                  <a:lnTo>
                    <a:pt x="358" y="945"/>
                  </a:lnTo>
                  <a:lnTo>
                    <a:pt x="73" y="659"/>
                  </a:lnTo>
                  <a:lnTo>
                    <a:pt x="73" y="659"/>
                  </a:lnTo>
                  <a:lnTo>
                    <a:pt x="69" y="654"/>
                  </a:lnTo>
                  <a:lnTo>
                    <a:pt x="65" y="649"/>
                  </a:lnTo>
                  <a:lnTo>
                    <a:pt x="63" y="643"/>
                  </a:lnTo>
                  <a:lnTo>
                    <a:pt x="63" y="636"/>
                  </a:lnTo>
                  <a:lnTo>
                    <a:pt x="63" y="636"/>
                  </a:lnTo>
                  <a:lnTo>
                    <a:pt x="63" y="630"/>
                  </a:lnTo>
                  <a:lnTo>
                    <a:pt x="65" y="624"/>
                  </a:lnTo>
                  <a:lnTo>
                    <a:pt x="69" y="619"/>
                  </a:lnTo>
                  <a:lnTo>
                    <a:pt x="73" y="614"/>
                  </a:lnTo>
                  <a:lnTo>
                    <a:pt x="168" y="518"/>
                  </a:lnTo>
                  <a:lnTo>
                    <a:pt x="168" y="518"/>
                  </a:lnTo>
                  <a:lnTo>
                    <a:pt x="173" y="515"/>
                  </a:lnTo>
                  <a:lnTo>
                    <a:pt x="178" y="512"/>
                  </a:lnTo>
                  <a:lnTo>
                    <a:pt x="184" y="510"/>
                  </a:lnTo>
                  <a:lnTo>
                    <a:pt x="190" y="510"/>
                  </a:lnTo>
                  <a:lnTo>
                    <a:pt x="190" y="510"/>
                  </a:lnTo>
                  <a:lnTo>
                    <a:pt x="196" y="510"/>
                  </a:lnTo>
                  <a:lnTo>
                    <a:pt x="203" y="512"/>
                  </a:lnTo>
                  <a:lnTo>
                    <a:pt x="208" y="515"/>
                  </a:lnTo>
                  <a:lnTo>
                    <a:pt x="212" y="518"/>
                  </a:lnTo>
                  <a:lnTo>
                    <a:pt x="212" y="518"/>
                  </a:lnTo>
                  <a:lnTo>
                    <a:pt x="217" y="523"/>
                  </a:lnTo>
                  <a:lnTo>
                    <a:pt x="220" y="529"/>
                  </a:lnTo>
                  <a:lnTo>
                    <a:pt x="222" y="534"/>
                  </a:lnTo>
                  <a:lnTo>
                    <a:pt x="222" y="541"/>
                  </a:lnTo>
                  <a:lnTo>
                    <a:pt x="222" y="541"/>
                  </a:lnTo>
                  <a:lnTo>
                    <a:pt x="222" y="541"/>
                  </a:lnTo>
                  <a:lnTo>
                    <a:pt x="222" y="541"/>
                  </a:lnTo>
                  <a:lnTo>
                    <a:pt x="222" y="554"/>
                  </a:lnTo>
                  <a:lnTo>
                    <a:pt x="223" y="566"/>
                  </a:lnTo>
                  <a:lnTo>
                    <a:pt x="225" y="579"/>
                  </a:lnTo>
                  <a:lnTo>
                    <a:pt x="227" y="592"/>
                  </a:lnTo>
                  <a:lnTo>
                    <a:pt x="234" y="617"/>
                  </a:lnTo>
                  <a:lnTo>
                    <a:pt x="242" y="639"/>
                  </a:lnTo>
                  <a:lnTo>
                    <a:pt x="253" y="662"/>
                  </a:lnTo>
                  <a:lnTo>
                    <a:pt x="266" y="683"/>
                  </a:lnTo>
                  <a:lnTo>
                    <a:pt x="280" y="703"/>
                  </a:lnTo>
                  <a:lnTo>
                    <a:pt x="297" y="721"/>
                  </a:lnTo>
                  <a:lnTo>
                    <a:pt x="315" y="737"/>
                  </a:lnTo>
                  <a:lnTo>
                    <a:pt x="335" y="752"/>
                  </a:lnTo>
                  <a:lnTo>
                    <a:pt x="355" y="765"/>
                  </a:lnTo>
                  <a:lnTo>
                    <a:pt x="378" y="776"/>
                  </a:lnTo>
                  <a:lnTo>
                    <a:pt x="401" y="784"/>
                  </a:lnTo>
                  <a:lnTo>
                    <a:pt x="426" y="791"/>
                  </a:lnTo>
                  <a:lnTo>
                    <a:pt x="438" y="793"/>
                  </a:lnTo>
                  <a:lnTo>
                    <a:pt x="451" y="794"/>
                  </a:lnTo>
                  <a:lnTo>
                    <a:pt x="463" y="795"/>
                  </a:lnTo>
                  <a:lnTo>
                    <a:pt x="476" y="795"/>
                  </a:lnTo>
                  <a:lnTo>
                    <a:pt x="476" y="795"/>
                  </a:lnTo>
                  <a:lnTo>
                    <a:pt x="483" y="796"/>
                  </a:lnTo>
                  <a:lnTo>
                    <a:pt x="489" y="798"/>
                  </a:lnTo>
                  <a:lnTo>
                    <a:pt x="495" y="800"/>
                  </a:lnTo>
                  <a:lnTo>
                    <a:pt x="499" y="805"/>
                  </a:lnTo>
                  <a:lnTo>
                    <a:pt x="499" y="805"/>
                  </a:lnTo>
                  <a:lnTo>
                    <a:pt x="503" y="810"/>
                  </a:lnTo>
                  <a:lnTo>
                    <a:pt x="506" y="815"/>
                  </a:lnTo>
                  <a:lnTo>
                    <a:pt x="507" y="821"/>
                  </a:lnTo>
                  <a:lnTo>
                    <a:pt x="508" y="827"/>
                  </a:lnTo>
                  <a:lnTo>
                    <a:pt x="508" y="827"/>
                  </a:lnTo>
                  <a:lnTo>
                    <a:pt x="507" y="834"/>
                  </a:lnTo>
                  <a:lnTo>
                    <a:pt x="506" y="839"/>
                  </a:lnTo>
                  <a:lnTo>
                    <a:pt x="503" y="844"/>
                  </a:lnTo>
                  <a:lnTo>
                    <a:pt x="499" y="850"/>
                  </a:lnTo>
                  <a:lnTo>
                    <a:pt x="499" y="850"/>
                  </a:lnTo>
                  <a:close/>
                  <a:moveTo>
                    <a:pt x="476" y="732"/>
                  </a:moveTo>
                  <a:lnTo>
                    <a:pt x="476" y="732"/>
                  </a:lnTo>
                  <a:lnTo>
                    <a:pt x="457" y="731"/>
                  </a:lnTo>
                  <a:lnTo>
                    <a:pt x="438" y="727"/>
                  </a:lnTo>
                  <a:lnTo>
                    <a:pt x="419" y="723"/>
                  </a:lnTo>
                  <a:lnTo>
                    <a:pt x="402" y="717"/>
                  </a:lnTo>
                  <a:lnTo>
                    <a:pt x="386" y="709"/>
                  </a:lnTo>
                  <a:lnTo>
                    <a:pt x="370" y="699"/>
                  </a:lnTo>
                  <a:lnTo>
                    <a:pt x="355" y="688"/>
                  </a:lnTo>
                  <a:lnTo>
                    <a:pt x="342" y="676"/>
                  </a:lnTo>
                  <a:lnTo>
                    <a:pt x="329" y="662"/>
                  </a:lnTo>
                  <a:lnTo>
                    <a:pt x="319" y="648"/>
                  </a:lnTo>
                  <a:lnTo>
                    <a:pt x="309" y="632"/>
                  </a:lnTo>
                  <a:lnTo>
                    <a:pt x="300" y="615"/>
                  </a:lnTo>
                  <a:lnTo>
                    <a:pt x="294" y="598"/>
                  </a:lnTo>
                  <a:lnTo>
                    <a:pt x="290" y="579"/>
                  </a:lnTo>
                  <a:lnTo>
                    <a:pt x="286" y="560"/>
                  </a:lnTo>
                  <a:lnTo>
                    <a:pt x="285" y="541"/>
                  </a:lnTo>
                  <a:lnTo>
                    <a:pt x="285" y="285"/>
                  </a:lnTo>
                  <a:lnTo>
                    <a:pt x="733" y="732"/>
                  </a:lnTo>
                  <a:lnTo>
                    <a:pt x="476" y="732"/>
                  </a:lnTo>
                  <a:close/>
                  <a:moveTo>
                    <a:pt x="876" y="718"/>
                  </a:moveTo>
                  <a:lnTo>
                    <a:pt x="876" y="718"/>
                  </a:lnTo>
                  <a:lnTo>
                    <a:pt x="876" y="718"/>
                  </a:lnTo>
                  <a:lnTo>
                    <a:pt x="876" y="718"/>
                  </a:lnTo>
                  <a:lnTo>
                    <a:pt x="869" y="724"/>
                  </a:lnTo>
                  <a:lnTo>
                    <a:pt x="860" y="728"/>
                  </a:lnTo>
                  <a:lnTo>
                    <a:pt x="852" y="731"/>
                  </a:lnTo>
                  <a:lnTo>
                    <a:pt x="842" y="732"/>
                  </a:lnTo>
                  <a:lnTo>
                    <a:pt x="834" y="731"/>
                  </a:lnTo>
                  <a:lnTo>
                    <a:pt x="824" y="728"/>
                  </a:lnTo>
                  <a:lnTo>
                    <a:pt x="816" y="724"/>
                  </a:lnTo>
                  <a:lnTo>
                    <a:pt x="809" y="718"/>
                  </a:lnTo>
                  <a:lnTo>
                    <a:pt x="299" y="209"/>
                  </a:lnTo>
                  <a:lnTo>
                    <a:pt x="299" y="209"/>
                  </a:lnTo>
                  <a:lnTo>
                    <a:pt x="294" y="202"/>
                  </a:lnTo>
                  <a:lnTo>
                    <a:pt x="290" y="193"/>
                  </a:lnTo>
                  <a:lnTo>
                    <a:pt x="286" y="184"/>
                  </a:lnTo>
                  <a:lnTo>
                    <a:pt x="285" y="175"/>
                  </a:lnTo>
                  <a:lnTo>
                    <a:pt x="285" y="175"/>
                  </a:lnTo>
                  <a:lnTo>
                    <a:pt x="286" y="166"/>
                  </a:lnTo>
                  <a:lnTo>
                    <a:pt x="290" y="157"/>
                  </a:lnTo>
                  <a:lnTo>
                    <a:pt x="294" y="149"/>
                  </a:lnTo>
                  <a:lnTo>
                    <a:pt x="299" y="142"/>
                  </a:lnTo>
                  <a:lnTo>
                    <a:pt x="299" y="142"/>
                  </a:lnTo>
                  <a:lnTo>
                    <a:pt x="307" y="136"/>
                  </a:lnTo>
                  <a:lnTo>
                    <a:pt x="315" y="132"/>
                  </a:lnTo>
                  <a:lnTo>
                    <a:pt x="324" y="129"/>
                  </a:lnTo>
                  <a:lnTo>
                    <a:pt x="332" y="128"/>
                  </a:lnTo>
                  <a:lnTo>
                    <a:pt x="341" y="129"/>
                  </a:lnTo>
                  <a:lnTo>
                    <a:pt x="351" y="131"/>
                  </a:lnTo>
                  <a:lnTo>
                    <a:pt x="358" y="135"/>
                  </a:lnTo>
                  <a:lnTo>
                    <a:pt x="366" y="140"/>
                  </a:lnTo>
                  <a:lnTo>
                    <a:pt x="366" y="140"/>
                  </a:lnTo>
                  <a:lnTo>
                    <a:pt x="367" y="142"/>
                  </a:lnTo>
                  <a:lnTo>
                    <a:pt x="367" y="142"/>
                  </a:lnTo>
                  <a:lnTo>
                    <a:pt x="367" y="142"/>
                  </a:lnTo>
                  <a:lnTo>
                    <a:pt x="876" y="650"/>
                  </a:lnTo>
                  <a:lnTo>
                    <a:pt x="876" y="650"/>
                  </a:lnTo>
                  <a:lnTo>
                    <a:pt x="876" y="650"/>
                  </a:lnTo>
                  <a:lnTo>
                    <a:pt x="876" y="650"/>
                  </a:lnTo>
                  <a:lnTo>
                    <a:pt x="876" y="650"/>
                  </a:lnTo>
                  <a:lnTo>
                    <a:pt x="882" y="658"/>
                  </a:lnTo>
                  <a:lnTo>
                    <a:pt x="886" y="666"/>
                  </a:lnTo>
                  <a:lnTo>
                    <a:pt x="886" y="666"/>
                  </a:lnTo>
                  <a:lnTo>
                    <a:pt x="886" y="666"/>
                  </a:lnTo>
                  <a:lnTo>
                    <a:pt x="886" y="666"/>
                  </a:lnTo>
                  <a:lnTo>
                    <a:pt x="888" y="673"/>
                  </a:lnTo>
                  <a:lnTo>
                    <a:pt x="889" y="679"/>
                  </a:lnTo>
                  <a:lnTo>
                    <a:pt x="890" y="687"/>
                  </a:lnTo>
                  <a:lnTo>
                    <a:pt x="889" y="693"/>
                  </a:lnTo>
                  <a:lnTo>
                    <a:pt x="887" y="699"/>
                  </a:lnTo>
                  <a:lnTo>
                    <a:pt x="884" y="706"/>
                  </a:lnTo>
                  <a:lnTo>
                    <a:pt x="881" y="712"/>
                  </a:lnTo>
                  <a:lnTo>
                    <a:pt x="876" y="718"/>
                  </a:lnTo>
                  <a:lnTo>
                    <a:pt x="876" y="7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6" name="Freeform 26"/>
            <p:cNvSpPr>
              <a:spLocks noEditPoints="1"/>
            </p:cNvSpPr>
            <p:nvPr/>
          </p:nvSpPr>
          <p:spPr bwMode="auto">
            <a:xfrm>
              <a:off x="10151761" y="2890157"/>
              <a:ext cx="322263" cy="323850"/>
            </a:xfrm>
            <a:custGeom>
              <a:avLst/>
              <a:gdLst>
                <a:gd name="T0" fmla="*/ 868 w 1018"/>
                <a:gd name="T1" fmla="*/ 197 h 1017"/>
                <a:gd name="T2" fmla="*/ 632 w 1018"/>
                <a:gd name="T3" fmla="*/ 289 h 1017"/>
                <a:gd name="T4" fmla="*/ 579 w 1018"/>
                <a:gd name="T5" fmla="*/ 229 h 1017"/>
                <a:gd name="T6" fmla="*/ 420 w 1018"/>
                <a:gd name="T7" fmla="*/ 226 h 1017"/>
                <a:gd name="T8" fmla="*/ 237 w 1018"/>
                <a:gd name="T9" fmla="*/ 103 h 1017"/>
                <a:gd name="T10" fmla="*/ 199 w 1018"/>
                <a:gd name="T11" fmla="*/ 18 h 1017"/>
                <a:gd name="T12" fmla="*/ 114 w 1018"/>
                <a:gd name="T13" fmla="*/ 14 h 1017"/>
                <a:gd name="T14" fmla="*/ 1 w 1018"/>
                <a:gd name="T15" fmla="*/ 166 h 1017"/>
                <a:gd name="T16" fmla="*/ 87 w 1018"/>
                <a:gd name="T17" fmla="*/ 239 h 1017"/>
                <a:gd name="T18" fmla="*/ 86 w 1018"/>
                <a:gd name="T19" fmla="*/ 349 h 1017"/>
                <a:gd name="T20" fmla="*/ 17 w 1018"/>
                <a:gd name="T21" fmla="*/ 391 h 1017"/>
                <a:gd name="T22" fmla="*/ 1 w 1018"/>
                <a:gd name="T23" fmla="*/ 900 h 1017"/>
                <a:gd name="T24" fmla="*/ 43 w 1018"/>
                <a:gd name="T25" fmla="*/ 970 h 1017"/>
                <a:gd name="T26" fmla="*/ 551 w 1018"/>
                <a:gd name="T27" fmla="*/ 985 h 1017"/>
                <a:gd name="T28" fmla="*/ 620 w 1018"/>
                <a:gd name="T29" fmla="*/ 944 h 1017"/>
                <a:gd name="T30" fmla="*/ 829 w 1018"/>
                <a:gd name="T31" fmla="*/ 985 h 1017"/>
                <a:gd name="T32" fmla="*/ 868 w 1018"/>
                <a:gd name="T33" fmla="*/ 1010 h 1017"/>
                <a:gd name="T34" fmla="*/ 907 w 1018"/>
                <a:gd name="T35" fmla="*/ 1017 h 1017"/>
                <a:gd name="T36" fmla="*/ 947 w 1018"/>
                <a:gd name="T37" fmla="*/ 1009 h 1017"/>
                <a:gd name="T38" fmla="*/ 986 w 1018"/>
                <a:gd name="T39" fmla="*/ 985 h 1017"/>
                <a:gd name="T40" fmla="*/ 1011 w 1018"/>
                <a:gd name="T41" fmla="*/ 946 h 1017"/>
                <a:gd name="T42" fmla="*/ 1017 w 1018"/>
                <a:gd name="T43" fmla="*/ 290 h 1017"/>
                <a:gd name="T44" fmla="*/ 969 w 1018"/>
                <a:gd name="T45" fmla="*/ 209 h 1017"/>
                <a:gd name="T46" fmla="*/ 87 w 1018"/>
                <a:gd name="T47" fmla="*/ 176 h 1017"/>
                <a:gd name="T48" fmla="*/ 199 w 1018"/>
                <a:gd name="T49" fmla="*/ 153 h 1017"/>
                <a:gd name="T50" fmla="*/ 336 w 1018"/>
                <a:gd name="T51" fmla="*/ 344 h 1017"/>
                <a:gd name="T52" fmla="*/ 571 w 1018"/>
                <a:gd name="T53" fmla="*/ 902 h 1017"/>
                <a:gd name="T54" fmla="*/ 89 w 1018"/>
                <a:gd name="T55" fmla="*/ 921 h 1017"/>
                <a:gd name="T56" fmla="*/ 65 w 1018"/>
                <a:gd name="T57" fmla="*/ 445 h 1017"/>
                <a:gd name="T58" fmla="*/ 319 w 1018"/>
                <a:gd name="T59" fmla="*/ 413 h 1017"/>
                <a:gd name="T60" fmla="*/ 386 w 1018"/>
                <a:gd name="T61" fmla="*/ 385 h 1017"/>
                <a:gd name="T62" fmla="*/ 414 w 1018"/>
                <a:gd name="T63" fmla="*/ 317 h 1017"/>
                <a:gd name="T64" fmla="*/ 541 w 1018"/>
                <a:gd name="T65" fmla="*/ 286 h 1017"/>
                <a:gd name="T66" fmla="*/ 573 w 1018"/>
                <a:gd name="T67" fmla="*/ 317 h 1017"/>
                <a:gd name="T68" fmla="*/ 954 w 1018"/>
                <a:gd name="T69" fmla="*/ 916 h 1017"/>
                <a:gd name="T70" fmla="*/ 938 w 1018"/>
                <a:gd name="T71" fmla="*/ 942 h 1017"/>
                <a:gd name="T72" fmla="*/ 907 w 1018"/>
                <a:gd name="T73" fmla="*/ 953 h 1017"/>
                <a:gd name="T74" fmla="*/ 878 w 1018"/>
                <a:gd name="T75" fmla="*/ 944 h 1017"/>
                <a:gd name="T76" fmla="*/ 860 w 1018"/>
                <a:gd name="T77" fmla="*/ 912 h 1017"/>
                <a:gd name="T78" fmla="*/ 890 w 1018"/>
                <a:gd name="T79" fmla="*/ 257 h 1017"/>
                <a:gd name="T80" fmla="*/ 934 w 1018"/>
                <a:gd name="T81" fmla="*/ 262 h 1017"/>
                <a:gd name="T82" fmla="*/ 374 w 1018"/>
                <a:gd name="T83" fmla="*/ 636 h 1017"/>
                <a:gd name="T84" fmla="*/ 312 w 1018"/>
                <a:gd name="T85" fmla="*/ 655 h 1017"/>
                <a:gd name="T86" fmla="*/ 245 w 1018"/>
                <a:gd name="T87" fmla="*/ 636 h 1017"/>
                <a:gd name="T88" fmla="*/ 176 w 1018"/>
                <a:gd name="T89" fmla="*/ 678 h 1017"/>
                <a:gd name="T90" fmla="*/ 161 w 1018"/>
                <a:gd name="T91" fmla="*/ 751 h 1017"/>
                <a:gd name="T92" fmla="*/ 209 w 1018"/>
                <a:gd name="T93" fmla="*/ 815 h 1017"/>
                <a:gd name="T94" fmla="*/ 281 w 1018"/>
                <a:gd name="T95" fmla="*/ 823 h 1017"/>
                <a:gd name="T96" fmla="*/ 339 w 1018"/>
                <a:gd name="T97" fmla="*/ 816 h 1017"/>
                <a:gd name="T98" fmla="*/ 410 w 1018"/>
                <a:gd name="T99" fmla="*/ 823 h 1017"/>
                <a:gd name="T100" fmla="*/ 470 w 1018"/>
                <a:gd name="T101" fmla="*/ 768 h 1017"/>
                <a:gd name="T102" fmla="*/ 470 w 1018"/>
                <a:gd name="T103" fmla="*/ 694 h 1017"/>
                <a:gd name="T104" fmla="*/ 410 w 1018"/>
                <a:gd name="T105" fmla="*/ 640 h 1017"/>
                <a:gd name="T106" fmla="*/ 237 w 1018"/>
                <a:gd name="T107" fmla="*/ 757 h 1017"/>
                <a:gd name="T108" fmla="*/ 229 w 1018"/>
                <a:gd name="T109" fmla="*/ 713 h 1017"/>
                <a:gd name="T110" fmla="*/ 273 w 1018"/>
                <a:gd name="T111" fmla="*/ 705 h 1017"/>
                <a:gd name="T112" fmla="*/ 281 w 1018"/>
                <a:gd name="T113" fmla="*/ 748 h 1017"/>
                <a:gd name="T114" fmla="*/ 376 w 1018"/>
                <a:gd name="T115" fmla="*/ 762 h 1017"/>
                <a:gd name="T116" fmla="*/ 351 w 1018"/>
                <a:gd name="T117" fmla="*/ 725 h 1017"/>
                <a:gd name="T118" fmla="*/ 389 w 1018"/>
                <a:gd name="T119" fmla="*/ 700 h 1017"/>
                <a:gd name="T120" fmla="*/ 413 w 1018"/>
                <a:gd name="T121" fmla="*/ 738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07" y="191"/>
                  </a:moveTo>
                  <a:lnTo>
                    <a:pt x="907" y="191"/>
                  </a:lnTo>
                  <a:lnTo>
                    <a:pt x="907" y="191"/>
                  </a:lnTo>
                  <a:lnTo>
                    <a:pt x="896" y="191"/>
                  </a:lnTo>
                  <a:lnTo>
                    <a:pt x="884" y="193"/>
                  </a:lnTo>
                  <a:lnTo>
                    <a:pt x="884" y="193"/>
                  </a:lnTo>
                  <a:lnTo>
                    <a:pt x="883" y="193"/>
                  </a:lnTo>
                  <a:lnTo>
                    <a:pt x="883" y="193"/>
                  </a:lnTo>
                  <a:lnTo>
                    <a:pt x="868" y="197"/>
                  </a:lnTo>
                  <a:lnTo>
                    <a:pt x="854" y="203"/>
                  </a:lnTo>
                  <a:lnTo>
                    <a:pt x="841" y="212"/>
                  </a:lnTo>
                  <a:lnTo>
                    <a:pt x="829" y="223"/>
                  </a:lnTo>
                  <a:lnTo>
                    <a:pt x="636" y="403"/>
                  </a:lnTo>
                  <a:lnTo>
                    <a:pt x="636" y="317"/>
                  </a:lnTo>
                  <a:lnTo>
                    <a:pt x="636" y="317"/>
                  </a:lnTo>
                  <a:lnTo>
                    <a:pt x="636" y="308"/>
                  </a:lnTo>
                  <a:lnTo>
                    <a:pt x="634" y="298"/>
                  </a:lnTo>
                  <a:lnTo>
                    <a:pt x="632" y="289"/>
                  </a:lnTo>
                  <a:lnTo>
                    <a:pt x="629" y="281"/>
                  </a:lnTo>
                  <a:lnTo>
                    <a:pt x="625" y="272"/>
                  </a:lnTo>
                  <a:lnTo>
                    <a:pt x="620" y="265"/>
                  </a:lnTo>
                  <a:lnTo>
                    <a:pt x="615" y="257"/>
                  </a:lnTo>
                  <a:lnTo>
                    <a:pt x="609" y="250"/>
                  </a:lnTo>
                  <a:lnTo>
                    <a:pt x="602" y="244"/>
                  </a:lnTo>
                  <a:lnTo>
                    <a:pt x="595" y="239"/>
                  </a:lnTo>
                  <a:lnTo>
                    <a:pt x="587" y="233"/>
                  </a:lnTo>
                  <a:lnTo>
                    <a:pt x="579" y="229"/>
                  </a:lnTo>
                  <a:lnTo>
                    <a:pt x="570" y="226"/>
                  </a:lnTo>
                  <a:lnTo>
                    <a:pt x="560" y="224"/>
                  </a:lnTo>
                  <a:lnTo>
                    <a:pt x="551" y="223"/>
                  </a:lnTo>
                  <a:lnTo>
                    <a:pt x="541" y="222"/>
                  </a:lnTo>
                  <a:lnTo>
                    <a:pt x="446" y="222"/>
                  </a:lnTo>
                  <a:lnTo>
                    <a:pt x="446" y="222"/>
                  </a:lnTo>
                  <a:lnTo>
                    <a:pt x="437" y="223"/>
                  </a:lnTo>
                  <a:lnTo>
                    <a:pt x="428" y="224"/>
                  </a:lnTo>
                  <a:lnTo>
                    <a:pt x="420" y="226"/>
                  </a:lnTo>
                  <a:lnTo>
                    <a:pt x="411" y="229"/>
                  </a:lnTo>
                  <a:lnTo>
                    <a:pt x="404" y="232"/>
                  </a:lnTo>
                  <a:lnTo>
                    <a:pt x="396" y="237"/>
                  </a:lnTo>
                  <a:lnTo>
                    <a:pt x="390" y="241"/>
                  </a:lnTo>
                  <a:lnTo>
                    <a:pt x="382" y="246"/>
                  </a:lnTo>
                  <a:lnTo>
                    <a:pt x="241" y="105"/>
                  </a:lnTo>
                  <a:lnTo>
                    <a:pt x="241" y="105"/>
                  </a:lnTo>
                  <a:lnTo>
                    <a:pt x="237" y="103"/>
                  </a:lnTo>
                  <a:lnTo>
                    <a:pt x="237" y="103"/>
                  </a:lnTo>
                  <a:lnTo>
                    <a:pt x="239" y="94"/>
                  </a:lnTo>
                  <a:lnTo>
                    <a:pt x="241" y="85"/>
                  </a:lnTo>
                  <a:lnTo>
                    <a:pt x="241" y="85"/>
                  </a:lnTo>
                  <a:lnTo>
                    <a:pt x="239" y="73"/>
                  </a:lnTo>
                  <a:lnTo>
                    <a:pt x="235" y="61"/>
                  </a:lnTo>
                  <a:lnTo>
                    <a:pt x="230" y="50"/>
                  </a:lnTo>
                  <a:lnTo>
                    <a:pt x="221" y="40"/>
                  </a:lnTo>
                  <a:lnTo>
                    <a:pt x="199" y="18"/>
                  </a:lnTo>
                  <a:lnTo>
                    <a:pt x="199" y="18"/>
                  </a:lnTo>
                  <a:lnTo>
                    <a:pt x="194" y="14"/>
                  </a:lnTo>
                  <a:lnTo>
                    <a:pt x="189" y="10"/>
                  </a:lnTo>
                  <a:lnTo>
                    <a:pt x="178" y="5"/>
                  </a:lnTo>
                  <a:lnTo>
                    <a:pt x="167" y="2"/>
                  </a:lnTo>
                  <a:lnTo>
                    <a:pt x="154" y="0"/>
                  </a:lnTo>
                  <a:lnTo>
                    <a:pt x="142" y="2"/>
                  </a:lnTo>
                  <a:lnTo>
                    <a:pt x="130" y="5"/>
                  </a:lnTo>
                  <a:lnTo>
                    <a:pt x="119" y="10"/>
                  </a:lnTo>
                  <a:lnTo>
                    <a:pt x="114" y="14"/>
                  </a:lnTo>
                  <a:lnTo>
                    <a:pt x="110" y="18"/>
                  </a:lnTo>
                  <a:lnTo>
                    <a:pt x="20" y="108"/>
                  </a:lnTo>
                  <a:lnTo>
                    <a:pt x="20" y="108"/>
                  </a:lnTo>
                  <a:lnTo>
                    <a:pt x="11" y="118"/>
                  </a:lnTo>
                  <a:lnTo>
                    <a:pt x="6" y="128"/>
                  </a:lnTo>
                  <a:lnTo>
                    <a:pt x="1" y="140"/>
                  </a:lnTo>
                  <a:lnTo>
                    <a:pt x="0" y="153"/>
                  </a:lnTo>
                  <a:lnTo>
                    <a:pt x="0" y="153"/>
                  </a:lnTo>
                  <a:lnTo>
                    <a:pt x="1" y="166"/>
                  </a:lnTo>
                  <a:lnTo>
                    <a:pt x="6" y="178"/>
                  </a:lnTo>
                  <a:lnTo>
                    <a:pt x="11" y="188"/>
                  </a:lnTo>
                  <a:lnTo>
                    <a:pt x="20" y="198"/>
                  </a:lnTo>
                  <a:lnTo>
                    <a:pt x="42" y="221"/>
                  </a:lnTo>
                  <a:lnTo>
                    <a:pt x="42" y="221"/>
                  </a:lnTo>
                  <a:lnTo>
                    <a:pt x="52" y="228"/>
                  </a:lnTo>
                  <a:lnTo>
                    <a:pt x="62" y="235"/>
                  </a:lnTo>
                  <a:lnTo>
                    <a:pt x="74" y="238"/>
                  </a:lnTo>
                  <a:lnTo>
                    <a:pt x="87" y="239"/>
                  </a:lnTo>
                  <a:lnTo>
                    <a:pt x="87" y="239"/>
                  </a:lnTo>
                  <a:lnTo>
                    <a:pt x="96" y="239"/>
                  </a:lnTo>
                  <a:lnTo>
                    <a:pt x="103" y="237"/>
                  </a:lnTo>
                  <a:lnTo>
                    <a:pt x="103" y="237"/>
                  </a:lnTo>
                  <a:lnTo>
                    <a:pt x="105" y="239"/>
                  </a:lnTo>
                  <a:lnTo>
                    <a:pt x="216" y="349"/>
                  </a:lnTo>
                  <a:lnTo>
                    <a:pt x="96" y="349"/>
                  </a:lnTo>
                  <a:lnTo>
                    <a:pt x="96" y="349"/>
                  </a:lnTo>
                  <a:lnTo>
                    <a:pt x="86" y="349"/>
                  </a:lnTo>
                  <a:lnTo>
                    <a:pt x="76" y="352"/>
                  </a:lnTo>
                  <a:lnTo>
                    <a:pt x="68" y="354"/>
                  </a:lnTo>
                  <a:lnTo>
                    <a:pt x="59" y="357"/>
                  </a:lnTo>
                  <a:lnTo>
                    <a:pt x="51" y="361"/>
                  </a:lnTo>
                  <a:lnTo>
                    <a:pt x="43" y="365"/>
                  </a:lnTo>
                  <a:lnTo>
                    <a:pt x="36" y="371"/>
                  </a:lnTo>
                  <a:lnTo>
                    <a:pt x="28" y="377"/>
                  </a:lnTo>
                  <a:lnTo>
                    <a:pt x="23" y="384"/>
                  </a:lnTo>
                  <a:lnTo>
                    <a:pt x="17" y="391"/>
                  </a:lnTo>
                  <a:lnTo>
                    <a:pt x="12" y="400"/>
                  </a:lnTo>
                  <a:lnTo>
                    <a:pt x="8" y="407"/>
                  </a:lnTo>
                  <a:lnTo>
                    <a:pt x="5" y="416"/>
                  </a:lnTo>
                  <a:lnTo>
                    <a:pt x="2" y="426"/>
                  </a:lnTo>
                  <a:lnTo>
                    <a:pt x="1" y="435"/>
                  </a:lnTo>
                  <a:lnTo>
                    <a:pt x="0" y="445"/>
                  </a:lnTo>
                  <a:lnTo>
                    <a:pt x="0" y="890"/>
                  </a:lnTo>
                  <a:lnTo>
                    <a:pt x="0" y="890"/>
                  </a:lnTo>
                  <a:lnTo>
                    <a:pt x="1" y="900"/>
                  </a:lnTo>
                  <a:lnTo>
                    <a:pt x="2" y="909"/>
                  </a:lnTo>
                  <a:lnTo>
                    <a:pt x="5" y="918"/>
                  </a:lnTo>
                  <a:lnTo>
                    <a:pt x="8" y="927"/>
                  </a:lnTo>
                  <a:lnTo>
                    <a:pt x="12" y="935"/>
                  </a:lnTo>
                  <a:lnTo>
                    <a:pt x="17" y="944"/>
                  </a:lnTo>
                  <a:lnTo>
                    <a:pt x="23" y="950"/>
                  </a:lnTo>
                  <a:lnTo>
                    <a:pt x="28" y="958"/>
                  </a:lnTo>
                  <a:lnTo>
                    <a:pt x="36" y="963"/>
                  </a:lnTo>
                  <a:lnTo>
                    <a:pt x="43" y="970"/>
                  </a:lnTo>
                  <a:lnTo>
                    <a:pt x="51" y="974"/>
                  </a:lnTo>
                  <a:lnTo>
                    <a:pt x="59" y="978"/>
                  </a:lnTo>
                  <a:lnTo>
                    <a:pt x="68" y="981"/>
                  </a:lnTo>
                  <a:lnTo>
                    <a:pt x="76" y="983"/>
                  </a:lnTo>
                  <a:lnTo>
                    <a:pt x="86" y="985"/>
                  </a:lnTo>
                  <a:lnTo>
                    <a:pt x="96" y="986"/>
                  </a:lnTo>
                  <a:lnTo>
                    <a:pt x="541" y="986"/>
                  </a:lnTo>
                  <a:lnTo>
                    <a:pt x="541" y="986"/>
                  </a:lnTo>
                  <a:lnTo>
                    <a:pt x="551" y="985"/>
                  </a:lnTo>
                  <a:lnTo>
                    <a:pt x="560" y="983"/>
                  </a:lnTo>
                  <a:lnTo>
                    <a:pt x="570" y="981"/>
                  </a:lnTo>
                  <a:lnTo>
                    <a:pt x="579" y="978"/>
                  </a:lnTo>
                  <a:lnTo>
                    <a:pt x="587" y="974"/>
                  </a:lnTo>
                  <a:lnTo>
                    <a:pt x="595" y="970"/>
                  </a:lnTo>
                  <a:lnTo>
                    <a:pt x="602" y="963"/>
                  </a:lnTo>
                  <a:lnTo>
                    <a:pt x="609" y="958"/>
                  </a:lnTo>
                  <a:lnTo>
                    <a:pt x="615" y="950"/>
                  </a:lnTo>
                  <a:lnTo>
                    <a:pt x="620" y="944"/>
                  </a:lnTo>
                  <a:lnTo>
                    <a:pt x="625" y="935"/>
                  </a:lnTo>
                  <a:lnTo>
                    <a:pt x="629" y="927"/>
                  </a:lnTo>
                  <a:lnTo>
                    <a:pt x="632" y="918"/>
                  </a:lnTo>
                  <a:lnTo>
                    <a:pt x="634" y="909"/>
                  </a:lnTo>
                  <a:lnTo>
                    <a:pt x="636" y="900"/>
                  </a:lnTo>
                  <a:lnTo>
                    <a:pt x="636" y="890"/>
                  </a:lnTo>
                  <a:lnTo>
                    <a:pt x="636" y="804"/>
                  </a:lnTo>
                  <a:lnTo>
                    <a:pt x="829" y="985"/>
                  </a:lnTo>
                  <a:lnTo>
                    <a:pt x="829" y="985"/>
                  </a:lnTo>
                  <a:lnTo>
                    <a:pt x="834" y="989"/>
                  </a:lnTo>
                  <a:lnTo>
                    <a:pt x="834" y="989"/>
                  </a:lnTo>
                  <a:lnTo>
                    <a:pt x="842" y="996"/>
                  </a:lnTo>
                  <a:lnTo>
                    <a:pt x="842" y="996"/>
                  </a:lnTo>
                  <a:lnTo>
                    <a:pt x="851" y="1002"/>
                  </a:lnTo>
                  <a:lnTo>
                    <a:pt x="851" y="1002"/>
                  </a:lnTo>
                  <a:lnTo>
                    <a:pt x="860" y="1006"/>
                  </a:lnTo>
                  <a:lnTo>
                    <a:pt x="860" y="1006"/>
                  </a:lnTo>
                  <a:lnTo>
                    <a:pt x="868" y="1010"/>
                  </a:lnTo>
                  <a:lnTo>
                    <a:pt x="868" y="1010"/>
                  </a:lnTo>
                  <a:lnTo>
                    <a:pt x="879" y="1014"/>
                  </a:lnTo>
                  <a:lnTo>
                    <a:pt x="879" y="1014"/>
                  </a:lnTo>
                  <a:lnTo>
                    <a:pt x="888" y="1016"/>
                  </a:lnTo>
                  <a:lnTo>
                    <a:pt x="888" y="1016"/>
                  </a:lnTo>
                  <a:lnTo>
                    <a:pt x="897" y="1017"/>
                  </a:lnTo>
                  <a:lnTo>
                    <a:pt x="907" y="1017"/>
                  </a:lnTo>
                  <a:lnTo>
                    <a:pt x="907" y="1017"/>
                  </a:lnTo>
                  <a:lnTo>
                    <a:pt x="907" y="1017"/>
                  </a:lnTo>
                  <a:lnTo>
                    <a:pt x="907" y="1017"/>
                  </a:lnTo>
                  <a:lnTo>
                    <a:pt x="907" y="1017"/>
                  </a:lnTo>
                  <a:lnTo>
                    <a:pt x="918" y="1017"/>
                  </a:lnTo>
                  <a:lnTo>
                    <a:pt x="927" y="1016"/>
                  </a:lnTo>
                  <a:lnTo>
                    <a:pt x="927" y="1016"/>
                  </a:lnTo>
                  <a:lnTo>
                    <a:pt x="934" y="1014"/>
                  </a:lnTo>
                  <a:lnTo>
                    <a:pt x="934" y="1014"/>
                  </a:lnTo>
                  <a:lnTo>
                    <a:pt x="947" y="1009"/>
                  </a:lnTo>
                  <a:lnTo>
                    <a:pt x="947" y="1009"/>
                  </a:lnTo>
                  <a:lnTo>
                    <a:pt x="954" y="1007"/>
                  </a:lnTo>
                  <a:lnTo>
                    <a:pt x="954" y="1007"/>
                  </a:lnTo>
                  <a:lnTo>
                    <a:pt x="965" y="1001"/>
                  </a:lnTo>
                  <a:lnTo>
                    <a:pt x="965" y="1001"/>
                  </a:lnTo>
                  <a:lnTo>
                    <a:pt x="971" y="996"/>
                  </a:lnTo>
                  <a:lnTo>
                    <a:pt x="971" y="996"/>
                  </a:lnTo>
                  <a:lnTo>
                    <a:pt x="983" y="987"/>
                  </a:lnTo>
                  <a:lnTo>
                    <a:pt x="983" y="987"/>
                  </a:lnTo>
                  <a:lnTo>
                    <a:pt x="986" y="985"/>
                  </a:lnTo>
                  <a:lnTo>
                    <a:pt x="986" y="985"/>
                  </a:lnTo>
                  <a:lnTo>
                    <a:pt x="993" y="977"/>
                  </a:lnTo>
                  <a:lnTo>
                    <a:pt x="998" y="970"/>
                  </a:lnTo>
                  <a:lnTo>
                    <a:pt x="998" y="970"/>
                  </a:lnTo>
                  <a:lnTo>
                    <a:pt x="1001" y="964"/>
                  </a:lnTo>
                  <a:lnTo>
                    <a:pt x="1001" y="964"/>
                  </a:lnTo>
                  <a:lnTo>
                    <a:pt x="1008" y="951"/>
                  </a:lnTo>
                  <a:lnTo>
                    <a:pt x="1008" y="951"/>
                  </a:lnTo>
                  <a:lnTo>
                    <a:pt x="1011" y="946"/>
                  </a:lnTo>
                  <a:lnTo>
                    <a:pt x="1011" y="946"/>
                  </a:lnTo>
                  <a:lnTo>
                    <a:pt x="1013" y="939"/>
                  </a:lnTo>
                  <a:lnTo>
                    <a:pt x="1013" y="939"/>
                  </a:lnTo>
                  <a:lnTo>
                    <a:pt x="1017" y="931"/>
                  </a:lnTo>
                  <a:lnTo>
                    <a:pt x="1018" y="927"/>
                  </a:lnTo>
                  <a:lnTo>
                    <a:pt x="1018" y="922"/>
                  </a:lnTo>
                  <a:lnTo>
                    <a:pt x="1018" y="302"/>
                  </a:lnTo>
                  <a:lnTo>
                    <a:pt x="1018" y="302"/>
                  </a:lnTo>
                  <a:lnTo>
                    <a:pt x="1017" y="290"/>
                  </a:lnTo>
                  <a:lnTo>
                    <a:pt x="1016" y="280"/>
                  </a:lnTo>
                  <a:lnTo>
                    <a:pt x="1013" y="269"/>
                  </a:lnTo>
                  <a:lnTo>
                    <a:pt x="1010" y="258"/>
                  </a:lnTo>
                  <a:lnTo>
                    <a:pt x="1005" y="249"/>
                  </a:lnTo>
                  <a:lnTo>
                    <a:pt x="999" y="240"/>
                  </a:lnTo>
                  <a:lnTo>
                    <a:pt x="993" y="231"/>
                  </a:lnTo>
                  <a:lnTo>
                    <a:pt x="985" y="223"/>
                  </a:lnTo>
                  <a:lnTo>
                    <a:pt x="978" y="215"/>
                  </a:lnTo>
                  <a:lnTo>
                    <a:pt x="969" y="209"/>
                  </a:lnTo>
                  <a:lnTo>
                    <a:pt x="961" y="203"/>
                  </a:lnTo>
                  <a:lnTo>
                    <a:pt x="950" y="199"/>
                  </a:lnTo>
                  <a:lnTo>
                    <a:pt x="940" y="195"/>
                  </a:lnTo>
                  <a:lnTo>
                    <a:pt x="929" y="193"/>
                  </a:lnTo>
                  <a:lnTo>
                    <a:pt x="919" y="191"/>
                  </a:lnTo>
                  <a:lnTo>
                    <a:pt x="907" y="191"/>
                  </a:lnTo>
                  <a:lnTo>
                    <a:pt x="907" y="191"/>
                  </a:lnTo>
                  <a:close/>
                  <a:moveTo>
                    <a:pt x="87" y="208"/>
                  </a:moveTo>
                  <a:lnTo>
                    <a:pt x="87" y="176"/>
                  </a:lnTo>
                  <a:lnTo>
                    <a:pt x="87" y="176"/>
                  </a:lnTo>
                  <a:lnTo>
                    <a:pt x="87" y="208"/>
                  </a:lnTo>
                  <a:close/>
                  <a:moveTo>
                    <a:pt x="87" y="176"/>
                  </a:moveTo>
                  <a:lnTo>
                    <a:pt x="65" y="153"/>
                  </a:lnTo>
                  <a:lnTo>
                    <a:pt x="154" y="63"/>
                  </a:lnTo>
                  <a:lnTo>
                    <a:pt x="176" y="85"/>
                  </a:lnTo>
                  <a:lnTo>
                    <a:pt x="87" y="176"/>
                  </a:lnTo>
                  <a:close/>
                  <a:moveTo>
                    <a:pt x="154" y="198"/>
                  </a:moveTo>
                  <a:lnTo>
                    <a:pt x="199" y="153"/>
                  </a:lnTo>
                  <a:lnTo>
                    <a:pt x="352" y="305"/>
                  </a:lnTo>
                  <a:lnTo>
                    <a:pt x="352" y="305"/>
                  </a:lnTo>
                  <a:lnTo>
                    <a:pt x="350" y="317"/>
                  </a:lnTo>
                  <a:lnTo>
                    <a:pt x="350" y="317"/>
                  </a:lnTo>
                  <a:lnTo>
                    <a:pt x="350" y="324"/>
                  </a:lnTo>
                  <a:lnTo>
                    <a:pt x="348" y="330"/>
                  </a:lnTo>
                  <a:lnTo>
                    <a:pt x="345" y="335"/>
                  </a:lnTo>
                  <a:lnTo>
                    <a:pt x="341" y="340"/>
                  </a:lnTo>
                  <a:lnTo>
                    <a:pt x="336" y="344"/>
                  </a:lnTo>
                  <a:lnTo>
                    <a:pt x="331" y="347"/>
                  </a:lnTo>
                  <a:lnTo>
                    <a:pt x="325" y="348"/>
                  </a:lnTo>
                  <a:lnTo>
                    <a:pt x="319" y="349"/>
                  </a:lnTo>
                  <a:lnTo>
                    <a:pt x="305" y="349"/>
                  </a:lnTo>
                  <a:lnTo>
                    <a:pt x="154" y="198"/>
                  </a:lnTo>
                  <a:close/>
                  <a:moveTo>
                    <a:pt x="573" y="890"/>
                  </a:moveTo>
                  <a:lnTo>
                    <a:pt x="573" y="890"/>
                  </a:lnTo>
                  <a:lnTo>
                    <a:pt x="572" y="897"/>
                  </a:lnTo>
                  <a:lnTo>
                    <a:pt x="571" y="902"/>
                  </a:lnTo>
                  <a:lnTo>
                    <a:pt x="568" y="907"/>
                  </a:lnTo>
                  <a:lnTo>
                    <a:pt x="564" y="913"/>
                  </a:lnTo>
                  <a:lnTo>
                    <a:pt x="559" y="916"/>
                  </a:lnTo>
                  <a:lnTo>
                    <a:pt x="554" y="919"/>
                  </a:lnTo>
                  <a:lnTo>
                    <a:pt x="547" y="921"/>
                  </a:lnTo>
                  <a:lnTo>
                    <a:pt x="541" y="922"/>
                  </a:lnTo>
                  <a:lnTo>
                    <a:pt x="96" y="922"/>
                  </a:lnTo>
                  <a:lnTo>
                    <a:pt x="96" y="922"/>
                  </a:lnTo>
                  <a:lnTo>
                    <a:pt x="89" y="921"/>
                  </a:lnTo>
                  <a:lnTo>
                    <a:pt x="84" y="919"/>
                  </a:lnTo>
                  <a:lnTo>
                    <a:pt x="79" y="916"/>
                  </a:lnTo>
                  <a:lnTo>
                    <a:pt x="73" y="913"/>
                  </a:lnTo>
                  <a:lnTo>
                    <a:pt x="70" y="907"/>
                  </a:lnTo>
                  <a:lnTo>
                    <a:pt x="67" y="902"/>
                  </a:lnTo>
                  <a:lnTo>
                    <a:pt x="65" y="897"/>
                  </a:lnTo>
                  <a:lnTo>
                    <a:pt x="65" y="890"/>
                  </a:lnTo>
                  <a:lnTo>
                    <a:pt x="65" y="445"/>
                  </a:lnTo>
                  <a:lnTo>
                    <a:pt x="65" y="445"/>
                  </a:lnTo>
                  <a:lnTo>
                    <a:pt x="65" y="438"/>
                  </a:lnTo>
                  <a:lnTo>
                    <a:pt x="67" y="432"/>
                  </a:lnTo>
                  <a:lnTo>
                    <a:pt x="70" y="427"/>
                  </a:lnTo>
                  <a:lnTo>
                    <a:pt x="73" y="422"/>
                  </a:lnTo>
                  <a:lnTo>
                    <a:pt x="79" y="418"/>
                  </a:lnTo>
                  <a:lnTo>
                    <a:pt x="84" y="416"/>
                  </a:lnTo>
                  <a:lnTo>
                    <a:pt x="89" y="414"/>
                  </a:lnTo>
                  <a:lnTo>
                    <a:pt x="96" y="413"/>
                  </a:lnTo>
                  <a:lnTo>
                    <a:pt x="319" y="413"/>
                  </a:lnTo>
                  <a:lnTo>
                    <a:pt x="319" y="413"/>
                  </a:lnTo>
                  <a:lnTo>
                    <a:pt x="329" y="413"/>
                  </a:lnTo>
                  <a:lnTo>
                    <a:pt x="338" y="411"/>
                  </a:lnTo>
                  <a:lnTo>
                    <a:pt x="347" y="408"/>
                  </a:lnTo>
                  <a:lnTo>
                    <a:pt x="355" y="405"/>
                  </a:lnTo>
                  <a:lnTo>
                    <a:pt x="364" y="402"/>
                  </a:lnTo>
                  <a:lnTo>
                    <a:pt x="371" y="397"/>
                  </a:lnTo>
                  <a:lnTo>
                    <a:pt x="379" y="391"/>
                  </a:lnTo>
                  <a:lnTo>
                    <a:pt x="386" y="385"/>
                  </a:lnTo>
                  <a:lnTo>
                    <a:pt x="392" y="378"/>
                  </a:lnTo>
                  <a:lnTo>
                    <a:pt x="397" y="371"/>
                  </a:lnTo>
                  <a:lnTo>
                    <a:pt x="403" y="363"/>
                  </a:lnTo>
                  <a:lnTo>
                    <a:pt x="407" y="355"/>
                  </a:lnTo>
                  <a:lnTo>
                    <a:pt x="410" y="346"/>
                  </a:lnTo>
                  <a:lnTo>
                    <a:pt x="412" y="336"/>
                  </a:lnTo>
                  <a:lnTo>
                    <a:pt x="413" y="327"/>
                  </a:lnTo>
                  <a:lnTo>
                    <a:pt x="414" y="317"/>
                  </a:lnTo>
                  <a:lnTo>
                    <a:pt x="414" y="317"/>
                  </a:lnTo>
                  <a:lnTo>
                    <a:pt x="414" y="311"/>
                  </a:lnTo>
                  <a:lnTo>
                    <a:pt x="417" y="305"/>
                  </a:lnTo>
                  <a:lnTo>
                    <a:pt x="420" y="300"/>
                  </a:lnTo>
                  <a:lnTo>
                    <a:pt x="423" y="295"/>
                  </a:lnTo>
                  <a:lnTo>
                    <a:pt x="428" y="291"/>
                  </a:lnTo>
                  <a:lnTo>
                    <a:pt x="434" y="288"/>
                  </a:lnTo>
                  <a:lnTo>
                    <a:pt x="439" y="286"/>
                  </a:lnTo>
                  <a:lnTo>
                    <a:pt x="446" y="286"/>
                  </a:lnTo>
                  <a:lnTo>
                    <a:pt x="541" y="286"/>
                  </a:lnTo>
                  <a:lnTo>
                    <a:pt x="541" y="286"/>
                  </a:lnTo>
                  <a:lnTo>
                    <a:pt x="547" y="286"/>
                  </a:lnTo>
                  <a:lnTo>
                    <a:pt x="554" y="288"/>
                  </a:lnTo>
                  <a:lnTo>
                    <a:pt x="559" y="291"/>
                  </a:lnTo>
                  <a:lnTo>
                    <a:pt x="564" y="295"/>
                  </a:lnTo>
                  <a:lnTo>
                    <a:pt x="568" y="300"/>
                  </a:lnTo>
                  <a:lnTo>
                    <a:pt x="571" y="305"/>
                  </a:lnTo>
                  <a:lnTo>
                    <a:pt x="572" y="311"/>
                  </a:lnTo>
                  <a:lnTo>
                    <a:pt x="573" y="317"/>
                  </a:lnTo>
                  <a:lnTo>
                    <a:pt x="573" y="890"/>
                  </a:lnTo>
                  <a:close/>
                  <a:moveTo>
                    <a:pt x="795" y="867"/>
                  </a:moveTo>
                  <a:lnTo>
                    <a:pt x="636" y="717"/>
                  </a:lnTo>
                  <a:lnTo>
                    <a:pt x="636" y="490"/>
                  </a:lnTo>
                  <a:lnTo>
                    <a:pt x="795" y="341"/>
                  </a:lnTo>
                  <a:lnTo>
                    <a:pt x="795" y="867"/>
                  </a:lnTo>
                  <a:close/>
                  <a:moveTo>
                    <a:pt x="955" y="906"/>
                  </a:moveTo>
                  <a:lnTo>
                    <a:pt x="955" y="906"/>
                  </a:lnTo>
                  <a:lnTo>
                    <a:pt x="954" y="916"/>
                  </a:lnTo>
                  <a:lnTo>
                    <a:pt x="954" y="916"/>
                  </a:lnTo>
                  <a:lnTo>
                    <a:pt x="952" y="922"/>
                  </a:lnTo>
                  <a:lnTo>
                    <a:pt x="949" y="930"/>
                  </a:lnTo>
                  <a:lnTo>
                    <a:pt x="949" y="930"/>
                  </a:lnTo>
                  <a:lnTo>
                    <a:pt x="948" y="931"/>
                  </a:lnTo>
                  <a:lnTo>
                    <a:pt x="948" y="931"/>
                  </a:lnTo>
                  <a:lnTo>
                    <a:pt x="943" y="937"/>
                  </a:lnTo>
                  <a:lnTo>
                    <a:pt x="938" y="942"/>
                  </a:lnTo>
                  <a:lnTo>
                    <a:pt x="938" y="942"/>
                  </a:lnTo>
                  <a:lnTo>
                    <a:pt x="936" y="944"/>
                  </a:lnTo>
                  <a:lnTo>
                    <a:pt x="936" y="944"/>
                  </a:lnTo>
                  <a:lnTo>
                    <a:pt x="930" y="947"/>
                  </a:lnTo>
                  <a:lnTo>
                    <a:pt x="924" y="950"/>
                  </a:lnTo>
                  <a:lnTo>
                    <a:pt x="924" y="950"/>
                  </a:lnTo>
                  <a:lnTo>
                    <a:pt x="922" y="951"/>
                  </a:lnTo>
                  <a:lnTo>
                    <a:pt x="922" y="951"/>
                  </a:lnTo>
                  <a:lnTo>
                    <a:pt x="914" y="953"/>
                  </a:lnTo>
                  <a:lnTo>
                    <a:pt x="907" y="953"/>
                  </a:lnTo>
                  <a:lnTo>
                    <a:pt x="907" y="953"/>
                  </a:lnTo>
                  <a:lnTo>
                    <a:pt x="907" y="953"/>
                  </a:lnTo>
                  <a:lnTo>
                    <a:pt x="899" y="952"/>
                  </a:lnTo>
                  <a:lnTo>
                    <a:pt x="892" y="951"/>
                  </a:lnTo>
                  <a:lnTo>
                    <a:pt x="892" y="951"/>
                  </a:lnTo>
                  <a:lnTo>
                    <a:pt x="890" y="950"/>
                  </a:lnTo>
                  <a:lnTo>
                    <a:pt x="890" y="950"/>
                  </a:lnTo>
                  <a:lnTo>
                    <a:pt x="884" y="947"/>
                  </a:lnTo>
                  <a:lnTo>
                    <a:pt x="878" y="944"/>
                  </a:lnTo>
                  <a:lnTo>
                    <a:pt x="878" y="944"/>
                  </a:lnTo>
                  <a:lnTo>
                    <a:pt x="876" y="942"/>
                  </a:lnTo>
                  <a:lnTo>
                    <a:pt x="876" y="942"/>
                  </a:lnTo>
                  <a:lnTo>
                    <a:pt x="870" y="936"/>
                  </a:lnTo>
                  <a:lnTo>
                    <a:pt x="866" y="930"/>
                  </a:lnTo>
                  <a:lnTo>
                    <a:pt x="863" y="923"/>
                  </a:lnTo>
                  <a:lnTo>
                    <a:pt x="861" y="916"/>
                  </a:lnTo>
                  <a:lnTo>
                    <a:pt x="861" y="916"/>
                  </a:lnTo>
                  <a:lnTo>
                    <a:pt x="860" y="912"/>
                  </a:lnTo>
                  <a:lnTo>
                    <a:pt x="860" y="302"/>
                  </a:lnTo>
                  <a:lnTo>
                    <a:pt x="860" y="302"/>
                  </a:lnTo>
                  <a:lnTo>
                    <a:pt x="860" y="294"/>
                  </a:lnTo>
                  <a:lnTo>
                    <a:pt x="862" y="285"/>
                  </a:lnTo>
                  <a:lnTo>
                    <a:pt x="866" y="279"/>
                  </a:lnTo>
                  <a:lnTo>
                    <a:pt x="870" y="271"/>
                  </a:lnTo>
                  <a:lnTo>
                    <a:pt x="876" y="266"/>
                  </a:lnTo>
                  <a:lnTo>
                    <a:pt x="882" y="261"/>
                  </a:lnTo>
                  <a:lnTo>
                    <a:pt x="890" y="257"/>
                  </a:lnTo>
                  <a:lnTo>
                    <a:pt x="897" y="255"/>
                  </a:lnTo>
                  <a:lnTo>
                    <a:pt x="897" y="255"/>
                  </a:lnTo>
                  <a:lnTo>
                    <a:pt x="897" y="255"/>
                  </a:lnTo>
                  <a:lnTo>
                    <a:pt x="897" y="255"/>
                  </a:lnTo>
                  <a:lnTo>
                    <a:pt x="907" y="254"/>
                  </a:lnTo>
                  <a:lnTo>
                    <a:pt x="907" y="254"/>
                  </a:lnTo>
                  <a:lnTo>
                    <a:pt x="917" y="255"/>
                  </a:lnTo>
                  <a:lnTo>
                    <a:pt x="925" y="258"/>
                  </a:lnTo>
                  <a:lnTo>
                    <a:pt x="934" y="262"/>
                  </a:lnTo>
                  <a:lnTo>
                    <a:pt x="941" y="268"/>
                  </a:lnTo>
                  <a:lnTo>
                    <a:pt x="947" y="275"/>
                  </a:lnTo>
                  <a:lnTo>
                    <a:pt x="951" y="283"/>
                  </a:lnTo>
                  <a:lnTo>
                    <a:pt x="954" y="293"/>
                  </a:lnTo>
                  <a:lnTo>
                    <a:pt x="955" y="302"/>
                  </a:lnTo>
                  <a:lnTo>
                    <a:pt x="955" y="906"/>
                  </a:lnTo>
                  <a:close/>
                  <a:moveTo>
                    <a:pt x="382" y="636"/>
                  </a:moveTo>
                  <a:lnTo>
                    <a:pt x="382" y="636"/>
                  </a:lnTo>
                  <a:lnTo>
                    <a:pt x="374" y="636"/>
                  </a:lnTo>
                  <a:lnTo>
                    <a:pt x="364" y="637"/>
                  </a:lnTo>
                  <a:lnTo>
                    <a:pt x="355" y="639"/>
                  </a:lnTo>
                  <a:lnTo>
                    <a:pt x="348" y="642"/>
                  </a:lnTo>
                  <a:lnTo>
                    <a:pt x="339" y="645"/>
                  </a:lnTo>
                  <a:lnTo>
                    <a:pt x="332" y="650"/>
                  </a:lnTo>
                  <a:lnTo>
                    <a:pt x="325" y="655"/>
                  </a:lnTo>
                  <a:lnTo>
                    <a:pt x="319" y="661"/>
                  </a:lnTo>
                  <a:lnTo>
                    <a:pt x="319" y="661"/>
                  </a:lnTo>
                  <a:lnTo>
                    <a:pt x="312" y="655"/>
                  </a:lnTo>
                  <a:lnTo>
                    <a:pt x="305" y="650"/>
                  </a:lnTo>
                  <a:lnTo>
                    <a:pt x="297" y="645"/>
                  </a:lnTo>
                  <a:lnTo>
                    <a:pt x="290" y="642"/>
                  </a:lnTo>
                  <a:lnTo>
                    <a:pt x="281" y="639"/>
                  </a:lnTo>
                  <a:lnTo>
                    <a:pt x="273" y="637"/>
                  </a:lnTo>
                  <a:lnTo>
                    <a:pt x="264" y="636"/>
                  </a:lnTo>
                  <a:lnTo>
                    <a:pt x="255" y="636"/>
                  </a:lnTo>
                  <a:lnTo>
                    <a:pt x="255" y="636"/>
                  </a:lnTo>
                  <a:lnTo>
                    <a:pt x="245" y="636"/>
                  </a:lnTo>
                  <a:lnTo>
                    <a:pt x="236" y="638"/>
                  </a:lnTo>
                  <a:lnTo>
                    <a:pt x="227" y="640"/>
                  </a:lnTo>
                  <a:lnTo>
                    <a:pt x="218" y="643"/>
                  </a:lnTo>
                  <a:lnTo>
                    <a:pt x="209" y="647"/>
                  </a:lnTo>
                  <a:lnTo>
                    <a:pt x="202" y="652"/>
                  </a:lnTo>
                  <a:lnTo>
                    <a:pt x="194" y="657"/>
                  </a:lnTo>
                  <a:lnTo>
                    <a:pt x="188" y="664"/>
                  </a:lnTo>
                  <a:lnTo>
                    <a:pt x="182" y="670"/>
                  </a:lnTo>
                  <a:lnTo>
                    <a:pt x="176" y="678"/>
                  </a:lnTo>
                  <a:lnTo>
                    <a:pt x="171" y="685"/>
                  </a:lnTo>
                  <a:lnTo>
                    <a:pt x="168" y="694"/>
                  </a:lnTo>
                  <a:lnTo>
                    <a:pt x="164" y="702"/>
                  </a:lnTo>
                  <a:lnTo>
                    <a:pt x="161" y="712"/>
                  </a:lnTo>
                  <a:lnTo>
                    <a:pt x="160" y="722"/>
                  </a:lnTo>
                  <a:lnTo>
                    <a:pt x="160" y="731"/>
                  </a:lnTo>
                  <a:lnTo>
                    <a:pt x="160" y="731"/>
                  </a:lnTo>
                  <a:lnTo>
                    <a:pt x="160" y="741"/>
                  </a:lnTo>
                  <a:lnTo>
                    <a:pt x="161" y="751"/>
                  </a:lnTo>
                  <a:lnTo>
                    <a:pt x="164" y="759"/>
                  </a:lnTo>
                  <a:lnTo>
                    <a:pt x="168" y="768"/>
                  </a:lnTo>
                  <a:lnTo>
                    <a:pt x="171" y="776"/>
                  </a:lnTo>
                  <a:lnTo>
                    <a:pt x="176" y="784"/>
                  </a:lnTo>
                  <a:lnTo>
                    <a:pt x="182" y="791"/>
                  </a:lnTo>
                  <a:lnTo>
                    <a:pt x="188" y="799"/>
                  </a:lnTo>
                  <a:lnTo>
                    <a:pt x="194" y="804"/>
                  </a:lnTo>
                  <a:lnTo>
                    <a:pt x="202" y="810"/>
                  </a:lnTo>
                  <a:lnTo>
                    <a:pt x="209" y="815"/>
                  </a:lnTo>
                  <a:lnTo>
                    <a:pt x="218" y="819"/>
                  </a:lnTo>
                  <a:lnTo>
                    <a:pt x="227" y="823"/>
                  </a:lnTo>
                  <a:lnTo>
                    <a:pt x="236" y="825"/>
                  </a:lnTo>
                  <a:lnTo>
                    <a:pt x="245" y="826"/>
                  </a:lnTo>
                  <a:lnTo>
                    <a:pt x="255" y="827"/>
                  </a:lnTo>
                  <a:lnTo>
                    <a:pt x="255" y="827"/>
                  </a:lnTo>
                  <a:lnTo>
                    <a:pt x="264" y="826"/>
                  </a:lnTo>
                  <a:lnTo>
                    <a:pt x="273" y="825"/>
                  </a:lnTo>
                  <a:lnTo>
                    <a:pt x="281" y="823"/>
                  </a:lnTo>
                  <a:lnTo>
                    <a:pt x="290" y="819"/>
                  </a:lnTo>
                  <a:lnTo>
                    <a:pt x="297" y="816"/>
                  </a:lnTo>
                  <a:lnTo>
                    <a:pt x="305" y="812"/>
                  </a:lnTo>
                  <a:lnTo>
                    <a:pt x="312" y="808"/>
                  </a:lnTo>
                  <a:lnTo>
                    <a:pt x="319" y="801"/>
                  </a:lnTo>
                  <a:lnTo>
                    <a:pt x="319" y="801"/>
                  </a:lnTo>
                  <a:lnTo>
                    <a:pt x="325" y="808"/>
                  </a:lnTo>
                  <a:lnTo>
                    <a:pt x="332" y="812"/>
                  </a:lnTo>
                  <a:lnTo>
                    <a:pt x="339" y="816"/>
                  </a:lnTo>
                  <a:lnTo>
                    <a:pt x="348" y="819"/>
                  </a:lnTo>
                  <a:lnTo>
                    <a:pt x="355" y="823"/>
                  </a:lnTo>
                  <a:lnTo>
                    <a:pt x="364" y="825"/>
                  </a:lnTo>
                  <a:lnTo>
                    <a:pt x="374" y="826"/>
                  </a:lnTo>
                  <a:lnTo>
                    <a:pt x="382" y="827"/>
                  </a:lnTo>
                  <a:lnTo>
                    <a:pt x="382" y="827"/>
                  </a:lnTo>
                  <a:lnTo>
                    <a:pt x="392" y="826"/>
                  </a:lnTo>
                  <a:lnTo>
                    <a:pt x="402" y="825"/>
                  </a:lnTo>
                  <a:lnTo>
                    <a:pt x="410" y="823"/>
                  </a:lnTo>
                  <a:lnTo>
                    <a:pt x="420" y="819"/>
                  </a:lnTo>
                  <a:lnTo>
                    <a:pt x="427" y="815"/>
                  </a:lnTo>
                  <a:lnTo>
                    <a:pt x="436" y="810"/>
                  </a:lnTo>
                  <a:lnTo>
                    <a:pt x="443" y="804"/>
                  </a:lnTo>
                  <a:lnTo>
                    <a:pt x="450" y="799"/>
                  </a:lnTo>
                  <a:lnTo>
                    <a:pt x="456" y="791"/>
                  </a:lnTo>
                  <a:lnTo>
                    <a:pt x="462" y="784"/>
                  </a:lnTo>
                  <a:lnTo>
                    <a:pt x="466" y="776"/>
                  </a:lnTo>
                  <a:lnTo>
                    <a:pt x="470" y="768"/>
                  </a:lnTo>
                  <a:lnTo>
                    <a:pt x="473" y="759"/>
                  </a:lnTo>
                  <a:lnTo>
                    <a:pt x="476" y="751"/>
                  </a:lnTo>
                  <a:lnTo>
                    <a:pt x="478" y="741"/>
                  </a:lnTo>
                  <a:lnTo>
                    <a:pt x="478" y="731"/>
                  </a:lnTo>
                  <a:lnTo>
                    <a:pt x="478" y="731"/>
                  </a:lnTo>
                  <a:lnTo>
                    <a:pt x="478" y="722"/>
                  </a:lnTo>
                  <a:lnTo>
                    <a:pt x="476" y="712"/>
                  </a:lnTo>
                  <a:lnTo>
                    <a:pt x="473" y="702"/>
                  </a:lnTo>
                  <a:lnTo>
                    <a:pt x="470" y="694"/>
                  </a:lnTo>
                  <a:lnTo>
                    <a:pt x="466" y="685"/>
                  </a:lnTo>
                  <a:lnTo>
                    <a:pt x="462" y="678"/>
                  </a:lnTo>
                  <a:lnTo>
                    <a:pt x="456" y="670"/>
                  </a:lnTo>
                  <a:lnTo>
                    <a:pt x="450" y="664"/>
                  </a:lnTo>
                  <a:lnTo>
                    <a:pt x="443" y="657"/>
                  </a:lnTo>
                  <a:lnTo>
                    <a:pt x="436" y="652"/>
                  </a:lnTo>
                  <a:lnTo>
                    <a:pt x="427" y="647"/>
                  </a:lnTo>
                  <a:lnTo>
                    <a:pt x="420" y="643"/>
                  </a:lnTo>
                  <a:lnTo>
                    <a:pt x="410" y="640"/>
                  </a:lnTo>
                  <a:lnTo>
                    <a:pt x="402" y="638"/>
                  </a:lnTo>
                  <a:lnTo>
                    <a:pt x="392" y="636"/>
                  </a:lnTo>
                  <a:lnTo>
                    <a:pt x="382" y="636"/>
                  </a:lnTo>
                  <a:lnTo>
                    <a:pt x="382" y="636"/>
                  </a:lnTo>
                  <a:close/>
                  <a:moveTo>
                    <a:pt x="255" y="762"/>
                  </a:moveTo>
                  <a:lnTo>
                    <a:pt x="255" y="762"/>
                  </a:lnTo>
                  <a:lnTo>
                    <a:pt x="249" y="762"/>
                  </a:lnTo>
                  <a:lnTo>
                    <a:pt x="243" y="760"/>
                  </a:lnTo>
                  <a:lnTo>
                    <a:pt x="237" y="757"/>
                  </a:lnTo>
                  <a:lnTo>
                    <a:pt x="233" y="754"/>
                  </a:lnTo>
                  <a:lnTo>
                    <a:pt x="229" y="748"/>
                  </a:lnTo>
                  <a:lnTo>
                    <a:pt x="226" y="743"/>
                  </a:lnTo>
                  <a:lnTo>
                    <a:pt x="223" y="738"/>
                  </a:lnTo>
                  <a:lnTo>
                    <a:pt x="223" y="731"/>
                  </a:lnTo>
                  <a:lnTo>
                    <a:pt x="223" y="731"/>
                  </a:lnTo>
                  <a:lnTo>
                    <a:pt x="223" y="725"/>
                  </a:lnTo>
                  <a:lnTo>
                    <a:pt x="226" y="718"/>
                  </a:lnTo>
                  <a:lnTo>
                    <a:pt x="229" y="713"/>
                  </a:lnTo>
                  <a:lnTo>
                    <a:pt x="233" y="709"/>
                  </a:lnTo>
                  <a:lnTo>
                    <a:pt x="237" y="705"/>
                  </a:lnTo>
                  <a:lnTo>
                    <a:pt x="243" y="701"/>
                  </a:lnTo>
                  <a:lnTo>
                    <a:pt x="249" y="700"/>
                  </a:lnTo>
                  <a:lnTo>
                    <a:pt x="255" y="699"/>
                  </a:lnTo>
                  <a:lnTo>
                    <a:pt x="255" y="699"/>
                  </a:lnTo>
                  <a:lnTo>
                    <a:pt x="261" y="700"/>
                  </a:lnTo>
                  <a:lnTo>
                    <a:pt x="267" y="701"/>
                  </a:lnTo>
                  <a:lnTo>
                    <a:pt x="273" y="705"/>
                  </a:lnTo>
                  <a:lnTo>
                    <a:pt x="277" y="709"/>
                  </a:lnTo>
                  <a:lnTo>
                    <a:pt x="281" y="713"/>
                  </a:lnTo>
                  <a:lnTo>
                    <a:pt x="285" y="718"/>
                  </a:lnTo>
                  <a:lnTo>
                    <a:pt x="287" y="725"/>
                  </a:lnTo>
                  <a:lnTo>
                    <a:pt x="287" y="731"/>
                  </a:lnTo>
                  <a:lnTo>
                    <a:pt x="287" y="731"/>
                  </a:lnTo>
                  <a:lnTo>
                    <a:pt x="287" y="738"/>
                  </a:lnTo>
                  <a:lnTo>
                    <a:pt x="285" y="743"/>
                  </a:lnTo>
                  <a:lnTo>
                    <a:pt x="281" y="748"/>
                  </a:lnTo>
                  <a:lnTo>
                    <a:pt x="277" y="754"/>
                  </a:lnTo>
                  <a:lnTo>
                    <a:pt x="273" y="757"/>
                  </a:lnTo>
                  <a:lnTo>
                    <a:pt x="267" y="760"/>
                  </a:lnTo>
                  <a:lnTo>
                    <a:pt x="261" y="762"/>
                  </a:lnTo>
                  <a:lnTo>
                    <a:pt x="255" y="762"/>
                  </a:lnTo>
                  <a:lnTo>
                    <a:pt x="255" y="762"/>
                  </a:lnTo>
                  <a:close/>
                  <a:moveTo>
                    <a:pt x="382" y="762"/>
                  </a:moveTo>
                  <a:lnTo>
                    <a:pt x="382" y="762"/>
                  </a:lnTo>
                  <a:lnTo>
                    <a:pt x="376" y="762"/>
                  </a:lnTo>
                  <a:lnTo>
                    <a:pt x="370" y="760"/>
                  </a:lnTo>
                  <a:lnTo>
                    <a:pt x="364" y="757"/>
                  </a:lnTo>
                  <a:lnTo>
                    <a:pt x="360" y="754"/>
                  </a:lnTo>
                  <a:lnTo>
                    <a:pt x="355" y="748"/>
                  </a:lnTo>
                  <a:lnTo>
                    <a:pt x="353" y="743"/>
                  </a:lnTo>
                  <a:lnTo>
                    <a:pt x="351" y="738"/>
                  </a:lnTo>
                  <a:lnTo>
                    <a:pt x="350" y="731"/>
                  </a:lnTo>
                  <a:lnTo>
                    <a:pt x="350" y="731"/>
                  </a:lnTo>
                  <a:lnTo>
                    <a:pt x="351" y="725"/>
                  </a:lnTo>
                  <a:lnTo>
                    <a:pt x="353" y="718"/>
                  </a:lnTo>
                  <a:lnTo>
                    <a:pt x="355" y="713"/>
                  </a:lnTo>
                  <a:lnTo>
                    <a:pt x="360" y="709"/>
                  </a:lnTo>
                  <a:lnTo>
                    <a:pt x="364" y="705"/>
                  </a:lnTo>
                  <a:lnTo>
                    <a:pt x="370" y="701"/>
                  </a:lnTo>
                  <a:lnTo>
                    <a:pt x="376" y="700"/>
                  </a:lnTo>
                  <a:lnTo>
                    <a:pt x="382" y="699"/>
                  </a:lnTo>
                  <a:lnTo>
                    <a:pt x="382" y="699"/>
                  </a:lnTo>
                  <a:lnTo>
                    <a:pt x="389" y="700"/>
                  </a:lnTo>
                  <a:lnTo>
                    <a:pt x="395" y="701"/>
                  </a:lnTo>
                  <a:lnTo>
                    <a:pt x="400" y="705"/>
                  </a:lnTo>
                  <a:lnTo>
                    <a:pt x="405" y="709"/>
                  </a:lnTo>
                  <a:lnTo>
                    <a:pt x="409" y="713"/>
                  </a:lnTo>
                  <a:lnTo>
                    <a:pt x="411" y="718"/>
                  </a:lnTo>
                  <a:lnTo>
                    <a:pt x="413" y="725"/>
                  </a:lnTo>
                  <a:lnTo>
                    <a:pt x="414" y="731"/>
                  </a:lnTo>
                  <a:lnTo>
                    <a:pt x="414" y="731"/>
                  </a:lnTo>
                  <a:lnTo>
                    <a:pt x="413" y="738"/>
                  </a:lnTo>
                  <a:lnTo>
                    <a:pt x="411" y="743"/>
                  </a:lnTo>
                  <a:lnTo>
                    <a:pt x="409" y="748"/>
                  </a:lnTo>
                  <a:lnTo>
                    <a:pt x="405" y="754"/>
                  </a:lnTo>
                  <a:lnTo>
                    <a:pt x="400" y="757"/>
                  </a:lnTo>
                  <a:lnTo>
                    <a:pt x="395" y="760"/>
                  </a:lnTo>
                  <a:lnTo>
                    <a:pt x="389" y="762"/>
                  </a:lnTo>
                  <a:lnTo>
                    <a:pt x="382" y="762"/>
                  </a:lnTo>
                  <a:lnTo>
                    <a:pt x="382" y="76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7" name="Freeform 27"/>
            <p:cNvSpPr>
              <a:spLocks noEditPoints="1"/>
            </p:cNvSpPr>
            <p:nvPr/>
          </p:nvSpPr>
          <p:spPr bwMode="auto">
            <a:xfrm>
              <a:off x="10797873" y="2890157"/>
              <a:ext cx="323850" cy="323850"/>
            </a:xfrm>
            <a:custGeom>
              <a:avLst/>
              <a:gdLst>
                <a:gd name="T0" fmla="*/ 538 w 1018"/>
                <a:gd name="T1" fmla="*/ 474 h 1017"/>
                <a:gd name="T2" fmla="*/ 433 w 1018"/>
                <a:gd name="T3" fmla="*/ 408 h 1017"/>
                <a:gd name="T4" fmla="*/ 368 w 1018"/>
                <a:gd name="T5" fmla="*/ 431 h 1017"/>
                <a:gd name="T6" fmla="*/ 446 w 1018"/>
                <a:gd name="T7" fmla="*/ 540 h 1017"/>
                <a:gd name="T8" fmla="*/ 328 w 1018"/>
                <a:gd name="T9" fmla="*/ 730 h 1017"/>
                <a:gd name="T10" fmla="*/ 223 w 1018"/>
                <a:gd name="T11" fmla="*/ 792 h 1017"/>
                <a:gd name="T12" fmla="*/ 329 w 1018"/>
                <a:gd name="T13" fmla="*/ 862 h 1017"/>
                <a:gd name="T14" fmla="*/ 396 w 1018"/>
                <a:gd name="T15" fmla="*/ 840 h 1017"/>
                <a:gd name="T16" fmla="*/ 476 w 1018"/>
                <a:gd name="T17" fmla="*/ 689 h 1017"/>
                <a:gd name="T18" fmla="*/ 538 w 1018"/>
                <a:gd name="T19" fmla="*/ 795 h 1017"/>
                <a:gd name="T20" fmla="*/ 608 w 1018"/>
                <a:gd name="T21" fmla="*/ 688 h 1017"/>
                <a:gd name="T22" fmla="*/ 587 w 1018"/>
                <a:gd name="T23" fmla="*/ 622 h 1017"/>
                <a:gd name="T24" fmla="*/ 232 w 1018"/>
                <a:gd name="T25" fmla="*/ 475 h 1017"/>
                <a:gd name="T26" fmla="*/ 162 w 1018"/>
                <a:gd name="T27" fmla="*/ 559 h 1017"/>
                <a:gd name="T28" fmla="*/ 170 w 1018"/>
                <a:gd name="T29" fmla="*/ 648 h 1017"/>
                <a:gd name="T30" fmla="*/ 287 w 1018"/>
                <a:gd name="T31" fmla="*/ 582 h 1017"/>
                <a:gd name="T32" fmla="*/ 350 w 1018"/>
                <a:gd name="T33" fmla="*/ 641 h 1017"/>
                <a:gd name="T34" fmla="*/ 400 w 1018"/>
                <a:gd name="T35" fmla="*/ 662 h 1017"/>
                <a:gd name="T36" fmla="*/ 394 w 1018"/>
                <a:gd name="T37" fmla="*/ 606 h 1017"/>
                <a:gd name="T38" fmla="*/ 1010 w 1018"/>
                <a:gd name="T39" fmla="*/ 312 h 1017"/>
                <a:gd name="T40" fmla="*/ 986 w 1018"/>
                <a:gd name="T41" fmla="*/ 279 h 1017"/>
                <a:gd name="T42" fmla="*/ 926 w 1018"/>
                <a:gd name="T43" fmla="*/ 254 h 1017"/>
                <a:gd name="T44" fmla="*/ 886 w 1018"/>
                <a:gd name="T45" fmla="*/ 261 h 1017"/>
                <a:gd name="T46" fmla="*/ 690 w 1018"/>
                <a:gd name="T47" fmla="*/ 411 h 1017"/>
                <a:gd name="T48" fmla="*/ 466 w 1018"/>
                <a:gd name="T49" fmla="*/ 264 h 1017"/>
                <a:gd name="T50" fmla="*/ 235 w 1018"/>
                <a:gd name="T51" fmla="*/ 61 h 1017"/>
                <a:gd name="T52" fmla="*/ 119 w 1018"/>
                <a:gd name="T53" fmla="*/ 10 h 1017"/>
                <a:gd name="T54" fmla="*/ 10 w 1018"/>
                <a:gd name="T55" fmla="*/ 188 h 1017"/>
                <a:gd name="T56" fmla="*/ 105 w 1018"/>
                <a:gd name="T57" fmla="*/ 239 h 1017"/>
                <a:gd name="T58" fmla="*/ 29 w 1018"/>
                <a:gd name="T59" fmla="*/ 492 h 1017"/>
                <a:gd name="T60" fmla="*/ 21 w 1018"/>
                <a:gd name="T61" fmla="*/ 759 h 1017"/>
                <a:gd name="T62" fmla="*/ 60 w 1018"/>
                <a:gd name="T63" fmla="*/ 899 h 1017"/>
                <a:gd name="T64" fmla="*/ 3 w 1018"/>
                <a:gd name="T65" fmla="*/ 972 h 1017"/>
                <a:gd name="T66" fmla="*/ 40 w 1018"/>
                <a:gd name="T67" fmla="*/ 1016 h 1017"/>
                <a:gd name="T68" fmla="*/ 135 w 1018"/>
                <a:gd name="T69" fmla="*/ 926 h 1017"/>
                <a:gd name="T70" fmla="*/ 326 w 1018"/>
                <a:gd name="T71" fmla="*/ 1014 h 1017"/>
                <a:gd name="T72" fmla="*/ 567 w 1018"/>
                <a:gd name="T73" fmla="*/ 968 h 1017"/>
                <a:gd name="T74" fmla="*/ 860 w 1018"/>
                <a:gd name="T75" fmla="*/ 993 h 1017"/>
                <a:gd name="T76" fmla="*/ 912 w 1018"/>
                <a:gd name="T77" fmla="*/ 1016 h 1017"/>
                <a:gd name="T78" fmla="*/ 967 w 1018"/>
                <a:gd name="T79" fmla="*/ 1005 h 1017"/>
                <a:gd name="T80" fmla="*/ 1006 w 1018"/>
                <a:gd name="T81" fmla="*/ 968 h 1017"/>
                <a:gd name="T82" fmla="*/ 1018 w 1018"/>
                <a:gd name="T83" fmla="*/ 349 h 1017"/>
                <a:gd name="T84" fmla="*/ 311 w 1018"/>
                <a:gd name="T85" fmla="*/ 261 h 1017"/>
                <a:gd name="T86" fmla="*/ 297 w 1018"/>
                <a:gd name="T87" fmla="*/ 942 h 1017"/>
                <a:gd name="T88" fmla="*/ 106 w 1018"/>
                <a:gd name="T89" fmla="*/ 794 h 1017"/>
                <a:gd name="T90" fmla="*/ 64 w 1018"/>
                <a:gd name="T91" fmla="*/ 656 h 1017"/>
                <a:gd name="T92" fmla="*/ 103 w 1018"/>
                <a:gd name="T93" fmla="*/ 485 h 1017"/>
                <a:gd name="T94" fmla="*/ 230 w 1018"/>
                <a:gd name="T95" fmla="*/ 356 h 1017"/>
                <a:gd name="T96" fmla="*/ 398 w 1018"/>
                <a:gd name="T97" fmla="*/ 318 h 1017"/>
                <a:gd name="T98" fmla="*/ 572 w 1018"/>
                <a:gd name="T99" fmla="*/ 380 h 1017"/>
                <a:gd name="T100" fmla="*/ 681 w 1018"/>
                <a:gd name="T101" fmla="*/ 526 h 1017"/>
                <a:gd name="T102" fmla="*/ 694 w 1018"/>
                <a:gd name="T103" fmla="*/ 699 h 1017"/>
                <a:gd name="T104" fmla="*/ 607 w 1018"/>
                <a:gd name="T105" fmla="*/ 860 h 1017"/>
                <a:gd name="T106" fmla="*/ 446 w 1018"/>
                <a:gd name="T107" fmla="*/ 947 h 1017"/>
                <a:gd name="T108" fmla="*/ 756 w 1018"/>
                <a:gd name="T109" fmla="*/ 712 h 1017"/>
                <a:gd name="T110" fmla="*/ 740 w 1018"/>
                <a:gd name="T111" fmla="*/ 505 h 1017"/>
                <a:gd name="T112" fmla="*/ 945 w 1018"/>
                <a:gd name="T113" fmla="*/ 945 h 1017"/>
                <a:gd name="T114" fmla="*/ 896 w 1018"/>
                <a:gd name="T115" fmla="*/ 939 h 1017"/>
                <a:gd name="T116" fmla="*/ 911 w 1018"/>
                <a:gd name="T117" fmla="*/ 320 h 1017"/>
                <a:gd name="T118" fmla="*/ 946 w 1018"/>
                <a:gd name="T119" fmla="*/ 328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530" y="505"/>
                  </a:moveTo>
                  <a:lnTo>
                    <a:pt x="530" y="505"/>
                  </a:lnTo>
                  <a:lnTo>
                    <a:pt x="534" y="504"/>
                  </a:lnTo>
                  <a:lnTo>
                    <a:pt x="536" y="501"/>
                  </a:lnTo>
                  <a:lnTo>
                    <a:pt x="539" y="497"/>
                  </a:lnTo>
                  <a:lnTo>
                    <a:pt x="540" y="494"/>
                  </a:lnTo>
                  <a:lnTo>
                    <a:pt x="543" y="491"/>
                  </a:lnTo>
                  <a:lnTo>
                    <a:pt x="543" y="487"/>
                  </a:lnTo>
                  <a:lnTo>
                    <a:pt x="543" y="482"/>
                  </a:lnTo>
                  <a:lnTo>
                    <a:pt x="540" y="479"/>
                  </a:lnTo>
                  <a:lnTo>
                    <a:pt x="540" y="479"/>
                  </a:lnTo>
                  <a:lnTo>
                    <a:pt x="538" y="474"/>
                  </a:lnTo>
                  <a:lnTo>
                    <a:pt x="538" y="474"/>
                  </a:lnTo>
                  <a:lnTo>
                    <a:pt x="533" y="465"/>
                  </a:lnTo>
                  <a:lnTo>
                    <a:pt x="526" y="458"/>
                  </a:lnTo>
                  <a:lnTo>
                    <a:pt x="519" y="449"/>
                  </a:lnTo>
                  <a:lnTo>
                    <a:pt x="510" y="443"/>
                  </a:lnTo>
                  <a:lnTo>
                    <a:pt x="501" y="435"/>
                  </a:lnTo>
                  <a:lnTo>
                    <a:pt x="490" y="429"/>
                  </a:lnTo>
                  <a:lnTo>
                    <a:pt x="479" y="423"/>
                  </a:lnTo>
                  <a:lnTo>
                    <a:pt x="469" y="419"/>
                  </a:lnTo>
                  <a:lnTo>
                    <a:pt x="457" y="415"/>
                  </a:lnTo>
                  <a:lnTo>
                    <a:pt x="445" y="412"/>
                  </a:lnTo>
                  <a:lnTo>
                    <a:pt x="433" y="408"/>
                  </a:lnTo>
                  <a:lnTo>
                    <a:pt x="421" y="407"/>
                  </a:lnTo>
                  <a:lnTo>
                    <a:pt x="411" y="407"/>
                  </a:lnTo>
                  <a:lnTo>
                    <a:pt x="400" y="407"/>
                  </a:lnTo>
                  <a:lnTo>
                    <a:pt x="389" y="409"/>
                  </a:lnTo>
                  <a:lnTo>
                    <a:pt x="381" y="413"/>
                  </a:lnTo>
                  <a:lnTo>
                    <a:pt x="381" y="413"/>
                  </a:lnTo>
                  <a:lnTo>
                    <a:pt x="376" y="415"/>
                  </a:lnTo>
                  <a:lnTo>
                    <a:pt x="374" y="417"/>
                  </a:lnTo>
                  <a:lnTo>
                    <a:pt x="371" y="420"/>
                  </a:lnTo>
                  <a:lnTo>
                    <a:pt x="370" y="423"/>
                  </a:lnTo>
                  <a:lnTo>
                    <a:pt x="368" y="428"/>
                  </a:lnTo>
                  <a:lnTo>
                    <a:pt x="368" y="431"/>
                  </a:lnTo>
                  <a:lnTo>
                    <a:pt x="368" y="435"/>
                  </a:lnTo>
                  <a:lnTo>
                    <a:pt x="370" y="439"/>
                  </a:lnTo>
                  <a:lnTo>
                    <a:pt x="404" y="523"/>
                  </a:lnTo>
                  <a:lnTo>
                    <a:pt x="404" y="523"/>
                  </a:lnTo>
                  <a:lnTo>
                    <a:pt x="406" y="527"/>
                  </a:lnTo>
                  <a:lnTo>
                    <a:pt x="411" y="531"/>
                  </a:lnTo>
                  <a:lnTo>
                    <a:pt x="416" y="534"/>
                  </a:lnTo>
                  <a:lnTo>
                    <a:pt x="422" y="537"/>
                  </a:lnTo>
                  <a:lnTo>
                    <a:pt x="429" y="539"/>
                  </a:lnTo>
                  <a:lnTo>
                    <a:pt x="435" y="541"/>
                  </a:lnTo>
                  <a:lnTo>
                    <a:pt x="441" y="541"/>
                  </a:lnTo>
                  <a:lnTo>
                    <a:pt x="446" y="540"/>
                  </a:lnTo>
                  <a:lnTo>
                    <a:pt x="530" y="506"/>
                  </a:lnTo>
                  <a:lnTo>
                    <a:pt x="530" y="506"/>
                  </a:lnTo>
                  <a:lnTo>
                    <a:pt x="530" y="505"/>
                  </a:lnTo>
                  <a:lnTo>
                    <a:pt x="530" y="505"/>
                  </a:lnTo>
                  <a:close/>
                  <a:moveTo>
                    <a:pt x="359" y="748"/>
                  </a:moveTo>
                  <a:lnTo>
                    <a:pt x="359" y="748"/>
                  </a:lnTo>
                  <a:lnTo>
                    <a:pt x="357" y="744"/>
                  </a:lnTo>
                  <a:lnTo>
                    <a:pt x="353" y="740"/>
                  </a:lnTo>
                  <a:lnTo>
                    <a:pt x="347" y="737"/>
                  </a:lnTo>
                  <a:lnTo>
                    <a:pt x="341" y="733"/>
                  </a:lnTo>
                  <a:lnTo>
                    <a:pt x="334" y="731"/>
                  </a:lnTo>
                  <a:lnTo>
                    <a:pt x="328" y="730"/>
                  </a:lnTo>
                  <a:lnTo>
                    <a:pt x="323" y="730"/>
                  </a:lnTo>
                  <a:lnTo>
                    <a:pt x="318" y="731"/>
                  </a:lnTo>
                  <a:lnTo>
                    <a:pt x="234" y="766"/>
                  </a:lnTo>
                  <a:lnTo>
                    <a:pt x="234" y="766"/>
                  </a:lnTo>
                  <a:lnTo>
                    <a:pt x="230" y="768"/>
                  </a:lnTo>
                  <a:lnTo>
                    <a:pt x="227" y="770"/>
                  </a:lnTo>
                  <a:lnTo>
                    <a:pt x="225" y="773"/>
                  </a:lnTo>
                  <a:lnTo>
                    <a:pt x="223" y="776"/>
                  </a:lnTo>
                  <a:lnTo>
                    <a:pt x="222" y="781"/>
                  </a:lnTo>
                  <a:lnTo>
                    <a:pt x="222" y="784"/>
                  </a:lnTo>
                  <a:lnTo>
                    <a:pt x="222" y="788"/>
                  </a:lnTo>
                  <a:lnTo>
                    <a:pt x="223" y="792"/>
                  </a:lnTo>
                  <a:lnTo>
                    <a:pt x="223" y="792"/>
                  </a:lnTo>
                  <a:lnTo>
                    <a:pt x="227" y="801"/>
                  </a:lnTo>
                  <a:lnTo>
                    <a:pt x="234" y="810"/>
                  </a:lnTo>
                  <a:lnTo>
                    <a:pt x="241" y="818"/>
                  </a:lnTo>
                  <a:lnTo>
                    <a:pt x="250" y="826"/>
                  </a:lnTo>
                  <a:lnTo>
                    <a:pt x="259" y="833"/>
                  </a:lnTo>
                  <a:lnTo>
                    <a:pt x="270" y="840"/>
                  </a:lnTo>
                  <a:lnTo>
                    <a:pt x="281" y="846"/>
                  </a:lnTo>
                  <a:lnTo>
                    <a:pt x="293" y="851"/>
                  </a:lnTo>
                  <a:lnTo>
                    <a:pt x="304" y="856"/>
                  </a:lnTo>
                  <a:lnTo>
                    <a:pt x="316" y="859"/>
                  </a:lnTo>
                  <a:lnTo>
                    <a:pt x="329" y="862"/>
                  </a:lnTo>
                  <a:lnTo>
                    <a:pt x="341" y="863"/>
                  </a:lnTo>
                  <a:lnTo>
                    <a:pt x="353" y="864"/>
                  </a:lnTo>
                  <a:lnTo>
                    <a:pt x="363" y="863"/>
                  </a:lnTo>
                  <a:lnTo>
                    <a:pt x="374" y="862"/>
                  </a:lnTo>
                  <a:lnTo>
                    <a:pt x="384" y="859"/>
                  </a:lnTo>
                  <a:lnTo>
                    <a:pt x="384" y="859"/>
                  </a:lnTo>
                  <a:lnTo>
                    <a:pt x="387" y="857"/>
                  </a:lnTo>
                  <a:lnTo>
                    <a:pt x="390" y="855"/>
                  </a:lnTo>
                  <a:lnTo>
                    <a:pt x="392" y="851"/>
                  </a:lnTo>
                  <a:lnTo>
                    <a:pt x="394" y="847"/>
                  </a:lnTo>
                  <a:lnTo>
                    <a:pt x="396" y="844"/>
                  </a:lnTo>
                  <a:lnTo>
                    <a:pt x="396" y="840"/>
                  </a:lnTo>
                  <a:lnTo>
                    <a:pt x="396" y="836"/>
                  </a:lnTo>
                  <a:lnTo>
                    <a:pt x="394" y="832"/>
                  </a:lnTo>
                  <a:lnTo>
                    <a:pt x="359" y="748"/>
                  </a:lnTo>
                  <a:close/>
                  <a:moveTo>
                    <a:pt x="578" y="623"/>
                  </a:moveTo>
                  <a:lnTo>
                    <a:pt x="494" y="658"/>
                  </a:lnTo>
                  <a:lnTo>
                    <a:pt x="494" y="658"/>
                  </a:lnTo>
                  <a:lnTo>
                    <a:pt x="490" y="661"/>
                  </a:lnTo>
                  <a:lnTo>
                    <a:pt x="487" y="665"/>
                  </a:lnTo>
                  <a:lnTo>
                    <a:pt x="484" y="670"/>
                  </a:lnTo>
                  <a:lnTo>
                    <a:pt x="480" y="677"/>
                  </a:lnTo>
                  <a:lnTo>
                    <a:pt x="478" y="683"/>
                  </a:lnTo>
                  <a:lnTo>
                    <a:pt x="476" y="689"/>
                  </a:lnTo>
                  <a:lnTo>
                    <a:pt x="476" y="695"/>
                  </a:lnTo>
                  <a:lnTo>
                    <a:pt x="477" y="699"/>
                  </a:lnTo>
                  <a:lnTo>
                    <a:pt x="511" y="784"/>
                  </a:lnTo>
                  <a:lnTo>
                    <a:pt x="511" y="784"/>
                  </a:lnTo>
                  <a:lnTo>
                    <a:pt x="514" y="787"/>
                  </a:lnTo>
                  <a:lnTo>
                    <a:pt x="517" y="790"/>
                  </a:lnTo>
                  <a:lnTo>
                    <a:pt x="519" y="792"/>
                  </a:lnTo>
                  <a:lnTo>
                    <a:pt x="523" y="795"/>
                  </a:lnTo>
                  <a:lnTo>
                    <a:pt x="526" y="796"/>
                  </a:lnTo>
                  <a:lnTo>
                    <a:pt x="531" y="796"/>
                  </a:lnTo>
                  <a:lnTo>
                    <a:pt x="535" y="796"/>
                  </a:lnTo>
                  <a:lnTo>
                    <a:pt x="538" y="795"/>
                  </a:lnTo>
                  <a:lnTo>
                    <a:pt x="538" y="795"/>
                  </a:lnTo>
                  <a:lnTo>
                    <a:pt x="548" y="790"/>
                  </a:lnTo>
                  <a:lnTo>
                    <a:pt x="556" y="784"/>
                  </a:lnTo>
                  <a:lnTo>
                    <a:pt x="564" y="776"/>
                  </a:lnTo>
                  <a:lnTo>
                    <a:pt x="573" y="768"/>
                  </a:lnTo>
                  <a:lnTo>
                    <a:pt x="580" y="758"/>
                  </a:lnTo>
                  <a:lnTo>
                    <a:pt x="587" y="747"/>
                  </a:lnTo>
                  <a:lnTo>
                    <a:pt x="592" y="737"/>
                  </a:lnTo>
                  <a:lnTo>
                    <a:pt x="597" y="725"/>
                  </a:lnTo>
                  <a:lnTo>
                    <a:pt x="602" y="713"/>
                  </a:lnTo>
                  <a:lnTo>
                    <a:pt x="606" y="701"/>
                  </a:lnTo>
                  <a:lnTo>
                    <a:pt x="608" y="688"/>
                  </a:lnTo>
                  <a:lnTo>
                    <a:pt x="610" y="677"/>
                  </a:lnTo>
                  <a:lnTo>
                    <a:pt x="610" y="665"/>
                  </a:lnTo>
                  <a:lnTo>
                    <a:pt x="610" y="654"/>
                  </a:lnTo>
                  <a:lnTo>
                    <a:pt x="608" y="643"/>
                  </a:lnTo>
                  <a:lnTo>
                    <a:pt x="605" y="634"/>
                  </a:lnTo>
                  <a:lnTo>
                    <a:pt x="605" y="634"/>
                  </a:lnTo>
                  <a:lnTo>
                    <a:pt x="603" y="630"/>
                  </a:lnTo>
                  <a:lnTo>
                    <a:pt x="600" y="627"/>
                  </a:lnTo>
                  <a:lnTo>
                    <a:pt x="597" y="625"/>
                  </a:lnTo>
                  <a:lnTo>
                    <a:pt x="594" y="623"/>
                  </a:lnTo>
                  <a:lnTo>
                    <a:pt x="590" y="622"/>
                  </a:lnTo>
                  <a:lnTo>
                    <a:pt x="587" y="622"/>
                  </a:lnTo>
                  <a:lnTo>
                    <a:pt x="582" y="622"/>
                  </a:lnTo>
                  <a:lnTo>
                    <a:pt x="578" y="623"/>
                  </a:lnTo>
                  <a:lnTo>
                    <a:pt x="578" y="623"/>
                  </a:lnTo>
                  <a:close/>
                  <a:moveTo>
                    <a:pt x="286" y="571"/>
                  </a:moveTo>
                  <a:lnTo>
                    <a:pt x="252" y="488"/>
                  </a:lnTo>
                  <a:lnTo>
                    <a:pt x="252" y="488"/>
                  </a:lnTo>
                  <a:lnTo>
                    <a:pt x="250" y="485"/>
                  </a:lnTo>
                  <a:lnTo>
                    <a:pt x="247" y="481"/>
                  </a:lnTo>
                  <a:lnTo>
                    <a:pt x="244" y="478"/>
                  </a:lnTo>
                  <a:lnTo>
                    <a:pt x="241" y="477"/>
                  </a:lnTo>
                  <a:lnTo>
                    <a:pt x="237" y="476"/>
                  </a:lnTo>
                  <a:lnTo>
                    <a:pt x="232" y="475"/>
                  </a:lnTo>
                  <a:lnTo>
                    <a:pt x="229" y="476"/>
                  </a:lnTo>
                  <a:lnTo>
                    <a:pt x="225" y="477"/>
                  </a:lnTo>
                  <a:lnTo>
                    <a:pt x="225" y="477"/>
                  </a:lnTo>
                  <a:lnTo>
                    <a:pt x="216" y="481"/>
                  </a:lnTo>
                  <a:lnTo>
                    <a:pt x="208" y="488"/>
                  </a:lnTo>
                  <a:lnTo>
                    <a:pt x="199" y="495"/>
                  </a:lnTo>
                  <a:lnTo>
                    <a:pt x="192" y="504"/>
                  </a:lnTo>
                  <a:lnTo>
                    <a:pt x="184" y="514"/>
                  </a:lnTo>
                  <a:lnTo>
                    <a:pt x="178" y="523"/>
                  </a:lnTo>
                  <a:lnTo>
                    <a:pt x="171" y="535"/>
                  </a:lnTo>
                  <a:lnTo>
                    <a:pt x="166" y="547"/>
                  </a:lnTo>
                  <a:lnTo>
                    <a:pt x="162" y="559"/>
                  </a:lnTo>
                  <a:lnTo>
                    <a:pt x="158" y="570"/>
                  </a:lnTo>
                  <a:lnTo>
                    <a:pt x="155" y="582"/>
                  </a:lnTo>
                  <a:lnTo>
                    <a:pt x="154" y="594"/>
                  </a:lnTo>
                  <a:lnTo>
                    <a:pt x="153" y="606"/>
                  </a:lnTo>
                  <a:lnTo>
                    <a:pt x="154" y="617"/>
                  </a:lnTo>
                  <a:lnTo>
                    <a:pt x="155" y="627"/>
                  </a:lnTo>
                  <a:lnTo>
                    <a:pt x="158" y="637"/>
                  </a:lnTo>
                  <a:lnTo>
                    <a:pt x="158" y="637"/>
                  </a:lnTo>
                  <a:lnTo>
                    <a:pt x="161" y="641"/>
                  </a:lnTo>
                  <a:lnTo>
                    <a:pt x="163" y="643"/>
                  </a:lnTo>
                  <a:lnTo>
                    <a:pt x="166" y="647"/>
                  </a:lnTo>
                  <a:lnTo>
                    <a:pt x="170" y="648"/>
                  </a:lnTo>
                  <a:lnTo>
                    <a:pt x="173" y="650"/>
                  </a:lnTo>
                  <a:lnTo>
                    <a:pt x="178" y="650"/>
                  </a:lnTo>
                  <a:lnTo>
                    <a:pt x="181" y="650"/>
                  </a:lnTo>
                  <a:lnTo>
                    <a:pt x="185" y="648"/>
                  </a:lnTo>
                  <a:lnTo>
                    <a:pt x="269" y="613"/>
                  </a:lnTo>
                  <a:lnTo>
                    <a:pt x="269" y="613"/>
                  </a:lnTo>
                  <a:lnTo>
                    <a:pt x="273" y="611"/>
                  </a:lnTo>
                  <a:lnTo>
                    <a:pt x="278" y="607"/>
                  </a:lnTo>
                  <a:lnTo>
                    <a:pt x="281" y="602"/>
                  </a:lnTo>
                  <a:lnTo>
                    <a:pt x="284" y="595"/>
                  </a:lnTo>
                  <a:lnTo>
                    <a:pt x="286" y="589"/>
                  </a:lnTo>
                  <a:lnTo>
                    <a:pt x="287" y="582"/>
                  </a:lnTo>
                  <a:lnTo>
                    <a:pt x="287" y="577"/>
                  </a:lnTo>
                  <a:lnTo>
                    <a:pt x="286" y="571"/>
                  </a:lnTo>
                  <a:lnTo>
                    <a:pt x="286" y="571"/>
                  </a:lnTo>
                  <a:close/>
                  <a:moveTo>
                    <a:pt x="370" y="606"/>
                  </a:moveTo>
                  <a:lnTo>
                    <a:pt x="370" y="606"/>
                  </a:lnTo>
                  <a:lnTo>
                    <a:pt x="364" y="609"/>
                  </a:lnTo>
                  <a:lnTo>
                    <a:pt x="359" y="613"/>
                  </a:lnTo>
                  <a:lnTo>
                    <a:pt x="355" y="618"/>
                  </a:lnTo>
                  <a:lnTo>
                    <a:pt x="353" y="623"/>
                  </a:lnTo>
                  <a:lnTo>
                    <a:pt x="350" y="629"/>
                  </a:lnTo>
                  <a:lnTo>
                    <a:pt x="350" y="636"/>
                  </a:lnTo>
                  <a:lnTo>
                    <a:pt x="350" y="641"/>
                  </a:lnTo>
                  <a:lnTo>
                    <a:pt x="353" y="648"/>
                  </a:lnTo>
                  <a:lnTo>
                    <a:pt x="353" y="648"/>
                  </a:lnTo>
                  <a:lnTo>
                    <a:pt x="356" y="653"/>
                  </a:lnTo>
                  <a:lnTo>
                    <a:pt x="359" y="658"/>
                  </a:lnTo>
                  <a:lnTo>
                    <a:pt x="364" y="663"/>
                  </a:lnTo>
                  <a:lnTo>
                    <a:pt x="370" y="665"/>
                  </a:lnTo>
                  <a:lnTo>
                    <a:pt x="375" y="667"/>
                  </a:lnTo>
                  <a:lnTo>
                    <a:pt x="382" y="667"/>
                  </a:lnTo>
                  <a:lnTo>
                    <a:pt x="388" y="667"/>
                  </a:lnTo>
                  <a:lnTo>
                    <a:pt x="394" y="665"/>
                  </a:lnTo>
                  <a:lnTo>
                    <a:pt x="394" y="665"/>
                  </a:lnTo>
                  <a:lnTo>
                    <a:pt x="400" y="662"/>
                  </a:lnTo>
                  <a:lnTo>
                    <a:pt x="404" y="658"/>
                  </a:lnTo>
                  <a:lnTo>
                    <a:pt x="408" y="653"/>
                  </a:lnTo>
                  <a:lnTo>
                    <a:pt x="412" y="648"/>
                  </a:lnTo>
                  <a:lnTo>
                    <a:pt x="413" y="642"/>
                  </a:lnTo>
                  <a:lnTo>
                    <a:pt x="414" y="636"/>
                  </a:lnTo>
                  <a:lnTo>
                    <a:pt x="413" y="629"/>
                  </a:lnTo>
                  <a:lnTo>
                    <a:pt x="412" y="623"/>
                  </a:lnTo>
                  <a:lnTo>
                    <a:pt x="412" y="623"/>
                  </a:lnTo>
                  <a:lnTo>
                    <a:pt x="408" y="618"/>
                  </a:lnTo>
                  <a:lnTo>
                    <a:pt x="404" y="613"/>
                  </a:lnTo>
                  <a:lnTo>
                    <a:pt x="400" y="609"/>
                  </a:lnTo>
                  <a:lnTo>
                    <a:pt x="394" y="606"/>
                  </a:lnTo>
                  <a:lnTo>
                    <a:pt x="388" y="605"/>
                  </a:lnTo>
                  <a:lnTo>
                    <a:pt x="382" y="604"/>
                  </a:lnTo>
                  <a:lnTo>
                    <a:pt x="376" y="605"/>
                  </a:lnTo>
                  <a:lnTo>
                    <a:pt x="370" y="606"/>
                  </a:lnTo>
                  <a:lnTo>
                    <a:pt x="370" y="606"/>
                  </a:lnTo>
                  <a:close/>
                  <a:moveTo>
                    <a:pt x="1016" y="330"/>
                  </a:moveTo>
                  <a:lnTo>
                    <a:pt x="1016" y="330"/>
                  </a:lnTo>
                  <a:lnTo>
                    <a:pt x="1015" y="326"/>
                  </a:lnTo>
                  <a:lnTo>
                    <a:pt x="1015" y="326"/>
                  </a:lnTo>
                  <a:lnTo>
                    <a:pt x="1012" y="319"/>
                  </a:lnTo>
                  <a:lnTo>
                    <a:pt x="1010" y="312"/>
                  </a:lnTo>
                  <a:lnTo>
                    <a:pt x="1010" y="312"/>
                  </a:lnTo>
                  <a:lnTo>
                    <a:pt x="1009" y="310"/>
                  </a:lnTo>
                  <a:lnTo>
                    <a:pt x="1009" y="310"/>
                  </a:lnTo>
                  <a:lnTo>
                    <a:pt x="1005" y="302"/>
                  </a:lnTo>
                  <a:lnTo>
                    <a:pt x="1002" y="296"/>
                  </a:lnTo>
                  <a:lnTo>
                    <a:pt x="1002" y="296"/>
                  </a:lnTo>
                  <a:lnTo>
                    <a:pt x="1000" y="294"/>
                  </a:lnTo>
                  <a:lnTo>
                    <a:pt x="1000" y="294"/>
                  </a:lnTo>
                  <a:lnTo>
                    <a:pt x="995" y="288"/>
                  </a:lnTo>
                  <a:lnTo>
                    <a:pt x="990" y="282"/>
                  </a:lnTo>
                  <a:lnTo>
                    <a:pt x="990" y="282"/>
                  </a:lnTo>
                  <a:lnTo>
                    <a:pt x="986" y="279"/>
                  </a:lnTo>
                  <a:lnTo>
                    <a:pt x="986" y="279"/>
                  </a:lnTo>
                  <a:lnTo>
                    <a:pt x="975" y="270"/>
                  </a:lnTo>
                  <a:lnTo>
                    <a:pt x="975" y="270"/>
                  </a:lnTo>
                  <a:lnTo>
                    <a:pt x="967" y="266"/>
                  </a:lnTo>
                  <a:lnTo>
                    <a:pt x="967" y="266"/>
                  </a:lnTo>
                  <a:lnTo>
                    <a:pt x="959" y="261"/>
                  </a:lnTo>
                  <a:lnTo>
                    <a:pt x="959" y="261"/>
                  </a:lnTo>
                  <a:lnTo>
                    <a:pt x="950" y="258"/>
                  </a:lnTo>
                  <a:lnTo>
                    <a:pt x="950" y="258"/>
                  </a:lnTo>
                  <a:lnTo>
                    <a:pt x="941" y="256"/>
                  </a:lnTo>
                  <a:lnTo>
                    <a:pt x="941" y="256"/>
                  </a:lnTo>
                  <a:lnTo>
                    <a:pt x="933" y="255"/>
                  </a:lnTo>
                  <a:lnTo>
                    <a:pt x="926" y="254"/>
                  </a:lnTo>
                  <a:lnTo>
                    <a:pt x="926" y="254"/>
                  </a:lnTo>
                  <a:lnTo>
                    <a:pt x="922" y="254"/>
                  </a:lnTo>
                  <a:lnTo>
                    <a:pt x="922" y="254"/>
                  </a:lnTo>
                  <a:lnTo>
                    <a:pt x="920" y="254"/>
                  </a:lnTo>
                  <a:lnTo>
                    <a:pt x="920" y="254"/>
                  </a:lnTo>
                  <a:lnTo>
                    <a:pt x="912" y="255"/>
                  </a:lnTo>
                  <a:lnTo>
                    <a:pt x="904" y="256"/>
                  </a:lnTo>
                  <a:lnTo>
                    <a:pt x="904" y="256"/>
                  </a:lnTo>
                  <a:lnTo>
                    <a:pt x="899" y="257"/>
                  </a:lnTo>
                  <a:lnTo>
                    <a:pt x="899" y="257"/>
                  </a:lnTo>
                  <a:lnTo>
                    <a:pt x="886" y="261"/>
                  </a:lnTo>
                  <a:lnTo>
                    <a:pt x="886" y="261"/>
                  </a:lnTo>
                  <a:lnTo>
                    <a:pt x="882" y="264"/>
                  </a:lnTo>
                  <a:lnTo>
                    <a:pt x="882" y="264"/>
                  </a:lnTo>
                  <a:lnTo>
                    <a:pt x="875" y="267"/>
                  </a:lnTo>
                  <a:lnTo>
                    <a:pt x="870" y="270"/>
                  </a:lnTo>
                  <a:lnTo>
                    <a:pt x="870" y="270"/>
                  </a:lnTo>
                  <a:lnTo>
                    <a:pt x="865" y="273"/>
                  </a:lnTo>
                  <a:lnTo>
                    <a:pt x="865" y="273"/>
                  </a:lnTo>
                  <a:lnTo>
                    <a:pt x="860" y="277"/>
                  </a:lnTo>
                  <a:lnTo>
                    <a:pt x="856" y="282"/>
                  </a:lnTo>
                  <a:lnTo>
                    <a:pt x="702" y="430"/>
                  </a:lnTo>
                  <a:lnTo>
                    <a:pt x="702" y="430"/>
                  </a:lnTo>
                  <a:lnTo>
                    <a:pt x="690" y="411"/>
                  </a:lnTo>
                  <a:lnTo>
                    <a:pt x="676" y="393"/>
                  </a:lnTo>
                  <a:lnTo>
                    <a:pt x="661" y="376"/>
                  </a:lnTo>
                  <a:lnTo>
                    <a:pt x="646" y="360"/>
                  </a:lnTo>
                  <a:lnTo>
                    <a:pt x="628" y="345"/>
                  </a:lnTo>
                  <a:lnTo>
                    <a:pt x="610" y="331"/>
                  </a:lnTo>
                  <a:lnTo>
                    <a:pt x="592" y="317"/>
                  </a:lnTo>
                  <a:lnTo>
                    <a:pt x="573" y="305"/>
                  </a:lnTo>
                  <a:lnTo>
                    <a:pt x="552" y="295"/>
                  </a:lnTo>
                  <a:lnTo>
                    <a:pt x="532" y="285"/>
                  </a:lnTo>
                  <a:lnTo>
                    <a:pt x="510" y="276"/>
                  </a:lnTo>
                  <a:lnTo>
                    <a:pt x="489" y="270"/>
                  </a:lnTo>
                  <a:lnTo>
                    <a:pt x="466" y="264"/>
                  </a:lnTo>
                  <a:lnTo>
                    <a:pt x="443" y="259"/>
                  </a:lnTo>
                  <a:lnTo>
                    <a:pt x="419" y="256"/>
                  </a:lnTo>
                  <a:lnTo>
                    <a:pt x="396" y="255"/>
                  </a:lnTo>
                  <a:lnTo>
                    <a:pt x="239" y="104"/>
                  </a:lnTo>
                  <a:lnTo>
                    <a:pt x="239" y="104"/>
                  </a:lnTo>
                  <a:lnTo>
                    <a:pt x="237" y="103"/>
                  </a:lnTo>
                  <a:lnTo>
                    <a:pt x="237" y="103"/>
                  </a:lnTo>
                  <a:lnTo>
                    <a:pt x="239" y="94"/>
                  </a:lnTo>
                  <a:lnTo>
                    <a:pt x="240" y="85"/>
                  </a:lnTo>
                  <a:lnTo>
                    <a:pt x="240" y="85"/>
                  </a:lnTo>
                  <a:lnTo>
                    <a:pt x="239" y="74"/>
                  </a:lnTo>
                  <a:lnTo>
                    <a:pt x="235" y="61"/>
                  </a:lnTo>
                  <a:lnTo>
                    <a:pt x="229" y="50"/>
                  </a:lnTo>
                  <a:lnTo>
                    <a:pt x="221" y="40"/>
                  </a:lnTo>
                  <a:lnTo>
                    <a:pt x="198" y="18"/>
                  </a:lnTo>
                  <a:lnTo>
                    <a:pt x="198" y="18"/>
                  </a:lnTo>
                  <a:lnTo>
                    <a:pt x="194" y="14"/>
                  </a:lnTo>
                  <a:lnTo>
                    <a:pt x="188" y="10"/>
                  </a:lnTo>
                  <a:lnTo>
                    <a:pt x="178" y="5"/>
                  </a:lnTo>
                  <a:lnTo>
                    <a:pt x="166" y="2"/>
                  </a:lnTo>
                  <a:lnTo>
                    <a:pt x="154" y="0"/>
                  </a:lnTo>
                  <a:lnTo>
                    <a:pt x="141" y="2"/>
                  </a:lnTo>
                  <a:lnTo>
                    <a:pt x="129" y="5"/>
                  </a:lnTo>
                  <a:lnTo>
                    <a:pt x="119" y="10"/>
                  </a:lnTo>
                  <a:lnTo>
                    <a:pt x="113" y="14"/>
                  </a:lnTo>
                  <a:lnTo>
                    <a:pt x="109" y="18"/>
                  </a:lnTo>
                  <a:lnTo>
                    <a:pt x="19" y="108"/>
                  </a:lnTo>
                  <a:lnTo>
                    <a:pt x="19" y="108"/>
                  </a:lnTo>
                  <a:lnTo>
                    <a:pt x="10" y="118"/>
                  </a:lnTo>
                  <a:lnTo>
                    <a:pt x="5" y="128"/>
                  </a:lnTo>
                  <a:lnTo>
                    <a:pt x="2" y="140"/>
                  </a:lnTo>
                  <a:lnTo>
                    <a:pt x="0" y="153"/>
                  </a:lnTo>
                  <a:lnTo>
                    <a:pt x="0" y="153"/>
                  </a:lnTo>
                  <a:lnTo>
                    <a:pt x="2" y="166"/>
                  </a:lnTo>
                  <a:lnTo>
                    <a:pt x="5" y="178"/>
                  </a:lnTo>
                  <a:lnTo>
                    <a:pt x="10" y="188"/>
                  </a:lnTo>
                  <a:lnTo>
                    <a:pt x="19" y="198"/>
                  </a:lnTo>
                  <a:lnTo>
                    <a:pt x="41" y="221"/>
                  </a:lnTo>
                  <a:lnTo>
                    <a:pt x="41" y="221"/>
                  </a:lnTo>
                  <a:lnTo>
                    <a:pt x="51" y="228"/>
                  </a:lnTo>
                  <a:lnTo>
                    <a:pt x="62" y="235"/>
                  </a:lnTo>
                  <a:lnTo>
                    <a:pt x="74" y="238"/>
                  </a:lnTo>
                  <a:lnTo>
                    <a:pt x="87" y="239"/>
                  </a:lnTo>
                  <a:lnTo>
                    <a:pt x="87" y="239"/>
                  </a:lnTo>
                  <a:lnTo>
                    <a:pt x="95" y="239"/>
                  </a:lnTo>
                  <a:lnTo>
                    <a:pt x="103" y="237"/>
                  </a:lnTo>
                  <a:lnTo>
                    <a:pt x="103" y="237"/>
                  </a:lnTo>
                  <a:lnTo>
                    <a:pt x="105" y="239"/>
                  </a:lnTo>
                  <a:lnTo>
                    <a:pt x="179" y="313"/>
                  </a:lnTo>
                  <a:lnTo>
                    <a:pt x="179" y="313"/>
                  </a:lnTo>
                  <a:lnTo>
                    <a:pt x="159" y="326"/>
                  </a:lnTo>
                  <a:lnTo>
                    <a:pt x="140" y="341"/>
                  </a:lnTo>
                  <a:lnTo>
                    <a:pt x="122" y="356"/>
                  </a:lnTo>
                  <a:lnTo>
                    <a:pt x="106" y="373"/>
                  </a:lnTo>
                  <a:lnTo>
                    <a:pt x="90" y="390"/>
                  </a:lnTo>
                  <a:lnTo>
                    <a:pt x="75" y="409"/>
                  </a:lnTo>
                  <a:lnTo>
                    <a:pt x="62" y="429"/>
                  </a:lnTo>
                  <a:lnTo>
                    <a:pt x="49" y="449"/>
                  </a:lnTo>
                  <a:lnTo>
                    <a:pt x="38" y="470"/>
                  </a:lnTo>
                  <a:lnTo>
                    <a:pt x="29" y="492"/>
                  </a:lnTo>
                  <a:lnTo>
                    <a:pt x="20" y="515"/>
                  </a:lnTo>
                  <a:lnTo>
                    <a:pt x="12" y="537"/>
                  </a:lnTo>
                  <a:lnTo>
                    <a:pt x="7" y="561"/>
                  </a:lnTo>
                  <a:lnTo>
                    <a:pt x="4" y="585"/>
                  </a:lnTo>
                  <a:lnTo>
                    <a:pt x="1" y="610"/>
                  </a:lnTo>
                  <a:lnTo>
                    <a:pt x="0" y="636"/>
                  </a:lnTo>
                  <a:lnTo>
                    <a:pt x="0" y="636"/>
                  </a:lnTo>
                  <a:lnTo>
                    <a:pt x="1" y="662"/>
                  </a:lnTo>
                  <a:lnTo>
                    <a:pt x="4" y="686"/>
                  </a:lnTo>
                  <a:lnTo>
                    <a:pt x="8" y="711"/>
                  </a:lnTo>
                  <a:lnTo>
                    <a:pt x="14" y="736"/>
                  </a:lnTo>
                  <a:lnTo>
                    <a:pt x="21" y="759"/>
                  </a:lnTo>
                  <a:lnTo>
                    <a:pt x="30" y="782"/>
                  </a:lnTo>
                  <a:lnTo>
                    <a:pt x="39" y="804"/>
                  </a:lnTo>
                  <a:lnTo>
                    <a:pt x="51" y="825"/>
                  </a:lnTo>
                  <a:lnTo>
                    <a:pt x="51" y="825"/>
                  </a:lnTo>
                  <a:lnTo>
                    <a:pt x="55" y="834"/>
                  </a:lnTo>
                  <a:lnTo>
                    <a:pt x="59" y="843"/>
                  </a:lnTo>
                  <a:lnTo>
                    <a:pt x="61" y="853"/>
                  </a:lnTo>
                  <a:lnTo>
                    <a:pt x="63" y="861"/>
                  </a:lnTo>
                  <a:lnTo>
                    <a:pt x="63" y="871"/>
                  </a:lnTo>
                  <a:lnTo>
                    <a:pt x="63" y="880"/>
                  </a:lnTo>
                  <a:lnTo>
                    <a:pt x="62" y="890"/>
                  </a:lnTo>
                  <a:lnTo>
                    <a:pt x="60" y="899"/>
                  </a:lnTo>
                  <a:lnTo>
                    <a:pt x="58" y="907"/>
                  </a:lnTo>
                  <a:lnTo>
                    <a:pt x="53" y="916"/>
                  </a:lnTo>
                  <a:lnTo>
                    <a:pt x="49" y="924"/>
                  </a:lnTo>
                  <a:lnTo>
                    <a:pt x="44" y="932"/>
                  </a:lnTo>
                  <a:lnTo>
                    <a:pt x="38" y="939"/>
                  </a:lnTo>
                  <a:lnTo>
                    <a:pt x="32" y="946"/>
                  </a:lnTo>
                  <a:lnTo>
                    <a:pt x="24" y="952"/>
                  </a:lnTo>
                  <a:lnTo>
                    <a:pt x="16" y="958"/>
                  </a:lnTo>
                  <a:lnTo>
                    <a:pt x="16" y="958"/>
                  </a:lnTo>
                  <a:lnTo>
                    <a:pt x="10" y="962"/>
                  </a:lnTo>
                  <a:lnTo>
                    <a:pt x="6" y="966"/>
                  </a:lnTo>
                  <a:lnTo>
                    <a:pt x="3" y="972"/>
                  </a:lnTo>
                  <a:lnTo>
                    <a:pt x="1" y="978"/>
                  </a:lnTo>
                  <a:lnTo>
                    <a:pt x="0" y="983"/>
                  </a:lnTo>
                  <a:lnTo>
                    <a:pt x="1" y="990"/>
                  </a:lnTo>
                  <a:lnTo>
                    <a:pt x="2" y="996"/>
                  </a:lnTo>
                  <a:lnTo>
                    <a:pt x="5" y="1002"/>
                  </a:lnTo>
                  <a:lnTo>
                    <a:pt x="5" y="1002"/>
                  </a:lnTo>
                  <a:lnTo>
                    <a:pt x="10" y="1008"/>
                  </a:lnTo>
                  <a:lnTo>
                    <a:pt x="17" y="1014"/>
                  </a:lnTo>
                  <a:lnTo>
                    <a:pt x="24" y="1017"/>
                  </a:lnTo>
                  <a:lnTo>
                    <a:pt x="32" y="1017"/>
                  </a:lnTo>
                  <a:lnTo>
                    <a:pt x="32" y="1017"/>
                  </a:lnTo>
                  <a:lnTo>
                    <a:pt x="40" y="1016"/>
                  </a:lnTo>
                  <a:lnTo>
                    <a:pt x="48" y="1012"/>
                  </a:lnTo>
                  <a:lnTo>
                    <a:pt x="48" y="1012"/>
                  </a:lnTo>
                  <a:lnTo>
                    <a:pt x="62" y="1004"/>
                  </a:lnTo>
                  <a:lnTo>
                    <a:pt x="75" y="993"/>
                  </a:lnTo>
                  <a:lnTo>
                    <a:pt x="85" y="982"/>
                  </a:lnTo>
                  <a:lnTo>
                    <a:pt x="95" y="970"/>
                  </a:lnTo>
                  <a:lnTo>
                    <a:pt x="104" y="957"/>
                  </a:lnTo>
                  <a:lnTo>
                    <a:pt x="111" y="943"/>
                  </a:lnTo>
                  <a:lnTo>
                    <a:pt x="118" y="929"/>
                  </a:lnTo>
                  <a:lnTo>
                    <a:pt x="122" y="914"/>
                  </a:lnTo>
                  <a:lnTo>
                    <a:pt x="122" y="914"/>
                  </a:lnTo>
                  <a:lnTo>
                    <a:pt x="135" y="926"/>
                  </a:lnTo>
                  <a:lnTo>
                    <a:pt x="149" y="937"/>
                  </a:lnTo>
                  <a:lnTo>
                    <a:pt x="163" y="947"/>
                  </a:lnTo>
                  <a:lnTo>
                    <a:pt x="177" y="957"/>
                  </a:lnTo>
                  <a:lnTo>
                    <a:pt x="192" y="966"/>
                  </a:lnTo>
                  <a:lnTo>
                    <a:pt x="208" y="975"/>
                  </a:lnTo>
                  <a:lnTo>
                    <a:pt x="224" y="982"/>
                  </a:lnTo>
                  <a:lnTo>
                    <a:pt x="240" y="990"/>
                  </a:lnTo>
                  <a:lnTo>
                    <a:pt x="256" y="996"/>
                  </a:lnTo>
                  <a:lnTo>
                    <a:pt x="273" y="1002"/>
                  </a:lnTo>
                  <a:lnTo>
                    <a:pt x="290" y="1006"/>
                  </a:lnTo>
                  <a:lnTo>
                    <a:pt x="309" y="1010"/>
                  </a:lnTo>
                  <a:lnTo>
                    <a:pt x="326" y="1014"/>
                  </a:lnTo>
                  <a:lnTo>
                    <a:pt x="344" y="1016"/>
                  </a:lnTo>
                  <a:lnTo>
                    <a:pt x="363" y="1017"/>
                  </a:lnTo>
                  <a:lnTo>
                    <a:pt x="382" y="1017"/>
                  </a:lnTo>
                  <a:lnTo>
                    <a:pt x="382" y="1017"/>
                  </a:lnTo>
                  <a:lnTo>
                    <a:pt x="407" y="1017"/>
                  </a:lnTo>
                  <a:lnTo>
                    <a:pt x="431" y="1014"/>
                  </a:lnTo>
                  <a:lnTo>
                    <a:pt x="456" y="1010"/>
                  </a:lnTo>
                  <a:lnTo>
                    <a:pt x="479" y="1005"/>
                  </a:lnTo>
                  <a:lnTo>
                    <a:pt x="502" y="997"/>
                  </a:lnTo>
                  <a:lnTo>
                    <a:pt x="524" y="990"/>
                  </a:lnTo>
                  <a:lnTo>
                    <a:pt x="546" y="980"/>
                  </a:lnTo>
                  <a:lnTo>
                    <a:pt x="567" y="968"/>
                  </a:lnTo>
                  <a:lnTo>
                    <a:pt x="588" y="957"/>
                  </a:lnTo>
                  <a:lnTo>
                    <a:pt x="607" y="944"/>
                  </a:lnTo>
                  <a:lnTo>
                    <a:pt x="625" y="929"/>
                  </a:lnTo>
                  <a:lnTo>
                    <a:pt x="642" y="914"/>
                  </a:lnTo>
                  <a:lnTo>
                    <a:pt x="659" y="897"/>
                  </a:lnTo>
                  <a:lnTo>
                    <a:pt x="675" y="879"/>
                  </a:lnTo>
                  <a:lnTo>
                    <a:pt x="690" y="861"/>
                  </a:lnTo>
                  <a:lnTo>
                    <a:pt x="702" y="842"/>
                  </a:lnTo>
                  <a:lnTo>
                    <a:pt x="855" y="989"/>
                  </a:lnTo>
                  <a:lnTo>
                    <a:pt x="855" y="989"/>
                  </a:lnTo>
                  <a:lnTo>
                    <a:pt x="860" y="993"/>
                  </a:lnTo>
                  <a:lnTo>
                    <a:pt x="860" y="993"/>
                  </a:lnTo>
                  <a:lnTo>
                    <a:pt x="870" y="1001"/>
                  </a:lnTo>
                  <a:lnTo>
                    <a:pt x="870" y="1001"/>
                  </a:lnTo>
                  <a:lnTo>
                    <a:pt x="877" y="1005"/>
                  </a:lnTo>
                  <a:lnTo>
                    <a:pt x="877" y="1005"/>
                  </a:lnTo>
                  <a:lnTo>
                    <a:pt x="886" y="1010"/>
                  </a:lnTo>
                  <a:lnTo>
                    <a:pt x="886" y="1010"/>
                  </a:lnTo>
                  <a:lnTo>
                    <a:pt x="893" y="1012"/>
                  </a:lnTo>
                  <a:lnTo>
                    <a:pt x="893" y="1012"/>
                  </a:lnTo>
                  <a:lnTo>
                    <a:pt x="904" y="1016"/>
                  </a:lnTo>
                  <a:lnTo>
                    <a:pt x="904" y="1016"/>
                  </a:lnTo>
                  <a:lnTo>
                    <a:pt x="912" y="1016"/>
                  </a:lnTo>
                  <a:lnTo>
                    <a:pt x="912" y="1016"/>
                  </a:lnTo>
                  <a:lnTo>
                    <a:pt x="922" y="1017"/>
                  </a:lnTo>
                  <a:lnTo>
                    <a:pt x="922" y="1017"/>
                  </a:lnTo>
                  <a:lnTo>
                    <a:pt x="933" y="1016"/>
                  </a:lnTo>
                  <a:lnTo>
                    <a:pt x="933" y="1016"/>
                  </a:lnTo>
                  <a:lnTo>
                    <a:pt x="941" y="1016"/>
                  </a:lnTo>
                  <a:lnTo>
                    <a:pt x="941" y="1016"/>
                  </a:lnTo>
                  <a:lnTo>
                    <a:pt x="951" y="1012"/>
                  </a:lnTo>
                  <a:lnTo>
                    <a:pt x="951" y="1012"/>
                  </a:lnTo>
                  <a:lnTo>
                    <a:pt x="959" y="1010"/>
                  </a:lnTo>
                  <a:lnTo>
                    <a:pt x="959" y="1010"/>
                  </a:lnTo>
                  <a:lnTo>
                    <a:pt x="967" y="1005"/>
                  </a:lnTo>
                  <a:lnTo>
                    <a:pt x="967" y="1005"/>
                  </a:lnTo>
                  <a:lnTo>
                    <a:pt x="975" y="1001"/>
                  </a:lnTo>
                  <a:lnTo>
                    <a:pt x="975" y="1001"/>
                  </a:lnTo>
                  <a:lnTo>
                    <a:pt x="986" y="993"/>
                  </a:lnTo>
                  <a:lnTo>
                    <a:pt x="986" y="993"/>
                  </a:lnTo>
                  <a:lnTo>
                    <a:pt x="990" y="989"/>
                  </a:lnTo>
                  <a:lnTo>
                    <a:pt x="990" y="989"/>
                  </a:lnTo>
                  <a:lnTo>
                    <a:pt x="995" y="983"/>
                  </a:lnTo>
                  <a:lnTo>
                    <a:pt x="1000" y="977"/>
                  </a:lnTo>
                  <a:lnTo>
                    <a:pt x="1000" y="977"/>
                  </a:lnTo>
                  <a:lnTo>
                    <a:pt x="1002" y="975"/>
                  </a:lnTo>
                  <a:lnTo>
                    <a:pt x="1002" y="975"/>
                  </a:lnTo>
                  <a:lnTo>
                    <a:pt x="1006" y="968"/>
                  </a:lnTo>
                  <a:lnTo>
                    <a:pt x="1009" y="962"/>
                  </a:lnTo>
                  <a:lnTo>
                    <a:pt x="1009" y="962"/>
                  </a:lnTo>
                  <a:lnTo>
                    <a:pt x="1010" y="959"/>
                  </a:lnTo>
                  <a:lnTo>
                    <a:pt x="1010" y="959"/>
                  </a:lnTo>
                  <a:lnTo>
                    <a:pt x="1012" y="952"/>
                  </a:lnTo>
                  <a:lnTo>
                    <a:pt x="1015" y="945"/>
                  </a:lnTo>
                  <a:lnTo>
                    <a:pt x="1015" y="945"/>
                  </a:lnTo>
                  <a:lnTo>
                    <a:pt x="1016" y="941"/>
                  </a:lnTo>
                  <a:lnTo>
                    <a:pt x="1016" y="941"/>
                  </a:lnTo>
                  <a:lnTo>
                    <a:pt x="1018" y="932"/>
                  </a:lnTo>
                  <a:lnTo>
                    <a:pt x="1018" y="922"/>
                  </a:lnTo>
                  <a:lnTo>
                    <a:pt x="1018" y="349"/>
                  </a:lnTo>
                  <a:lnTo>
                    <a:pt x="1018" y="349"/>
                  </a:lnTo>
                  <a:lnTo>
                    <a:pt x="1018" y="340"/>
                  </a:lnTo>
                  <a:lnTo>
                    <a:pt x="1016" y="330"/>
                  </a:lnTo>
                  <a:lnTo>
                    <a:pt x="1016" y="330"/>
                  </a:lnTo>
                  <a:close/>
                  <a:moveTo>
                    <a:pt x="87" y="176"/>
                  </a:moveTo>
                  <a:lnTo>
                    <a:pt x="64" y="153"/>
                  </a:lnTo>
                  <a:lnTo>
                    <a:pt x="154" y="63"/>
                  </a:lnTo>
                  <a:lnTo>
                    <a:pt x="177" y="85"/>
                  </a:lnTo>
                  <a:lnTo>
                    <a:pt x="87" y="176"/>
                  </a:lnTo>
                  <a:close/>
                  <a:moveTo>
                    <a:pt x="154" y="198"/>
                  </a:moveTo>
                  <a:lnTo>
                    <a:pt x="199" y="153"/>
                  </a:lnTo>
                  <a:lnTo>
                    <a:pt x="311" y="261"/>
                  </a:lnTo>
                  <a:lnTo>
                    <a:pt x="311" y="261"/>
                  </a:lnTo>
                  <a:lnTo>
                    <a:pt x="291" y="265"/>
                  </a:lnTo>
                  <a:lnTo>
                    <a:pt x="273" y="270"/>
                  </a:lnTo>
                  <a:lnTo>
                    <a:pt x="255" y="275"/>
                  </a:lnTo>
                  <a:lnTo>
                    <a:pt x="238" y="282"/>
                  </a:lnTo>
                  <a:lnTo>
                    <a:pt x="154" y="198"/>
                  </a:lnTo>
                  <a:close/>
                  <a:moveTo>
                    <a:pt x="382" y="953"/>
                  </a:moveTo>
                  <a:lnTo>
                    <a:pt x="382" y="953"/>
                  </a:lnTo>
                  <a:lnTo>
                    <a:pt x="360" y="952"/>
                  </a:lnTo>
                  <a:lnTo>
                    <a:pt x="339" y="950"/>
                  </a:lnTo>
                  <a:lnTo>
                    <a:pt x="317" y="947"/>
                  </a:lnTo>
                  <a:lnTo>
                    <a:pt x="297" y="942"/>
                  </a:lnTo>
                  <a:lnTo>
                    <a:pt x="276" y="935"/>
                  </a:lnTo>
                  <a:lnTo>
                    <a:pt x="257" y="928"/>
                  </a:lnTo>
                  <a:lnTo>
                    <a:pt x="238" y="919"/>
                  </a:lnTo>
                  <a:lnTo>
                    <a:pt x="221" y="909"/>
                  </a:lnTo>
                  <a:lnTo>
                    <a:pt x="202" y="898"/>
                  </a:lnTo>
                  <a:lnTo>
                    <a:pt x="186" y="886"/>
                  </a:lnTo>
                  <a:lnTo>
                    <a:pt x="170" y="873"/>
                  </a:lnTo>
                  <a:lnTo>
                    <a:pt x="155" y="859"/>
                  </a:lnTo>
                  <a:lnTo>
                    <a:pt x="141" y="844"/>
                  </a:lnTo>
                  <a:lnTo>
                    <a:pt x="128" y="828"/>
                  </a:lnTo>
                  <a:lnTo>
                    <a:pt x="117" y="811"/>
                  </a:lnTo>
                  <a:lnTo>
                    <a:pt x="106" y="794"/>
                  </a:lnTo>
                  <a:lnTo>
                    <a:pt x="106" y="794"/>
                  </a:lnTo>
                  <a:lnTo>
                    <a:pt x="104" y="789"/>
                  </a:lnTo>
                  <a:lnTo>
                    <a:pt x="104" y="789"/>
                  </a:lnTo>
                  <a:lnTo>
                    <a:pt x="103" y="788"/>
                  </a:lnTo>
                  <a:lnTo>
                    <a:pt x="103" y="788"/>
                  </a:lnTo>
                  <a:lnTo>
                    <a:pt x="94" y="771"/>
                  </a:lnTo>
                  <a:lnTo>
                    <a:pt x="87" y="753"/>
                  </a:lnTo>
                  <a:lnTo>
                    <a:pt x="79" y="735"/>
                  </a:lnTo>
                  <a:lnTo>
                    <a:pt x="74" y="715"/>
                  </a:lnTo>
                  <a:lnTo>
                    <a:pt x="69" y="696"/>
                  </a:lnTo>
                  <a:lnTo>
                    <a:pt x="66" y="677"/>
                  </a:lnTo>
                  <a:lnTo>
                    <a:pt x="64" y="656"/>
                  </a:lnTo>
                  <a:lnTo>
                    <a:pt x="64" y="636"/>
                  </a:lnTo>
                  <a:lnTo>
                    <a:pt x="64" y="636"/>
                  </a:lnTo>
                  <a:lnTo>
                    <a:pt x="64" y="620"/>
                  </a:lnTo>
                  <a:lnTo>
                    <a:pt x="65" y="603"/>
                  </a:lnTo>
                  <a:lnTo>
                    <a:pt x="67" y="588"/>
                  </a:lnTo>
                  <a:lnTo>
                    <a:pt x="70" y="571"/>
                  </a:lnTo>
                  <a:lnTo>
                    <a:pt x="74" y="556"/>
                  </a:lnTo>
                  <a:lnTo>
                    <a:pt x="78" y="541"/>
                  </a:lnTo>
                  <a:lnTo>
                    <a:pt x="83" y="526"/>
                  </a:lnTo>
                  <a:lnTo>
                    <a:pt x="89" y="511"/>
                  </a:lnTo>
                  <a:lnTo>
                    <a:pt x="95" y="497"/>
                  </a:lnTo>
                  <a:lnTo>
                    <a:pt x="103" y="485"/>
                  </a:lnTo>
                  <a:lnTo>
                    <a:pt x="110" y="471"/>
                  </a:lnTo>
                  <a:lnTo>
                    <a:pt x="118" y="458"/>
                  </a:lnTo>
                  <a:lnTo>
                    <a:pt x="127" y="446"/>
                  </a:lnTo>
                  <a:lnTo>
                    <a:pt x="137" y="433"/>
                  </a:lnTo>
                  <a:lnTo>
                    <a:pt x="147" y="422"/>
                  </a:lnTo>
                  <a:lnTo>
                    <a:pt x="157" y="411"/>
                  </a:lnTo>
                  <a:lnTo>
                    <a:pt x="168" y="400"/>
                  </a:lnTo>
                  <a:lnTo>
                    <a:pt x="180" y="390"/>
                  </a:lnTo>
                  <a:lnTo>
                    <a:pt x="192" y="380"/>
                  </a:lnTo>
                  <a:lnTo>
                    <a:pt x="205" y="372"/>
                  </a:lnTo>
                  <a:lnTo>
                    <a:pt x="217" y="363"/>
                  </a:lnTo>
                  <a:lnTo>
                    <a:pt x="230" y="356"/>
                  </a:lnTo>
                  <a:lnTo>
                    <a:pt x="244" y="349"/>
                  </a:lnTo>
                  <a:lnTo>
                    <a:pt x="258" y="343"/>
                  </a:lnTo>
                  <a:lnTo>
                    <a:pt x="272" y="336"/>
                  </a:lnTo>
                  <a:lnTo>
                    <a:pt x="287" y="332"/>
                  </a:lnTo>
                  <a:lnTo>
                    <a:pt x="302" y="328"/>
                  </a:lnTo>
                  <a:lnTo>
                    <a:pt x="318" y="324"/>
                  </a:lnTo>
                  <a:lnTo>
                    <a:pt x="333" y="321"/>
                  </a:lnTo>
                  <a:lnTo>
                    <a:pt x="349" y="319"/>
                  </a:lnTo>
                  <a:lnTo>
                    <a:pt x="365" y="318"/>
                  </a:lnTo>
                  <a:lnTo>
                    <a:pt x="382" y="317"/>
                  </a:lnTo>
                  <a:lnTo>
                    <a:pt x="382" y="317"/>
                  </a:lnTo>
                  <a:lnTo>
                    <a:pt x="398" y="318"/>
                  </a:lnTo>
                  <a:lnTo>
                    <a:pt x="414" y="319"/>
                  </a:lnTo>
                  <a:lnTo>
                    <a:pt x="430" y="321"/>
                  </a:lnTo>
                  <a:lnTo>
                    <a:pt x="446" y="324"/>
                  </a:lnTo>
                  <a:lnTo>
                    <a:pt x="461" y="328"/>
                  </a:lnTo>
                  <a:lnTo>
                    <a:pt x="476" y="332"/>
                  </a:lnTo>
                  <a:lnTo>
                    <a:pt x="491" y="336"/>
                  </a:lnTo>
                  <a:lnTo>
                    <a:pt x="505" y="343"/>
                  </a:lnTo>
                  <a:lnTo>
                    <a:pt x="520" y="349"/>
                  </a:lnTo>
                  <a:lnTo>
                    <a:pt x="533" y="356"/>
                  </a:lnTo>
                  <a:lnTo>
                    <a:pt x="547" y="363"/>
                  </a:lnTo>
                  <a:lnTo>
                    <a:pt x="560" y="372"/>
                  </a:lnTo>
                  <a:lnTo>
                    <a:pt x="572" y="380"/>
                  </a:lnTo>
                  <a:lnTo>
                    <a:pt x="584" y="390"/>
                  </a:lnTo>
                  <a:lnTo>
                    <a:pt x="595" y="400"/>
                  </a:lnTo>
                  <a:lnTo>
                    <a:pt x="607" y="411"/>
                  </a:lnTo>
                  <a:lnTo>
                    <a:pt x="617" y="422"/>
                  </a:lnTo>
                  <a:lnTo>
                    <a:pt x="627" y="433"/>
                  </a:lnTo>
                  <a:lnTo>
                    <a:pt x="637" y="446"/>
                  </a:lnTo>
                  <a:lnTo>
                    <a:pt x="646" y="458"/>
                  </a:lnTo>
                  <a:lnTo>
                    <a:pt x="654" y="471"/>
                  </a:lnTo>
                  <a:lnTo>
                    <a:pt x="662" y="485"/>
                  </a:lnTo>
                  <a:lnTo>
                    <a:pt x="668" y="497"/>
                  </a:lnTo>
                  <a:lnTo>
                    <a:pt x="675" y="511"/>
                  </a:lnTo>
                  <a:lnTo>
                    <a:pt x="681" y="526"/>
                  </a:lnTo>
                  <a:lnTo>
                    <a:pt x="685" y="541"/>
                  </a:lnTo>
                  <a:lnTo>
                    <a:pt x="690" y="556"/>
                  </a:lnTo>
                  <a:lnTo>
                    <a:pt x="694" y="571"/>
                  </a:lnTo>
                  <a:lnTo>
                    <a:pt x="696" y="588"/>
                  </a:lnTo>
                  <a:lnTo>
                    <a:pt x="698" y="603"/>
                  </a:lnTo>
                  <a:lnTo>
                    <a:pt x="699" y="620"/>
                  </a:lnTo>
                  <a:lnTo>
                    <a:pt x="700" y="636"/>
                  </a:lnTo>
                  <a:lnTo>
                    <a:pt x="700" y="636"/>
                  </a:lnTo>
                  <a:lnTo>
                    <a:pt x="699" y="652"/>
                  </a:lnTo>
                  <a:lnTo>
                    <a:pt x="698" y="668"/>
                  </a:lnTo>
                  <a:lnTo>
                    <a:pt x="696" y="684"/>
                  </a:lnTo>
                  <a:lnTo>
                    <a:pt x="694" y="699"/>
                  </a:lnTo>
                  <a:lnTo>
                    <a:pt x="690" y="715"/>
                  </a:lnTo>
                  <a:lnTo>
                    <a:pt x="685" y="730"/>
                  </a:lnTo>
                  <a:lnTo>
                    <a:pt x="681" y="745"/>
                  </a:lnTo>
                  <a:lnTo>
                    <a:pt x="675" y="759"/>
                  </a:lnTo>
                  <a:lnTo>
                    <a:pt x="668" y="773"/>
                  </a:lnTo>
                  <a:lnTo>
                    <a:pt x="662" y="787"/>
                  </a:lnTo>
                  <a:lnTo>
                    <a:pt x="654" y="800"/>
                  </a:lnTo>
                  <a:lnTo>
                    <a:pt x="646" y="813"/>
                  </a:lnTo>
                  <a:lnTo>
                    <a:pt x="637" y="826"/>
                  </a:lnTo>
                  <a:lnTo>
                    <a:pt x="627" y="838"/>
                  </a:lnTo>
                  <a:lnTo>
                    <a:pt x="617" y="849"/>
                  </a:lnTo>
                  <a:lnTo>
                    <a:pt x="607" y="860"/>
                  </a:lnTo>
                  <a:lnTo>
                    <a:pt x="595" y="871"/>
                  </a:lnTo>
                  <a:lnTo>
                    <a:pt x="584" y="880"/>
                  </a:lnTo>
                  <a:lnTo>
                    <a:pt x="572" y="890"/>
                  </a:lnTo>
                  <a:lnTo>
                    <a:pt x="560" y="899"/>
                  </a:lnTo>
                  <a:lnTo>
                    <a:pt x="547" y="907"/>
                  </a:lnTo>
                  <a:lnTo>
                    <a:pt x="533" y="915"/>
                  </a:lnTo>
                  <a:lnTo>
                    <a:pt x="520" y="922"/>
                  </a:lnTo>
                  <a:lnTo>
                    <a:pt x="505" y="929"/>
                  </a:lnTo>
                  <a:lnTo>
                    <a:pt x="491" y="934"/>
                  </a:lnTo>
                  <a:lnTo>
                    <a:pt x="476" y="939"/>
                  </a:lnTo>
                  <a:lnTo>
                    <a:pt x="461" y="944"/>
                  </a:lnTo>
                  <a:lnTo>
                    <a:pt x="446" y="947"/>
                  </a:lnTo>
                  <a:lnTo>
                    <a:pt x="430" y="950"/>
                  </a:lnTo>
                  <a:lnTo>
                    <a:pt x="414" y="952"/>
                  </a:lnTo>
                  <a:lnTo>
                    <a:pt x="398" y="953"/>
                  </a:lnTo>
                  <a:lnTo>
                    <a:pt x="382" y="953"/>
                  </a:lnTo>
                  <a:lnTo>
                    <a:pt x="382" y="953"/>
                  </a:lnTo>
                  <a:close/>
                  <a:moveTo>
                    <a:pt x="827" y="874"/>
                  </a:moveTo>
                  <a:lnTo>
                    <a:pt x="734" y="783"/>
                  </a:lnTo>
                  <a:lnTo>
                    <a:pt x="734" y="783"/>
                  </a:lnTo>
                  <a:lnTo>
                    <a:pt x="740" y="766"/>
                  </a:lnTo>
                  <a:lnTo>
                    <a:pt x="746" y="748"/>
                  </a:lnTo>
                  <a:lnTo>
                    <a:pt x="752" y="730"/>
                  </a:lnTo>
                  <a:lnTo>
                    <a:pt x="756" y="712"/>
                  </a:lnTo>
                  <a:lnTo>
                    <a:pt x="759" y="694"/>
                  </a:lnTo>
                  <a:lnTo>
                    <a:pt x="761" y="674"/>
                  </a:lnTo>
                  <a:lnTo>
                    <a:pt x="762" y="655"/>
                  </a:lnTo>
                  <a:lnTo>
                    <a:pt x="764" y="636"/>
                  </a:lnTo>
                  <a:lnTo>
                    <a:pt x="764" y="636"/>
                  </a:lnTo>
                  <a:lnTo>
                    <a:pt x="762" y="617"/>
                  </a:lnTo>
                  <a:lnTo>
                    <a:pt x="761" y="597"/>
                  </a:lnTo>
                  <a:lnTo>
                    <a:pt x="759" y="578"/>
                  </a:lnTo>
                  <a:lnTo>
                    <a:pt x="756" y="560"/>
                  </a:lnTo>
                  <a:lnTo>
                    <a:pt x="752" y="540"/>
                  </a:lnTo>
                  <a:lnTo>
                    <a:pt x="746" y="523"/>
                  </a:lnTo>
                  <a:lnTo>
                    <a:pt x="740" y="505"/>
                  </a:lnTo>
                  <a:lnTo>
                    <a:pt x="734" y="488"/>
                  </a:lnTo>
                  <a:lnTo>
                    <a:pt x="827" y="398"/>
                  </a:lnTo>
                  <a:lnTo>
                    <a:pt x="827" y="874"/>
                  </a:lnTo>
                  <a:close/>
                  <a:moveTo>
                    <a:pt x="955" y="922"/>
                  </a:moveTo>
                  <a:lnTo>
                    <a:pt x="955" y="922"/>
                  </a:lnTo>
                  <a:lnTo>
                    <a:pt x="953" y="928"/>
                  </a:lnTo>
                  <a:lnTo>
                    <a:pt x="951" y="934"/>
                  </a:lnTo>
                  <a:lnTo>
                    <a:pt x="951" y="934"/>
                  </a:lnTo>
                  <a:lnTo>
                    <a:pt x="949" y="938"/>
                  </a:lnTo>
                  <a:lnTo>
                    <a:pt x="946" y="943"/>
                  </a:lnTo>
                  <a:lnTo>
                    <a:pt x="946" y="943"/>
                  </a:lnTo>
                  <a:lnTo>
                    <a:pt x="945" y="945"/>
                  </a:lnTo>
                  <a:lnTo>
                    <a:pt x="945" y="945"/>
                  </a:lnTo>
                  <a:lnTo>
                    <a:pt x="940" y="948"/>
                  </a:lnTo>
                  <a:lnTo>
                    <a:pt x="934" y="951"/>
                  </a:lnTo>
                  <a:lnTo>
                    <a:pt x="934" y="951"/>
                  </a:lnTo>
                  <a:lnTo>
                    <a:pt x="930" y="952"/>
                  </a:lnTo>
                  <a:lnTo>
                    <a:pt x="930" y="952"/>
                  </a:lnTo>
                  <a:lnTo>
                    <a:pt x="922" y="953"/>
                  </a:lnTo>
                  <a:lnTo>
                    <a:pt x="914" y="952"/>
                  </a:lnTo>
                  <a:lnTo>
                    <a:pt x="906" y="949"/>
                  </a:lnTo>
                  <a:lnTo>
                    <a:pt x="900" y="944"/>
                  </a:lnTo>
                  <a:lnTo>
                    <a:pt x="900" y="944"/>
                  </a:lnTo>
                  <a:lnTo>
                    <a:pt x="896" y="939"/>
                  </a:lnTo>
                  <a:lnTo>
                    <a:pt x="893" y="934"/>
                  </a:lnTo>
                  <a:lnTo>
                    <a:pt x="891" y="928"/>
                  </a:lnTo>
                  <a:lnTo>
                    <a:pt x="890" y="922"/>
                  </a:lnTo>
                  <a:lnTo>
                    <a:pt x="890" y="349"/>
                  </a:lnTo>
                  <a:lnTo>
                    <a:pt x="890" y="349"/>
                  </a:lnTo>
                  <a:lnTo>
                    <a:pt x="891" y="343"/>
                  </a:lnTo>
                  <a:lnTo>
                    <a:pt x="893" y="336"/>
                  </a:lnTo>
                  <a:lnTo>
                    <a:pt x="897" y="331"/>
                  </a:lnTo>
                  <a:lnTo>
                    <a:pt x="901" y="327"/>
                  </a:lnTo>
                  <a:lnTo>
                    <a:pt x="901" y="327"/>
                  </a:lnTo>
                  <a:lnTo>
                    <a:pt x="905" y="323"/>
                  </a:lnTo>
                  <a:lnTo>
                    <a:pt x="911" y="320"/>
                  </a:lnTo>
                  <a:lnTo>
                    <a:pt x="911" y="320"/>
                  </a:lnTo>
                  <a:lnTo>
                    <a:pt x="916" y="318"/>
                  </a:lnTo>
                  <a:lnTo>
                    <a:pt x="922" y="317"/>
                  </a:lnTo>
                  <a:lnTo>
                    <a:pt x="922" y="317"/>
                  </a:lnTo>
                  <a:lnTo>
                    <a:pt x="929" y="318"/>
                  </a:lnTo>
                  <a:lnTo>
                    <a:pt x="934" y="320"/>
                  </a:lnTo>
                  <a:lnTo>
                    <a:pt x="934" y="320"/>
                  </a:lnTo>
                  <a:lnTo>
                    <a:pt x="940" y="323"/>
                  </a:lnTo>
                  <a:lnTo>
                    <a:pt x="944" y="327"/>
                  </a:lnTo>
                  <a:lnTo>
                    <a:pt x="944" y="327"/>
                  </a:lnTo>
                  <a:lnTo>
                    <a:pt x="946" y="328"/>
                  </a:lnTo>
                  <a:lnTo>
                    <a:pt x="946" y="328"/>
                  </a:lnTo>
                  <a:lnTo>
                    <a:pt x="949" y="332"/>
                  </a:lnTo>
                  <a:lnTo>
                    <a:pt x="951" y="338"/>
                  </a:lnTo>
                  <a:lnTo>
                    <a:pt x="951" y="338"/>
                  </a:lnTo>
                  <a:lnTo>
                    <a:pt x="953" y="343"/>
                  </a:lnTo>
                  <a:lnTo>
                    <a:pt x="955" y="349"/>
                  </a:lnTo>
                  <a:lnTo>
                    <a:pt x="955" y="92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8" name="Freeform 28"/>
            <p:cNvSpPr>
              <a:spLocks noEditPoints="1"/>
            </p:cNvSpPr>
            <p:nvPr/>
          </p:nvSpPr>
          <p:spPr bwMode="auto">
            <a:xfrm>
              <a:off x="6919611" y="1597932"/>
              <a:ext cx="323850" cy="323850"/>
            </a:xfrm>
            <a:custGeom>
              <a:avLst/>
              <a:gdLst>
                <a:gd name="T0" fmla="*/ 1012 w 1017"/>
                <a:gd name="T1" fmla="*/ 49 h 1018"/>
                <a:gd name="T2" fmla="*/ 994 w 1017"/>
                <a:gd name="T3" fmla="*/ 24 h 1018"/>
                <a:gd name="T4" fmla="*/ 981 w 1017"/>
                <a:gd name="T5" fmla="*/ 13 h 1018"/>
                <a:gd name="T6" fmla="*/ 946 w 1017"/>
                <a:gd name="T7" fmla="*/ 0 h 1018"/>
                <a:gd name="T8" fmla="*/ 929 w 1017"/>
                <a:gd name="T9" fmla="*/ 1 h 1018"/>
                <a:gd name="T10" fmla="*/ 691 w 1017"/>
                <a:gd name="T11" fmla="*/ 100 h 1018"/>
                <a:gd name="T12" fmla="*/ 647 w 1017"/>
                <a:gd name="T13" fmla="*/ 101 h 1018"/>
                <a:gd name="T14" fmla="*/ 406 w 1017"/>
                <a:gd name="T15" fmla="*/ 1 h 1018"/>
                <a:gd name="T16" fmla="*/ 397 w 1017"/>
                <a:gd name="T17" fmla="*/ 0 h 1018"/>
                <a:gd name="T18" fmla="*/ 372 w 1017"/>
                <a:gd name="T19" fmla="*/ 4 h 1018"/>
                <a:gd name="T20" fmla="*/ 328 w 1017"/>
                <a:gd name="T21" fmla="*/ 4 h 1018"/>
                <a:gd name="T22" fmla="*/ 301 w 1017"/>
                <a:gd name="T23" fmla="*/ 0 h 1018"/>
                <a:gd name="T24" fmla="*/ 55 w 1017"/>
                <a:gd name="T25" fmla="*/ 100 h 1018"/>
                <a:gd name="T26" fmla="*/ 16 w 1017"/>
                <a:gd name="T27" fmla="*/ 127 h 1018"/>
                <a:gd name="T28" fmla="*/ 0 w 1017"/>
                <a:gd name="T29" fmla="*/ 938 h 1018"/>
                <a:gd name="T30" fmla="*/ 6 w 1017"/>
                <a:gd name="T31" fmla="*/ 968 h 1018"/>
                <a:gd name="T32" fmla="*/ 6 w 1017"/>
                <a:gd name="T33" fmla="*/ 969 h 1018"/>
                <a:gd name="T34" fmla="*/ 21 w 1017"/>
                <a:gd name="T35" fmla="*/ 990 h 1018"/>
                <a:gd name="T36" fmla="*/ 36 w 1017"/>
                <a:gd name="T37" fmla="*/ 1004 h 1018"/>
                <a:gd name="T38" fmla="*/ 58 w 1017"/>
                <a:gd name="T39" fmla="*/ 1015 h 1018"/>
                <a:gd name="T40" fmla="*/ 81 w 1017"/>
                <a:gd name="T41" fmla="*/ 1017 h 1018"/>
                <a:gd name="T42" fmla="*/ 328 w 1017"/>
                <a:gd name="T43" fmla="*/ 918 h 1018"/>
                <a:gd name="T44" fmla="*/ 360 w 1017"/>
                <a:gd name="T45" fmla="*/ 913 h 1018"/>
                <a:gd name="T46" fmla="*/ 604 w 1017"/>
                <a:gd name="T47" fmla="*/ 1016 h 1018"/>
                <a:gd name="T48" fmla="*/ 620 w 1017"/>
                <a:gd name="T49" fmla="*/ 1018 h 1018"/>
                <a:gd name="T50" fmla="*/ 645 w 1017"/>
                <a:gd name="T51" fmla="*/ 1013 h 1018"/>
                <a:gd name="T52" fmla="*/ 664 w 1017"/>
                <a:gd name="T53" fmla="*/ 1004 h 1018"/>
                <a:gd name="T54" fmla="*/ 672 w 1017"/>
                <a:gd name="T55" fmla="*/ 1004 h 1018"/>
                <a:gd name="T56" fmla="*/ 694 w 1017"/>
                <a:gd name="T57" fmla="*/ 1015 h 1018"/>
                <a:gd name="T58" fmla="*/ 717 w 1017"/>
                <a:gd name="T59" fmla="*/ 1017 h 1018"/>
                <a:gd name="T60" fmla="*/ 746 w 1017"/>
                <a:gd name="T61" fmla="*/ 1012 h 1018"/>
                <a:gd name="T62" fmla="*/ 994 w 1017"/>
                <a:gd name="T63" fmla="*/ 900 h 1018"/>
                <a:gd name="T64" fmla="*/ 1017 w 1017"/>
                <a:gd name="T65" fmla="*/ 845 h 1018"/>
                <a:gd name="T66" fmla="*/ 1014 w 1017"/>
                <a:gd name="T67" fmla="*/ 57 h 1018"/>
                <a:gd name="T68" fmla="*/ 86 w 1017"/>
                <a:gd name="T69" fmla="*/ 953 h 1018"/>
                <a:gd name="T70" fmla="*/ 67 w 1017"/>
                <a:gd name="T71" fmla="*/ 947 h 1018"/>
                <a:gd name="T72" fmla="*/ 64 w 1017"/>
                <a:gd name="T73" fmla="*/ 174 h 1018"/>
                <a:gd name="T74" fmla="*/ 296 w 1017"/>
                <a:gd name="T75" fmla="*/ 64 h 1018"/>
                <a:gd name="T76" fmla="*/ 314 w 1017"/>
                <a:gd name="T77" fmla="*/ 69 h 1018"/>
                <a:gd name="T78" fmla="*/ 318 w 1017"/>
                <a:gd name="T79" fmla="*/ 843 h 1018"/>
                <a:gd name="T80" fmla="*/ 305 w 1017"/>
                <a:gd name="T81" fmla="*/ 858 h 1018"/>
                <a:gd name="T82" fmla="*/ 634 w 1017"/>
                <a:gd name="T83" fmla="*/ 944 h 1018"/>
                <a:gd name="T84" fmla="*/ 620 w 1017"/>
                <a:gd name="T85" fmla="*/ 954 h 1018"/>
                <a:gd name="T86" fmla="*/ 389 w 1017"/>
                <a:gd name="T87" fmla="*/ 856 h 1018"/>
                <a:gd name="T88" fmla="*/ 381 w 1017"/>
                <a:gd name="T89" fmla="*/ 79 h 1018"/>
                <a:gd name="T90" fmla="*/ 390 w 1017"/>
                <a:gd name="T91" fmla="*/ 65 h 1018"/>
                <a:gd name="T92" fmla="*/ 404 w 1017"/>
                <a:gd name="T93" fmla="*/ 64 h 1018"/>
                <a:gd name="T94" fmla="*/ 635 w 1017"/>
                <a:gd name="T95" fmla="*/ 170 h 1018"/>
                <a:gd name="T96" fmla="*/ 721 w 1017"/>
                <a:gd name="T97" fmla="*/ 953 h 1018"/>
                <a:gd name="T98" fmla="*/ 702 w 1017"/>
                <a:gd name="T99" fmla="*/ 947 h 1018"/>
                <a:gd name="T100" fmla="*/ 700 w 1017"/>
                <a:gd name="T101" fmla="*/ 174 h 1018"/>
                <a:gd name="T102" fmla="*/ 933 w 1017"/>
                <a:gd name="T103" fmla="*/ 64 h 1018"/>
                <a:gd name="T104" fmla="*/ 950 w 1017"/>
                <a:gd name="T105" fmla="*/ 69 h 1018"/>
                <a:gd name="T106" fmla="*/ 954 w 1017"/>
                <a:gd name="T107" fmla="*/ 843 h 1018"/>
                <a:gd name="T108" fmla="*/ 940 w 1017"/>
                <a:gd name="T109" fmla="*/ 8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1012" y="49"/>
                  </a:moveTo>
                  <a:lnTo>
                    <a:pt x="1012" y="49"/>
                  </a:lnTo>
                  <a:lnTo>
                    <a:pt x="1012" y="49"/>
                  </a:lnTo>
                  <a:lnTo>
                    <a:pt x="1012" y="49"/>
                  </a:lnTo>
                  <a:lnTo>
                    <a:pt x="1012" y="49"/>
                  </a:lnTo>
                  <a:lnTo>
                    <a:pt x="1012" y="49"/>
                  </a:lnTo>
                  <a:lnTo>
                    <a:pt x="1008" y="42"/>
                  </a:lnTo>
                  <a:lnTo>
                    <a:pt x="1005" y="35"/>
                  </a:lnTo>
                  <a:lnTo>
                    <a:pt x="999" y="29"/>
                  </a:lnTo>
                  <a:lnTo>
                    <a:pt x="994" y="24"/>
                  </a:lnTo>
                  <a:lnTo>
                    <a:pt x="994" y="24"/>
                  </a:lnTo>
                  <a:lnTo>
                    <a:pt x="993" y="21"/>
                  </a:lnTo>
                  <a:lnTo>
                    <a:pt x="993" y="21"/>
                  </a:lnTo>
                  <a:lnTo>
                    <a:pt x="986" y="17"/>
                  </a:lnTo>
                  <a:lnTo>
                    <a:pt x="981" y="13"/>
                  </a:lnTo>
                  <a:lnTo>
                    <a:pt x="975" y="9"/>
                  </a:lnTo>
                  <a:lnTo>
                    <a:pt x="968" y="5"/>
                  </a:lnTo>
                  <a:lnTo>
                    <a:pt x="961" y="3"/>
                  </a:lnTo>
                  <a:lnTo>
                    <a:pt x="953" y="1"/>
                  </a:lnTo>
                  <a:lnTo>
                    <a:pt x="946" y="0"/>
                  </a:lnTo>
                  <a:lnTo>
                    <a:pt x="938" y="0"/>
                  </a:lnTo>
                  <a:lnTo>
                    <a:pt x="938" y="0"/>
                  </a:lnTo>
                  <a:lnTo>
                    <a:pt x="937" y="0"/>
                  </a:lnTo>
                  <a:lnTo>
                    <a:pt x="937" y="0"/>
                  </a:lnTo>
                  <a:lnTo>
                    <a:pt x="929" y="1"/>
                  </a:lnTo>
                  <a:lnTo>
                    <a:pt x="922" y="2"/>
                  </a:lnTo>
                  <a:lnTo>
                    <a:pt x="914" y="3"/>
                  </a:lnTo>
                  <a:lnTo>
                    <a:pt x="908" y="6"/>
                  </a:lnTo>
                  <a:lnTo>
                    <a:pt x="691" y="100"/>
                  </a:lnTo>
                  <a:lnTo>
                    <a:pt x="691" y="100"/>
                  </a:lnTo>
                  <a:lnTo>
                    <a:pt x="679" y="104"/>
                  </a:lnTo>
                  <a:lnTo>
                    <a:pt x="669" y="112"/>
                  </a:lnTo>
                  <a:lnTo>
                    <a:pt x="669" y="112"/>
                  </a:lnTo>
                  <a:lnTo>
                    <a:pt x="658" y="105"/>
                  </a:lnTo>
                  <a:lnTo>
                    <a:pt x="647" y="101"/>
                  </a:lnTo>
                  <a:lnTo>
                    <a:pt x="428" y="6"/>
                  </a:lnTo>
                  <a:lnTo>
                    <a:pt x="428" y="6"/>
                  </a:lnTo>
                  <a:lnTo>
                    <a:pt x="421" y="3"/>
                  </a:lnTo>
                  <a:lnTo>
                    <a:pt x="413" y="2"/>
                  </a:lnTo>
                  <a:lnTo>
                    <a:pt x="406" y="1"/>
                  </a:lnTo>
                  <a:lnTo>
                    <a:pt x="398" y="0"/>
                  </a:lnTo>
                  <a:lnTo>
                    <a:pt x="398" y="0"/>
                  </a:lnTo>
                  <a:lnTo>
                    <a:pt x="397" y="0"/>
                  </a:lnTo>
                  <a:lnTo>
                    <a:pt x="397" y="0"/>
                  </a:lnTo>
                  <a:lnTo>
                    <a:pt x="397" y="0"/>
                  </a:lnTo>
                  <a:lnTo>
                    <a:pt x="397" y="0"/>
                  </a:lnTo>
                  <a:lnTo>
                    <a:pt x="396" y="0"/>
                  </a:lnTo>
                  <a:lnTo>
                    <a:pt x="396" y="0"/>
                  </a:lnTo>
                  <a:lnTo>
                    <a:pt x="383" y="1"/>
                  </a:lnTo>
                  <a:lnTo>
                    <a:pt x="372" y="4"/>
                  </a:lnTo>
                  <a:lnTo>
                    <a:pt x="360" y="10"/>
                  </a:lnTo>
                  <a:lnTo>
                    <a:pt x="350" y="16"/>
                  </a:lnTo>
                  <a:lnTo>
                    <a:pt x="350" y="16"/>
                  </a:lnTo>
                  <a:lnTo>
                    <a:pt x="339" y="10"/>
                  </a:lnTo>
                  <a:lnTo>
                    <a:pt x="328" y="4"/>
                  </a:lnTo>
                  <a:lnTo>
                    <a:pt x="316" y="1"/>
                  </a:lnTo>
                  <a:lnTo>
                    <a:pt x="302" y="0"/>
                  </a:lnTo>
                  <a:lnTo>
                    <a:pt x="302" y="0"/>
                  </a:lnTo>
                  <a:lnTo>
                    <a:pt x="301" y="0"/>
                  </a:lnTo>
                  <a:lnTo>
                    <a:pt x="301" y="0"/>
                  </a:lnTo>
                  <a:lnTo>
                    <a:pt x="293" y="1"/>
                  </a:lnTo>
                  <a:lnTo>
                    <a:pt x="286" y="2"/>
                  </a:lnTo>
                  <a:lnTo>
                    <a:pt x="278" y="3"/>
                  </a:lnTo>
                  <a:lnTo>
                    <a:pt x="272" y="6"/>
                  </a:lnTo>
                  <a:lnTo>
                    <a:pt x="55" y="100"/>
                  </a:lnTo>
                  <a:lnTo>
                    <a:pt x="55" y="100"/>
                  </a:lnTo>
                  <a:lnTo>
                    <a:pt x="43" y="104"/>
                  </a:lnTo>
                  <a:lnTo>
                    <a:pt x="34" y="111"/>
                  </a:lnTo>
                  <a:lnTo>
                    <a:pt x="24" y="118"/>
                  </a:lnTo>
                  <a:lnTo>
                    <a:pt x="16" y="127"/>
                  </a:lnTo>
                  <a:lnTo>
                    <a:pt x="10" y="137"/>
                  </a:lnTo>
                  <a:lnTo>
                    <a:pt x="5" y="148"/>
                  </a:lnTo>
                  <a:lnTo>
                    <a:pt x="1" y="160"/>
                  </a:lnTo>
                  <a:lnTo>
                    <a:pt x="0" y="173"/>
                  </a:lnTo>
                  <a:lnTo>
                    <a:pt x="0" y="938"/>
                  </a:lnTo>
                  <a:lnTo>
                    <a:pt x="0" y="938"/>
                  </a:lnTo>
                  <a:lnTo>
                    <a:pt x="0" y="946"/>
                  </a:lnTo>
                  <a:lnTo>
                    <a:pt x="1" y="954"/>
                  </a:lnTo>
                  <a:lnTo>
                    <a:pt x="3" y="961"/>
                  </a:lnTo>
                  <a:lnTo>
                    <a:pt x="6" y="968"/>
                  </a:lnTo>
                  <a:lnTo>
                    <a:pt x="6" y="968"/>
                  </a:lnTo>
                  <a:lnTo>
                    <a:pt x="6" y="969"/>
                  </a:lnTo>
                  <a:lnTo>
                    <a:pt x="6" y="969"/>
                  </a:lnTo>
                  <a:lnTo>
                    <a:pt x="6" y="969"/>
                  </a:lnTo>
                  <a:lnTo>
                    <a:pt x="6" y="969"/>
                  </a:lnTo>
                  <a:lnTo>
                    <a:pt x="11" y="978"/>
                  </a:lnTo>
                  <a:lnTo>
                    <a:pt x="17" y="987"/>
                  </a:lnTo>
                  <a:lnTo>
                    <a:pt x="17" y="987"/>
                  </a:lnTo>
                  <a:lnTo>
                    <a:pt x="21" y="990"/>
                  </a:lnTo>
                  <a:lnTo>
                    <a:pt x="21" y="990"/>
                  </a:lnTo>
                  <a:lnTo>
                    <a:pt x="27" y="998"/>
                  </a:lnTo>
                  <a:lnTo>
                    <a:pt x="36" y="1004"/>
                  </a:lnTo>
                  <a:lnTo>
                    <a:pt x="36" y="1004"/>
                  </a:lnTo>
                  <a:lnTo>
                    <a:pt x="36" y="1004"/>
                  </a:lnTo>
                  <a:lnTo>
                    <a:pt x="36" y="1004"/>
                  </a:lnTo>
                  <a:lnTo>
                    <a:pt x="45" y="1010"/>
                  </a:lnTo>
                  <a:lnTo>
                    <a:pt x="55" y="1014"/>
                  </a:lnTo>
                  <a:lnTo>
                    <a:pt x="55" y="1014"/>
                  </a:lnTo>
                  <a:lnTo>
                    <a:pt x="58" y="1015"/>
                  </a:lnTo>
                  <a:lnTo>
                    <a:pt x="58" y="1015"/>
                  </a:lnTo>
                  <a:lnTo>
                    <a:pt x="69" y="1017"/>
                  </a:lnTo>
                  <a:lnTo>
                    <a:pt x="80" y="1018"/>
                  </a:lnTo>
                  <a:lnTo>
                    <a:pt x="80" y="1018"/>
                  </a:lnTo>
                  <a:lnTo>
                    <a:pt x="81" y="1017"/>
                  </a:lnTo>
                  <a:lnTo>
                    <a:pt x="81" y="1017"/>
                  </a:lnTo>
                  <a:lnTo>
                    <a:pt x="88" y="1017"/>
                  </a:lnTo>
                  <a:lnTo>
                    <a:pt x="96" y="1016"/>
                  </a:lnTo>
                  <a:lnTo>
                    <a:pt x="103" y="1014"/>
                  </a:lnTo>
                  <a:lnTo>
                    <a:pt x="111" y="1012"/>
                  </a:lnTo>
                  <a:lnTo>
                    <a:pt x="328" y="918"/>
                  </a:lnTo>
                  <a:lnTo>
                    <a:pt x="328" y="918"/>
                  </a:lnTo>
                  <a:lnTo>
                    <a:pt x="339" y="913"/>
                  </a:lnTo>
                  <a:lnTo>
                    <a:pt x="350" y="907"/>
                  </a:lnTo>
                  <a:lnTo>
                    <a:pt x="350" y="907"/>
                  </a:lnTo>
                  <a:lnTo>
                    <a:pt x="360" y="913"/>
                  </a:lnTo>
                  <a:lnTo>
                    <a:pt x="370" y="917"/>
                  </a:lnTo>
                  <a:lnTo>
                    <a:pt x="590" y="1012"/>
                  </a:lnTo>
                  <a:lnTo>
                    <a:pt x="590" y="1012"/>
                  </a:lnTo>
                  <a:lnTo>
                    <a:pt x="597" y="1014"/>
                  </a:lnTo>
                  <a:lnTo>
                    <a:pt x="604" y="1016"/>
                  </a:lnTo>
                  <a:lnTo>
                    <a:pt x="612" y="1017"/>
                  </a:lnTo>
                  <a:lnTo>
                    <a:pt x="619" y="1017"/>
                  </a:lnTo>
                  <a:lnTo>
                    <a:pt x="619" y="1017"/>
                  </a:lnTo>
                  <a:lnTo>
                    <a:pt x="620" y="1018"/>
                  </a:lnTo>
                  <a:lnTo>
                    <a:pt x="620" y="1018"/>
                  </a:lnTo>
                  <a:lnTo>
                    <a:pt x="631" y="1017"/>
                  </a:lnTo>
                  <a:lnTo>
                    <a:pt x="641" y="1015"/>
                  </a:lnTo>
                  <a:lnTo>
                    <a:pt x="641" y="1015"/>
                  </a:lnTo>
                  <a:lnTo>
                    <a:pt x="645" y="1013"/>
                  </a:lnTo>
                  <a:lnTo>
                    <a:pt x="645" y="1013"/>
                  </a:lnTo>
                  <a:lnTo>
                    <a:pt x="655" y="1010"/>
                  </a:lnTo>
                  <a:lnTo>
                    <a:pt x="663" y="1004"/>
                  </a:lnTo>
                  <a:lnTo>
                    <a:pt x="663" y="1004"/>
                  </a:lnTo>
                  <a:lnTo>
                    <a:pt x="664" y="1004"/>
                  </a:lnTo>
                  <a:lnTo>
                    <a:pt x="664" y="1004"/>
                  </a:lnTo>
                  <a:lnTo>
                    <a:pt x="668" y="1001"/>
                  </a:lnTo>
                  <a:lnTo>
                    <a:pt x="668" y="1001"/>
                  </a:lnTo>
                  <a:lnTo>
                    <a:pt x="672" y="1004"/>
                  </a:lnTo>
                  <a:lnTo>
                    <a:pt x="672" y="1004"/>
                  </a:lnTo>
                  <a:lnTo>
                    <a:pt x="672" y="1004"/>
                  </a:lnTo>
                  <a:lnTo>
                    <a:pt x="672" y="1004"/>
                  </a:lnTo>
                  <a:lnTo>
                    <a:pt x="682" y="1010"/>
                  </a:lnTo>
                  <a:lnTo>
                    <a:pt x="691" y="1014"/>
                  </a:lnTo>
                  <a:lnTo>
                    <a:pt x="691" y="1014"/>
                  </a:lnTo>
                  <a:lnTo>
                    <a:pt x="694" y="1015"/>
                  </a:lnTo>
                  <a:lnTo>
                    <a:pt x="694" y="1015"/>
                  </a:lnTo>
                  <a:lnTo>
                    <a:pt x="705" y="1017"/>
                  </a:lnTo>
                  <a:lnTo>
                    <a:pt x="716" y="1018"/>
                  </a:lnTo>
                  <a:lnTo>
                    <a:pt x="716" y="1018"/>
                  </a:lnTo>
                  <a:lnTo>
                    <a:pt x="717" y="1017"/>
                  </a:lnTo>
                  <a:lnTo>
                    <a:pt x="717" y="1017"/>
                  </a:lnTo>
                  <a:lnTo>
                    <a:pt x="725" y="1017"/>
                  </a:lnTo>
                  <a:lnTo>
                    <a:pt x="732" y="1016"/>
                  </a:lnTo>
                  <a:lnTo>
                    <a:pt x="740" y="1014"/>
                  </a:lnTo>
                  <a:lnTo>
                    <a:pt x="746" y="1012"/>
                  </a:lnTo>
                  <a:lnTo>
                    <a:pt x="963" y="918"/>
                  </a:lnTo>
                  <a:lnTo>
                    <a:pt x="963" y="918"/>
                  </a:lnTo>
                  <a:lnTo>
                    <a:pt x="975" y="914"/>
                  </a:lnTo>
                  <a:lnTo>
                    <a:pt x="984" y="908"/>
                  </a:lnTo>
                  <a:lnTo>
                    <a:pt x="994" y="900"/>
                  </a:lnTo>
                  <a:lnTo>
                    <a:pt x="1001" y="891"/>
                  </a:lnTo>
                  <a:lnTo>
                    <a:pt x="1008" y="881"/>
                  </a:lnTo>
                  <a:lnTo>
                    <a:pt x="1013" y="870"/>
                  </a:lnTo>
                  <a:lnTo>
                    <a:pt x="1016" y="857"/>
                  </a:lnTo>
                  <a:lnTo>
                    <a:pt x="1017" y="845"/>
                  </a:lnTo>
                  <a:lnTo>
                    <a:pt x="1017" y="79"/>
                  </a:lnTo>
                  <a:lnTo>
                    <a:pt x="1017" y="79"/>
                  </a:lnTo>
                  <a:lnTo>
                    <a:pt x="1017" y="72"/>
                  </a:lnTo>
                  <a:lnTo>
                    <a:pt x="1016" y="64"/>
                  </a:lnTo>
                  <a:lnTo>
                    <a:pt x="1014" y="57"/>
                  </a:lnTo>
                  <a:lnTo>
                    <a:pt x="1012" y="49"/>
                  </a:lnTo>
                  <a:lnTo>
                    <a:pt x="1012" y="49"/>
                  </a:lnTo>
                  <a:close/>
                  <a:moveTo>
                    <a:pt x="305" y="858"/>
                  </a:moveTo>
                  <a:lnTo>
                    <a:pt x="86" y="953"/>
                  </a:lnTo>
                  <a:lnTo>
                    <a:pt x="86" y="953"/>
                  </a:lnTo>
                  <a:lnTo>
                    <a:pt x="83" y="954"/>
                  </a:lnTo>
                  <a:lnTo>
                    <a:pt x="80" y="954"/>
                  </a:lnTo>
                  <a:lnTo>
                    <a:pt x="73" y="953"/>
                  </a:lnTo>
                  <a:lnTo>
                    <a:pt x="68" y="950"/>
                  </a:lnTo>
                  <a:lnTo>
                    <a:pt x="67" y="947"/>
                  </a:lnTo>
                  <a:lnTo>
                    <a:pt x="65" y="944"/>
                  </a:lnTo>
                  <a:lnTo>
                    <a:pt x="65" y="944"/>
                  </a:lnTo>
                  <a:lnTo>
                    <a:pt x="64" y="938"/>
                  </a:lnTo>
                  <a:lnTo>
                    <a:pt x="64" y="174"/>
                  </a:lnTo>
                  <a:lnTo>
                    <a:pt x="64" y="174"/>
                  </a:lnTo>
                  <a:lnTo>
                    <a:pt x="65" y="170"/>
                  </a:lnTo>
                  <a:lnTo>
                    <a:pt x="67" y="165"/>
                  </a:lnTo>
                  <a:lnTo>
                    <a:pt x="71" y="162"/>
                  </a:lnTo>
                  <a:lnTo>
                    <a:pt x="78" y="159"/>
                  </a:lnTo>
                  <a:lnTo>
                    <a:pt x="296" y="64"/>
                  </a:lnTo>
                  <a:lnTo>
                    <a:pt x="296" y="64"/>
                  </a:lnTo>
                  <a:lnTo>
                    <a:pt x="300" y="64"/>
                  </a:lnTo>
                  <a:lnTo>
                    <a:pt x="302" y="63"/>
                  </a:lnTo>
                  <a:lnTo>
                    <a:pt x="308" y="64"/>
                  </a:lnTo>
                  <a:lnTo>
                    <a:pt x="314" y="69"/>
                  </a:lnTo>
                  <a:lnTo>
                    <a:pt x="316" y="71"/>
                  </a:lnTo>
                  <a:lnTo>
                    <a:pt x="317" y="73"/>
                  </a:lnTo>
                  <a:lnTo>
                    <a:pt x="317" y="73"/>
                  </a:lnTo>
                  <a:lnTo>
                    <a:pt x="318" y="79"/>
                  </a:lnTo>
                  <a:lnTo>
                    <a:pt x="318" y="843"/>
                  </a:lnTo>
                  <a:lnTo>
                    <a:pt x="318" y="843"/>
                  </a:lnTo>
                  <a:lnTo>
                    <a:pt x="317" y="849"/>
                  </a:lnTo>
                  <a:lnTo>
                    <a:pt x="315" y="853"/>
                  </a:lnTo>
                  <a:lnTo>
                    <a:pt x="310" y="856"/>
                  </a:lnTo>
                  <a:lnTo>
                    <a:pt x="305" y="858"/>
                  </a:lnTo>
                  <a:lnTo>
                    <a:pt x="305" y="858"/>
                  </a:lnTo>
                  <a:close/>
                  <a:moveTo>
                    <a:pt x="637" y="938"/>
                  </a:moveTo>
                  <a:lnTo>
                    <a:pt x="637" y="938"/>
                  </a:lnTo>
                  <a:lnTo>
                    <a:pt x="634" y="944"/>
                  </a:lnTo>
                  <a:lnTo>
                    <a:pt x="634" y="944"/>
                  </a:lnTo>
                  <a:lnTo>
                    <a:pt x="633" y="947"/>
                  </a:lnTo>
                  <a:lnTo>
                    <a:pt x="631" y="950"/>
                  </a:lnTo>
                  <a:lnTo>
                    <a:pt x="626" y="953"/>
                  </a:lnTo>
                  <a:lnTo>
                    <a:pt x="626" y="953"/>
                  </a:lnTo>
                  <a:lnTo>
                    <a:pt x="620" y="954"/>
                  </a:lnTo>
                  <a:lnTo>
                    <a:pt x="620" y="954"/>
                  </a:lnTo>
                  <a:lnTo>
                    <a:pt x="615" y="953"/>
                  </a:lnTo>
                  <a:lnTo>
                    <a:pt x="393" y="858"/>
                  </a:lnTo>
                  <a:lnTo>
                    <a:pt x="393" y="858"/>
                  </a:lnTo>
                  <a:lnTo>
                    <a:pt x="389" y="856"/>
                  </a:lnTo>
                  <a:lnTo>
                    <a:pt x="384" y="853"/>
                  </a:lnTo>
                  <a:lnTo>
                    <a:pt x="382" y="849"/>
                  </a:lnTo>
                  <a:lnTo>
                    <a:pt x="381" y="845"/>
                  </a:lnTo>
                  <a:lnTo>
                    <a:pt x="381" y="79"/>
                  </a:lnTo>
                  <a:lnTo>
                    <a:pt x="381" y="79"/>
                  </a:lnTo>
                  <a:lnTo>
                    <a:pt x="383" y="73"/>
                  </a:lnTo>
                  <a:lnTo>
                    <a:pt x="383" y="73"/>
                  </a:lnTo>
                  <a:lnTo>
                    <a:pt x="384" y="71"/>
                  </a:lnTo>
                  <a:lnTo>
                    <a:pt x="387" y="68"/>
                  </a:lnTo>
                  <a:lnTo>
                    <a:pt x="390" y="65"/>
                  </a:lnTo>
                  <a:lnTo>
                    <a:pt x="392" y="64"/>
                  </a:lnTo>
                  <a:lnTo>
                    <a:pt x="392" y="64"/>
                  </a:lnTo>
                  <a:lnTo>
                    <a:pt x="397" y="63"/>
                  </a:lnTo>
                  <a:lnTo>
                    <a:pt x="397" y="63"/>
                  </a:lnTo>
                  <a:lnTo>
                    <a:pt x="404" y="64"/>
                  </a:lnTo>
                  <a:lnTo>
                    <a:pt x="625" y="160"/>
                  </a:lnTo>
                  <a:lnTo>
                    <a:pt x="625" y="160"/>
                  </a:lnTo>
                  <a:lnTo>
                    <a:pt x="630" y="162"/>
                  </a:lnTo>
                  <a:lnTo>
                    <a:pt x="633" y="165"/>
                  </a:lnTo>
                  <a:lnTo>
                    <a:pt x="635" y="170"/>
                  </a:lnTo>
                  <a:lnTo>
                    <a:pt x="637" y="173"/>
                  </a:lnTo>
                  <a:lnTo>
                    <a:pt x="637" y="938"/>
                  </a:lnTo>
                  <a:close/>
                  <a:moveTo>
                    <a:pt x="940" y="858"/>
                  </a:moveTo>
                  <a:lnTo>
                    <a:pt x="721" y="953"/>
                  </a:lnTo>
                  <a:lnTo>
                    <a:pt x="721" y="953"/>
                  </a:lnTo>
                  <a:lnTo>
                    <a:pt x="719" y="954"/>
                  </a:lnTo>
                  <a:lnTo>
                    <a:pt x="716" y="954"/>
                  </a:lnTo>
                  <a:lnTo>
                    <a:pt x="709" y="953"/>
                  </a:lnTo>
                  <a:lnTo>
                    <a:pt x="704" y="950"/>
                  </a:lnTo>
                  <a:lnTo>
                    <a:pt x="702" y="947"/>
                  </a:lnTo>
                  <a:lnTo>
                    <a:pt x="701" y="944"/>
                  </a:lnTo>
                  <a:lnTo>
                    <a:pt x="701" y="944"/>
                  </a:lnTo>
                  <a:lnTo>
                    <a:pt x="700" y="938"/>
                  </a:lnTo>
                  <a:lnTo>
                    <a:pt x="700" y="174"/>
                  </a:lnTo>
                  <a:lnTo>
                    <a:pt x="700" y="174"/>
                  </a:lnTo>
                  <a:lnTo>
                    <a:pt x="701" y="170"/>
                  </a:lnTo>
                  <a:lnTo>
                    <a:pt x="703" y="165"/>
                  </a:lnTo>
                  <a:lnTo>
                    <a:pt x="707" y="162"/>
                  </a:lnTo>
                  <a:lnTo>
                    <a:pt x="713" y="159"/>
                  </a:lnTo>
                  <a:lnTo>
                    <a:pt x="933" y="64"/>
                  </a:lnTo>
                  <a:lnTo>
                    <a:pt x="933" y="64"/>
                  </a:lnTo>
                  <a:lnTo>
                    <a:pt x="935" y="64"/>
                  </a:lnTo>
                  <a:lnTo>
                    <a:pt x="938" y="63"/>
                  </a:lnTo>
                  <a:lnTo>
                    <a:pt x="944" y="64"/>
                  </a:lnTo>
                  <a:lnTo>
                    <a:pt x="950" y="69"/>
                  </a:lnTo>
                  <a:lnTo>
                    <a:pt x="951" y="71"/>
                  </a:lnTo>
                  <a:lnTo>
                    <a:pt x="953" y="73"/>
                  </a:lnTo>
                  <a:lnTo>
                    <a:pt x="953" y="73"/>
                  </a:lnTo>
                  <a:lnTo>
                    <a:pt x="954" y="79"/>
                  </a:lnTo>
                  <a:lnTo>
                    <a:pt x="954" y="843"/>
                  </a:lnTo>
                  <a:lnTo>
                    <a:pt x="954" y="843"/>
                  </a:lnTo>
                  <a:lnTo>
                    <a:pt x="953" y="849"/>
                  </a:lnTo>
                  <a:lnTo>
                    <a:pt x="951" y="853"/>
                  </a:lnTo>
                  <a:lnTo>
                    <a:pt x="947" y="856"/>
                  </a:lnTo>
                  <a:lnTo>
                    <a:pt x="940" y="858"/>
                  </a:lnTo>
                  <a:lnTo>
                    <a:pt x="940" y="85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9" name="Freeform 29"/>
            <p:cNvSpPr>
              <a:spLocks noEditPoints="1"/>
            </p:cNvSpPr>
            <p:nvPr/>
          </p:nvSpPr>
          <p:spPr bwMode="auto">
            <a:xfrm>
              <a:off x="10151761" y="3577545"/>
              <a:ext cx="322263" cy="241300"/>
            </a:xfrm>
            <a:custGeom>
              <a:avLst/>
              <a:gdLst>
                <a:gd name="T0" fmla="*/ 76 w 1018"/>
                <a:gd name="T1" fmla="*/ 2 h 762"/>
                <a:gd name="T2" fmla="*/ 36 w 1018"/>
                <a:gd name="T3" fmla="*/ 21 h 762"/>
                <a:gd name="T4" fmla="*/ 8 w 1018"/>
                <a:gd name="T5" fmla="*/ 58 h 762"/>
                <a:gd name="T6" fmla="*/ 0 w 1018"/>
                <a:gd name="T7" fmla="*/ 667 h 762"/>
                <a:gd name="T8" fmla="*/ 8 w 1018"/>
                <a:gd name="T9" fmla="*/ 704 h 762"/>
                <a:gd name="T10" fmla="*/ 36 w 1018"/>
                <a:gd name="T11" fmla="*/ 741 h 762"/>
                <a:gd name="T12" fmla="*/ 76 w 1018"/>
                <a:gd name="T13" fmla="*/ 760 h 762"/>
                <a:gd name="T14" fmla="*/ 933 w 1018"/>
                <a:gd name="T15" fmla="*/ 762 h 762"/>
                <a:gd name="T16" fmla="*/ 977 w 1018"/>
                <a:gd name="T17" fmla="*/ 746 h 762"/>
                <a:gd name="T18" fmla="*/ 1007 w 1018"/>
                <a:gd name="T19" fmla="*/ 713 h 762"/>
                <a:gd name="T20" fmla="*/ 1018 w 1018"/>
                <a:gd name="T21" fmla="*/ 667 h 762"/>
                <a:gd name="T22" fmla="*/ 1014 w 1018"/>
                <a:gd name="T23" fmla="*/ 66 h 762"/>
                <a:gd name="T24" fmla="*/ 991 w 1018"/>
                <a:gd name="T25" fmla="*/ 27 h 762"/>
                <a:gd name="T26" fmla="*/ 951 w 1018"/>
                <a:gd name="T27" fmla="*/ 4 h 762"/>
                <a:gd name="T28" fmla="*/ 955 w 1018"/>
                <a:gd name="T29" fmla="*/ 667 h 762"/>
                <a:gd name="T30" fmla="*/ 946 w 1018"/>
                <a:gd name="T31" fmla="*/ 689 h 762"/>
                <a:gd name="T32" fmla="*/ 877 w 1018"/>
                <a:gd name="T33" fmla="*/ 699 h 762"/>
                <a:gd name="T34" fmla="*/ 804 w 1018"/>
                <a:gd name="T35" fmla="*/ 605 h 762"/>
                <a:gd name="T36" fmla="*/ 208 w 1018"/>
                <a:gd name="T37" fmla="*/ 608 h 762"/>
                <a:gd name="T38" fmla="*/ 96 w 1018"/>
                <a:gd name="T39" fmla="*/ 699 h 762"/>
                <a:gd name="T40" fmla="*/ 70 w 1018"/>
                <a:gd name="T41" fmla="*/ 685 h 762"/>
                <a:gd name="T42" fmla="*/ 65 w 1018"/>
                <a:gd name="T43" fmla="*/ 95 h 762"/>
                <a:gd name="T44" fmla="*/ 79 w 1018"/>
                <a:gd name="T45" fmla="*/ 68 h 762"/>
                <a:gd name="T46" fmla="*/ 923 w 1018"/>
                <a:gd name="T47" fmla="*/ 63 h 762"/>
                <a:gd name="T48" fmla="*/ 950 w 1018"/>
                <a:gd name="T49" fmla="*/ 77 h 762"/>
                <a:gd name="T50" fmla="*/ 700 w 1018"/>
                <a:gd name="T51" fmla="*/ 222 h 762"/>
                <a:gd name="T52" fmla="*/ 281 w 1018"/>
                <a:gd name="T53" fmla="*/ 228 h 762"/>
                <a:gd name="T54" fmla="*/ 229 w 1018"/>
                <a:gd name="T55" fmla="*/ 259 h 762"/>
                <a:gd name="T56" fmla="*/ 198 w 1018"/>
                <a:gd name="T57" fmla="*/ 312 h 762"/>
                <a:gd name="T58" fmla="*/ 192 w 1018"/>
                <a:gd name="T59" fmla="*/ 362 h 762"/>
                <a:gd name="T60" fmla="*/ 213 w 1018"/>
                <a:gd name="T61" fmla="*/ 420 h 762"/>
                <a:gd name="T62" fmla="*/ 258 w 1018"/>
                <a:gd name="T63" fmla="*/ 461 h 762"/>
                <a:gd name="T64" fmla="*/ 319 w 1018"/>
                <a:gd name="T65" fmla="*/ 477 h 762"/>
                <a:gd name="T66" fmla="*/ 738 w 1018"/>
                <a:gd name="T67" fmla="*/ 471 h 762"/>
                <a:gd name="T68" fmla="*/ 790 w 1018"/>
                <a:gd name="T69" fmla="*/ 439 h 762"/>
                <a:gd name="T70" fmla="*/ 822 w 1018"/>
                <a:gd name="T71" fmla="*/ 387 h 762"/>
                <a:gd name="T72" fmla="*/ 826 w 1018"/>
                <a:gd name="T73" fmla="*/ 336 h 762"/>
                <a:gd name="T74" fmla="*/ 806 w 1018"/>
                <a:gd name="T75" fmla="*/ 279 h 762"/>
                <a:gd name="T76" fmla="*/ 761 w 1018"/>
                <a:gd name="T77" fmla="*/ 238 h 762"/>
                <a:gd name="T78" fmla="*/ 700 w 1018"/>
                <a:gd name="T79" fmla="*/ 222 h 762"/>
                <a:gd name="T80" fmla="*/ 306 w 1018"/>
                <a:gd name="T81" fmla="*/ 412 h 762"/>
                <a:gd name="T82" fmla="*/ 260 w 1018"/>
                <a:gd name="T83" fmla="*/ 374 h 762"/>
                <a:gd name="T84" fmla="*/ 256 w 1018"/>
                <a:gd name="T85" fmla="*/ 343 h 762"/>
                <a:gd name="T86" fmla="*/ 283 w 1018"/>
                <a:gd name="T87" fmla="*/ 297 h 762"/>
                <a:gd name="T88" fmla="*/ 319 w 1018"/>
                <a:gd name="T89" fmla="*/ 286 h 762"/>
                <a:gd name="T90" fmla="*/ 364 w 1018"/>
                <a:gd name="T91" fmla="*/ 304 h 762"/>
                <a:gd name="T92" fmla="*/ 382 w 1018"/>
                <a:gd name="T93" fmla="*/ 349 h 762"/>
                <a:gd name="T94" fmla="*/ 371 w 1018"/>
                <a:gd name="T95" fmla="*/ 385 h 762"/>
                <a:gd name="T96" fmla="*/ 325 w 1018"/>
                <a:gd name="T97" fmla="*/ 413 h 762"/>
                <a:gd name="T98" fmla="*/ 428 w 1018"/>
                <a:gd name="T99" fmla="*/ 413 h 762"/>
                <a:gd name="T100" fmla="*/ 446 w 1018"/>
                <a:gd name="T101" fmla="*/ 349 h 762"/>
                <a:gd name="T102" fmla="*/ 590 w 1018"/>
                <a:gd name="T103" fmla="*/ 286 h 762"/>
                <a:gd name="T104" fmla="*/ 573 w 1018"/>
                <a:gd name="T105" fmla="*/ 349 h 762"/>
                <a:gd name="T106" fmla="*/ 590 w 1018"/>
                <a:gd name="T107" fmla="*/ 413 h 762"/>
                <a:gd name="T108" fmla="*/ 688 w 1018"/>
                <a:gd name="T109" fmla="*/ 412 h 762"/>
                <a:gd name="T110" fmla="*/ 642 w 1018"/>
                <a:gd name="T111" fmla="*/ 374 h 762"/>
                <a:gd name="T112" fmla="*/ 636 w 1018"/>
                <a:gd name="T113" fmla="*/ 343 h 762"/>
                <a:gd name="T114" fmla="*/ 664 w 1018"/>
                <a:gd name="T115" fmla="*/ 297 h 762"/>
                <a:gd name="T116" fmla="*/ 700 w 1018"/>
                <a:gd name="T117" fmla="*/ 286 h 762"/>
                <a:gd name="T118" fmla="*/ 745 w 1018"/>
                <a:gd name="T119" fmla="*/ 304 h 762"/>
                <a:gd name="T120" fmla="*/ 764 w 1018"/>
                <a:gd name="T121" fmla="*/ 349 h 762"/>
                <a:gd name="T122" fmla="*/ 753 w 1018"/>
                <a:gd name="T123" fmla="*/ 385 h 762"/>
                <a:gd name="T124" fmla="*/ 707 w 1018"/>
                <a:gd name="T125" fmla="*/ 41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762">
                  <a:moveTo>
                    <a:pt x="923" y="0"/>
                  </a:moveTo>
                  <a:lnTo>
                    <a:pt x="96" y="0"/>
                  </a:lnTo>
                  <a:lnTo>
                    <a:pt x="96" y="0"/>
                  </a:lnTo>
                  <a:lnTo>
                    <a:pt x="86" y="0"/>
                  </a:lnTo>
                  <a:lnTo>
                    <a:pt x="76" y="2"/>
                  </a:lnTo>
                  <a:lnTo>
                    <a:pt x="68" y="4"/>
                  </a:lnTo>
                  <a:lnTo>
                    <a:pt x="59" y="7"/>
                  </a:lnTo>
                  <a:lnTo>
                    <a:pt x="51" y="11"/>
                  </a:lnTo>
                  <a:lnTo>
                    <a:pt x="43" y="16"/>
                  </a:lnTo>
                  <a:lnTo>
                    <a:pt x="36" y="21"/>
                  </a:lnTo>
                  <a:lnTo>
                    <a:pt x="28" y="27"/>
                  </a:lnTo>
                  <a:lnTo>
                    <a:pt x="23" y="34"/>
                  </a:lnTo>
                  <a:lnTo>
                    <a:pt x="17" y="41"/>
                  </a:lnTo>
                  <a:lnTo>
                    <a:pt x="12" y="49"/>
                  </a:lnTo>
                  <a:lnTo>
                    <a:pt x="8" y="58"/>
                  </a:lnTo>
                  <a:lnTo>
                    <a:pt x="5" y="66"/>
                  </a:lnTo>
                  <a:lnTo>
                    <a:pt x="2" y="76"/>
                  </a:lnTo>
                  <a:lnTo>
                    <a:pt x="1" y="85"/>
                  </a:lnTo>
                  <a:lnTo>
                    <a:pt x="0" y="95"/>
                  </a:lnTo>
                  <a:lnTo>
                    <a:pt x="0" y="667"/>
                  </a:lnTo>
                  <a:lnTo>
                    <a:pt x="0" y="667"/>
                  </a:lnTo>
                  <a:lnTo>
                    <a:pt x="1" y="677"/>
                  </a:lnTo>
                  <a:lnTo>
                    <a:pt x="2" y="686"/>
                  </a:lnTo>
                  <a:lnTo>
                    <a:pt x="5" y="696"/>
                  </a:lnTo>
                  <a:lnTo>
                    <a:pt x="8" y="704"/>
                  </a:lnTo>
                  <a:lnTo>
                    <a:pt x="12" y="713"/>
                  </a:lnTo>
                  <a:lnTo>
                    <a:pt x="17" y="721"/>
                  </a:lnTo>
                  <a:lnTo>
                    <a:pt x="23" y="728"/>
                  </a:lnTo>
                  <a:lnTo>
                    <a:pt x="28" y="735"/>
                  </a:lnTo>
                  <a:lnTo>
                    <a:pt x="36" y="741"/>
                  </a:lnTo>
                  <a:lnTo>
                    <a:pt x="43" y="746"/>
                  </a:lnTo>
                  <a:lnTo>
                    <a:pt x="51" y="752"/>
                  </a:lnTo>
                  <a:lnTo>
                    <a:pt x="59" y="755"/>
                  </a:lnTo>
                  <a:lnTo>
                    <a:pt x="68" y="758"/>
                  </a:lnTo>
                  <a:lnTo>
                    <a:pt x="76" y="760"/>
                  </a:lnTo>
                  <a:lnTo>
                    <a:pt x="86" y="762"/>
                  </a:lnTo>
                  <a:lnTo>
                    <a:pt x="96" y="762"/>
                  </a:lnTo>
                  <a:lnTo>
                    <a:pt x="923" y="762"/>
                  </a:lnTo>
                  <a:lnTo>
                    <a:pt x="923" y="762"/>
                  </a:lnTo>
                  <a:lnTo>
                    <a:pt x="933" y="762"/>
                  </a:lnTo>
                  <a:lnTo>
                    <a:pt x="942" y="760"/>
                  </a:lnTo>
                  <a:lnTo>
                    <a:pt x="951" y="758"/>
                  </a:lnTo>
                  <a:lnTo>
                    <a:pt x="961" y="755"/>
                  </a:lnTo>
                  <a:lnTo>
                    <a:pt x="968" y="752"/>
                  </a:lnTo>
                  <a:lnTo>
                    <a:pt x="977" y="746"/>
                  </a:lnTo>
                  <a:lnTo>
                    <a:pt x="984" y="741"/>
                  </a:lnTo>
                  <a:lnTo>
                    <a:pt x="991" y="735"/>
                  </a:lnTo>
                  <a:lnTo>
                    <a:pt x="997" y="728"/>
                  </a:lnTo>
                  <a:lnTo>
                    <a:pt x="1002" y="721"/>
                  </a:lnTo>
                  <a:lnTo>
                    <a:pt x="1007" y="713"/>
                  </a:lnTo>
                  <a:lnTo>
                    <a:pt x="1011" y="704"/>
                  </a:lnTo>
                  <a:lnTo>
                    <a:pt x="1014" y="696"/>
                  </a:lnTo>
                  <a:lnTo>
                    <a:pt x="1016" y="686"/>
                  </a:lnTo>
                  <a:lnTo>
                    <a:pt x="1017" y="677"/>
                  </a:lnTo>
                  <a:lnTo>
                    <a:pt x="1018" y="667"/>
                  </a:lnTo>
                  <a:lnTo>
                    <a:pt x="1018" y="95"/>
                  </a:lnTo>
                  <a:lnTo>
                    <a:pt x="1018" y="95"/>
                  </a:lnTo>
                  <a:lnTo>
                    <a:pt x="1017" y="85"/>
                  </a:lnTo>
                  <a:lnTo>
                    <a:pt x="1016" y="76"/>
                  </a:lnTo>
                  <a:lnTo>
                    <a:pt x="1014" y="66"/>
                  </a:lnTo>
                  <a:lnTo>
                    <a:pt x="1011" y="58"/>
                  </a:lnTo>
                  <a:lnTo>
                    <a:pt x="1007" y="49"/>
                  </a:lnTo>
                  <a:lnTo>
                    <a:pt x="1002" y="41"/>
                  </a:lnTo>
                  <a:lnTo>
                    <a:pt x="997" y="34"/>
                  </a:lnTo>
                  <a:lnTo>
                    <a:pt x="991" y="27"/>
                  </a:lnTo>
                  <a:lnTo>
                    <a:pt x="984" y="21"/>
                  </a:lnTo>
                  <a:lnTo>
                    <a:pt x="977" y="16"/>
                  </a:lnTo>
                  <a:lnTo>
                    <a:pt x="968" y="11"/>
                  </a:lnTo>
                  <a:lnTo>
                    <a:pt x="961" y="7"/>
                  </a:lnTo>
                  <a:lnTo>
                    <a:pt x="951" y="4"/>
                  </a:lnTo>
                  <a:lnTo>
                    <a:pt x="942" y="2"/>
                  </a:lnTo>
                  <a:lnTo>
                    <a:pt x="933" y="0"/>
                  </a:lnTo>
                  <a:lnTo>
                    <a:pt x="923" y="0"/>
                  </a:lnTo>
                  <a:lnTo>
                    <a:pt x="923" y="0"/>
                  </a:lnTo>
                  <a:close/>
                  <a:moveTo>
                    <a:pt x="955" y="667"/>
                  </a:moveTo>
                  <a:lnTo>
                    <a:pt x="955" y="667"/>
                  </a:lnTo>
                  <a:lnTo>
                    <a:pt x="954" y="673"/>
                  </a:lnTo>
                  <a:lnTo>
                    <a:pt x="952" y="680"/>
                  </a:lnTo>
                  <a:lnTo>
                    <a:pt x="950" y="685"/>
                  </a:lnTo>
                  <a:lnTo>
                    <a:pt x="946" y="689"/>
                  </a:lnTo>
                  <a:lnTo>
                    <a:pt x="941" y="694"/>
                  </a:lnTo>
                  <a:lnTo>
                    <a:pt x="936" y="697"/>
                  </a:lnTo>
                  <a:lnTo>
                    <a:pt x="929" y="698"/>
                  </a:lnTo>
                  <a:lnTo>
                    <a:pt x="923" y="699"/>
                  </a:lnTo>
                  <a:lnTo>
                    <a:pt x="877" y="699"/>
                  </a:lnTo>
                  <a:lnTo>
                    <a:pt x="822" y="618"/>
                  </a:lnTo>
                  <a:lnTo>
                    <a:pt x="822" y="618"/>
                  </a:lnTo>
                  <a:lnTo>
                    <a:pt x="817" y="612"/>
                  </a:lnTo>
                  <a:lnTo>
                    <a:pt x="810" y="608"/>
                  </a:lnTo>
                  <a:lnTo>
                    <a:pt x="804" y="605"/>
                  </a:lnTo>
                  <a:lnTo>
                    <a:pt x="795" y="604"/>
                  </a:lnTo>
                  <a:lnTo>
                    <a:pt x="223" y="604"/>
                  </a:lnTo>
                  <a:lnTo>
                    <a:pt x="223" y="604"/>
                  </a:lnTo>
                  <a:lnTo>
                    <a:pt x="216" y="605"/>
                  </a:lnTo>
                  <a:lnTo>
                    <a:pt x="208" y="608"/>
                  </a:lnTo>
                  <a:lnTo>
                    <a:pt x="202" y="612"/>
                  </a:lnTo>
                  <a:lnTo>
                    <a:pt x="197" y="618"/>
                  </a:lnTo>
                  <a:lnTo>
                    <a:pt x="143" y="699"/>
                  </a:lnTo>
                  <a:lnTo>
                    <a:pt x="96" y="699"/>
                  </a:lnTo>
                  <a:lnTo>
                    <a:pt x="96" y="699"/>
                  </a:lnTo>
                  <a:lnTo>
                    <a:pt x="89" y="698"/>
                  </a:lnTo>
                  <a:lnTo>
                    <a:pt x="84" y="697"/>
                  </a:lnTo>
                  <a:lnTo>
                    <a:pt x="79" y="694"/>
                  </a:lnTo>
                  <a:lnTo>
                    <a:pt x="73" y="689"/>
                  </a:lnTo>
                  <a:lnTo>
                    <a:pt x="70" y="685"/>
                  </a:lnTo>
                  <a:lnTo>
                    <a:pt x="67" y="680"/>
                  </a:lnTo>
                  <a:lnTo>
                    <a:pt x="65" y="673"/>
                  </a:lnTo>
                  <a:lnTo>
                    <a:pt x="65" y="667"/>
                  </a:lnTo>
                  <a:lnTo>
                    <a:pt x="65" y="95"/>
                  </a:lnTo>
                  <a:lnTo>
                    <a:pt x="65" y="95"/>
                  </a:lnTo>
                  <a:lnTo>
                    <a:pt x="65" y="89"/>
                  </a:lnTo>
                  <a:lnTo>
                    <a:pt x="67" y="82"/>
                  </a:lnTo>
                  <a:lnTo>
                    <a:pt x="70" y="77"/>
                  </a:lnTo>
                  <a:lnTo>
                    <a:pt x="73" y="73"/>
                  </a:lnTo>
                  <a:lnTo>
                    <a:pt x="79" y="68"/>
                  </a:lnTo>
                  <a:lnTo>
                    <a:pt x="84" y="65"/>
                  </a:lnTo>
                  <a:lnTo>
                    <a:pt x="89" y="64"/>
                  </a:lnTo>
                  <a:lnTo>
                    <a:pt x="96" y="63"/>
                  </a:lnTo>
                  <a:lnTo>
                    <a:pt x="923" y="63"/>
                  </a:lnTo>
                  <a:lnTo>
                    <a:pt x="923" y="63"/>
                  </a:lnTo>
                  <a:lnTo>
                    <a:pt x="929" y="64"/>
                  </a:lnTo>
                  <a:lnTo>
                    <a:pt x="936" y="65"/>
                  </a:lnTo>
                  <a:lnTo>
                    <a:pt x="941" y="68"/>
                  </a:lnTo>
                  <a:lnTo>
                    <a:pt x="946" y="73"/>
                  </a:lnTo>
                  <a:lnTo>
                    <a:pt x="950" y="77"/>
                  </a:lnTo>
                  <a:lnTo>
                    <a:pt x="952" y="82"/>
                  </a:lnTo>
                  <a:lnTo>
                    <a:pt x="954" y="89"/>
                  </a:lnTo>
                  <a:lnTo>
                    <a:pt x="955" y="95"/>
                  </a:lnTo>
                  <a:lnTo>
                    <a:pt x="955" y="667"/>
                  </a:lnTo>
                  <a:close/>
                  <a:moveTo>
                    <a:pt x="700" y="222"/>
                  </a:moveTo>
                  <a:lnTo>
                    <a:pt x="319" y="222"/>
                  </a:lnTo>
                  <a:lnTo>
                    <a:pt x="319" y="222"/>
                  </a:lnTo>
                  <a:lnTo>
                    <a:pt x="306" y="223"/>
                  </a:lnTo>
                  <a:lnTo>
                    <a:pt x="293" y="225"/>
                  </a:lnTo>
                  <a:lnTo>
                    <a:pt x="281" y="228"/>
                  </a:lnTo>
                  <a:lnTo>
                    <a:pt x="270" y="232"/>
                  </a:lnTo>
                  <a:lnTo>
                    <a:pt x="258" y="238"/>
                  </a:lnTo>
                  <a:lnTo>
                    <a:pt x="248" y="244"/>
                  </a:lnTo>
                  <a:lnTo>
                    <a:pt x="237" y="251"/>
                  </a:lnTo>
                  <a:lnTo>
                    <a:pt x="229" y="259"/>
                  </a:lnTo>
                  <a:lnTo>
                    <a:pt x="220" y="269"/>
                  </a:lnTo>
                  <a:lnTo>
                    <a:pt x="213" y="279"/>
                  </a:lnTo>
                  <a:lnTo>
                    <a:pt x="207" y="288"/>
                  </a:lnTo>
                  <a:lnTo>
                    <a:pt x="202" y="300"/>
                  </a:lnTo>
                  <a:lnTo>
                    <a:pt x="198" y="312"/>
                  </a:lnTo>
                  <a:lnTo>
                    <a:pt x="194" y="324"/>
                  </a:lnTo>
                  <a:lnTo>
                    <a:pt x="192" y="336"/>
                  </a:lnTo>
                  <a:lnTo>
                    <a:pt x="191" y="349"/>
                  </a:lnTo>
                  <a:lnTo>
                    <a:pt x="191" y="349"/>
                  </a:lnTo>
                  <a:lnTo>
                    <a:pt x="192" y="362"/>
                  </a:lnTo>
                  <a:lnTo>
                    <a:pt x="194" y="375"/>
                  </a:lnTo>
                  <a:lnTo>
                    <a:pt x="198" y="387"/>
                  </a:lnTo>
                  <a:lnTo>
                    <a:pt x="202" y="399"/>
                  </a:lnTo>
                  <a:lnTo>
                    <a:pt x="207" y="409"/>
                  </a:lnTo>
                  <a:lnTo>
                    <a:pt x="213" y="420"/>
                  </a:lnTo>
                  <a:lnTo>
                    <a:pt x="220" y="430"/>
                  </a:lnTo>
                  <a:lnTo>
                    <a:pt x="229" y="439"/>
                  </a:lnTo>
                  <a:lnTo>
                    <a:pt x="237" y="447"/>
                  </a:lnTo>
                  <a:lnTo>
                    <a:pt x="248" y="454"/>
                  </a:lnTo>
                  <a:lnTo>
                    <a:pt x="258" y="461"/>
                  </a:lnTo>
                  <a:lnTo>
                    <a:pt x="270" y="466"/>
                  </a:lnTo>
                  <a:lnTo>
                    <a:pt x="281" y="471"/>
                  </a:lnTo>
                  <a:lnTo>
                    <a:pt x="293" y="474"/>
                  </a:lnTo>
                  <a:lnTo>
                    <a:pt x="306" y="476"/>
                  </a:lnTo>
                  <a:lnTo>
                    <a:pt x="319" y="477"/>
                  </a:lnTo>
                  <a:lnTo>
                    <a:pt x="700" y="477"/>
                  </a:lnTo>
                  <a:lnTo>
                    <a:pt x="700" y="477"/>
                  </a:lnTo>
                  <a:lnTo>
                    <a:pt x="714" y="476"/>
                  </a:lnTo>
                  <a:lnTo>
                    <a:pt x="726" y="474"/>
                  </a:lnTo>
                  <a:lnTo>
                    <a:pt x="738" y="471"/>
                  </a:lnTo>
                  <a:lnTo>
                    <a:pt x="750" y="466"/>
                  </a:lnTo>
                  <a:lnTo>
                    <a:pt x="761" y="461"/>
                  </a:lnTo>
                  <a:lnTo>
                    <a:pt x="772" y="454"/>
                  </a:lnTo>
                  <a:lnTo>
                    <a:pt x="781" y="447"/>
                  </a:lnTo>
                  <a:lnTo>
                    <a:pt x="790" y="439"/>
                  </a:lnTo>
                  <a:lnTo>
                    <a:pt x="799" y="430"/>
                  </a:lnTo>
                  <a:lnTo>
                    <a:pt x="806" y="420"/>
                  </a:lnTo>
                  <a:lnTo>
                    <a:pt x="812" y="409"/>
                  </a:lnTo>
                  <a:lnTo>
                    <a:pt x="818" y="399"/>
                  </a:lnTo>
                  <a:lnTo>
                    <a:pt x="822" y="387"/>
                  </a:lnTo>
                  <a:lnTo>
                    <a:pt x="825" y="375"/>
                  </a:lnTo>
                  <a:lnTo>
                    <a:pt x="826" y="362"/>
                  </a:lnTo>
                  <a:lnTo>
                    <a:pt x="827" y="349"/>
                  </a:lnTo>
                  <a:lnTo>
                    <a:pt x="827" y="349"/>
                  </a:lnTo>
                  <a:lnTo>
                    <a:pt x="826" y="336"/>
                  </a:lnTo>
                  <a:lnTo>
                    <a:pt x="825" y="324"/>
                  </a:lnTo>
                  <a:lnTo>
                    <a:pt x="822" y="312"/>
                  </a:lnTo>
                  <a:lnTo>
                    <a:pt x="818" y="300"/>
                  </a:lnTo>
                  <a:lnTo>
                    <a:pt x="812" y="288"/>
                  </a:lnTo>
                  <a:lnTo>
                    <a:pt x="806" y="279"/>
                  </a:lnTo>
                  <a:lnTo>
                    <a:pt x="799" y="269"/>
                  </a:lnTo>
                  <a:lnTo>
                    <a:pt x="790" y="259"/>
                  </a:lnTo>
                  <a:lnTo>
                    <a:pt x="781" y="251"/>
                  </a:lnTo>
                  <a:lnTo>
                    <a:pt x="772" y="244"/>
                  </a:lnTo>
                  <a:lnTo>
                    <a:pt x="761" y="238"/>
                  </a:lnTo>
                  <a:lnTo>
                    <a:pt x="750" y="232"/>
                  </a:lnTo>
                  <a:lnTo>
                    <a:pt x="738" y="228"/>
                  </a:lnTo>
                  <a:lnTo>
                    <a:pt x="726" y="225"/>
                  </a:lnTo>
                  <a:lnTo>
                    <a:pt x="714" y="223"/>
                  </a:lnTo>
                  <a:lnTo>
                    <a:pt x="700" y="222"/>
                  </a:lnTo>
                  <a:lnTo>
                    <a:pt x="700" y="222"/>
                  </a:lnTo>
                  <a:close/>
                  <a:moveTo>
                    <a:pt x="319" y="413"/>
                  </a:moveTo>
                  <a:lnTo>
                    <a:pt x="319" y="413"/>
                  </a:lnTo>
                  <a:lnTo>
                    <a:pt x="312" y="413"/>
                  </a:lnTo>
                  <a:lnTo>
                    <a:pt x="306" y="412"/>
                  </a:lnTo>
                  <a:lnTo>
                    <a:pt x="294" y="408"/>
                  </a:lnTo>
                  <a:lnTo>
                    <a:pt x="283" y="402"/>
                  </a:lnTo>
                  <a:lnTo>
                    <a:pt x="274" y="394"/>
                  </a:lnTo>
                  <a:lnTo>
                    <a:pt x="266" y="385"/>
                  </a:lnTo>
                  <a:lnTo>
                    <a:pt x="260" y="374"/>
                  </a:lnTo>
                  <a:lnTo>
                    <a:pt x="257" y="362"/>
                  </a:lnTo>
                  <a:lnTo>
                    <a:pt x="256" y="356"/>
                  </a:lnTo>
                  <a:lnTo>
                    <a:pt x="255" y="349"/>
                  </a:lnTo>
                  <a:lnTo>
                    <a:pt x="255" y="349"/>
                  </a:lnTo>
                  <a:lnTo>
                    <a:pt x="256" y="343"/>
                  </a:lnTo>
                  <a:lnTo>
                    <a:pt x="257" y="336"/>
                  </a:lnTo>
                  <a:lnTo>
                    <a:pt x="260" y="325"/>
                  </a:lnTo>
                  <a:lnTo>
                    <a:pt x="266" y="314"/>
                  </a:lnTo>
                  <a:lnTo>
                    <a:pt x="274" y="304"/>
                  </a:lnTo>
                  <a:lnTo>
                    <a:pt x="283" y="297"/>
                  </a:lnTo>
                  <a:lnTo>
                    <a:pt x="294" y="290"/>
                  </a:lnTo>
                  <a:lnTo>
                    <a:pt x="306" y="287"/>
                  </a:lnTo>
                  <a:lnTo>
                    <a:pt x="312" y="286"/>
                  </a:lnTo>
                  <a:lnTo>
                    <a:pt x="319" y="286"/>
                  </a:lnTo>
                  <a:lnTo>
                    <a:pt x="319" y="286"/>
                  </a:lnTo>
                  <a:lnTo>
                    <a:pt x="325" y="286"/>
                  </a:lnTo>
                  <a:lnTo>
                    <a:pt x="332" y="287"/>
                  </a:lnTo>
                  <a:lnTo>
                    <a:pt x="344" y="290"/>
                  </a:lnTo>
                  <a:lnTo>
                    <a:pt x="354" y="297"/>
                  </a:lnTo>
                  <a:lnTo>
                    <a:pt x="364" y="304"/>
                  </a:lnTo>
                  <a:lnTo>
                    <a:pt x="371" y="314"/>
                  </a:lnTo>
                  <a:lnTo>
                    <a:pt x="377" y="325"/>
                  </a:lnTo>
                  <a:lnTo>
                    <a:pt x="381" y="336"/>
                  </a:lnTo>
                  <a:lnTo>
                    <a:pt x="382" y="343"/>
                  </a:lnTo>
                  <a:lnTo>
                    <a:pt x="382" y="349"/>
                  </a:lnTo>
                  <a:lnTo>
                    <a:pt x="382" y="349"/>
                  </a:lnTo>
                  <a:lnTo>
                    <a:pt x="382" y="356"/>
                  </a:lnTo>
                  <a:lnTo>
                    <a:pt x="381" y="362"/>
                  </a:lnTo>
                  <a:lnTo>
                    <a:pt x="377" y="374"/>
                  </a:lnTo>
                  <a:lnTo>
                    <a:pt x="371" y="385"/>
                  </a:lnTo>
                  <a:lnTo>
                    <a:pt x="364" y="394"/>
                  </a:lnTo>
                  <a:lnTo>
                    <a:pt x="354" y="402"/>
                  </a:lnTo>
                  <a:lnTo>
                    <a:pt x="344" y="408"/>
                  </a:lnTo>
                  <a:lnTo>
                    <a:pt x="332" y="412"/>
                  </a:lnTo>
                  <a:lnTo>
                    <a:pt x="325" y="413"/>
                  </a:lnTo>
                  <a:lnTo>
                    <a:pt x="319" y="413"/>
                  </a:lnTo>
                  <a:lnTo>
                    <a:pt x="319" y="413"/>
                  </a:lnTo>
                  <a:close/>
                  <a:moveTo>
                    <a:pt x="590" y="413"/>
                  </a:moveTo>
                  <a:lnTo>
                    <a:pt x="428" y="413"/>
                  </a:lnTo>
                  <a:lnTo>
                    <a:pt x="428" y="413"/>
                  </a:lnTo>
                  <a:lnTo>
                    <a:pt x="436" y="399"/>
                  </a:lnTo>
                  <a:lnTo>
                    <a:pt x="441" y="383"/>
                  </a:lnTo>
                  <a:lnTo>
                    <a:pt x="444" y="367"/>
                  </a:lnTo>
                  <a:lnTo>
                    <a:pt x="446" y="349"/>
                  </a:lnTo>
                  <a:lnTo>
                    <a:pt x="446" y="349"/>
                  </a:lnTo>
                  <a:lnTo>
                    <a:pt x="444" y="332"/>
                  </a:lnTo>
                  <a:lnTo>
                    <a:pt x="441" y="316"/>
                  </a:lnTo>
                  <a:lnTo>
                    <a:pt x="436" y="300"/>
                  </a:lnTo>
                  <a:lnTo>
                    <a:pt x="428" y="286"/>
                  </a:lnTo>
                  <a:lnTo>
                    <a:pt x="590" y="286"/>
                  </a:lnTo>
                  <a:lnTo>
                    <a:pt x="590" y="286"/>
                  </a:lnTo>
                  <a:lnTo>
                    <a:pt x="584" y="300"/>
                  </a:lnTo>
                  <a:lnTo>
                    <a:pt x="577" y="316"/>
                  </a:lnTo>
                  <a:lnTo>
                    <a:pt x="574" y="332"/>
                  </a:lnTo>
                  <a:lnTo>
                    <a:pt x="573" y="349"/>
                  </a:lnTo>
                  <a:lnTo>
                    <a:pt x="573" y="349"/>
                  </a:lnTo>
                  <a:lnTo>
                    <a:pt x="574" y="367"/>
                  </a:lnTo>
                  <a:lnTo>
                    <a:pt x="577" y="383"/>
                  </a:lnTo>
                  <a:lnTo>
                    <a:pt x="584" y="399"/>
                  </a:lnTo>
                  <a:lnTo>
                    <a:pt x="590" y="413"/>
                  </a:lnTo>
                  <a:lnTo>
                    <a:pt x="590" y="413"/>
                  </a:lnTo>
                  <a:close/>
                  <a:moveTo>
                    <a:pt x="700" y="413"/>
                  </a:moveTo>
                  <a:lnTo>
                    <a:pt x="700" y="413"/>
                  </a:lnTo>
                  <a:lnTo>
                    <a:pt x="693" y="413"/>
                  </a:lnTo>
                  <a:lnTo>
                    <a:pt x="688" y="412"/>
                  </a:lnTo>
                  <a:lnTo>
                    <a:pt x="675" y="408"/>
                  </a:lnTo>
                  <a:lnTo>
                    <a:pt x="664" y="402"/>
                  </a:lnTo>
                  <a:lnTo>
                    <a:pt x="656" y="394"/>
                  </a:lnTo>
                  <a:lnTo>
                    <a:pt x="647" y="385"/>
                  </a:lnTo>
                  <a:lnTo>
                    <a:pt x="642" y="374"/>
                  </a:lnTo>
                  <a:lnTo>
                    <a:pt x="638" y="362"/>
                  </a:lnTo>
                  <a:lnTo>
                    <a:pt x="636" y="356"/>
                  </a:lnTo>
                  <a:lnTo>
                    <a:pt x="636" y="349"/>
                  </a:lnTo>
                  <a:lnTo>
                    <a:pt x="636" y="349"/>
                  </a:lnTo>
                  <a:lnTo>
                    <a:pt x="636" y="343"/>
                  </a:lnTo>
                  <a:lnTo>
                    <a:pt x="638" y="336"/>
                  </a:lnTo>
                  <a:lnTo>
                    <a:pt x="642" y="325"/>
                  </a:lnTo>
                  <a:lnTo>
                    <a:pt x="647" y="314"/>
                  </a:lnTo>
                  <a:lnTo>
                    <a:pt x="656" y="304"/>
                  </a:lnTo>
                  <a:lnTo>
                    <a:pt x="664" y="297"/>
                  </a:lnTo>
                  <a:lnTo>
                    <a:pt x="675" y="290"/>
                  </a:lnTo>
                  <a:lnTo>
                    <a:pt x="688" y="287"/>
                  </a:lnTo>
                  <a:lnTo>
                    <a:pt x="693" y="286"/>
                  </a:lnTo>
                  <a:lnTo>
                    <a:pt x="700" y="286"/>
                  </a:lnTo>
                  <a:lnTo>
                    <a:pt x="700" y="286"/>
                  </a:lnTo>
                  <a:lnTo>
                    <a:pt x="707" y="286"/>
                  </a:lnTo>
                  <a:lnTo>
                    <a:pt x="713" y="287"/>
                  </a:lnTo>
                  <a:lnTo>
                    <a:pt x="726" y="290"/>
                  </a:lnTo>
                  <a:lnTo>
                    <a:pt x="736" y="297"/>
                  </a:lnTo>
                  <a:lnTo>
                    <a:pt x="745" y="304"/>
                  </a:lnTo>
                  <a:lnTo>
                    <a:pt x="753" y="314"/>
                  </a:lnTo>
                  <a:lnTo>
                    <a:pt x="759" y="325"/>
                  </a:lnTo>
                  <a:lnTo>
                    <a:pt x="763" y="336"/>
                  </a:lnTo>
                  <a:lnTo>
                    <a:pt x="763" y="343"/>
                  </a:lnTo>
                  <a:lnTo>
                    <a:pt x="764" y="349"/>
                  </a:lnTo>
                  <a:lnTo>
                    <a:pt x="764" y="349"/>
                  </a:lnTo>
                  <a:lnTo>
                    <a:pt x="763" y="356"/>
                  </a:lnTo>
                  <a:lnTo>
                    <a:pt x="763" y="362"/>
                  </a:lnTo>
                  <a:lnTo>
                    <a:pt x="759" y="374"/>
                  </a:lnTo>
                  <a:lnTo>
                    <a:pt x="753" y="385"/>
                  </a:lnTo>
                  <a:lnTo>
                    <a:pt x="745" y="394"/>
                  </a:lnTo>
                  <a:lnTo>
                    <a:pt x="736" y="402"/>
                  </a:lnTo>
                  <a:lnTo>
                    <a:pt x="726" y="408"/>
                  </a:lnTo>
                  <a:lnTo>
                    <a:pt x="713" y="412"/>
                  </a:lnTo>
                  <a:lnTo>
                    <a:pt x="707" y="413"/>
                  </a:lnTo>
                  <a:lnTo>
                    <a:pt x="700" y="413"/>
                  </a:lnTo>
                  <a:lnTo>
                    <a:pt x="700" y="41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0" name="Freeform 30"/>
            <p:cNvSpPr>
              <a:spLocks noEditPoints="1"/>
            </p:cNvSpPr>
            <p:nvPr/>
          </p:nvSpPr>
          <p:spPr bwMode="auto">
            <a:xfrm>
              <a:off x="9505648" y="2890157"/>
              <a:ext cx="322263" cy="323850"/>
            </a:xfrm>
            <a:custGeom>
              <a:avLst/>
              <a:gdLst>
                <a:gd name="T0" fmla="*/ 645 w 1018"/>
                <a:gd name="T1" fmla="*/ 1 h 1018"/>
                <a:gd name="T2" fmla="*/ 353 w 1018"/>
                <a:gd name="T3" fmla="*/ 18 h 1018"/>
                <a:gd name="T4" fmla="*/ 59 w 1018"/>
                <a:gd name="T5" fmla="*/ 135 h 1018"/>
                <a:gd name="T6" fmla="*/ 12 w 1018"/>
                <a:gd name="T7" fmla="*/ 177 h 1018"/>
                <a:gd name="T8" fmla="*/ 0 w 1018"/>
                <a:gd name="T9" fmla="*/ 922 h 1018"/>
                <a:gd name="T10" fmla="*/ 22 w 1018"/>
                <a:gd name="T11" fmla="*/ 982 h 1018"/>
                <a:gd name="T12" fmla="*/ 76 w 1018"/>
                <a:gd name="T13" fmla="*/ 1016 h 1018"/>
                <a:gd name="T14" fmla="*/ 950 w 1018"/>
                <a:gd name="T15" fmla="*/ 1014 h 1018"/>
                <a:gd name="T16" fmla="*/ 1002 w 1018"/>
                <a:gd name="T17" fmla="*/ 976 h 1018"/>
                <a:gd name="T18" fmla="*/ 1018 w 1018"/>
                <a:gd name="T19" fmla="*/ 223 h 1018"/>
                <a:gd name="T20" fmla="*/ 1002 w 1018"/>
                <a:gd name="T21" fmla="*/ 169 h 1018"/>
                <a:gd name="T22" fmla="*/ 950 w 1018"/>
                <a:gd name="T23" fmla="*/ 132 h 1018"/>
                <a:gd name="T24" fmla="*/ 253 w 1018"/>
                <a:gd name="T25" fmla="*/ 477 h 1018"/>
                <a:gd name="T26" fmla="*/ 223 w 1018"/>
                <a:gd name="T27" fmla="*/ 588 h 1018"/>
                <a:gd name="T28" fmla="*/ 235 w 1018"/>
                <a:gd name="T29" fmla="*/ 686 h 1018"/>
                <a:gd name="T30" fmla="*/ 954 w 1018"/>
                <a:gd name="T31" fmla="*/ 922 h 1018"/>
                <a:gd name="T32" fmla="*/ 929 w 1018"/>
                <a:gd name="T33" fmla="*/ 953 h 1018"/>
                <a:gd name="T34" fmla="*/ 73 w 1018"/>
                <a:gd name="T35" fmla="*/ 945 h 1018"/>
                <a:gd name="T36" fmla="*/ 286 w 1018"/>
                <a:gd name="T37" fmla="*/ 795 h 1018"/>
                <a:gd name="T38" fmla="*/ 338 w 1018"/>
                <a:gd name="T39" fmla="*/ 833 h 1018"/>
                <a:gd name="T40" fmla="*/ 432 w 1018"/>
                <a:gd name="T41" fmla="*/ 879 h 1018"/>
                <a:gd name="T42" fmla="*/ 525 w 1018"/>
                <a:gd name="T43" fmla="*/ 890 h 1018"/>
                <a:gd name="T44" fmla="*/ 629 w 1018"/>
                <a:gd name="T45" fmla="*/ 864 h 1018"/>
                <a:gd name="T46" fmla="*/ 713 w 1018"/>
                <a:gd name="T47" fmla="*/ 804 h 1018"/>
                <a:gd name="T48" fmla="*/ 286 w 1018"/>
                <a:gd name="T49" fmla="*/ 604 h 1018"/>
                <a:gd name="T50" fmla="*/ 324 w 1018"/>
                <a:gd name="T51" fmla="*/ 479 h 1018"/>
                <a:gd name="T52" fmla="*/ 443 w 1018"/>
                <a:gd name="T53" fmla="*/ 391 h 1018"/>
                <a:gd name="T54" fmla="*/ 575 w 1018"/>
                <a:gd name="T55" fmla="*/ 391 h 1018"/>
                <a:gd name="T56" fmla="*/ 694 w 1018"/>
                <a:gd name="T57" fmla="*/ 479 h 1018"/>
                <a:gd name="T58" fmla="*/ 732 w 1018"/>
                <a:gd name="T59" fmla="*/ 604 h 1018"/>
                <a:gd name="T60" fmla="*/ 681 w 1018"/>
                <a:gd name="T61" fmla="*/ 745 h 1018"/>
                <a:gd name="T62" fmla="*/ 553 w 1018"/>
                <a:gd name="T63" fmla="*/ 823 h 1018"/>
                <a:gd name="T64" fmla="*/ 423 w 1018"/>
                <a:gd name="T65" fmla="*/ 810 h 1018"/>
                <a:gd name="T66" fmla="*/ 313 w 1018"/>
                <a:gd name="T67" fmla="*/ 710 h 1018"/>
                <a:gd name="T68" fmla="*/ 954 w 1018"/>
                <a:gd name="T69" fmla="*/ 731 h 1018"/>
                <a:gd name="T70" fmla="*/ 791 w 1018"/>
                <a:gd name="T71" fmla="*/ 654 h 1018"/>
                <a:gd name="T72" fmla="*/ 791 w 1018"/>
                <a:gd name="T73" fmla="*/ 554 h 1018"/>
                <a:gd name="T74" fmla="*/ 954 w 1018"/>
                <a:gd name="T75" fmla="*/ 731 h 1018"/>
                <a:gd name="T76" fmla="*/ 713 w 1018"/>
                <a:gd name="T77" fmla="*/ 404 h 1018"/>
                <a:gd name="T78" fmla="*/ 629 w 1018"/>
                <a:gd name="T79" fmla="*/ 344 h 1018"/>
                <a:gd name="T80" fmla="*/ 525 w 1018"/>
                <a:gd name="T81" fmla="*/ 318 h 1018"/>
                <a:gd name="T82" fmla="*/ 432 w 1018"/>
                <a:gd name="T83" fmla="*/ 328 h 1018"/>
                <a:gd name="T84" fmla="*/ 338 w 1018"/>
                <a:gd name="T85" fmla="*/ 375 h 1018"/>
                <a:gd name="T86" fmla="*/ 286 w 1018"/>
                <a:gd name="T87" fmla="*/ 414 h 1018"/>
                <a:gd name="T88" fmla="*/ 73 w 1018"/>
                <a:gd name="T89" fmla="*/ 200 h 1018"/>
                <a:gd name="T90" fmla="*/ 327 w 1018"/>
                <a:gd name="T91" fmla="*/ 190 h 1018"/>
                <a:gd name="T92" fmla="*/ 672 w 1018"/>
                <a:gd name="T93" fmla="*/ 173 h 1018"/>
                <a:gd name="T94" fmla="*/ 929 w 1018"/>
                <a:gd name="T95" fmla="*/ 192 h 1018"/>
                <a:gd name="T96" fmla="*/ 954 w 1018"/>
                <a:gd name="T97" fmla="*/ 223 h 1018"/>
                <a:gd name="T98" fmla="*/ 546 w 1018"/>
                <a:gd name="T99" fmla="*/ 516 h 1018"/>
                <a:gd name="T100" fmla="*/ 593 w 1018"/>
                <a:gd name="T101" fmla="*/ 559 h 1018"/>
                <a:gd name="T102" fmla="*/ 605 w 1018"/>
                <a:gd name="T103" fmla="*/ 610 h 1018"/>
                <a:gd name="T104" fmla="*/ 636 w 1018"/>
                <a:gd name="T105" fmla="*/ 636 h 1018"/>
                <a:gd name="T106" fmla="*/ 665 w 1018"/>
                <a:gd name="T107" fmla="*/ 617 h 1018"/>
                <a:gd name="T108" fmla="*/ 655 w 1018"/>
                <a:gd name="T109" fmla="*/ 542 h 1018"/>
                <a:gd name="T110" fmla="*/ 585 w 1018"/>
                <a:gd name="T111" fmla="*/ 464 h 1018"/>
                <a:gd name="T112" fmla="*/ 503 w 1018"/>
                <a:gd name="T113" fmla="*/ 446 h 1018"/>
                <a:gd name="T114" fmla="*/ 477 w 1018"/>
                <a:gd name="T115" fmla="*/ 477 h 1018"/>
                <a:gd name="T116" fmla="*/ 497 w 1018"/>
                <a:gd name="T117" fmla="*/ 50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923" y="127"/>
                  </a:moveTo>
                  <a:lnTo>
                    <a:pt x="720" y="127"/>
                  </a:lnTo>
                  <a:lnTo>
                    <a:pt x="665" y="18"/>
                  </a:lnTo>
                  <a:lnTo>
                    <a:pt x="665" y="18"/>
                  </a:lnTo>
                  <a:lnTo>
                    <a:pt x="660" y="10"/>
                  </a:lnTo>
                  <a:lnTo>
                    <a:pt x="653" y="5"/>
                  </a:lnTo>
                  <a:lnTo>
                    <a:pt x="645" y="1"/>
                  </a:lnTo>
                  <a:lnTo>
                    <a:pt x="636" y="0"/>
                  </a:lnTo>
                  <a:lnTo>
                    <a:pt x="382" y="0"/>
                  </a:lnTo>
                  <a:lnTo>
                    <a:pt x="382" y="0"/>
                  </a:lnTo>
                  <a:lnTo>
                    <a:pt x="373" y="1"/>
                  </a:lnTo>
                  <a:lnTo>
                    <a:pt x="365" y="5"/>
                  </a:lnTo>
                  <a:lnTo>
                    <a:pt x="358" y="10"/>
                  </a:lnTo>
                  <a:lnTo>
                    <a:pt x="353" y="18"/>
                  </a:lnTo>
                  <a:lnTo>
                    <a:pt x="298" y="127"/>
                  </a:lnTo>
                  <a:lnTo>
                    <a:pt x="95" y="127"/>
                  </a:lnTo>
                  <a:lnTo>
                    <a:pt x="95" y="127"/>
                  </a:lnTo>
                  <a:lnTo>
                    <a:pt x="86" y="127"/>
                  </a:lnTo>
                  <a:lnTo>
                    <a:pt x="76" y="129"/>
                  </a:lnTo>
                  <a:lnTo>
                    <a:pt x="67" y="132"/>
                  </a:lnTo>
                  <a:lnTo>
                    <a:pt x="59" y="135"/>
                  </a:lnTo>
                  <a:lnTo>
                    <a:pt x="50" y="139"/>
                  </a:lnTo>
                  <a:lnTo>
                    <a:pt x="42" y="143"/>
                  </a:lnTo>
                  <a:lnTo>
                    <a:pt x="35" y="149"/>
                  </a:lnTo>
                  <a:lnTo>
                    <a:pt x="28" y="155"/>
                  </a:lnTo>
                  <a:lnTo>
                    <a:pt x="22" y="162"/>
                  </a:lnTo>
                  <a:lnTo>
                    <a:pt x="16" y="169"/>
                  </a:lnTo>
                  <a:lnTo>
                    <a:pt x="12" y="177"/>
                  </a:lnTo>
                  <a:lnTo>
                    <a:pt x="7" y="185"/>
                  </a:lnTo>
                  <a:lnTo>
                    <a:pt x="4" y="194"/>
                  </a:lnTo>
                  <a:lnTo>
                    <a:pt x="2" y="203"/>
                  </a:lnTo>
                  <a:lnTo>
                    <a:pt x="1" y="213"/>
                  </a:lnTo>
                  <a:lnTo>
                    <a:pt x="0" y="223"/>
                  </a:lnTo>
                  <a:lnTo>
                    <a:pt x="0" y="922"/>
                  </a:lnTo>
                  <a:lnTo>
                    <a:pt x="0" y="922"/>
                  </a:lnTo>
                  <a:lnTo>
                    <a:pt x="1" y="932"/>
                  </a:lnTo>
                  <a:lnTo>
                    <a:pt x="2" y="942"/>
                  </a:lnTo>
                  <a:lnTo>
                    <a:pt x="4" y="950"/>
                  </a:lnTo>
                  <a:lnTo>
                    <a:pt x="7" y="959"/>
                  </a:lnTo>
                  <a:lnTo>
                    <a:pt x="12" y="967"/>
                  </a:lnTo>
                  <a:lnTo>
                    <a:pt x="16" y="976"/>
                  </a:lnTo>
                  <a:lnTo>
                    <a:pt x="22" y="982"/>
                  </a:lnTo>
                  <a:lnTo>
                    <a:pt x="28" y="990"/>
                  </a:lnTo>
                  <a:lnTo>
                    <a:pt x="35" y="995"/>
                  </a:lnTo>
                  <a:lnTo>
                    <a:pt x="42" y="1002"/>
                  </a:lnTo>
                  <a:lnTo>
                    <a:pt x="50" y="1006"/>
                  </a:lnTo>
                  <a:lnTo>
                    <a:pt x="59" y="1010"/>
                  </a:lnTo>
                  <a:lnTo>
                    <a:pt x="67" y="1014"/>
                  </a:lnTo>
                  <a:lnTo>
                    <a:pt x="76" y="1016"/>
                  </a:lnTo>
                  <a:lnTo>
                    <a:pt x="86" y="1017"/>
                  </a:lnTo>
                  <a:lnTo>
                    <a:pt x="95" y="1018"/>
                  </a:lnTo>
                  <a:lnTo>
                    <a:pt x="923" y="1018"/>
                  </a:lnTo>
                  <a:lnTo>
                    <a:pt x="923" y="1018"/>
                  </a:lnTo>
                  <a:lnTo>
                    <a:pt x="932" y="1017"/>
                  </a:lnTo>
                  <a:lnTo>
                    <a:pt x="942" y="1016"/>
                  </a:lnTo>
                  <a:lnTo>
                    <a:pt x="950" y="1014"/>
                  </a:lnTo>
                  <a:lnTo>
                    <a:pt x="959" y="1010"/>
                  </a:lnTo>
                  <a:lnTo>
                    <a:pt x="968" y="1006"/>
                  </a:lnTo>
                  <a:lnTo>
                    <a:pt x="976" y="1002"/>
                  </a:lnTo>
                  <a:lnTo>
                    <a:pt x="983" y="995"/>
                  </a:lnTo>
                  <a:lnTo>
                    <a:pt x="990" y="990"/>
                  </a:lnTo>
                  <a:lnTo>
                    <a:pt x="996" y="982"/>
                  </a:lnTo>
                  <a:lnTo>
                    <a:pt x="1002" y="976"/>
                  </a:lnTo>
                  <a:lnTo>
                    <a:pt x="1006" y="967"/>
                  </a:lnTo>
                  <a:lnTo>
                    <a:pt x="1011" y="959"/>
                  </a:lnTo>
                  <a:lnTo>
                    <a:pt x="1014" y="950"/>
                  </a:lnTo>
                  <a:lnTo>
                    <a:pt x="1016" y="942"/>
                  </a:lnTo>
                  <a:lnTo>
                    <a:pt x="1017" y="932"/>
                  </a:lnTo>
                  <a:lnTo>
                    <a:pt x="1018" y="922"/>
                  </a:lnTo>
                  <a:lnTo>
                    <a:pt x="1018" y="223"/>
                  </a:lnTo>
                  <a:lnTo>
                    <a:pt x="1018" y="223"/>
                  </a:lnTo>
                  <a:lnTo>
                    <a:pt x="1017" y="213"/>
                  </a:lnTo>
                  <a:lnTo>
                    <a:pt x="1016" y="203"/>
                  </a:lnTo>
                  <a:lnTo>
                    <a:pt x="1014" y="194"/>
                  </a:lnTo>
                  <a:lnTo>
                    <a:pt x="1011" y="185"/>
                  </a:lnTo>
                  <a:lnTo>
                    <a:pt x="1006" y="177"/>
                  </a:lnTo>
                  <a:lnTo>
                    <a:pt x="1002" y="169"/>
                  </a:lnTo>
                  <a:lnTo>
                    <a:pt x="996" y="162"/>
                  </a:lnTo>
                  <a:lnTo>
                    <a:pt x="990" y="155"/>
                  </a:lnTo>
                  <a:lnTo>
                    <a:pt x="983" y="149"/>
                  </a:lnTo>
                  <a:lnTo>
                    <a:pt x="976" y="143"/>
                  </a:lnTo>
                  <a:lnTo>
                    <a:pt x="968" y="139"/>
                  </a:lnTo>
                  <a:lnTo>
                    <a:pt x="959" y="135"/>
                  </a:lnTo>
                  <a:lnTo>
                    <a:pt x="950" y="132"/>
                  </a:lnTo>
                  <a:lnTo>
                    <a:pt x="942" y="129"/>
                  </a:lnTo>
                  <a:lnTo>
                    <a:pt x="932" y="127"/>
                  </a:lnTo>
                  <a:lnTo>
                    <a:pt x="923" y="127"/>
                  </a:lnTo>
                  <a:lnTo>
                    <a:pt x="923" y="127"/>
                  </a:lnTo>
                  <a:close/>
                  <a:moveTo>
                    <a:pt x="64" y="477"/>
                  </a:moveTo>
                  <a:lnTo>
                    <a:pt x="253" y="477"/>
                  </a:lnTo>
                  <a:lnTo>
                    <a:pt x="253" y="477"/>
                  </a:lnTo>
                  <a:lnTo>
                    <a:pt x="247" y="491"/>
                  </a:lnTo>
                  <a:lnTo>
                    <a:pt x="240" y="506"/>
                  </a:lnTo>
                  <a:lnTo>
                    <a:pt x="235" y="522"/>
                  </a:lnTo>
                  <a:lnTo>
                    <a:pt x="231" y="538"/>
                  </a:lnTo>
                  <a:lnTo>
                    <a:pt x="227" y="554"/>
                  </a:lnTo>
                  <a:lnTo>
                    <a:pt x="225" y="570"/>
                  </a:lnTo>
                  <a:lnTo>
                    <a:pt x="223" y="588"/>
                  </a:lnTo>
                  <a:lnTo>
                    <a:pt x="223" y="604"/>
                  </a:lnTo>
                  <a:lnTo>
                    <a:pt x="223" y="604"/>
                  </a:lnTo>
                  <a:lnTo>
                    <a:pt x="223" y="621"/>
                  </a:lnTo>
                  <a:lnTo>
                    <a:pt x="225" y="638"/>
                  </a:lnTo>
                  <a:lnTo>
                    <a:pt x="227" y="654"/>
                  </a:lnTo>
                  <a:lnTo>
                    <a:pt x="231" y="670"/>
                  </a:lnTo>
                  <a:lnTo>
                    <a:pt x="235" y="686"/>
                  </a:lnTo>
                  <a:lnTo>
                    <a:pt x="240" y="701"/>
                  </a:lnTo>
                  <a:lnTo>
                    <a:pt x="247" y="716"/>
                  </a:lnTo>
                  <a:lnTo>
                    <a:pt x="253" y="731"/>
                  </a:lnTo>
                  <a:lnTo>
                    <a:pt x="64" y="731"/>
                  </a:lnTo>
                  <a:lnTo>
                    <a:pt x="64" y="477"/>
                  </a:lnTo>
                  <a:close/>
                  <a:moveTo>
                    <a:pt x="954" y="922"/>
                  </a:moveTo>
                  <a:lnTo>
                    <a:pt x="954" y="922"/>
                  </a:lnTo>
                  <a:lnTo>
                    <a:pt x="954" y="929"/>
                  </a:lnTo>
                  <a:lnTo>
                    <a:pt x="952" y="934"/>
                  </a:lnTo>
                  <a:lnTo>
                    <a:pt x="948" y="939"/>
                  </a:lnTo>
                  <a:lnTo>
                    <a:pt x="945" y="945"/>
                  </a:lnTo>
                  <a:lnTo>
                    <a:pt x="940" y="948"/>
                  </a:lnTo>
                  <a:lnTo>
                    <a:pt x="934" y="951"/>
                  </a:lnTo>
                  <a:lnTo>
                    <a:pt x="929" y="953"/>
                  </a:lnTo>
                  <a:lnTo>
                    <a:pt x="923" y="953"/>
                  </a:lnTo>
                  <a:lnTo>
                    <a:pt x="95" y="953"/>
                  </a:lnTo>
                  <a:lnTo>
                    <a:pt x="95" y="953"/>
                  </a:lnTo>
                  <a:lnTo>
                    <a:pt x="89" y="953"/>
                  </a:lnTo>
                  <a:lnTo>
                    <a:pt x="84" y="951"/>
                  </a:lnTo>
                  <a:lnTo>
                    <a:pt x="78" y="948"/>
                  </a:lnTo>
                  <a:lnTo>
                    <a:pt x="73" y="945"/>
                  </a:lnTo>
                  <a:lnTo>
                    <a:pt x="70" y="939"/>
                  </a:lnTo>
                  <a:lnTo>
                    <a:pt x="66" y="934"/>
                  </a:lnTo>
                  <a:lnTo>
                    <a:pt x="64" y="929"/>
                  </a:lnTo>
                  <a:lnTo>
                    <a:pt x="64" y="922"/>
                  </a:lnTo>
                  <a:lnTo>
                    <a:pt x="64" y="795"/>
                  </a:lnTo>
                  <a:lnTo>
                    <a:pt x="286" y="795"/>
                  </a:lnTo>
                  <a:lnTo>
                    <a:pt x="286" y="795"/>
                  </a:lnTo>
                  <a:lnTo>
                    <a:pt x="291" y="795"/>
                  </a:lnTo>
                  <a:lnTo>
                    <a:pt x="295" y="794"/>
                  </a:lnTo>
                  <a:lnTo>
                    <a:pt x="295" y="794"/>
                  </a:lnTo>
                  <a:lnTo>
                    <a:pt x="305" y="804"/>
                  </a:lnTo>
                  <a:lnTo>
                    <a:pt x="315" y="814"/>
                  </a:lnTo>
                  <a:lnTo>
                    <a:pt x="327" y="825"/>
                  </a:lnTo>
                  <a:lnTo>
                    <a:pt x="338" y="833"/>
                  </a:lnTo>
                  <a:lnTo>
                    <a:pt x="351" y="842"/>
                  </a:lnTo>
                  <a:lnTo>
                    <a:pt x="364" y="850"/>
                  </a:lnTo>
                  <a:lnTo>
                    <a:pt x="376" y="857"/>
                  </a:lnTo>
                  <a:lnTo>
                    <a:pt x="389" y="864"/>
                  </a:lnTo>
                  <a:lnTo>
                    <a:pt x="403" y="870"/>
                  </a:lnTo>
                  <a:lnTo>
                    <a:pt x="417" y="875"/>
                  </a:lnTo>
                  <a:lnTo>
                    <a:pt x="432" y="879"/>
                  </a:lnTo>
                  <a:lnTo>
                    <a:pt x="447" y="884"/>
                  </a:lnTo>
                  <a:lnTo>
                    <a:pt x="462" y="887"/>
                  </a:lnTo>
                  <a:lnTo>
                    <a:pt x="477" y="889"/>
                  </a:lnTo>
                  <a:lnTo>
                    <a:pt x="493" y="890"/>
                  </a:lnTo>
                  <a:lnTo>
                    <a:pt x="509" y="890"/>
                  </a:lnTo>
                  <a:lnTo>
                    <a:pt x="509" y="890"/>
                  </a:lnTo>
                  <a:lnTo>
                    <a:pt x="525" y="890"/>
                  </a:lnTo>
                  <a:lnTo>
                    <a:pt x="541" y="889"/>
                  </a:lnTo>
                  <a:lnTo>
                    <a:pt x="556" y="887"/>
                  </a:lnTo>
                  <a:lnTo>
                    <a:pt x="571" y="884"/>
                  </a:lnTo>
                  <a:lnTo>
                    <a:pt x="586" y="879"/>
                  </a:lnTo>
                  <a:lnTo>
                    <a:pt x="601" y="875"/>
                  </a:lnTo>
                  <a:lnTo>
                    <a:pt x="615" y="870"/>
                  </a:lnTo>
                  <a:lnTo>
                    <a:pt x="629" y="864"/>
                  </a:lnTo>
                  <a:lnTo>
                    <a:pt x="641" y="857"/>
                  </a:lnTo>
                  <a:lnTo>
                    <a:pt x="654" y="850"/>
                  </a:lnTo>
                  <a:lnTo>
                    <a:pt x="667" y="842"/>
                  </a:lnTo>
                  <a:lnTo>
                    <a:pt x="680" y="833"/>
                  </a:lnTo>
                  <a:lnTo>
                    <a:pt x="691" y="825"/>
                  </a:lnTo>
                  <a:lnTo>
                    <a:pt x="703" y="814"/>
                  </a:lnTo>
                  <a:lnTo>
                    <a:pt x="713" y="804"/>
                  </a:lnTo>
                  <a:lnTo>
                    <a:pt x="723" y="794"/>
                  </a:lnTo>
                  <a:lnTo>
                    <a:pt x="723" y="794"/>
                  </a:lnTo>
                  <a:lnTo>
                    <a:pt x="727" y="795"/>
                  </a:lnTo>
                  <a:lnTo>
                    <a:pt x="732" y="795"/>
                  </a:lnTo>
                  <a:lnTo>
                    <a:pt x="954" y="795"/>
                  </a:lnTo>
                  <a:lnTo>
                    <a:pt x="954" y="922"/>
                  </a:lnTo>
                  <a:close/>
                  <a:moveTo>
                    <a:pt x="286" y="604"/>
                  </a:moveTo>
                  <a:lnTo>
                    <a:pt x="286" y="604"/>
                  </a:lnTo>
                  <a:lnTo>
                    <a:pt x="287" y="581"/>
                  </a:lnTo>
                  <a:lnTo>
                    <a:pt x="291" y="560"/>
                  </a:lnTo>
                  <a:lnTo>
                    <a:pt x="296" y="538"/>
                  </a:lnTo>
                  <a:lnTo>
                    <a:pt x="303" y="518"/>
                  </a:lnTo>
                  <a:lnTo>
                    <a:pt x="313" y="499"/>
                  </a:lnTo>
                  <a:lnTo>
                    <a:pt x="324" y="479"/>
                  </a:lnTo>
                  <a:lnTo>
                    <a:pt x="337" y="462"/>
                  </a:lnTo>
                  <a:lnTo>
                    <a:pt x="352" y="447"/>
                  </a:lnTo>
                  <a:lnTo>
                    <a:pt x="368" y="432"/>
                  </a:lnTo>
                  <a:lnTo>
                    <a:pt x="385" y="419"/>
                  </a:lnTo>
                  <a:lnTo>
                    <a:pt x="403" y="408"/>
                  </a:lnTo>
                  <a:lnTo>
                    <a:pt x="423" y="399"/>
                  </a:lnTo>
                  <a:lnTo>
                    <a:pt x="443" y="391"/>
                  </a:lnTo>
                  <a:lnTo>
                    <a:pt x="464" y="386"/>
                  </a:lnTo>
                  <a:lnTo>
                    <a:pt x="486" y="383"/>
                  </a:lnTo>
                  <a:lnTo>
                    <a:pt x="509" y="382"/>
                  </a:lnTo>
                  <a:lnTo>
                    <a:pt x="509" y="382"/>
                  </a:lnTo>
                  <a:lnTo>
                    <a:pt x="532" y="383"/>
                  </a:lnTo>
                  <a:lnTo>
                    <a:pt x="553" y="386"/>
                  </a:lnTo>
                  <a:lnTo>
                    <a:pt x="575" y="391"/>
                  </a:lnTo>
                  <a:lnTo>
                    <a:pt x="595" y="399"/>
                  </a:lnTo>
                  <a:lnTo>
                    <a:pt x="615" y="408"/>
                  </a:lnTo>
                  <a:lnTo>
                    <a:pt x="633" y="419"/>
                  </a:lnTo>
                  <a:lnTo>
                    <a:pt x="650" y="432"/>
                  </a:lnTo>
                  <a:lnTo>
                    <a:pt x="666" y="447"/>
                  </a:lnTo>
                  <a:lnTo>
                    <a:pt x="681" y="462"/>
                  </a:lnTo>
                  <a:lnTo>
                    <a:pt x="694" y="479"/>
                  </a:lnTo>
                  <a:lnTo>
                    <a:pt x="705" y="499"/>
                  </a:lnTo>
                  <a:lnTo>
                    <a:pt x="714" y="518"/>
                  </a:lnTo>
                  <a:lnTo>
                    <a:pt x="722" y="538"/>
                  </a:lnTo>
                  <a:lnTo>
                    <a:pt x="727" y="560"/>
                  </a:lnTo>
                  <a:lnTo>
                    <a:pt x="731" y="581"/>
                  </a:lnTo>
                  <a:lnTo>
                    <a:pt x="732" y="604"/>
                  </a:lnTo>
                  <a:lnTo>
                    <a:pt x="732" y="604"/>
                  </a:lnTo>
                  <a:lnTo>
                    <a:pt x="731" y="627"/>
                  </a:lnTo>
                  <a:lnTo>
                    <a:pt x="727" y="649"/>
                  </a:lnTo>
                  <a:lnTo>
                    <a:pt x="722" y="670"/>
                  </a:lnTo>
                  <a:lnTo>
                    <a:pt x="714" y="691"/>
                  </a:lnTo>
                  <a:lnTo>
                    <a:pt x="705" y="710"/>
                  </a:lnTo>
                  <a:lnTo>
                    <a:pt x="694" y="728"/>
                  </a:lnTo>
                  <a:lnTo>
                    <a:pt x="681" y="745"/>
                  </a:lnTo>
                  <a:lnTo>
                    <a:pt x="666" y="761"/>
                  </a:lnTo>
                  <a:lnTo>
                    <a:pt x="650" y="775"/>
                  </a:lnTo>
                  <a:lnTo>
                    <a:pt x="633" y="788"/>
                  </a:lnTo>
                  <a:lnTo>
                    <a:pt x="615" y="800"/>
                  </a:lnTo>
                  <a:lnTo>
                    <a:pt x="595" y="810"/>
                  </a:lnTo>
                  <a:lnTo>
                    <a:pt x="575" y="817"/>
                  </a:lnTo>
                  <a:lnTo>
                    <a:pt x="553" y="823"/>
                  </a:lnTo>
                  <a:lnTo>
                    <a:pt x="532" y="826"/>
                  </a:lnTo>
                  <a:lnTo>
                    <a:pt x="509" y="827"/>
                  </a:lnTo>
                  <a:lnTo>
                    <a:pt x="509" y="827"/>
                  </a:lnTo>
                  <a:lnTo>
                    <a:pt x="486" y="826"/>
                  </a:lnTo>
                  <a:lnTo>
                    <a:pt x="464" y="823"/>
                  </a:lnTo>
                  <a:lnTo>
                    <a:pt x="443" y="817"/>
                  </a:lnTo>
                  <a:lnTo>
                    <a:pt x="423" y="810"/>
                  </a:lnTo>
                  <a:lnTo>
                    <a:pt x="403" y="800"/>
                  </a:lnTo>
                  <a:lnTo>
                    <a:pt x="385" y="788"/>
                  </a:lnTo>
                  <a:lnTo>
                    <a:pt x="368" y="775"/>
                  </a:lnTo>
                  <a:lnTo>
                    <a:pt x="352" y="761"/>
                  </a:lnTo>
                  <a:lnTo>
                    <a:pt x="337" y="745"/>
                  </a:lnTo>
                  <a:lnTo>
                    <a:pt x="324" y="728"/>
                  </a:lnTo>
                  <a:lnTo>
                    <a:pt x="313" y="710"/>
                  </a:lnTo>
                  <a:lnTo>
                    <a:pt x="303" y="691"/>
                  </a:lnTo>
                  <a:lnTo>
                    <a:pt x="296" y="670"/>
                  </a:lnTo>
                  <a:lnTo>
                    <a:pt x="291" y="649"/>
                  </a:lnTo>
                  <a:lnTo>
                    <a:pt x="287" y="627"/>
                  </a:lnTo>
                  <a:lnTo>
                    <a:pt x="286" y="604"/>
                  </a:lnTo>
                  <a:lnTo>
                    <a:pt x="286" y="604"/>
                  </a:lnTo>
                  <a:close/>
                  <a:moveTo>
                    <a:pt x="954" y="731"/>
                  </a:moveTo>
                  <a:lnTo>
                    <a:pt x="765" y="731"/>
                  </a:lnTo>
                  <a:lnTo>
                    <a:pt x="765" y="731"/>
                  </a:lnTo>
                  <a:lnTo>
                    <a:pt x="771" y="716"/>
                  </a:lnTo>
                  <a:lnTo>
                    <a:pt x="778" y="701"/>
                  </a:lnTo>
                  <a:lnTo>
                    <a:pt x="783" y="686"/>
                  </a:lnTo>
                  <a:lnTo>
                    <a:pt x="787" y="670"/>
                  </a:lnTo>
                  <a:lnTo>
                    <a:pt x="791" y="654"/>
                  </a:lnTo>
                  <a:lnTo>
                    <a:pt x="793" y="638"/>
                  </a:lnTo>
                  <a:lnTo>
                    <a:pt x="795" y="621"/>
                  </a:lnTo>
                  <a:lnTo>
                    <a:pt x="795" y="604"/>
                  </a:lnTo>
                  <a:lnTo>
                    <a:pt x="795" y="604"/>
                  </a:lnTo>
                  <a:lnTo>
                    <a:pt x="795" y="588"/>
                  </a:lnTo>
                  <a:lnTo>
                    <a:pt x="793" y="570"/>
                  </a:lnTo>
                  <a:lnTo>
                    <a:pt x="791" y="554"/>
                  </a:lnTo>
                  <a:lnTo>
                    <a:pt x="787" y="538"/>
                  </a:lnTo>
                  <a:lnTo>
                    <a:pt x="783" y="522"/>
                  </a:lnTo>
                  <a:lnTo>
                    <a:pt x="778" y="506"/>
                  </a:lnTo>
                  <a:lnTo>
                    <a:pt x="771" y="491"/>
                  </a:lnTo>
                  <a:lnTo>
                    <a:pt x="765" y="477"/>
                  </a:lnTo>
                  <a:lnTo>
                    <a:pt x="954" y="477"/>
                  </a:lnTo>
                  <a:lnTo>
                    <a:pt x="954" y="731"/>
                  </a:lnTo>
                  <a:close/>
                  <a:moveTo>
                    <a:pt x="954" y="414"/>
                  </a:moveTo>
                  <a:lnTo>
                    <a:pt x="732" y="414"/>
                  </a:lnTo>
                  <a:lnTo>
                    <a:pt x="732" y="414"/>
                  </a:lnTo>
                  <a:lnTo>
                    <a:pt x="727" y="414"/>
                  </a:lnTo>
                  <a:lnTo>
                    <a:pt x="723" y="415"/>
                  </a:lnTo>
                  <a:lnTo>
                    <a:pt x="723" y="415"/>
                  </a:lnTo>
                  <a:lnTo>
                    <a:pt x="713" y="404"/>
                  </a:lnTo>
                  <a:lnTo>
                    <a:pt x="703" y="393"/>
                  </a:lnTo>
                  <a:lnTo>
                    <a:pt x="691" y="384"/>
                  </a:lnTo>
                  <a:lnTo>
                    <a:pt x="680" y="375"/>
                  </a:lnTo>
                  <a:lnTo>
                    <a:pt x="667" y="367"/>
                  </a:lnTo>
                  <a:lnTo>
                    <a:pt x="654" y="358"/>
                  </a:lnTo>
                  <a:lnTo>
                    <a:pt x="641" y="350"/>
                  </a:lnTo>
                  <a:lnTo>
                    <a:pt x="629" y="344"/>
                  </a:lnTo>
                  <a:lnTo>
                    <a:pt x="615" y="339"/>
                  </a:lnTo>
                  <a:lnTo>
                    <a:pt x="601" y="333"/>
                  </a:lnTo>
                  <a:lnTo>
                    <a:pt x="586" y="328"/>
                  </a:lnTo>
                  <a:lnTo>
                    <a:pt x="571" y="325"/>
                  </a:lnTo>
                  <a:lnTo>
                    <a:pt x="556" y="321"/>
                  </a:lnTo>
                  <a:lnTo>
                    <a:pt x="541" y="319"/>
                  </a:lnTo>
                  <a:lnTo>
                    <a:pt x="525" y="318"/>
                  </a:lnTo>
                  <a:lnTo>
                    <a:pt x="509" y="318"/>
                  </a:lnTo>
                  <a:lnTo>
                    <a:pt x="509" y="318"/>
                  </a:lnTo>
                  <a:lnTo>
                    <a:pt x="493" y="318"/>
                  </a:lnTo>
                  <a:lnTo>
                    <a:pt x="477" y="319"/>
                  </a:lnTo>
                  <a:lnTo>
                    <a:pt x="462" y="321"/>
                  </a:lnTo>
                  <a:lnTo>
                    <a:pt x="447" y="325"/>
                  </a:lnTo>
                  <a:lnTo>
                    <a:pt x="432" y="328"/>
                  </a:lnTo>
                  <a:lnTo>
                    <a:pt x="417" y="333"/>
                  </a:lnTo>
                  <a:lnTo>
                    <a:pt x="403" y="339"/>
                  </a:lnTo>
                  <a:lnTo>
                    <a:pt x="389" y="344"/>
                  </a:lnTo>
                  <a:lnTo>
                    <a:pt x="376" y="350"/>
                  </a:lnTo>
                  <a:lnTo>
                    <a:pt x="364" y="358"/>
                  </a:lnTo>
                  <a:lnTo>
                    <a:pt x="351" y="367"/>
                  </a:lnTo>
                  <a:lnTo>
                    <a:pt x="338" y="375"/>
                  </a:lnTo>
                  <a:lnTo>
                    <a:pt x="327" y="384"/>
                  </a:lnTo>
                  <a:lnTo>
                    <a:pt x="315" y="393"/>
                  </a:lnTo>
                  <a:lnTo>
                    <a:pt x="305" y="404"/>
                  </a:lnTo>
                  <a:lnTo>
                    <a:pt x="295" y="415"/>
                  </a:lnTo>
                  <a:lnTo>
                    <a:pt x="295" y="415"/>
                  </a:lnTo>
                  <a:lnTo>
                    <a:pt x="291" y="414"/>
                  </a:lnTo>
                  <a:lnTo>
                    <a:pt x="286" y="414"/>
                  </a:lnTo>
                  <a:lnTo>
                    <a:pt x="64" y="414"/>
                  </a:lnTo>
                  <a:lnTo>
                    <a:pt x="64" y="223"/>
                  </a:lnTo>
                  <a:lnTo>
                    <a:pt x="64" y="223"/>
                  </a:lnTo>
                  <a:lnTo>
                    <a:pt x="64" y="216"/>
                  </a:lnTo>
                  <a:lnTo>
                    <a:pt x="66" y="210"/>
                  </a:lnTo>
                  <a:lnTo>
                    <a:pt x="70" y="205"/>
                  </a:lnTo>
                  <a:lnTo>
                    <a:pt x="73" y="200"/>
                  </a:lnTo>
                  <a:lnTo>
                    <a:pt x="78" y="196"/>
                  </a:lnTo>
                  <a:lnTo>
                    <a:pt x="84" y="193"/>
                  </a:lnTo>
                  <a:lnTo>
                    <a:pt x="89" y="192"/>
                  </a:lnTo>
                  <a:lnTo>
                    <a:pt x="95" y="191"/>
                  </a:lnTo>
                  <a:lnTo>
                    <a:pt x="319" y="191"/>
                  </a:lnTo>
                  <a:lnTo>
                    <a:pt x="319" y="191"/>
                  </a:lnTo>
                  <a:lnTo>
                    <a:pt x="327" y="190"/>
                  </a:lnTo>
                  <a:lnTo>
                    <a:pt x="335" y="186"/>
                  </a:lnTo>
                  <a:lnTo>
                    <a:pt x="341" y="180"/>
                  </a:lnTo>
                  <a:lnTo>
                    <a:pt x="346" y="173"/>
                  </a:lnTo>
                  <a:lnTo>
                    <a:pt x="401" y="63"/>
                  </a:lnTo>
                  <a:lnTo>
                    <a:pt x="617" y="63"/>
                  </a:lnTo>
                  <a:lnTo>
                    <a:pt x="672" y="173"/>
                  </a:lnTo>
                  <a:lnTo>
                    <a:pt x="672" y="173"/>
                  </a:lnTo>
                  <a:lnTo>
                    <a:pt x="677" y="180"/>
                  </a:lnTo>
                  <a:lnTo>
                    <a:pt x="683" y="186"/>
                  </a:lnTo>
                  <a:lnTo>
                    <a:pt x="691" y="190"/>
                  </a:lnTo>
                  <a:lnTo>
                    <a:pt x="699" y="191"/>
                  </a:lnTo>
                  <a:lnTo>
                    <a:pt x="923" y="191"/>
                  </a:lnTo>
                  <a:lnTo>
                    <a:pt x="923" y="191"/>
                  </a:lnTo>
                  <a:lnTo>
                    <a:pt x="929" y="192"/>
                  </a:lnTo>
                  <a:lnTo>
                    <a:pt x="934" y="193"/>
                  </a:lnTo>
                  <a:lnTo>
                    <a:pt x="940" y="196"/>
                  </a:lnTo>
                  <a:lnTo>
                    <a:pt x="945" y="200"/>
                  </a:lnTo>
                  <a:lnTo>
                    <a:pt x="948" y="205"/>
                  </a:lnTo>
                  <a:lnTo>
                    <a:pt x="952" y="210"/>
                  </a:lnTo>
                  <a:lnTo>
                    <a:pt x="954" y="216"/>
                  </a:lnTo>
                  <a:lnTo>
                    <a:pt x="954" y="223"/>
                  </a:lnTo>
                  <a:lnTo>
                    <a:pt x="954" y="414"/>
                  </a:lnTo>
                  <a:close/>
                  <a:moveTo>
                    <a:pt x="509" y="508"/>
                  </a:moveTo>
                  <a:lnTo>
                    <a:pt x="509" y="508"/>
                  </a:lnTo>
                  <a:lnTo>
                    <a:pt x="519" y="509"/>
                  </a:lnTo>
                  <a:lnTo>
                    <a:pt x="528" y="510"/>
                  </a:lnTo>
                  <a:lnTo>
                    <a:pt x="537" y="512"/>
                  </a:lnTo>
                  <a:lnTo>
                    <a:pt x="546" y="516"/>
                  </a:lnTo>
                  <a:lnTo>
                    <a:pt x="555" y="520"/>
                  </a:lnTo>
                  <a:lnTo>
                    <a:pt x="562" y="525"/>
                  </a:lnTo>
                  <a:lnTo>
                    <a:pt x="570" y="531"/>
                  </a:lnTo>
                  <a:lnTo>
                    <a:pt x="576" y="537"/>
                  </a:lnTo>
                  <a:lnTo>
                    <a:pt x="582" y="544"/>
                  </a:lnTo>
                  <a:lnTo>
                    <a:pt x="588" y="551"/>
                  </a:lnTo>
                  <a:lnTo>
                    <a:pt x="593" y="559"/>
                  </a:lnTo>
                  <a:lnTo>
                    <a:pt x="596" y="567"/>
                  </a:lnTo>
                  <a:lnTo>
                    <a:pt x="600" y="576"/>
                  </a:lnTo>
                  <a:lnTo>
                    <a:pt x="603" y="584"/>
                  </a:lnTo>
                  <a:lnTo>
                    <a:pt x="604" y="594"/>
                  </a:lnTo>
                  <a:lnTo>
                    <a:pt x="604" y="604"/>
                  </a:lnTo>
                  <a:lnTo>
                    <a:pt x="604" y="604"/>
                  </a:lnTo>
                  <a:lnTo>
                    <a:pt x="605" y="610"/>
                  </a:lnTo>
                  <a:lnTo>
                    <a:pt x="607" y="617"/>
                  </a:lnTo>
                  <a:lnTo>
                    <a:pt x="609" y="622"/>
                  </a:lnTo>
                  <a:lnTo>
                    <a:pt x="614" y="626"/>
                  </a:lnTo>
                  <a:lnTo>
                    <a:pt x="618" y="630"/>
                  </a:lnTo>
                  <a:lnTo>
                    <a:pt x="624" y="634"/>
                  </a:lnTo>
                  <a:lnTo>
                    <a:pt x="630" y="635"/>
                  </a:lnTo>
                  <a:lnTo>
                    <a:pt x="636" y="636"/>
                  </a:lnTo>
                  <a:lnTo>
                    <a:pt x="636" y="636"/>
                  </a:lnTo>
                  <a:lnTo>
                    <a:pt x="643" y="635"/>
                  </a:lnTo>
                  <a:lnTo>
                    <a:pt x="649" y="634"/>
                  </a:lnTo>
                  <a:lnTo>
                    <a:pt x="654" y="630"/>
                  </a:lnTo>
                  <a:lnTo>
                    <a:pt x="659" y="626"/>
                  </a:lnTo>
                  <a:lnTo>
                    <a:pt x="663" y="622"/>
                  </a:lnTo>
                  <a:lnTo>
                    <a:pt x="665" y="617"/>
                  </a:lnTo>
                  <a:lnTo>
                    <a:pt x="667" y="610"/>
                  </a:lnTo>
                  <a:lnTo>
                    <a:pt x="668" y="604"/>
                  </a:lnTo>
                  <a:lnTo>
                    <a:pt x="668" y="604"/>
                  </a:lnTo>
                  <a:lnTo>
                    <a:pt x="667" y="588"/>
                  </a:lnTo>
                  <a:lnTo>
                    <a:pt x="665" y="573"/>
                  </a:lnTo>
                  <a:lnTo>
                    <a:pt x="661" y="556"/>
                  </a:lnTo>
                  <a:lnTo>
                    <a:pt x="655" y="542"/>
                  </a:lnTo>
                  <a:lnTo>
                    <a:pt x="649" y="529"/>
                  </a:lnTo>
                  <a:lnTo>
                    <a:pt x="640" y="516"/>
                  </a:lnTo>
                  <a:lnTo>
                    <a:pt x="632" y="503"/>
                  </a:lnTo>
                  <a:lnTo>
                    <a:pt x="621" y="492"/>
                  </a:lnTo>
                  <a:lnTo>
                    <a:pt x="610" y="481"/>
                  </a:lnTo>
                  <a:lnTo>
                    <a:pt x="597" y="473"/>
                  </a:lnTo>
                  <a:lnTo>
                    <a:pt x="585" y="464"/>
                  </a:lnTo>
                  <a:lnTo>
                    <a:pt x="571" y="458"/>
                  </a:lnTo>
                  <a:lnTo>
                    <a:pt x="557" y="452"/>
                  </a:lnTo>
                  <a:lnTo>
                    <a:pt x="541" y="448"/>
                  </a:lnTo>
                  <a:lnTo>
                    <a:pt x="526" y="446"/>
                  </a:lnTo>
                  <a:lnTo>
                    <a:pt x="509" y="445"/>
                  </a:lnTo>
                  <a:lnTo>
                    <a:pt x="509" y="445"/>
                  </a:lnTo>
                  <a:lnTo>
                    <a:pt x="503" y="446"/>
                  </a:lnTo>
                  <a:lnTo>
                    <a:pt x="497" y="448"/>
                  </a:lnTo>
                  <a:lnTo>
                    <a:pt x="491" y="450"/>
                  </a:lnTo>
                  <a:lnTo>
                    <a:pt x="487" y="455"/>
                  </a:lnTo>
                  <a:lnTo>
                    <a:pt x="483" y="459"/>
                  </a:lnTo>
                  <a:lnTo>
                    <a:pt x="479" y="464"/>
                  </a:lnTo>
                  <a:lnTo>
                    <a:pt x="477" y="471"/>
                  </a:lnTo>
                  <a:lnTo>
                    <a:pt x="477" y="477"/>
                  </a:lnTo>
                  <a:lnTo>
                    <a:pt x="477" y="477"/>
                  </a:lnTo>
                  <a:lnTo>
                    <a:pt x="477" y="483"/>
                  </a:lnTo>
                  <a:lnTo>
                    <a:pt x="479" y="489"/>
                  </a:lnTo>
                  <a:lnTo>
                    <a:pt x="483" y="494"/>
                  </a:lnTo>
                  <a:lnTo>
                    <a:pt x="487" y="500"/>
                  </a:lnTo>
                  <a:lnTo>
                    <a:pt x="491" y="503"/>
                  </a:lnTo>
                  <a:lnTo>
                    <a:pt x="497" y="506"/>
                  </a:lnTo>
                  <a:lnTo>
                    <a:pt x="503" y="508"/>
                  </a:lnTo>
                  <a:lnTo>
                    <a:pt x="509" y="508"/>
                  </a:lnTo>
                  <a:lnTo>
                    <a:pt x="509" y="50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1" name="Freeform 31"/>
            <p:cNvSpPr>
              <a:spLocks noEditPoints="1"/>
            </p:cNvSpPr>
            <p:nvPr/>
          </p:nvSpPr>
          <p:spPr bwMode="auto">
            <a:xfrm>
              <a:off x="8213423" y="2325007"/>
              <a:ext cx="322263" cy="161925"/>
            </a:xfrm>
            <a:custGeom>
              <a:avLst/>
              <a:gdLst>
                <a:gd name="T0" fmla="*/ 159 w 1018"/>
                <a:gd name="T1" fmla="*/ 127 h 508"/>
                <a:gd name="T2" fmla="*/ 142 w 1018"/>
                <a:gd name="T3" fmla="*/ 133 h 508"/>
                <a:gd name="T4" fmla="*/ 130 w 1018"/>
                <a:gd name="T5" fmla="*/ 147 h 508"/>
                <a:gd name="T6" fmla="*/ 128 w 1018"/>
                <a:gd name="T7" fmla="*/ 349 h 508"/>
                <a:gd name="T8" fmla="*/ 130 w 1018"/>
                <a:gd name="T9" fmla="*/ 362 h 508"/>
                <a:gd name="T10" fmla="*/ 142 w 1018"/>
                <a:gd name="T11" fmla="*/ 376 h 508"/>
                <a:gd name="T12" fmla="*/ 159 w 1018"/>
                <a:gd name="T13" fmla="*/ 382 h 508"/>
                <a:gd name="T14" fmla="*/ 738 w 1018"/>
                <a:gd name="T15" fmla="*/ 380 h 508"/>
                <a:gd name="T16" fmla="*/ 754 w 1018"/>
                <a:gd name="T17" fmla="*/ 372 h 508"/>
                <a:gd name="T18" fmla="*/ 763 w 1018"/>
                <a:gd name="T19" fmla="*/ 356 h 508"/>
                <a:gd name="T20" fmla="*/ 763 w 1018"/>
                <a:gd name="T21" fmla="*/ 158 h 508"/>
                <a:gd name="T22" fmla="*/ 758 w 1018"/>
                <a:gd name="T23" fmla="*/ 141 h 508"/>
                <a:gd name="T24" fmla="*/ 744 w 1018"/>
                <a:gd name="T25" fmla="*/ 129 h 508"/>
                <a:gd name="T26" fmla="*/ 732 w 1018"/>
                <a:gd name="T27" fmla="*/ 127 h 508"/>
                <a:gd name="T28" fmla="*/ 891 w 1018"/>
                <a:gd name="T29" fmla="*/ 95 h 508"/>
                <a:gd name="T30" fmla="*/ 886 w 1018"/>
                <a:gd name="T31" fmla="*/ 67 h 508"/>
                <a:gd name="T32" fmla="*/ 875 w 1018"/>
                <a:gd name="T33" fmla="*/ 41 h 508"/>
                <a:gd name="T34" fmla="*/ 856 w 1018"/>
                <a:gd name="T35" fmla="*/ 22 h 508"/>
                <a:gd name="T36" fmla="*/ 833 w 1018"/>
                <a:gd name="T37" fmla="*/ 7 h 508"/>
                <a:gd name="T38" fmla="*/ 805 w 1018"/>
                <a:gd name="T39" fmla="*/ 1 h 508"/>
                <a:gd name="T40" fmla="*/ 96 w 1018"/>
                <a:gd name="T41" fmla="*/ 0 h 508"/>
                <a:gd name="T42" fmla="*/ 67 w 1018"/>
                <a:gd name="T43" fmla="*/ 4 h 508"/>
                <a:gd name="T44" fmla="*/ 42 w 1018"/>
                <a:gd name="T45" fmla="*/ 16 h 508"/>
                <a:gd name="T46" fmla="*/ 22 w 1018"/>
                <a:gd name="T47" fmla="*/ 35 h 508"/>
                <a:gd name="T48" fmla="*/ 8 w 1018"/>
                <a:gd name="T49" fmla="*/ 59 h 508"/>
                <a:gd name="T50" fmla="*/ 0 w 1018"/>
                <a:gd name="T51" fmla="*/ 85 h 508"/>
                <a:gd name="T52" fmla="*/ 0 w 1018"/>
                <a:gd name="T53" fmla="*/ 414 h 508"/>
                <a:gd name="T54" fmla="*/ 4 w 1018"/>
                <a:gd name="T55" fmla="*/ 442 h 508"/>
                <a:gd name="T56" fmla="*/ 16 w 1018"/>
                <a:gd name="T57" fmla="*/ 466 h 508"/>
                <a:gd name="T58" fmla="*/ 34 w 1018"/>
                <a:gd name="T59" fmla="*/ 487 h 508"/>
                <a:gd name="T60" fmla="*/ 58 w 1018"/>
                <a:gd name="T61" fmla="*/ 501 h 508"/>
                <a:gd name="T62" fmla="*/ 86 w 1018"/>
                <a:gd name="T63" fmla="*/ 508 h 508"/>
                <a:gd name="T64" fmla="*/ 795 w 1018"/>
                <a:gd name="T65" fmla="*/ 508 h 508"/>
                <a:gd name="T66" fmla="*/ 823 w 1018"/>
                <a:gd name="T67" fmla="*/ 504 h 508"/>
                <a:gd name="T68" fmla="*/ 849 w 1018"/>
                <a:gd name="T69" fmla="*/ 492 h 508"/>
                <a:gd name="T70" fmla="*/ 869 w 1018"/>
                <a:gd name="T71" fmla="*/ 474 h 508"/>
                <a:gd name="T72" fmla="*/ 883 w 1018"/>
                <a:gd name="T73" fmla="*/ 450 h 508"/>
                <a:gd name="T74" fmla="*/ 891 w 1018"/>
                <a:gd name="T75" fmla="*/ 423 h 508"/>
                <a:gd name="T76" fmla="*/ 954 w 1018"/>
                <a:gd name="T77" fmla="*/ 414 h 508"/>
                <a:gd name="T78" fmla="*/ 979 w 1018"/>
                <a:gd name="T79" fmla="*/ 408 h 508"/>
                <a:gd name="T80" fmla="*/ 1006 w 1018"/>
                <a:gd name="T81" fmla="*/ 385 h 508"/>
                <a:gd name="T82" fmla="*/ 1017 w 1018"/>
                <a:gd name="T83" fmla="*/ 356 h 508"/>
                <a:gd name="T84" fmla="*/ 1018 w 1018"/>
                <a:gd name="T85" fmla="*/ 158 h 508"/>
                <a:gd name="T86" fmla="*/ 1013 w 1018"/>
                <a:gd name="T87" fmla="*/ 134 h 508"/>
                <a:gd name="T88" fmla="*/ 989 w 1018"/>
                <a:gd name="T89" fmla="*/ 106 h 508"/>
                <a:gd name="T90" fmla="*/ 960 w 1018"/>
                <a:gd name="T91" fmla="*/ 95 h 508"/>
                <a:gd name="T92" fmla="*/ 827 w 1018"/>
                <a:gd name="T93" fmla="*/ 414 h 508"/>
                <a:gd name="T94" fmla="*/ 824 w 1018"/>
                <a:gd name="T95" fmla="*/ 426 h 508"/>
                <a:gd name="T96" fmla="*/ 813 w 1018"/>
                <a:gd name="T97" fmla="*/ 439 h 508"/>
                <a:gd name="T98" fmla="*/ 795 w 1018"/>
                <a:gd name="T99" fmla="*/ 445 h 508"/>
                <a:gd name="T100" fmla="*/ 89 w 1018"/>
                <a:gd name="T101" fmla="*/ 445 h 508"/>
                <a:gd name="T102" fmla="*/ 73 w 1018"/>
                <a:gd name="T103" fmla="*/ 436 h 508"/>
                <a:gd name="T104" fmla="*/ 64 w 1018"/>
                <a:gd name="T105" fmla="*/ 420 h 508"/>
                <a:gd name="T106" fmla="*/ 63 w 1018"/>
                <a:gd name="T107" fmla="*/ 95 h 508"/>
                <a:gd name="T108" fmla="*/ 69 w 1018"/>
                <a:gd name="T109" fmla="*/ 78 h 508"/>
                <a:gd name="T110" fmla="*/ 83 w 1018"/>
                <a:gd name="T111" fmla="*/ 66 h 508"/>
                <a:gd name="T112" fmla="*/ 795 w 1018"/>
                <a:gd name="T113" fmla="*/ 63 h 508"/>
                <a:gd name="T114" fmla="*/ 808 w 1018"/>
                <a:gd name="T115" fmla="*/ 66 h 508"/>
                <a:gd name="T116" fmla="*/ 822 w 1018"/>
                <a:gd name="T117" fmla="*/ 78 h 508"/>
                <a:gd name="T118" fmla="*/ 827 w 1018"/>
                <a:gd name="T119" fmla="*/ 95 h 508"/>
                <a:gd name="T120" fmla="*/ 891 w 1018"/>
                <a:gd name="T121" fmla="*/ 349 h 508"/>
                <a:gd name="T122" fmla="*/ 954 w 1018"/>
                <a:gd name="T123" fmla="*/ 34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508">
                  <a:moveTo>
                    <a:pt x="732" y="127"/>
                  </a:moveTo>
                  <a:lnTo>
                    <a:pt x="159" y="127"/>
                  </a:lnTo>
                  <a:lnTo>
                    <a:pt x="159" y="127"/>
                  </a:lnTo>
                  <a:lnTo>
                    <a:pt x="152" y="127"/>
                  </a:lnTo>
                  <a:lnTo>
                    <a:pt x="147" y="129"/>
                  </a:lnTo>
                  <a:lnTo>
                    <a:pt x="142" y="133"/>
                  </a:lnTo>
                  <a:lnTo>
                    <a:pt x="136" y="136"/>
                  </a:lnTo>
                  <a:lnTo>
                    <a:pt x="133" y="141"/>
                  </a:lnTo>
                  <a:lnTo>
                    <a:pt x="130" y="147"/>
                  </a:lnTo>
                  <a:lnTo>
                    <a:pt x="128" y="152"/>
                  </a:lnTo>
                  <a:lnTo>
                    <a:pt x="128" y="158"/>
                  </a:lnTo>
                  <a:lnTo>
                    <a:pt x="128" y="349"/>
                  </a:lnTo>
                  <a:lnTo>
                    <a:pt x="128" y="349"/>
                  </a:lnTo>
                  <a:lnTo>
                    <a:pt x="128" y="356"/>
                  </a:lnTo>
                  <a:lnTo>
                    <a:pt x="130" y="362"/>
                  </a:lnTo>
                  <a:lnTo>
                    <a:pt x="133" y="368"/>
                  </a:lnTo>
                  <a:lnTo>
                    <a:pt x="136" y="372"/>
                  </a:lnTo>
                  <a:lnTo>
                    <a:pt x="142" y="376"/>
                  </a:lnTo>
                  <a:lnTo>
                    <a:pt x="147" y="379"/>
                  </a:lnTo>
                  <a:lnTo>
                    <a:pt x="152" y="380"/>
                  </a:lnTo>
                  <a:lnTo>
                    <a:pt x="159" y="382"/>
                  </a:lnTo>
                  <a:lnTo>
                    <a:pt x="732" y="382"/>
                  </a:lnTo>
                  <a:lnTo>
                    <a:pt x="732" y="382"/>
                  </a:lnTo>
                  <a:lnTo>
                    <a:pt x="738" y="380"/>
                  </a:lnTo>
                  <a:lnTo>
                    <a:pt x="744" y="379"/>
                  </a:lnTo>
                  <a:lnTo>
                    <a:pt x="749" y="376"/>
                  </a:lnTo>
                  <a:lnTo>
                    <a:pt x="754" y="372"/>
                  </a:lnTo>
                  <a:lnTo>
                    <a:pt x="758" y="368"/>
                  </a:lnTo>
                  <a:lnTo>
                    <a:pt x="761" y="362"/>
                  </a:lnTo>
                  <a:lnTo>
                    <a:pt x="763" y="356"/>
                  </a:lnTo>
                  <a:lnTo>
                    <a:pt x="763" y="349"/>
                  </a:lnTo>
                  <a:lnTo>
                    <a:pt x="763" y="158"/>
                  </a:lnTo>
                  <a:lnTo>
                    <a:pt x="763" y="158"/>
                  </a:lnTo>
                  <a:lnTo>
                    <a:pt x="763" y="152"/>
                  </a:lnTo>
                  <a:lnTo>
                    <a:pt x="761" y="147"/>
                  </a:lnTo>
                  <a:lnTo>
                    <a:pt x="758" y="141"/>
                  </a:lnTo>
                  <a:lnTo>
                    <a:pt x="754" y="136"/>
                  </a:lnTo>
                  <a:lnTo>
                    <a:pt x="749" y="133"/>
                  </a:lnTo>
                  <a:lnTo>
                    <a:pt x="744" y="129"/>
                  </a:lnTo>
                  <a:lnTo>
                    <a:pt x="738" y="127"/>
                  </a:lnTo>
                  <a:lnTo>
                    <a:pt x="732" y="127"/>
                  </a:lnTo>
                  <a:lnTo>
                    <a:pt x="732" y="127"/>
                  </a:lnTo>
                  <a:close/>
                  <a:moveTo>
                    <a:pt x="954" y="95"/>
                  </a:moveTo>
                  <a:lnTo>
                    <a:pt x="891" y="95"/>
                  </a:lnTo>
                  <a:lnTo>
                    <a:pt x="891" y="95"/>
                  </a:lnTo>
                  <a:lnTo>
                    <a:pt x="891" y="85"/>
                  </a:lnTo>
                  <a:lnTo>
                    <a:pt x="888" y="76"/>
                  </a:lnTo>
                  <a:lnTo>
                    <a:pt x="886" y="67"/>
                  </a:lnTo>
                  <a:lnTo>
                    <a:pt x="883" y="59"/>
                  </a:lnTo>
                  <a:lnTo>
                    <a:pt x="879" y="50"/>
                  </a:lnTo>
                  <a:lnTo>
                    <a:pt x="875" y="41"/>
                  </a:lnTo>
                  <a:lnTo>
                    <a:pt x="869" y="35"/>
                  </a:lnTo>
                  <a:lnTo>
                    <a:pt x="863" y="27"/>
                  </a:lnTo>
                  <a:lnTo>
                    <a:pt x="856" y="22"/>
                  </a:lnTo>
                  <a:lnTo>
                    <a:pt x="849" y="16"/>
                  </a:lnTo>
                  <a:lnTo>
                    <a:pt x="840" y="11"/>
                  </a:lnTo>
                  <a:lnTo>
                    <a:pt x="833" y="7"/>
                  </a:lnTo>
                  <a:lnTo>
                    <a:pt x="823" y="4"/>
                  </a:lnTo>
                  <a:lnTo>
                    <a:pt x="814" y="2"/>
                  </a:lnTo>
                  <a:lnTo>
                    <a:pt x="805" y="1"/>
                  </a:lnTo>
                  <a:lnTo>
                    <a:pt x="795" y="0"/>
                  </a:lnTo>
                  <a:lnTo>
                    <a:pt x="96" y="0"/>
                  </a:lnTo>
                  <a:lnTo>
                    <a:pt x="96" y="0"/>
                  </a:lnTo>
                  <a:lnTo>
                    <a:pt x="86" y="1"/>
                  </a:lnTo>
                  <a:lnTo>
                    <a:pt x="76" y="2"/>
                  </a:lnTo>
                  <a:lnTo>
                    <a:pt x="67" y="4"/>
                  </a:lnTo>
                  <a:lnTo>
                    <a:pt x="58" y="7"/>
                  </a:lnTo>
                  <a:lnTo>
                    <a:pt x="50" y="11"/>
                  </a:lnTo>
                  <a:lnTo>
                    <a:pt x="42" y="16"/>
                  </a:lnTo>
                  <a:lnTo>
                    <a:pt x="34" y="22"/>
                  </a:lnTo>
                  <a:lnTo>
                    <a:pt x="28" y="27"/>
                  </a:lnTo>
                  <a:lnTo>
                    <a:pt x="22" y="35"/>
                  </a:lnTo>
                  <a:lnTo>
                    <a:pt x="16" y="41"/>
                  </a:lnTo>
                  <a:lnTo>
                    <a:pt x="12" y="50"/>
                  </a:lnTo>
                  <a:lnTo>
                    <a:pt x="8" y="59"/>
                  </a:lnTo>
                  <a:lnTo>
                    <a:pt x="4" y="67"/>
                  </a:lnTo>
                  <a:lnTo>
                    <a:pt x="2" y="76"/>
                  </a:lnTo>
                  <a:lnTo>
                    <a:pt x="0" y="85"/>
                  </a:lnTo>
                  <a:lnTo>
                    <a:pt x="0" y="95"/>
                  </a:lnTo>
                  <a:lnTo>
                    <a:pt x="0" y="414"/>
                  </a:lnTo>
                  <a:lnTo>
                    <a:pt x="0" y="414"/>
                  </a:lnTo>
                  <a:lnTo>
                    <a:pt x="0" y="423"/>
                  </a:lnTo>
                  <a:lnTo>
                    <a:pt x="2" y="432"/>
                  </a:lnTo>
                  <a:lnTo>
                    <a:pt x="4" y="442"/>
                  </a:lnTo>
                  <a:lnTo>
                    <a:pt x="8" y="450"/>
                  </a:lnTo>
                  <a:lnTo>
                    <a:pt x="12" y="459"/>
                  </a:lnTo>
                  <a:lnTo>
                    <a:pt x="16" y="466"/>
                  </a:lnTo>
                  <a:lnTo>
                    <a:pt x="22" y="474"/>
                  </a:lnTo>
                  <a:lnTo>
                    <a:pt x="28" y="480"/>
                  </a:lnTo>
                  <a:lnTo>
                    <a:pt x="34" y="487"/>
                  </a:lnTo>
                  <a:lnTo>
                    <a:pt x="42" y="492"/>
                  </a:lnTo>
                  <a:lnTo>
                    <a:pt x="50" y="497"/>
                  </a:lnTo>
                  <a:lnTo>
                    <a:pt x="58" y="501"/>
                  </a:lnTo>
                  <a:lnTo>
                    <a:pt x="67" y="504"/>
                  </a:lnTo>
                  <a:lnTo>
                    <a:pt x="76" y="507"/>
                  </a:lnTo>
                  <a:lnTo>
                    <a:pt x="86" y="508"/>
                  </a:lnTo>
                  <a:lnTo>
                    <a:pt x="96" y="508"/>
                  </a:lnTo>
                  <a:lnTo>
                    <a:pt x="795" y="508"/>
                  </a:lnTo>
                  <a:lnTo>
                    <a:pt x="795" y="508"/>
                  </a:lnTo>
                  <a:lnTo>
                    <a:pt x="805" y="508"/>
                  </a:lnTo>
                  <a:lnTo>
                    <a:pt x="814" y="507"/>
                  </a:lnTo>
                  <a:lnTo>
                    <a:pt x="823" y="504"/>
                  </a:lnTo>
                  <a:lnTo>
                    <a:pt x="833" y="501"/>
                  </a:lnTo>
                  <a:lnTo>
                    <a:pt x="840" y="497"/>
                  </a:lnTo>
                  <a:lnTo>
                    <a:pt x="849" y="492"/>
                  </a:lnTo>
                  <a:lnTo>
                    <a:pt x="856" y="487"/>
                  </a:lnTo>
                  <a:lnTo>
                    <a:pt x="863" y="480"/>
                  </a:lnTo>
                  <a:lnTo>
                    <a:pt x="869" y="474"/>
                  </a:lnTo>
                  <a:lnTo>
                    <a:pt x="875" y="466"/>
                  </a:lnTo>
                  <a:lnTo>
                    <a:pt x="879" y="459"/>
                  </a:lnTo>
                  <a:lnTo>
                    <a:pt x="883" y="450"/>
                  </a:lnTo>
                  <a:lnTo>
                    <a:pt x="886" y="442"/>
                  </a:lnTo>
                  <a:lnTo>
                    <a:pt x="888" y="432"/>
                  </a:lnTo>
                  <a:lnTo>
                    <a:pt x="891" y="423"/>
                  </a:lnTo>
                  <a:lnTo>
                    <a:pt x="891" y="414"/>
                  </a:lnTo>
                  <a:lnTo>
                    <a:pt x="954" y="414"/>
                  </a:lnTo>
                  <a:lnTo>
                    <a:pt x="954" y="414"/>
                  </a:lnTo>
                  <a:lnTo>
                    <a:pt x="960" y="413"/>
                  </a:lnTo>
                  <a:lnTo>
                    <a:pt x="967" y="412"/>
                  </a:lnTo>
                  <a:lnTo>
                    <a:pt x="979" y="408"/>
                  </a:lnTo>
                  <a:lnTo>
                    <a:pt x="989" y="402"/>
                  </a:lnTo>
                  <a:lnTo>
                    <a:pt x="999" y="394"/>
                  </a:lnTo>
                  <a:lnTo>
                    <a:pt x="1006" y="385"/>
                  </a:lnTo>
                  <a:lnTo>
                    <a:pt x="1013" y="374"/>
                  </a:lnTo>
                  <a:lnTo>
                    <a:pt x="1016" y="362"/>
                  </a:lnTo>
                  <a:lnTo>
                    <a:pt x="1017" y="356"/>
                  </a:lnTo>
                  <a:lnTo>
                    <a:pt x="1018" y="349"/>
                  </a:lnTo>
                  <a:lnTo>
                    <a:pt x="1018" y="158"/>
                  </a:lnTo>
                  <a:lnTo>
                    <a:pt x="1018" y="158"/>
                  </a:lnTo>
                  <a:lnTo>
                    <a:pt x="1017" y="152"/>
                  </a:lnTo>
                  <a:lnTo>
                    <a:pt x="1016" y="145"/>
                  </a:lnTo>
                  <a:lnTo>
                    <a:pt x="1013" y="134"/>
                  </a:lnTo>
                  <a:lnTo>
                    <a:pt x="1006" y="123"/>
                  </a:lnTo>
                  <a:lnTo>
                    <a:pt x="999" y="114"/>
                  </a:lnTo>
                  <a:lnTo>
                    <a:pt x="989" y="106"/>
                  </a:lnTo>
                  <a:lnTo>
                    <a:pt x="979" y="100"/>
                  </a:lnTo>
                  <a:lnTo>
                    <a:pt x="967" y="96"/>
                  </a:lnTo>
                  <a:lnTo>
                    <a:pt x="960" y="95"/>
                  </a:lnTo>
                  <a:lnTo>
                    <a:pt x="954" y="95"/>
                  </a:lnTo>
                  <a:lnTo>
                    <a:pt x="954" y="95"/>
                  </a:lnTo>
                  <a:close/>
                  <a:moveTo>
                    <a:pt x="827" y="414"/>
                  </a:moveTo>
                  <a:lnTo>
                    <a:pt x="827" y="414"/>
                  </a:lnTo>
                  <a:lnTo>
                    <a:pt x="826" y="420"/>
                  </a:lnTo>
                  <a:lnTo>
                    <a:pt x="824" y="426"/>
                  </a:lnTo>
                  <a:lnTo>
                    <a:pt x="822" y="431"/>
                  </a:lnTo>
                  <a:lnTo>
                    <a:pt x="818" y="436"/>
                  </a:lnTo>
                  <a:lnTo>
                    <a:pt x="813" y="439"/>
                  </a:lnTo>
                  <a:lnTo>
                    <a:pt x="808" y="443"/>
                  </a:lnTo>
                  <a:lnTo>
                    <a:pt x="802" y="445"/>
                  </a:lnTo>
                  <a:lnTo>
                    <a:pt x="795" y="445"/>
                  </a:lnTo>
                  <a:lnTo>
                    <a:pt x="96" y="445"/>
                  </a:lnTo>
                  <a:lnTo>
                    <a:pt x="96" y="445"/>
                  </a:lnTo>
                  <a:lnTo>
                    <a:pt x="89" y="445"/>
                  </a:lnTo>
                  <a:lnTo>
                    <a:pt x="83" y="443"/>
                  </a:lnTo>
                  <a:lnTo>
                    <a:pt x="77" y="439"/>
                  </a:lnTo>
                  <a:lnTo>
                    <a:pt x="73" y="436"/>
                  </a:lnTo>
                  <a:lnTo>
                    <a:pt x="69" y="431"/>
                  </a:lnTo>
                  <a:lnTo>
                    <a:pt x="67" y="426"/>
                  </a:lnTo>
                  <a:lnTo>
                    <a:pt x="64" y="420"/>
                  </a:lnTo>
                  <a:lnTo>
                    <a:pt x="63" y="414"/>
                  </a:lnTo>
                  <a:lnTo>
                    <a:pt x="63" y="95"/>
                  </a:lnTo>
                  <a:lnTo>
                    <a:pt x="63" y="95"/>
                  </a:lnTo>
                  <a:lnTo>
                    <a:pt x="64" y="89"/>
                  </a:lnTo>
                  <a:lnTo>
                    <a:pt x="67" y="83"/>
                  </a:lnTo>
                  <a:lnTo>
                    <a:pt x="69" y="78"/>
                  </a:lnTo>
                  <a:lnTo>
                    <a:pt x="73" y="73"/>
                  </a:lnTo>
                  <a:lnTo>
                    <a:pt x="77" y="69"/>
                  </a:lnTo>
                  <a:lnTo>
                    <a:pt x="83" y="66"/>
                  </a:lnTo>
                  <a:lnTo>
                    <a:pt x="89" y="64"/>
                  </a:lnTo>
                  <a:lnTo>
                    <a:pt x="96" y="63"/>
                  </a:lnTo>
                  <a:lnTo>
                    <a:pt x="795" y="63"/>
                  </a:lnTo>
                  <a:lnTo>
                    <a:pt x="795" y="63"/>
                  </a:lnTo>
                  <a:lnTo>
                    <a:pt x="802" y="64"/>
                  </a:lnTo>
                  <a:lnTo>
                    <a:pt x="808" y="66"/>
                  </a:lnTo>
                  <a:lnTo>
                    <a:pt x="813" y="69"/>
                  </a:lnTo>
                  <a:lnTo>
                    <a:pt x="818" y="73"/>
                  </a:lnTo>
                  <a:lnTo>
                    <a:pt x="822" y="78"/>
                  </a:lnTo>
                  <a:lnTo>
                    <a:pt x="824" y="83"/>
                  </a:lnTo>
                  <a:lnTo>
                    <a:pt x="826" y="89"/>
                  </a:lnTo>
                  <a:lnTo>
                    <a:pt x="827" y="95"/>
                  </a:lnTo>
                  <a:lnTo>
                    <a:pt x="827" y="414"/>
                  </a:lnTo>
                  <a:close/>
                  <a:moveTo>
                    <a:pt x="954" y="349"/>
                  </a:moveTo>
                  <a:lnTo>
                    <a:pt x="891" y="349"/>
                  </a:lnTo>
                  <a:lnTo>
                    <a:pt x="891" y="158"/>
                  </a:lnTo>
                  <a:lnTo>
                    <a:pt x="954" y="158"/>
                  </a:lnTo>
                  <a:lnTo>
                    <a:pt x="954"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2" name="Freeform 32"/>
            <p:cNvSpPr>
              <a:spLocks noEditPoints="1"/>
            </p:cNvSpPr>
            <p:nvPr/>
          </p:nvSpPr>
          <p:spPr bwMode="auto">
            <a:xfrm>
              <a:off x="8859536" y="2325007"/>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3" name="Freeform 33"/>
            <p:cNvSpPr>
              <a:spLocks noEditPoints="1"/>
            </p:cNvSpPr>
            <p:nvPr/>
          </p:nvSpPr>
          <p:spPr bwMode="auto">
            <a:xfrm>
              <a:off x="9505648" y="2325007"/>
              <a:ext cx="322263" cy="161925"/>
            </a:xfrm>
            <a:custGeom>
              <a:avLst/>
              <a:gdLst>
                <a:gd name="T0" fmla="*/ 890 w 1018"/>
                <a:gd name="T1" fmla="*/ 95 h 508"/>
                <a:gd name="T2" fmla="*/ 886 w 1018"/>
                <a:gd name="T3" fmla="*/ 67 h 508"/>
                <a:gd name="T4" fmla="*/ 874 w 1018"/>
                <a:gd name="T5" fmla="*/ 41 h 508"/>
                <a:gd name="T6" fmla="*/ 856 w 1018"/>
                <a:gd name="T7" fmla="*/ 22 h 508"/>
                <a:gd name="T8" fmla="*/ 832 w 1018"/>
                <a:gd name="T9" fmla="*/ 7 h 508"/>
                <a:gd name="T10" fmla="*/ 805 w 1018"/>
                <a:gd name="T11" fmla="*/ 1 h 508"/>
                <a:gd name="T12" fmla="*/ 95 w 1018"/>
                <a:gd name="T13" fmla="*/ 0 h 508"/>
                <a:gd name="T14" fmla="*/ 67 w 1018"/>
                <a:gd name="T15" fmla="*/ 4 h 508"/>
                <a:gd name="T16" fmla="*/ 42 w 1018"/>
                <a:gd name="T17" fmla="*/ 16 h 508"/>
                <a:gd name="T18" fmla="*/ 22 w 1018"/>
                <a:gd name="T19" fmla="*/ 35 h 508"/>
                <a:gd name="T20" fmla="*/ 7 w 1018"/>
                <a:gd name="T21" fmla="*/ 59 h 508"/>
                <a:gd name="T22" fmla="*/ 1 w 1018"/>
                <a:gd name="T23" fmla="*/ 85 h 508"/>
                <a:gd name="T24" fmla="*/ 0 w 1018"/>
                <a:gd name="T25" fmla="*/ 414 h 508"/>
                <a:gd name="T26" fmla="*/ 4 w 1018"/>
                <a:gd name="T27" fmla="*/ 442 h 508"/>
                <a:gd name="T28" fmla="*/ 16 w 1018"/>
                <a:gd name="T29" fmla="*/ 466 h 508"/>
                <a:gd name="T30" fmla="*/ 35 w 1018"/>
                <a:gd name="T31" fmla="*/ 487 h 508"/>
                <a:gd name="T32" fmla="*/ 59 w 1018"/>
                <a:gd name="T33" fmla="*/ 501 h 508"/>
                <a:gd name="T34" fmla="*/ 86 w 1018"/>
                <a:gd name="T35" fmla="*/ 508 h 508"/>
                <a:gd name="T36" fmla="*/ 795 w 1018"/>
                <a:gd name="T37" fmla="*/ 508 h 508"/>
                <a:gd name="T38" fmla="*/ 824 w 1018"/>
                <a:gd name="T39" fmla="*/ 504 h 508"/>
                <a:gd name="T40" fmla="*/ 849 w 1018"/>
                <a:gd name="T41" fmla="*/ 492 h 508"/>
                <a:gd name="T42" fmla="*/ 869 w 1018"/>
                <a:gd name="T43" fmla="*/ 474 h 508"/>
                <a:gd name="T44" fmla="*/ 883 w 1018"/>
                <a:gd name="T45" fmla="*/ 450 h 508"/>
                <a:gd name="T46" fmla="*/ 890 w 1018"/>
                <a:gd name="T47" fmla="*/ 423 h 508"/>
                <a:gd name="T48" fmla="*/ 954 w 1018"/>
                <a:gd name="T49" fmla="*/ 414 h 508"/>
                <a:gd name="T50" fmla="*/ 979 w 1018"/>
                <a:gd name="T51" fmla="*/ 408 h 508"/>
                <a:gd name="T52" fmla="*/ 1007 w 1018"/>
                <a:gd name="T53" fmla="*/ 385 h 508"/>
                <a:gd name="T54" fmla="*/ 1017 w 1018"/>
                <a:gd name="T55" fmla="*/ 356 h 508"/>
                <a:gd name="T56" fmla="*/ 1018 w 1018"/>
                <a:gd name="T57" fmla="*/ 158 h 508"/>
                <a:gd name="T58" fmla="*/ 1013 w 1018"/>
                <a:gd name="T59" fmla="*/ 134 h 508"/>
                <a:gd name="T60" fmla="*/ 990 w 1018"/>
                <a:gd name="T61" fmla="*/ 106 h 508"/>
                <a:gd name="T62" fmla="*/ 961 w 1018"/>
                <a:gd name="T63" fmla="*/ 95 h 508"/>
                <a:gd name="T64" fmla="*/ 827 w 1018"/>
                <a:gd name="T65" fmla="*/ 414 h 508"/>
                <a:gd name="T66" fmla="*/ 825 w 1018"/>
                <a:gd name="T67" fmla="*/ 426 h 508"/>
                <a:gd name="T68" fmla="*/ 813 w 1018"/>
                <a:gd name="T69" fmla="*/ 439 h 508"/>
                <a:gd name="T70" fmla="*/ 795 w 1018"/>
                <a:gd name="T71" fmla="*/ 445 h 508"/>
                <a:gd name="T72" fmla="*/ 89 w 1018"/>
                <a:gd name="T73" fmla="*/ 445 h 508"/>
                <a:gd name="T74" fmla="*/ 73 w 1018"/>
                <a:gd name="T75" fmla="*/ 436 h 508"/>
                <a:gd name="T76" fmla="*/ 64 w 1018"/>
                <a:gd name="T77" fmla="*/ 420 h 508"/>
                <a:gd name="T78" fmla="*/ 64 w 1018"/>
                <a:gd name="T79" fmla="*/ 95 h 508"/>
                <a:gd name="T80" fmla="*/ 70 w 1018"/>
                <a:gd name="T81" fmla="*/ 78 h 508"/>
                <a:gd name="T82" fmla="*/ 84 w 1018"/>
                <a:gd name="T83" fmla="*/ 66 h 508"/>
                <a:gd name="T84" fmla="*/ 795 w 1018"/>
                <a:gd name="T85" fmla="*/ 63 h 508"/>
                <a:gd name="T86" fmla="*/ 808 w 1018"/>
                <a:gd name="T87" fmla="*/ 66 h 508"/>
                <a:gd name="T88" fmla="*/ 822 w 1018"/>
                <a:gd name="T89" fmla="*/ 78 h 508"/>
                <a:gd name="T90" fmla="*/ 827 w 1018"/>
                <a:gd name="T91" fmla="*/ 95 h 508"/>
                <a:gd name="T92" fmla="*/ 890 w 1018"/>
                <a:gd name="T93" fmla="*/ 349 h 508"/>
                <a:gd name="T94" fmla="*/ 954 w 1018"/>
                <a:gd name="T95" fmla="*/ 349 h 508"/>
                <a:gd name="T96" fmla="*/ 425 w 1018"/>
                <a:gd name="T97" fmla="*/ 150 h 508"/>
                <a:gd name="T98" fmla="*/ 409 w 1018"/>
                <a:gd name="T99" fmla="*/ 136 h 508"/>
                <a:gd name="T100" fmla="*/ 388 w 1018"/>
                <a:gd name="T101" fmla="*/ 127 h 508"/>
                <a:gd name="T102" fmla="*/ 159 w 1018"/>
                <a:gd name="T103" fmla="*/ 127 h 508"/>
                <a:gd name="T104" fmla="*/ 141 w 1018"/>
                <a:gd name="T105" fmla="*/ 133 h 508"/>
                <a:gd name="T106" fmla="*/ 130 w 1018"/>
                <a:gd name="T107" fmla="*/ 147 h 508"/>
                <a:gd name="T108" fmla="*/ 128 w 1018"/>
                <a:gd name="T109" fmla="*/ 349 h 508"/>
                <a:gd name="T110" fmla="*/ 130 w 1018"/>
                <a:gd name="T111" fmla="*/ 362 h 508"/>
                <a:gd name="T112" fmla="*/ 141 w 1018"/>
                <a:gd name="T113" fmla="*/ 376 h 508"/>
                <a:gd name="T114" fmla="*/ 159 w 1018"/>
                <a:gd name="T115" fmla="*/ 382 h 508"/>
                <a:gd name="T116" fmla="*/ 515 w 1018"/>
                <a:gd name="T117" fmla="*/ 380 h 508"/>
                <a:gd name="T118" fmla="*/ 528 w 1018"/>
                <a:gd name="T119" fmla="*/ 373 h 508"/>
                <a:gd name="T120" fmla="*/ 529 w 1018"/>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508">
                  <a:moveTo>
                    <a:pt x="954" y="95"/>
                  </a:moveTo>
                  <a:lnTo>
                    <a:pt x="890" y="95"/>
                  </a:lnTo>
                  <a:lnTo>
                    <a:pt x="890" y="95"/>
                  </a:lnTo>
                  <a:lnTo>
                    <a:pt x="890" y="85"/>
                  </a:lnTo>
                  <a:lnTo>
                    <a:pt x="888" y="76"/>
                  </a:lnTo>
                  <a:lnTo>
                    <a:pt x="886" y="67"/>
                  </a:lnTo>
                  <a:lnTo>
                    <a:pt x="883" y="59"/>
                  </a:lnTo>
                  <a:lnTo>
                    <a:pt x="879" y="50"/>
                  </a:lnTo>
                  <a:lnTo>
                    <a:pt x="874" y="41"/>
                  </a:lnTo>
                  <a:lnTo>
                    <a:pt x="869" y="35"/>
                  </a:lnTo>
                  <a:lnTo>
                    <a:pt x="862" y="27"/>
                  </a:lnTo>
                  <a:lnTo>
                    <a:pt x="856" y="22"/>
                  </a:lnTo>
                  <a:lnTo>
                    <a:pt x="849" y="16"/>
                  </a:lnTo>
                  <a:lnTo>
                    <a:pt x="841" y="11"/>
                  </a:lnTo>
                  <a:lnTo>
                    <a:pt x="832" y="7"/>
                  </a:lnTo>
                  <a:lnTo>
                    <a:pt x="824" y="4"/>
                  </a:lnTo>
                  <a:lnTo>
                    <a:pt x="814" y="2"/>
                  </a:lnTo>
                  <a:lnTo>
                    <a:pt x="805" y="1"/>
                  </a:lnTo>
                  <a:lnTo>
                    <a:pt x="795" y="0"/>
                  </a:lnTo>
                  <a:lnTo>
                    <a:pt x="95" y="0"/>
                  </a:lnTo>
                  <a:lnTo>
                    <a:pt x="95" y="0"/>
                  </a:lnTo>
                  <a:lnTo>
                    <a:pt x="86" y="1"/>
                  </a:lnTo>
                  <a:lnTo>
                    <a:pt x="76" y="2"/>
                  </a:lnTo>
                  <a:lnTo>
                    <a:pt x="67" y="4"/>
                  </a:lnTo>
                  <a:lnTo>
                    <a:pt x="59" y="7"/>
                  </a:lnTo>
                  <a:lnTo>
                    <a:pt x="50" y="11"/>
                  </a:lnTo>
                  <a:lnTo>
                    <a:pt x="42" y="16"/>
                  </a:lnTo>
                  <a:lnTo>
                    <a:pt x="35" y="22"/>
                  </a:lnTo>
                  <a:lnTo>
                    <a:pt x="28" y="27"/>
                  </a:lnTo>
                  <a:lnTo>
                    <a:pt x="22" y="35"/>
                  </a:lnTo>
                  <a:lnTo>
                    <a:pt x="16" y="41"/>
                  </a:lnTo>
                  <a:lnTo>
                    <a:pt x="12" y="50"/>
                  </a:lnTo>
                  <a:lnTo>
                    <a:pt x="7" y="59"/>
                  </a:lnTo>
                  <a:lnTo>
                    <a:pt x="4" y="67"/>
                  </a:lnTo>
                  <a:lnTo>
                    <a:pt x="2" y="76"/>
                  </a:lnTo>
                  <a:lnTo>
                    <a:pt x="1" y="85"/>
                  </a:lnTo>
                  <a:lnTo>
                    <a:pt x="0" y="95"/>
                  </a:lnTo>
                  <a:lnTo>
                    <a:pt x="0" y="414"/>
                  </a:lnTo>
                  <a:lnTo>
                    <a:pt x="0" y="414"/>
                  </a:lnTo>
                  <a:lnTo>
                    <a:pt x="1" y="423"/>
                  </a:lnTo>
                  <a:lnTo>
                    <a:pt x="2" y="432"/>
                  </a:lnTo>
                  <a:lnTo>
                    <a:pt x="4" y="442"/>
                  </a:lnTo>
                  <a:lnTo>
                    <a:pt x="7" y="450"/>
                  </a:lnTo>
                  <a:lnTo>
                    <a:pt x="12" y="459"/>
                  </a:lnTo>
                  <a:lnTo>
                    <a:pt x="16" y="466"/>
                  </a:lnTo>
                  <a:lnTo>
                    <a:pt x="22" y="474"/>
                  </a:lnTo>
                  <a:lnTo>
                    <a:pt x="28" y="480"/>
                  </a:lnTo>
                  <a:lnTo>
                    <a:pt x="35" y="487"/>
                  </a:lnTo>
                  <a:lnTo>
                    <a:pt x="42" y="492"/>
                  </a:lnTo>
                  <a:lnTo>
                    <a:pt x="50" y="497"/>
                  </a:lnTo>
                  <a:lnTo>
                    <a:pt x="59" y="501"/>
                  </a:lnTo>
                  <a:lnTo>
                    <a:pt x="67" y="504"/>
                  </a:lnTo>
                  <a:lnTo>
                    <a:pt x="76" y="507"/>
                  </a:lnTo>
                  <a:lnTo>
                    <a:pt x="86" y="508"/>
                  </a:lnTo>
                  <a:lnTo>
                    <a:pt x="95" y="508"/>
                  </a:lnTo>
                  <a:lnTo>
                    <a:pt x="795" y="508"/>
                  </a:lnTo>
                  <a:lnTo>
                    <a:pt x="795" y="508"/>
                  </a:lnTo>
                  <a:lnTo>
                    <a:pt x="805" y="508"/>
                  </a:lnTo>
                  <a:lnTo>
                    <a:pt x="814" y="507"/>
                  </a:lnTo>
                  <a:lnTo>
                    <a:pt x="824" y="504"/>
                  </a:lnTo>
                  <a:lnTo>
                    <a:pt x="832" y="501"/>
                  </a:lnTo>
                  <a:lnTo>
                    <a:pt x="841" y="497"/>
                  </a:lnTo>
                  <a:lnTo>
                    <a:pt x="849" y="492"/>
                  </a:lnTo>
                  <a:lnTo>
                    <a:pt x="856" y="487"/>
                  </a:lnTo>
                  <a:lnTo>
                    <a:pt x="862" y="480"/>
                  </a:lnTo>
                  <a:lnTo>
                    <a:pt x="869" y="474"/>
                  </a:lnTo>
                  <a:lnTo>
                    <a:pt x="874" y="466"/>
                  </a:lnTo>
                  <a:lnTo>
                    <a:pt x="879" y="459"/>
                  </a:lnTo>
                  <a:lnTo>
                    <a:pt x="883" y="450"/>
                  </a:lnTo>
                  <a:lnTo>
                    <a:pt x="886" y="442"/>
                  </a:lnTo>
                  <a:lnTo>
                    <a:pt x="888" y="432"/>
                  </a:lnTo>
                  <a:lnTo>
                    <a:pt x="890" y="423"/>
                  </a:lnTo>
                  <a:lnTo>
                    <a:pt x="890" y="414"/>
                  </a:lnTo>
                  <a:lnTo>
                    <a:pt x="954" y="414"/>
                  </a:lnTo>
                  <a:lnTo>
                    <a:pt x="954" y="414"/>
                  </a:lnTo>
                  <a:lnTo>
                    <a:pt x="961" y="413"/>
                  </a:lnTo>
                  <a:lnTo>
                    <a:pt x="967" y="412"/>
                  </a:lnTo>
                  <a:lnTo>
                    <a:pt x="979" y="408"/>
                  </a:lnTo>
                  <a:lnTo>
                    <a:pt x="990" y="402"/>
                  </a:lnTo>
                  <a:lnTo>
                    <a:pt x="999" y="394"/>
                  </a:lnTo>
                  <a:lnTo>
                    <a:pt x="1007" y="385"/>
                  </a:lnTo>
                  <a:lnTo>
                    <a:pt x="1013" y="374"/>
                  </a:lnTo>
                  <a:lnTo>
                    <a:pt x="1017" y="362"/>
                  </a:lnTo>
                  <a:lnTo>
                    <a:pt x="1017" y="356"/>
                  </a:lnTo>
                  <a:lnTo>
                    <a:pt x="1018" y="349"/>
                  </a:lnTo>
                  <a:lnTo>
                    <a:pt x="1018" y="158"/>
                  </a:lnTo>
                  <a:lnTo>
                    <a:pt x="1018" y="158"/>
                  </a:lnTo>
                  <a:lnTo>
                    <a:pt x="1017" y="152"/>
                  </a:lnTo>
                  <a:lnTo>
                    <a:pt x="1017" y="145"/>
                  </a:lnTo>
                  <a:lnTo>
                    <a:pt x="1013" y="134"/>
                  </a:lnTo>
                  <a:lnTo>
                    <a:pt x="1007" y="123"/>
                  </a:lnTo>
                  <a:lnTo>
                    <a:pt x="999" y="114"/>
                  </a:lnTo>
                  <a:lnTo>
                    <a:pt x="990" y="106"/>
                  </a:lnTo>
                  <a:lnTo>
                    <a:pt x="979" y="100"/>
                  </a:lnTo>
                  <a:lnTo>
                    <a:pt x="967" y="96"/>
                  </a:lnTo>
                  <a:lnTo>
                    <a:pt x="961" y="95"/>
                  </a:lnTo>
                  <a:lnTo>
                    <a:pt x="954" y="95"/>
                  </a:lnTo>
                  <a:lnTo>
                    <a:pt x="954" y="95"/>
                  </a:lnTo>
                  <a:close/>
                  <a:moveTo>
                    <a:pt x="827" y="414"/>
                  </a:moveTo>
                  <a:lnTo>
                    <a:pt x="827" y="414"/>
                  </a:lnTo>
                  <a:lnTo>
                    <a:pt x="826" y="420"/>
                  </a:lnTo>
                  <a:lnTo>
                    <a:pt x="825" y="426"/>
                  </a:lnTo>
                  <a:lnTo>
                    <a:pt x="822" y="431"/>
                  </a:lnTo>
                  <a:lnTo>
                    <a:pt x="817" y="436"/>
                  </a:lnTo>
                  <a:lnTo>
                    <a:pt x="813" y="439"/>
                  </a:lnTo>
                  <a:lnTo>
                    <a:pt x="808" y="443"/>
                  </a:lnTo>
                  <a:lnTo>
                    <a:pt x="801" y="445"/>
                  </a:lnTo>
                  <a:lnTo>
                    <a:pt x="795" y="445"/>
                  </a:lnTo>
                  <a:lnTo>
                    <a:pt x="95" y="445"/>
                  </a:lnTo>
                  <a:lnTo>
                    <a:pt x="95" y="445"/>
                  </a:lnTo>
                  <a:lnTo>
                    <a:pt x="89" y="445"/>
                  </a:lnTo>
                  <a:lnTo>
                    <a:pt x="84" y="443"/>
                  </a:lnTo>
                  <a:lnTo>
                    <a:pt x="78" y="439"/>
                  </a:lnTo>
                  <a:lnTo>
                    <a:pt x="73" y="436"/>
                  </a:lnTo>
                  <a:lnTo>
                    <a:pt x="70" y="431"/>
                  </a:lnTo>
                  <a:lnTo>
                    <a:pt x="66" y="426"/>
                  </a:lnTo>
                  <a:lnTo>
                    <a:pt x="64" y="420"/>
                  </a:lnTo>
                  <a:lnTo>
                    <a:pt x="64" y="414"/>
                  </a:lnTo>
                  <a:lnTo>
                    <a:pt x="64" y="95"/>
                  </a:lnTo>
                  <a:lnTo>
                    <a:pt x="64" y="95"/>
                  </a:lnTo>
                  <a:lnTo>
                    <a:pt x="64" y="89"/>
                  </a:lnTo>
                  <a:lnTo>
                    <a:pt x="66" y="83"/>
                  </a:lnTo>
                  <a:lnTo>
                    <a:pt x="70" y="78"/>
                  </a:lnTo>
                  <a:lnTo>
                    <a:pt x="73" y="73"/>
                  </a:lnTo>
                  <a:lnTo>
                    <a:pt x="78" y="69"/>
                  </a:lnTo>
                  <a:lnTo>
                    <a:pt x="84" y="66"/>
                  </a:lnTo>
                  <a:lnTo>
                    <a:pt x="89" y="64"/>
                  </a:lnTo>
                  <a:lnTo>
                    <a:pt x="95" y="63"/>
                  </a:lnTo>
                  <a:lnTo>
                    <a:pt x="795" y="63"/>
                  </a:lnTo>
                  <a:lnTo>
                    <a:pt x="795" y="63"/>
                  </a:lnTo>
                  <a:lnTo>
                    <a:pt x="801" y="64"/>
                  </a:lnTo>
                  <a:lnTo>
                    <a:pt x="808" y="66"/>
                  </a:lnTo>
                  <a:lnTo>
                    <a:pt x="813" y="69"/>
                  </a:lnTo>
                  <a:lnTo>
                    <a:pt x="817" y="73"/>
                  </a:lnTo>
                  <a:lnTo>
                    <a:pt x="822" y="78"/>
                  </a:lnTo>
                  <a:lnTo>
                    <a:pt x="825" y="83"/>
                  </a:lnTo>
                  <a:lnTo>
                    <a:pt x="826" y="89"/>
                  </a:lnTo>
                  <a:lnTo>
                    <a:pt x="827" y="95"/>
                  </a:lnTo>
                  <a:lnTo>
                    <a:pt x="827" y="414"/>
                  </a:lnTo>
                  <a:close/>
                  <a:moveTo>
                    <a:pt x="954" y="349"/>
                  </a:moveTo>
                  <a:lnTo>
                    <a:pt x="890" y="349"/>
                  </a:lnTo>
                  <a:lnTo>
                    <a:pt x="890" y="158"/>
                  </a:lnTo>
                  <a:lnTo>
                    <a:pt x="954" y="158"/>
                  </a:lnTo>
                  <a:lnTo>
                    <a:pt x="954" y="349"/>
                  </a:lnTo>
                  <a:close/>
                  <a:moveTo>
                    <a:pt x="428" y="155"/>
                  </a:moveTo>
                  <a:lnTo>
                    <a:pt x="428" y="155"/>
                  </a:lnTo>
                  <a:lnTo>
                    <a:pt x="425" y="150"/>
                  </a:lnTo>
                  <a:lnTo>
                    <a:pt x="419" y="144"/>
                  </a:lnTo>
                  <a:lnTo>
                    <a:pt x="414" y="139"/>
                  </a:lnTo>
                  <a:lnTo>
                    <a:pt x="409" y="136"/>
                  </a:lnTo>
                  <a:lnTo>
                    <a:pt x="402" y="132"/>
                  </a:lnTo>
                  <a:lnTo>
                    <a:pt x="395" y="129"/>
                  </a:lnTo>
                  <a:lnTo>
                    <a:pt x="388" y="127"/>
                  </a:lnTo>
                  <a:lnTo>
                    <a:pt x="382" y="127"/>
                  </a:lnTo>
                  <a:lnTo>
                    <a:pt x="159" y="127"/>
                  </a:lnTo>
                  <a:lnTo>
                    <a:pt x="159" y="127"/>
                  </a:lnTo>
                  <a:lnTo>
                    <a:pt x="152" y="127"/>
                  </a:lnTo>
                  <a:lnTo>
                    <a:pt x="147" y="129"/>
                  </a:lnTo>
                  <a:lnTo>
                    <a:pt x="141"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1" y="376"/>
                  </a:lnTo>
                  <a:lnTo>
                    <a:pt x="147" y="379"/>
                  </a:lnTo>
                  <a:lnTo>
                    <a:pt x="152" y="380"/>
                  </a:lnTo>
                  <a:lnTo>
                    <a:pt x="159" y="382"/>
                  </a:lnTo>
                  <a:lnTo>
                    <a:pt x="509" y="382"/>
                  </a:lnTo>
                  <a:lnTo>
                    <a:pt x="509" y="382"/>
                  </a:lnTo>
                  <a:lnTo>
                    <a:pt x="515" y="380"/>
                  </a:lnTo>
                  <a:lnTo>
                    <a:pt x="520" y="379"/>
                  </a:lnTo>
                  <a:lnTo>
                    <a:pt x="525" y="376"/>
                  </a:lnTo>
                  <a:lnTo>
                    <a:pt x="528" y="373"/>
                  </a:lnTo>
                  <a:lnTo>
                    <a:pt x="529" y="369"/>
                  </a:lnTo>
                  <a:lnTo>
                    <a:pt x="530" y="364"/>
                  </a:lnTo>
                  <a:lnTo>
                    <a:pt x="529" y="359"/>
                  </a:lnTo>
                  <a:lnTo>
                    <a:pt x="527" y="353"/>
                  </a:lnTo>
                  <a:lnTo>
                    <a:pt x="428"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4" name="Freeform 34"/>
            <p:cNvSpPr>
              <a:spLocks noEditPoints="1"/>
            </p:cNvSpPr>
            <p:nvPr/>
          </p:nvSpPr>
          <p:spPr bwMode="auto">
            <a:xfrm>
              <a:off x="10151761" y="2325007"/>
              <a:ext cx="322263" cy="161925"/>
            </a:xfrm>
            <a:custGeom>
              <a:avLst/>
              <a:gdLst>
                <a:gd name="T0" fmla="*/ 891 w 1018"/>
                <a:gd name="T1" fmla="*/ 95 h 508"/>
                <a:gd name="T2" fmla="*/ 886 w 1018"/>
                <a:gd name="T3" fmla="*/ 67 h 508"/>
                <a:gd name="T4" fmla="*/ 875 w 1018"/>
                <a:gd name="T5" fmla="*/ 41 h 508"/>
                <a:gd name="T6" fmla="*/ 856 w 1018"/>
                <a:gd name="T7" fmla="*/ 22 h 508"/>
                <a:gd name="T8" fmla="*/ 833 w 1018"/>
                <a:gd name="T9" fmla="*/ 7 h 508"/>
                <a:gd name="T10" fmla="*/ 805 w 1018"/>
                <a:gd name="T11" fmla="*/ 1 h 508"/>
                <a:gd name="T12" fmla="*/ 96 w 1018"/>
                <a:gd name="T13" fmla="*/ 0 h 508"/>
                <a:gd name="T14" fmla="*/ 68 w 1018"/>
                <a:gd name="T15" fmla="*/ 4 h 508"/>
                <a:gd name="T16" fmla="*/ 43 w 1018"/>
                <a:gd name="T17" fmla="*/ 16 h 508"/>
                <a:gd name="T18" fmla="*/ 23 w 1018"/>
                <a:gd name="T19" fmla="*/ 35 h 508"/>
                <a:gd name="T20" fmla="*/ 8 w 1018"/>
                <a:gd name="T21" fmla="*/ 59 h 508"/>
                <a:gd name="T22" fmla="*/ 1 w 1018"/>
                <a:gd name="T23" fmla="*/ 85 h 508"/>
                <a:gd name="T24" fmla="*/ 0 w 1018"/>
                <a:gd name="T25" fmla="*/ 414 h 508"/>
                <a:gd name="T26" fmla="*/ 5 w 1018"/>
                <a:gd name="T27" fmla="*/ 442 h 508"/>
                <a:gd name="T28" fmla="*/ 17 w 1018"/>
                <a:gd name="T29" fmla="*/ 466 h 508"/>
                <a:gd name="T30" fmla="*/ 36 w 1018"/>
                <a:gd name="T31" fmla="*/ 487 h 508"/>
                <a:gd name="T32" fmla="*/ 59 w 1018"/>
                <a:gd name="T33" fmla="*/ 501 h 508"/>
                <a:gd name="T34" fmla="*/ 86 w 1018"/>
                <a:gd name="T35" fmla="*/ 508 h 508"/>
                <a:gd name="T36" fmla="*/ 795 w 1018"/>
                <a:gd name="T37" fmla="*/ 508 h 508"/>
                <a:gd name="T38" fmla="*/ 824 w 1018"/>
                <a:gd name="T39" fmla="*/ 504 h 508"/>
                <a:gd name="T40" fmla="*/ 849 w 1018"/>
                <a:gd name="T41" fmla="*/ 492 h 508"/>
                <a:gd name="T42" fmla="*/ 869 w 1018"/>
                <a:gd name="T43" fmla="*/ 474 h 508"/>
                <a:gd name="T44" fmla="*/ 883 w 1018"/>
                <a:gd name="T45" fmla="*/ 450 h 508"/>
                <a:gd name="T46" fmla="*/ 891 w 1018"/>
                <a:gd name="T47" fmla="*/ 423 h 508"/>
                <a:gd name="T48" fmla="*/ 955 w 1018"/>
                <a:gd name="T49" fmla="*/ 414 h 508"/>
                <a:gd name="T50" fmla="*/ 980 w 1018"/>
                <a:gd name="T51" fmla="*/ 408 h 508"/>
                <a:gd name="T52" fmla="*/ 1008 w 1018"/>
                <a:gd name="T53" fmla="*/ 385 h 508"/>
                <a:gd name="T54" fmla="*/ 1018 w 1018"/>
                <a:gd name="T55" fmla="*/ 356 h 508"/>
                <a:gd name="T56" fmla="*/ 1018 w 1018"/>
                <a:gd name="T57" fmla="*/ 158 h 508"/>
                <a:gd name="T58" fmla="*/ 1013 w 1018"/>
                <a:gd name="T59" fmla="*/ 134 h 508"/>
                <a:gd name="T60" fmla="*/ 991 w 1018"/>
                <a:gd name="T61" fmla="*/ 106 h 508"/>
                <a:gd name="T62" fmla="*/ 962 w 1018"/>
                <a:gd name="T63" fmla="*/ 95 h 508"/>
                <a:gd name="T64" fmla="*/ 827 w 1018"/>
                <a:gd name="T65" fmla="*/ 414 h 508"/>
                <a:gd name="T66" fmla="*/ 825 w 1018"/>
                <a:gd name="T67" fmla="*/ 426 h 508"/>
                <a:gd name="T68" fmla="*/ 814 w 1018"/>
                <a:gd name="T69" fmla="*/ 439 h 508"/>
                <a:gd name="T70" fmla="*/ 795 w 1018"/>
                <a:gd name="T71" fmla="*/ 445 h 508"/>
                <a:gd name="T72" fmla="*/ 89 w 1018"/>
                <a:gd name="T73" fmla="*/ 445 h 508"/>
                <a:gd name="T74" fmla="*/ 73 w 1018"/>
                <a:gd name="T75" fmla="*/ 436 h 508"/>
                <a:gd name="T76" fmla="*/ 65 w 1018"/>
                <a:gd name="T77" fmla="*/ 420 h 508"/>
                <a:gd name="T78" fmla="*/ 65 w 1018"/>
                <a:gd name="T79" fmla="*/ 95 h 508"/>
                <a:gd name="T80" fmla="*/ 70 w 1018"/>
                <a:gd name="T81" fmla="*/ 78 h 508"/>
                <a:gd name="T82" fmla="*/ 84 w 1018"/>
                <a:gd name="T83" fmla="*/ 66 h 508"/>
                <a:gd name="T84" fmla="*/ 795 w 1018"/>
                <a:gd name="T85" fmla="*/ 63 h 508"/>
                <a:gd name="T86" fmla="*/ 808 w 1018"/>
                <a:gd name="T87" fmla="*/ 66 h 508"/>
                <a:gd name="T88" fmla="*/ 822 w 1018"/>
                <a:gd name="T89" fmla="*/ 78 h 508"/>
                <a:gd name="T90" fmla="*/ 827 w 1018"/>
                <a:gd name="T91" fmla="*/ 95 h 508"/>
                <a:gd name="T92" fmla="*/ 891 w 1018"/>
                <a:gd name="T93" fmla="*/ 349 h 508"/>
                <a:gd name="T94" fmla="*/ 955 w 1018"/>
                <a:gd name="T95" fmla="*/ 349 h 508"/>
                <a:gd name="T96" fmla="*/ 234 w 1018"/>
                <a:gd name="T97" fmla="*/ 150 h 508"/>
                <a:gd name="T98" fmla="*/ 218 w 1018"/>
                <a:gd name="T99" fmla="*/ 136 h 508"/>
                <a:gd name="T100" fmla="*/ 198 w 1018"/>
                <a:gd name="T101" fmla="*/ 127 h 508"/>
                <a:gd name="T102" fmla="*/ 160 w 1018"/>
                <a:gd name="T103" fmla="*/ 127 h 508"/>
                <a:gd name="T104" fmla="*/ 142 w 1018"/>
                <a:gd name="T105" fmla="*/ 133 h 508"/>
                <a:gd name="T106" fmla="*/ 130 w 1018"/>
                <a:gd name="T107" fmla="*/ 147 h 508"/>
                <a:gd name="T108" fmla="*/ 128 w 1018"/>
                <a:gd name="T109" fmla="*/ 349 h 508"/>
                <a:gd name="T110" fmla="*/ 130 w 1018"/>
                <a:gd name="T111" fmla="*/ 362 h 508"/>
                <a:gd name="T112" fmla="*/ 142 w 1018"/>
                <a:gd name="T113" fmla="*/ 376 h 508"/>
                <a:gd name="T114" fmla="*/ 160 w 1018"/>
                <a:gd name="T115" fmla="*/ 382 h 508"/>
                <a:gd name="T116" fmla="*/ 324 w 1018"/>
                <a:gd name="T117" fmla="*/ 380 h 508"/>
                <a:gd name="T118" fmla="*/ 337 w 1018"/>
                <a:gd name="T119" fmla="*/ 373 h 508"/>
                <a:gd name="T120" fmla="*/ 338 w 1018"/>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508">
                  <a:moveTo>
                    <a:pt x="955" y="95"/>
                  </a:moveTo>
                  <a:lnTo>
                    <a:pt x="891" y="95"/>
                  </a:lnTo>
                  <a:lnTo>
                    <a:pt x="891" y="95"/>
                  </a:lnTo>
                  <a:lnTo>
                    <a:pt x="891" y="85"/>
                  </a:lnTo>
                  <a:lnTo>
                    <a:pt x="890" y="76"/>
                  </a:lnTo>
                  <a:lnTo>
                    <a:pt x="886" y="67"/>
                  </a:lnTo>
                  <a:lnTo>
                    <a:pt x="883" y="59"/>
                  </a:lnTo>
                  <a:lnTo>
                    <a:pt x="880" y="50"/>
                  </a:lnTo>
                  <a:lnTo>
                    <a:pt x="875" y="41"/>
                  </a:lnTo>
                  <a:lnTo>
                    <a:pt x="869" y="35"/>
                  </a:lnTo>
                  <a:lnTo>
                    <a:pt x="863" y="27"/>
                  </a:lnTo>
                  <a:lnTo>
                    <a:pt x="856" y="22"/>
                  </a:lnTo>
                  <a:lnTo>
                    <a:pt x="849" y="16"/>
                  </a:lnTo>
                  <a:lnTo>
                    <a:pt x="841" y="11"/>
                  </a:lnTo>
                  <a:lnTo>
                    <a:pt x="833" y="7"/>
                  </a:lnTo>
                  <a:lnTo>
                    <a:pt x="824" y="4"/>
                  </a:lnTo>
                  <a:lnTo>
                    <a:pt x="815" y="2"/>
                  </a:lnTo>
                  <a:lnTo>
                    <a:pt x="805" y="1"/>
                  </a:lnTo>
                  <a:lnTo>
                    <a:pt x="795" y="0"/>
                  </a:lnTo>
                  <a:lnTo>
                    <a:pt x="96" y="0"/>
                  </a:lnTo>
                  <a:lnTo>
                    <a:pt x="96" y="0"/>
                  </a:lnTo>
                  <a:lnTo>
                    <a:pt x="86" y="1"/>
                  </a:lnTo>
                  <a:lnTo>
                    <a:pt x="76" y="2"/>
                  </a:lnTo>
                  <a:lnTo>
                    <a:pt x="68" y="4"/>
                  </a:lnTo>
                  <a:lnTo>
                    <a:pt x="59" y="7"/>
                  </a:lnTo>
                  <a:lnTo>
                    <a:pt x="51" y="11"/>
                  </a:lnTo>
                  <a:lnTo>
                    <a:pt x="43" y="16"/>
                  </a:lnTo>
                  <a:lnTo>
                    <a:pt x="36" y="22"/>
                  </a:lnTo>
                  <a:lnTo>
                    <a:pt x="28" y="27"/>
                  </a:lnTo>
                  <a:lnTo>
                    <a:pt x="23" y="35"/>
                  </a:lnTo>
                  <a:lnTo>
                    <a:pt x="17" y="41"/>
                  </a:lnTo>
                  <a:lnTo>
                    <a:pt x="12" y="50"/>
                  </a:lnTo>
                  <a:lnTo>
                    <a:pt x="8" y="59"/>
                  </a:lnTo>
                  <a:lnTo>
                    <a:pt x="5" y="67"/>
                  </a:lnTo>
                  <a:lnTo>
                    <a:pt x="2" y="76"/>
                  </a:lnTo>
                  <a:lnTo>
                    <a:pt x="1" y="85"/>
                  </a:lnTo>
                  <a:lnTo>
                    <a:pt x="0" y="95"/>
                  </a:lnTo>
                  <a:lnTo>
                    <a:pt x="0" y="414"/>
                  </a:lnTo>
                  <a:lnTo>
                    <a:pt x="0" y="414"/>
                  </a:lnTo>
                  <a:lnTo>
                    <a:pt x="1" y="423"/>
                  </a:lnTo>
                  <a:lnTo>
                    <a:pt x="2" y="432"/>
                  </a:lnTo>
                  <a:lnTo>
                    <a:pt x="5" y="442"/>
                  </a:lnTo>
                  <a:lnTo>
                    <a:pt x="8" y="450"/>
                  </a:lnTo>
                  <a:lnTo>
                    <a:pt x="12" y="459"/>
                  </a:lnTo>
                  <a:lnTo>
                    <a:pt x="17" y="466"/>
                  </a:lnTo>
                  <a:lnTo>
                    <a:pt x="23" y="474"/>
                  </a:lnTo>
                  <a:lnTo>
                    <a:pt x="28" y="480"/>
                  </a:lnTo>
                  <a:lnTo>
                    <a:pt x="36" y="487"/>
                  </a:lnTo>
                  <a:lnTo>
                    <a:pt x="43" y="492"/>
                  </a:lnTo>
                  <a:lnTo>
                    <a:pt x="51" y="497"/>
                  </a:lnTo>
                  <a:lnTo>
                    <a:pt x="59" y="501"/>
                  </a:lnTo>
                  <a:lnTo>
                    <a:pt x="68" y="504"/>
                  </a:lnTo>
                  <a:lnTo>
                    <a:pt x="76" y="507"/>
                  </a:lnTo>
                  <a:lnTo>
                    <a:pt x="86" y="508"/>
                  </a:lnTo>
                  <a:lnTo>
                    <a:pt x="96" y="508"/>
                  </a:lnTo>
                  <a:lnTo>
                    <a:pt x="795" y="508"/>
                  </a:lnTo>
                  <a:lnTo>
                    <a:pt x="795" y="508"/>
                  </a:lnTo>
                  <a:lnTo>
                    <a:pt x="805" y="508"/>
                  </a:lnTo>
                  <a:lnTo>
                    <a:pt x="815" y="507"/>
                  </a:lnTo>
                  <a:lnTo>
                    <a:pt x="824" y="504"/>
                  </a:lnTo>
                  <a:lnTo>
                    <a:pt x="833" y="501"/>
                  </a:lnTo>
                  <a:lnTo>
                    <a:pt x="841" y="497"/>
                  </a:lnTo>
                  <a:lnTo>
                    <a:pt x="849" y="492"/>
                  </a:lnTo>
                  <a:lnTo>
                    <a:pt x="856" y="487"/>
                  </a:lnTo>
                  <a:lnTo>
                    <a:pt x="863" y="480"/>
                  </a:lnTo>
                  <a:lnTo>
                    <a:pt x="869" y="474"/>
                  </a:lnTo>
                  <a:lnTo>
                    <a:pt x="875" y="466"/>
                  </a:lnTo>
                  <a:lnTo>
                    <a:pt x="880" y="459"/>
                  </a:lnTo>
                  <a:lnTo>
                    <a:pt x="883" y="450"/>
                  </a:lnTo>
                  <a:lnTo>
                    <a:pt x="886" y="442"/>
                  </a:lnTo>
                  <a:lnTo>
                    <a:pt x="890" y="432"/>
                  </a:lnTo>
                  <a:lnTo>
                    <a:pt x="891" y="423"/>
                  </a:lnTo>
                  <a:lnTo>
                    <a:pt x="891" y="414"/>
                  </a:lnTo>
                  <a:lnTo>
                    <a:pt x="955" y="414"/>
                  </a:lnTo>
                  <a:lnTo>
                    <a:pt x="955" y="414"/>
                  </a:lnTo>
                  <a:lnTo>
                    <a:pt x="962" y="413"/>
                  </a:lnTo>
                  <a:lnTo>
                    <a:pt x="968" y="412"/>
                  </a:lnTo>
                  <a:lnTo>
                    <a:pt x="980" y="408"/>
                  </a:lnTo>
                  <a:lnTo>
                    <a:pt x="991" y="402"/>
                  </a:lnTo>
                  <a:lnTo>
                    <a:pt x="1000" y="394"/>
                  </a:lnTo>
                  <a:lnTo>
                    <a:pt x="1008" y="385"/>
                  </a:lnTo>
                  <a:lnTo>
                    <a:pt x="1013" y="374"/>
                  </a:lnTo>
                  <a:lnTo>
                    <a:pt x="1017" y="362"/>
                  </a:lnTo>
                  <a:lnTo>
                    <a:pt x="1018" y="356"/>
                  </a:lnTo>
                  <a:lnTo>
                    <a:pt x="1018" y="349"/>
                  </a:lnTo>
                  <a:lnTo>
                    <a:pt x="1018" y="158"/>
                  </a:lnTo>
                  <a:lnTo>
                    <a:pt x="1018" y="158"/>
                  </a:lnTo>
                  <a:lnTo>
                    <a:pt x="1018" y="152"/>
                  </a:lnTo>
                  <a:lnTo>
                    <a:pt x="1017" y="145"/>
                  </a:lnTo>
                  <a:lnTo>
                    <a:pt x="1013" y="134"/>
                  </a:lnTo>
                  <a:lnTo>
                    <a:pt x="1008" y="123"/>
                  </a:lnTo>
                  <a:lnTo>
                    <a:pt x="1000" y="114"/>
                  </a:lnTo>
                  <a:lnTo>
                    <a:pt x="991" y="106"/>
                  </a:lnTo>
                  <a:lnTo>
                    <a:pt x="980" y="100"/>
                  </a:lnTo>
                  <a:lnTo>
                    <a:pt x="968" y="96"/>
                  </a:lnTo>
                  <a:lnTo>
                    <a:pt x="962" y="95"/>
                  </a:lnTo>
                  <a:lnTo>
                    <a:pt x="955" y="95"/>
                  </a:lnTo>
                  <a:lnTo>
                    <a:pt x="955" y="95"/>
                  </a:lnTo>
                  <a:close/>
                  <a:moveTo>
                    <a:pt x="827" y="414"/>
                  </a:moveTo>
                  <a:lnTo>
                    <a:pt x="827" y="414"/>
                  </a:lnTo>
                  <a:lnTo>
                    <a:pt x="826" y="420"/>
                  </a:lnTo>
                  <a:lnTo>
                    <a:pt x="825" y="426"/>
                  </a:lnTo>
                  <a:lnTo>
                    <a:pt x="822" y="431"/>
                  </a:lnTo>
                  <a:lnTo>
                    <a:pt x="818" y="436"/>
                  </a:lnTo>
                  <a:lnTo>
                    <a:pt x="814" y="439"/>
                  </a:lnTo>
                  <a:lnTo>
                    <a:pt x="808" y="443"/>
                  </a:lnTo>
                  <a:lnTo>
                    <a:pt x="802" y="445"/>
                  </a:lnTo>
                  <a:lnTo>
                    <a:pt x="795" y="445"/>
                  </a:lnTo>
                  <a:lnTo>
                    <a:pt x="96" y="445"/>
                  </a:lnTo>
                  <a:lnTo>
                    <a:pt x="96" y="445"/>
                  </a:lnTo>
                  <a:lnTo>
                    <a:pt x="89" y="445"/>
                  </a:lnTo>
                  <a:lnTo>
                    <a:pt x="84" y="443"/>
                  </a:lnTo>
                  <a:lnTo>
                    <a:pt x="79" y="439"/>
                  </a:lnTo>
                  <a:lnTo>
                    <a:pt x="73" y="436"/>
                  </a:lnTo>
                  <a:lnTo>
                    <a:pt x="70" y="431"/>
                  </a:lnTo>
                  <a:lnTo>
                    <a:pt x="67" y="426"/>
                  </a:lnTo>
                  <a:lnTo>
                    <a:pt x="65" y="420"/>
                  </a:lnTo>
                  <a:lnTo>
                    <a:pt x="65" y="414"/>
                  </a:lnTo>
                  <a:lnTo>
                    <a:pt x="65" y="95"/>
                  </a:lnTo>
                  <a:lnTo>
                    <a:pt x="65" y="95"/>
                  </a:lnTo>
                  <a:lnTo>
                    <a:pt x="65" y="89"/>
                  </a:lnTo>
                  <a:lnTo>
                    <a:pt x="67" y="83"/>
                  </a:lnTo>
                  <a:lnTo>
                    <a:pt x="70" y="78"/>
                  </a:lnTo>
                  <a:lnTo>
                    <a:pt x="73" y="73"/>
                  </a:lnTo>
                  <a:lnTo>
                    <a:pt x="79" y="69"/>
                  </a:lnTo>
                  <a:lnTo>
                    <a:pt x="84" y="66"/>
                  </a:lnTo>
                  <a:lnTo>
                    <a:pt x="89" y="64"/>
                  </a:lnTo>
                  <a:lnTo>
                    <a:pt x="96" y="63"/>
                  </a:lnTo>
                  <a:lnTo>
                    <a:pt x="795" y="63"/>
                  </a:lnTo>
                  <a:lnTo>
                    <a:pt x="795" y="63"/>
                  </a:lnTo>
                  <a:lnTo>
                    <a:pt x="802" y="64"/>
                  </a:lnTo>
                  <a:lnTo>
                    <a:pt x="808" y="66"/>
                  </a:lnTo>
                  <a:lnTo>
                    <a:pt x="814" y="69"/>
                  </a:lnTo>
                  <a:lnTo>
                    <a:pt x="818" y="73"/>
                  </a:lnTo>
                  <a:lnTo>
                    <a:pt x="822" y="78"/>
                  </a:lnTo>
                  <a:lnTo>
                    <a:pt x="825" y="83"/>
                  </a:lnTo>
                  <a:lnTo>
                    <a:pt x="826" y="89"/>
                  </a:lnTo>
                  <a:lnTo>
                    <a:pt x="827" y="95"/>
                  </a:lnTo>
                  <a:lnTo>
                    <a:pt x="827" y="414"/>
                  </a:lnTo>
                  <a:close/>
                  <a:moveTo>
                    <a:pt x="955" y="349"/>
                  </a:moveTo>
                  <a:lnTo>
                    <a:pt x="891" y="349"/>
                  </a:lnTo>
                  <a:lnTo>
                    <a:pt x="891" y="158"/>
                  </a:lnTo>
                  <a:lnTo>
                    <a:pt x="955" y="158"/>
                  </a:lnTo>
                  <a:lnTo>
                    <a:pt x="955" y="349"/>
                  </a:lnTo>
                  <a:close/>
                  <a:moveTo>
                    <a:pt x="237" y="155"/>
                  </a:moveTo>
                  <a:lnTo>
                    <a:pt x="237" y="155"/>
                  </a:lnTo>
                  <a:lnTo>
                    <a:pt x="234" y="150"/>
                  </a:lnTo>
                  <a:lnTo>
                    <a:pt x="230" y="144"/>
                  </a:lnTo>
                  <a:lnTo>
                    <a:pt x="224" y="139"/>
                  </a:lnTo>
                  <a:lnTo>
                    <a:pt x="218" y="136"/>
                  </a:lnTo>
                  <a:lnTo>
                    <a:pt x="212" y="132"/>
                  </a:lnTo>
                  <a:lnTo>
                    <a:pt x="205" y="129"/>
                  </a:lnTo>
                  <a:lnTo>
                    <a:pt x="198" y="127"/>
                  </a:lnTo>
                  <a:lnTo>
                    <a:pt x="191" y="127"/>
                  </a:lnTo>
                  <a:lnTo>
                    <a:pt x="160" y="127"/>
                  </a:lnTo>
                  <a:lnTo>
                    <a:pt x="160" y="127"/>
                  </a:lnTo>
                  <a:lnTo>
                    <a:pt x="154" y="127"/>
                  </a:lnTo>
                  <a:lnTo>
                    <a:pt x="147" y="129"/>
                  </a:lnTo>
                  <a:lnTo>
                    <a:pt x="142" y="133"/>
                  </a:lnTo>
                  <a:lnTo>
                    <a:pt x="138" y="136"/>
                  </a:lnTo>
                  <a:lnTo>
                    <a:pt x="133" y="141"/>
                  </a:lnTo>
                  <a:lnTo>
                    <a:pt x="130" y="147"/>
                  </a:lnTo>
                  <a:lnTo>
                    <a:pt x="129" y="152"/>
                  </a:lnTo>
                  <a:lnTo>
                    <a:pt x="128" y="158"/>
                  </a:lnTo>
                  <a:lnTo>
                    <a:pt x="128" y="349"/>
                  </a:lnTo>
                  <a:lnTo>
                    <a:pt x="128" y="349"/>
                  </a:lnTo>
                  <a:lnTo>
                    <a:pt x="129" y="356"/>
                  </a:lnTo>
                  <a:lnTo>
                    <a:pt x="130" y="362"/>
                  </a:lnTo>
                  <a:lnTo>
                    <a:pt x="133" y="368"/>
                  </a:lnTo>
                  <a:lnTo>
                    <a:pt x="138" y="372"/>
                  </a:lnTo>
                  <a:lnTo>
                    <a:pt x="142" y="376"/>
                  </a:lnTo>
                  <a:lnTo>
                    <a:pt x="147" y="379"/>
                  </a:lnTo>
                  <a:lnTo>
                    <a:pt x="154" y="380"/>
                  </a:lnTo>
                  <a:lnTo>
                    <a:pt x="160" y="382"/>
                  </a:lnTo>
                  <a:lnTo>
                    <a:pt x="319" y="382"/>
                  </a:lnTo>
                  <a:lnTo>
                    <a:pt x="319" y="382"/>
                  </a:lnTo>
                  <a:lnTo>
                    <a:pt x="324" y="380"/>
                  </a:lnTo>
                  <a:lnTo>
                    <a:pt x="330" y="379"/>
                  </a:lnTo>
                  <a:lnTo>
                    <a:pt x="334" y="376"/>
                  </a:lnTo>
                  <a:lnTo>
                    <a:pt x="337" y="373"/>
                  </a:lnTo>
                  <a:lnTo>
                    <a:pt x="338" y="369"/>
                  </a:lnTo>
                  <a:lnTo>
                    <a:pt x="339" y="364"/>
                  </a:lnTo>
                  <a:lnTo>
                    <a:pt x="338" y="359"/>
                  </a:lnTo>
                  <a:lnTo>
                    <a:pt x="336" y="353"/>
                  </a:lnTo>
                  <a:lnTo>
                    <a:pt x="237"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5" name="Freeform 35"/>
            <p:cNvSpPr>
              <a:spLocks noEditPoints="1"/>
            </p:cNvSpPr>
            <p:nvPr/>
          </p:nvSpPr>
          <p:spPr bwMode="auto">
            <a:xfrm>
              <a:off x="10797873" y="2325007"/>
              <a:ext cx="323850" cy="161925"/>
            </a:xfrm>
            <a:custGeom>
              <a:avLst/>
              <a:gdLst>
                <a:gd name="T0" fmla="*/ 890 w 1018"/>
                <a:gd name="T1" fmla="*/ 95 h 508"/>
                <a:gd name="T2" fmla="*/ 886 w 1018"/>
                <a:gd name="T3" fmla="*/ 67 h 508"/>
                <a:gd name="T4" fmla="*/ 874 w 1018"/>
                <a:gd name="T5" fmla="*/ 41 h 508"/>
                <a:gd name="T6" fmla="*/ 856 w 1018"/>
                <a:gd name="T7" fmla="*/ 22 h 508"/>
                <a:gd name="T8" fmla="*/ 832 w 1018"/>
                <a:gd name="T9" fmla="*/ 7 h 508"/>
                <a:gd name="T10" fmla="*/ 805 w 1018"/>
                <a:gd name="T11" fmla="*/ 1 h 508"/>
                <a:gd name="T12" fmla="*/ 95 w 1018"/>
                <a:gd name="T13" fmla="*/ 0 h 508"/>
                <a:gd name="T14" fmla="*/ 67 w 1018"/>
                <a:gd name="T15" fmla="*/ 4 h 508"/>
                <a:gd name="T16" fmla="*/ 43 w 1018"/>
                <a:gd name="T17" fmla="*/ 16 h 508"/>
                <a:gd name="T18" fmla="*/ 22 w 1018"/>
                <a:gd name="T19" fmla="*/ 35 h 508"/>
                <a:gd name="T20" fmla="*/ 7 w 1018"/>
                <a:gd name="T21" fmla="*/ 59 h 508"/>
                <a:gd name="T22" fmla="*/ 1 w 1018"/>
                <a:gd name="T23" fmla="*/ 85 h 508"/>
                <a:gd name="T24" fmla="*/ 0 w 1018"/>
                <a:gd name="T25" fmla="*/ 414 h 508"/>
                <a:gd name="T26" fmla="*/ 4 w 1018"/>
                <a:gd name="T27" fmla="*/ 442 h 508"/>
                <a:gd name="T28" fmla="*/ 17 w 1018"/>
                <a:gd name="T29" fmla="*/ 466 h 508"/>
                <a:gd name="T30" fmla="*/ 35 w 1018"/>
                <a:gd name="T31" fmla="*/ 487 h 508"/>
                <a:gd name="T32" fmla="*/ 59 w 1018"/>
                <a:gd name="T33" fmla="*/ 501 h 508"/>
                <a:gd name="T34" fmla="*/ 85 w 1018"/>
                <a:gd name="T35" fmla="*/ 508 h 508"/>
                <a:gd name="T36" fmla="*/ 796 w 1018"/>
                <a:gd name="T37" fmla="*/ 508 h 508"/>
                <a:gd name="T38" fmla="*/ 824 w 1018"/>
                <a:gd name="T39" fmla="*/ 504 h 508"/>
                <a:gd name="T40" fmla="*/ 848 w 1018"/>
                <a:gd name="T41" fmla="*/ 492 h 508"/>
                <a:gd name="T42" fmla="*/ 869 w 1018"/>
                <a:gd name="T43" fmla="*/ 474 h 508"/>
                <a:gd name="T44" fmla="*/ 883 w 1018"/>
                <a:gd name="T45" fmla="*/ 450 h 508"/>
                <a:gd name="T46" fmla="*/ 890 w 1018"/>
                <a:gd name="T47" fmla="*/ 423 h 508"/>
                <a:gd name="T48" fmla="*/ 955 w 1018"/>
                <a:gd name="T49" fmla="*/ 414 h 508"/>
                <a:gd name="T50" fmla="*/ 979 w 1018"/>
                <a:gd name="T51" fmla="*/ 408 h 508"/>
                <a:gd name="T52" fmla="*/ 1007 w 1018"/>
                <a:gd name="T53" fmla="*/ 385 h 508"/>
                <a:gd name="T54" fmla="*/ 1018 w 1018"/>
                <a:gd name="T55" fmla="*/ 356 h 508"/>
                <a:gd name="T56" fmla="*/ 1018 w 1018"/>
                <a:gd name="T57" fmla="*/ 158 h 508"/>
                <a:gd name="T58" fmla="*/ 1012 w 1018"/>
                <a:gd name="T59" fmla="*/ 134 h 508"/>
                <a:gd name="T60" fmla="*/ 990 w 1018"/>
                <a:gd name="T61" fmla="*/ 106 h 508"/>
                <a:gd name="T62" fmla="*/ 961 w 1018"/>
                <a:gd name="T63" fmla="*/ 95 h 508"/>
                <a:gd name="T64" fmla="*/ 827 w 1018"/>
                <a:gd name="T65" fmla="*/ 414 h 508"/>
                <a:gd name="T66" fmla="*/ 825 w 1018"/>
                <a:gd name="T67" fmla="*/ 426 h 508"/>
                <a:gd name="T68" fmla="*/ 813 w 1018"/>
                <a:gd name="T69" fmla="*/ 439 h 508"/>
                <a:gd name="T70" fmla="*/ 796 w 1018"/>
                <a:gd name="T71" fmla="*/ 445 h 508"/>
                <a:gd name="T72" fmla="*/ 89 w 1018"/>
                <a:gd name="T73" fmla="*/ 445 h 508"/>
                <a:gd name="T74" fmla="*/ 73 w 1018"/>
                <a:gd name="T75" fmla="*/ 436 h 508"/>
                <a:gd name="T76" fmla="*/ 64 w 1018"/>
                <a:gd name="T77" fmla="*/ 420 h 508"/>
                <a:gd name="T78" fmla="*/ 64 w 1018"/>
                <a:gd name="T79" fmla="*/ 95 h 508"/>
                <a:gd name="T80" fmla="*/ 69 w 1018"/>
                <a:gd name="T81" fmla="*/ 78 h 508"/>
                <a:gd name="T82" fmla="*/ 83 w 1018"/>
                <a:gd name="T83" fmla="*/ 66 h 508"/>
                <a:gd name="T84" fmla="*/ 796 w 1018"/>
                <a:gd name="T85" fmla="*/ 63 h 508"/>
                <a:gd name="T86" fmla="*/ 808 w 1018"/>
                <a:gd name="T87" fmla="*/ 66 h 508"/>
                <a:gd name="T88" fmla="*/ 822 w 1018"/>
                <a:gd name="T89" fmla="*/ 78 h 508"/>
                <a:gd name="T90" fmla="*/ 827 w 1018"/>
                <a:gd name="T91" fmla="*/ 95 h 508"/>
                <a:gd name="T92" fmla="*/ 890 w 1018"/>
                <a:gd name="T93" fmla="*/ 349 h 508"/>
                <a:gd name="T94" fmla="*/ 955 w 1018"/>
                <a:gd name="T95" fmla="*/ 34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8" h="508">
                  <a:moveTo>
                    <a:pt x="955" y="95"/>
                  </a:moveTo>
                  <a:lnTo>
                    <a:pt x="890" y="95"/>
                  </a:lnTo>
                  <a:lnTo>
                    <a:pt x="890" y="95"/>
                  </a:lnTo>
                  <a:lnTo>
                    <a:pt x="890" y="85"/>
                  </a:lnTo>
                  <a:lnTo>
                    <a:pt x="889" y="76"/>
                  </a:lnTo>
                  <a:lnTo>
                    <a:pt x="886" y="67"/>
                  </a:lnTo>
                  <a:lnTo>
                    <a:pt x="883" y="59"/>
                  </a:lnTo>
                  <a:lnTo>
                    <a:pt x="879" y="50"/>
                  </a:lnTo>
                  <a:lnTo>
                    <a:pt x="874" y="41"/>
                  </a:lnTo>
                  <a:lnTo>
                    <a:pt x="869" y="35"/>
                  </a:lnTo>
                  <a:lnTo>
                    <a:pt x="862" y="27"/>
                  </a:lnTo>
                  <a:lnTo>
                    <a:pt x="856" y="22"/>
                  </a:lnTo>
                  <a:lnTo>
                    <a:pt x="848" y="16"/>
                  </a:lnTo>
                  <a:lnTo>
                    <a:pt x="841" y="11"/>
                  </a:lnTo>
                  <a:lnTo>
                    <a:pt x="832" y="7"/>
                  </a:lnTo>
                  <a:lnTo>
                    <a:pt x="824" y="4"/>
                  </a:lnTo>
                  <a:lnTo>
                    <a:pt x="814" y="2"/>
                  </a:lnTo>
                  <a:lnTo>
                    <a:pt x="805" y="1"/>
                  </a:lnTo>
                  <a:lnTo>
                    <a:pt x="796" y="0"/>
                  </a:lnTo>
                  <a:lnTo>
                    <a:pt x="95" y="0"/>
                  </a:lnTo>
                  <a:lnTo>
                    <a:pt x="95" y="0"/>
                  </a:lnTo>
                  <a:lnTo>
                    <a:pt x="85" y="1"/>
                  </a:lnTo>
                  <a:lnTo>
                    <a:pt x="76" y="2"/>
                  </a:lnTo>
                  <a:lnTo>
                    <a:pt x="67" y="4"/>
                  </a:lnTo>
                  <a:lnTo>
                    <a:pt x="59" y="7"/>
                  </a:lnTo>
                  <a:lnTo>
                    <a:pt x="50" y="11"/>
                  </a:lnTo>
                  <a:lnTo>
                    <a:pt x="43" y="16"/>
                  </a:lnTo>
                  <a:lnTo>
                    <a:pt x="35" y="22"/>
                  </a:lnTo>
                  <a:lnTo>
                    <a:pt x="29" y="27"/>
                  </a:lnTo>
                  <a:lnTo>
                    <a:pt x="22" y="35"/>
                  </a:lnTo>
                  <a:lnTo>
                    <a:pt x="17" y="41"/>
                  </a:lnTo>
                  <a:lnTo>
                    <a:pt x="11" y="50"/>
                  </a:lnTo>
                  <a:lnTo>
                    <a:pt x="7" y="59"/>
                  </a:lnTo>
                  <a:lnTo>
                    <a:pt x="4" y="67"/>
                  </a:lnTo>
                  <a:lnTo>
                    <a:pt x="2" y="76"/>
                  </a:lnTo>
                  <a:lnTo>
                    <a:pt x="1" y="85"/>
                  </a:lnTo>
                  <a:lnTo>
                    <a:pt x="0" y="95"/>
                  </a:lnTo>
                  <a:lnTo>
                    <a:pt x="0" y="414"/>
                  </a:lnTo>
                  <a:lnTo>
                    <a:pt x="0" y="414"/>
                  </a:lnTo>
                  <a:lnTo>
                    <a:pt x="1" y="423"/>
                  </a:lnTo>
                  <a:lnTo>
                    <a:pt x="2" y="432"/>
                  </a:lnTo>
                  <a:lnTo>
                    <a:pt x="4" y="442"/>
                  </a:lnTo>
                  <a:lnTo>
                    <a:pt x="7" y="450"/>
                  </a:lnTo>
                  <a:lnTo>
                    <a:pt x="11" y="459"/>
                  </a:lnTo>
                  <a:lnTo>
                    <a:pt x="17" y="466"/>
                  </a:lnTo>
                  <a:lnTo>
                    <a:pt x="22" y="474"/>
                  </a:lnTo>
                  <a:lnTo>
                    <a:pt x="29" y="480"/>
                  </a:lnTo>
                  <a:lnTo>
                    <a:pt x="35" y="487"/>
                  </a:lnTo>
                  <a:lnTo>
                    <a:pt x="43" y="492"/>
                  </a:lnTo>
                  <a:lnTo>
                    <a:pt x="50" y="497"/>
                  </a:lnTo>
                  <a:lnTo>
                    <a:pt x="59" y="501"/>
                  </a:lnTo>
                  <a:lnTo>
                    <a:pt x="67" y="504"/>
                  </a:lnTo>
                  <a:lnTo>
                    <a:pt x="76" y="507"/>
                  </a:lnTo>
                  <a:lnTo>
                    <a:pt x="85" y="508"/>
                  </a:lnTo>
                  <a:lnTo>
                    <a:pt x="95" y="508"/>
                  </a:lnTo>
                  <a:lnTo>
                    <a:pt x="796" y="508"/>
                  </a:lnTo>
                  <a:lnTo>
                    <a:pt x="796" y="508"/>
                  </a:lnTo>
                  <a:lnTo>
                    <a:pt x="805" y="508"/>
                  </a:lnTo>
                  <a:lnTo>
                    <a:pt x="814" y="507"/>
                  </a:lnTo>
                  <a:lnTo>
                    <a:pt x="824" y="504"/>
                  </a:lnTo>
                  <a:lnTo>
                    <a:pt x="832" y="501"/>
                  </a:lnTo>
                  <a:lnTo>
                    <a:pt x="841" y="497"/>
                  </a:lnTo>
                  <a:lnTo>
                    <a:pt x="848" y="492"/>
                  </a:lnTo>
                  <a:lnTo>
                    <a:pt x="856" y="487"/>
                  </a:lnTo>
                  <a:lnTo>
                    <a:pt x="862" y="480"/>
                  </a:lnTo>
                  <a:lnTo>
                    <a:pt x="869" y="474"/>
                  </a:lnTo>
                  <a:lnTo>
                    <a:pt x="874" y="466"/>
                  </a:lnTo>
                  <a:lnTo>
                    <a:pt x="879" y="459"/>
                  </a:lnTo>
                  <a:lnTo>
                    <a:pt x="883" y="450"/>
                  </a:lnTo>
                  <a:lnTo>
                    <a:pt x="886" y="442"/>
                  </a:lnTo>
                  <a:lnTo>
                    <a:pt x="889" y="432"/>
                  </a:lnTo>
                  <a:lnTo>
                    <a:pt x="890" y="423"/>
                  </a:lnTo>
                  <a:lnTo>
                    <a:pt x="890" y="414"/>
                  </a:lnTo>
                  <a:lnTo>
                    <a:pt x="955" y="414"/>
                  </a:lnTo>
                  <a:lnTo>
                    <a:pt x="955" y="414"/>
                  </a:lnTo>
                  <a:lnTo>
                    <a:pt x="961" y="413"/>
                  </a:lnTo>
                  <a:lnTo>
                    <a:pt x="967" y="412"/>
                  </a:lnTo>
                  <a:lnTo>
                    <a:pt x="979" y="408"/>
                  </a:lnTo>
                  <a:lnTo>
                    <a:pt x="990" y="402"/>
                  </a:lnTo>
                  <a:lnTo>
                    <a:pt x="1000" y="394"/>
                  </a:lnTo>
                  <a:lnTo>
                    <a:pt x="1007" y="385"/>
                  </a:lnTo>
                  <a:lnTo>
                    <a:pt x="1012" y="374"/>
                  </a:lnTo>
                  <a:lnTo>
                    <a:pt x="1017" y="362"/>
                  </a:lnTo>
                  <a:lnTo>
                    <a:pt x="1018" y="356"/>
                  </a:lnTo>
                  <a:lnTo>
                    <a:pt x="1018" y="349"/>
                  </a:lnTo>
                  <a:lnTo>
                    <a:pt x="1018" y="158"/>
                  </a:lnTo>
                  <a:lnTo>
                    <a:pt x="1018" y="158"/>
                  </a:lnTo>
                  <a:lnTo>
                    <a:pt x="1018" y="152"/>
                  </a:lnTo>
                  <a:lnTo>
                    <a:pt x="1017" y="145"/>
                  </a:lnTo>
                  <a:lnTo>
                    <a:pt x="1012" y="134"/>
                  </a:lnTo>
                  <a:lnTo>
                    <a:pt x="1007" y="123"/>
                  </a:lnTo>
                  <a:lnTo>
                    <a:pt x="1000" y="114"/>
                  </a:lnTo>
                  <a:lnTo>
                    <a:pt x="990" y="106"/>
                  </a:lnTo>
                  <a:lnTo>
                    <a:pt x="979" y="100"/>
                  </a:lnTo>
                  <a:lnTo>
                    <a:pt x="967" y="96"/>
                  </a:lnTo>
                  <a:lnTo>
                    <a:pt x="961" y="95"/>
                  </a:lnTo>
                  <a:lnTo>
                    <a:pt x="955" y="95"/>
                  </a:lnTo>
                  <a:lnTo>
                    <a:pt x="955" y="95"/>
                  </a:lnTo>
                  <a:close/>
                  <a:moveTo>
                    <a:pt x="827" y="414"/>
                  </a:moveTo>
                  <a:lnTo>
                    <a:pt x="827" y="414"/>
                  </a:lnTo>
                  <a:lnTo>
                    <a:pt x="827" y="420"/>
                  </a:lnTo>
                  <a:lnTo>
                    <a:pt x="825" y="426"/>
                  </a:lnTo>
                  <a:lnTo>
                    <a:pt x="822" y="431"/>
                  </a:lnTo>
                  <a:lnTo>
                    <a:pt x="817" y="436"/>
                  </a:lnTo>
                  <a:lnTo>
                    <a:pt x="813" y="439"/>
                  </a:lnTo>
                  <a:lnTo>
                    <a:pt x="808" y="443"/>
                  </a:lnTo>
                  <a:lnTo>
                    <a:pt x="801" y="445"/>
                  </a:lnTo>
                  <a:lnTo>
                    <a:pt x="796" y="445"/>
                  </a:lnTo>
                  <a:lnTo>
                    <a:pt x="95" y="445"/>
                  </a:lnTo>
                  <a:lnTo>
                    <a:pt x="95" y="445"/>
                  </a:lnTo>
                  <a:lnTo>
                    <a:pt x="89" y="445"/>
                  </a:lnTo>
                  <a:lnTo>
                    <a:pt x="83" y="443"/>
                  </a:lnTo>
                  <a:lnTo>
                    <a:pt x="78" y="439"/>
                  </a:lnTo>
                  <a:lnTo>
                    <a:pt x="73" y="436"/>
                  </a:lnTo>
                  <a:lnTo>
                    <a:pt x="69" y="431"/>
                  </a:lnTo>
                  <a:lnTo>
                    <a:pt x="66" y="426"/>
                  </a:lnTo>
                  <a:lnTo>
                    <a:pt x="64" y="420"/>
                  </a:lnTo>
                  <a:lnTo>
                    <a:pt x="64" y="414"/>
                  </a:lnTo>
                  <a:lnTo>
                    <a:pt x="64" y="95"/>
                  </a:lnTo>
                  <a:lnTo>
                    <a:pt x="64" y="95"/>
                  </a:lnTo>
                  <a:lnTo>
                    <a:pt x="64" y="89"/>
                  </a:lnTo>
                  <a:lnTo>
                    <a:pt x="66" y="83"/>
                  </a:lnTo>
                  <a:lnTo>
                    <a:pt x="69" y="78"/>
                  </a:lnTo>
                  <a:lnTo>
                    <a:pt x="73" y="73"/>
                  </a:lnTo>
                  <a:lnTo>
                    <a:pt x="78" y="69"/>
                  </a:lnTo>
                  <a:lnTo>
                    <a:pt x="83" y="66"/>
                  </a:lnTo>
                  <a:lnTo>
                    <a:pt x="89" y="64"/>
                  </a:lnTo>
                  <a:lnTo>
                    <a:pt x="95" y="63"/>
                  </a:lnTo>
                  <a:lnTo>
                    <a:pt x="796" y="63"/>
                  </a:lnTo>
                  <a:lnTo>
                    <a:pt x="796" y="63"/>
                  </a:lnTo>
                  <a:lnTo>
                    <a:pt x="801" y="64"/>
                  </a:lnTo>
                  <a:lnTo>
                    <a:pt x="808" y="66"/>
                  </a:lnTo>
                  <a:lnTo>
                    <a:pt x="813" y="69"/>
                  </a:lnTo>
                  <a:lnTo>
                    <a:pt x="817" y="73"/>
                  </a:lnTo>
                  <a:lnTo>
                    <a:pt x="822" y="78"/>
                  </a:lnTo>
                  <a:lnTo>
                    <a:pt x="825" y="83"/>
                  </a:lnTo>
                  <a:lnTo>
                    <a:pt x="827" y="89"/>
                  </a:lnTo>
                  <a:lnTo>
                    <a:pt x="827" y="95"/>
                  </a:lnTo>
                  <a:lnTo>
                    <a:pt x="827" y="414"/>
                  </a:lnTo>
                  <a:close/>
                  <a:moveTo>
                    <a:pt x="955" y="349"/>
                  </a:moveTo>
                  <a:lnTo>
                    <a:pt x="890" y="349"/>
                  </a:lnTo>
                  <a:lnTo>
                    <a:pt x="890" y="158"/>
                  </a:lnTo>
                  <a:lnTo>
                    <a:pt x="955" y="158"/>
                  </a:lnTo>
                  <a:lnTo>
                    <a:pt x="955"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6" name="Freeform 36"/>
            <p:cNvSpPr>
              <a:spLocks noEditPoints="1"/>
            </p:cNvSpPr>
            <p:nvPr/>
          </p:nvSpPr>
          <p:spPr bwMode="auto">
            <a:xfrm>
              <a:off x="7597473" y="2244045"/>
              <a:ext cx="241300" cy="323850"/>
            </a:xfrm>
            <a:custGeom>
              <a:avLst/>
              <a:gdLst>
                <a:gd name="T0" fmla="*/ 728 w 763"/>
                <a:gd name="T1" fmla="*/ 81 h 1018"/>
                <a:gd name="T2" fmla="*/ 692 w 763"/>
                <a:gd name="T3" fmla="*/ 46 h 1018"/>
                <a:gd name="T4" fmla="*/ 588 w 763"/>
                <a:gd name="T5" fmla="*/ 14 h 1018"/>
                <a:gd name="T6" fmla="*/ 382 w 763"/>
                <a:gd name="T7" fmla="*/ 0 h 1018"/>
                <a:gd name="T8" fmla="*/ 207 w 763"/>
                <a:gd name="T9" fmla="*/ 10 h 1018"/>
                <a:gd name="T10" fmla="*/ 86 w 763"/>
                <a:gd name="T11" fmla="*/ 39 h 1018"/>
                <a:gd name="T12" fmla="*/ 39 w 763"/>
                <a:gd name="T13" fmla="*/ 74 h 1018"/>
                <a:gd name="T14" fmla="*/ 2 w 763"/>
                <a:gd name="T15" fmla="*/ 182 h 1018"/>
                <a:gd name="T16" fmla="*/ 4 w 763"/>
                <a:gd name="T17" fmla="*/ 214 h 1018"/>
                <a:gd name="T18" fmla="*/ 51 w 763"/>
                <a:gd name="T19" fmla="*/ 260 h 1018"/>
                <a:gd name="T20" fmla="*/ 128 w 763"/>
                <a:gd name="T21" fmla="*/ 928 h 1018"/>
                <a:gd name="T22" fmla="*/ 146 w 763"/>
                <a:gd name="T23" fmla="*/ 963 h 1018"/>
                <a:gd name="T24" fmla="*/ 205 w 763"/>
                <a:gd name="T25" fmla="*/ 995 h 1018"/>
                <a:gd name="T26" fmla="*/ 333 w 763"/>
                <a:gd name="T27" fmla="*/ 1016 h 1018"/>
                <a:gd name="T28" fmla="*/ 430 w 763"/>
                <a:gd name="T29" fmla="*/ 1016 h 1018"/>
                <a:gd name="T30" fmla="*/ 558 w 763"/>
                <a:gd name="T31" fmla="*/ 995 h 1018"/>
                <a:gd name="T32" fmla="*/ 617 w 763"/>
                <a:gd name="T33" fmla="*/ 963 h 1018"/>
                <a:gd name="T34" fmla="*/ 635 w 763"/>
                <a:gd name="T35" fmla="*/ 928 h 1018"/>
                <a:gd name="T36" fmla="*/ 713 w 763"/>
                <a:gd name="T37" fmla="*/ 260 h 1018"/>
                <a:gd name="T38" fmla="*/ 759 w 763"/>
                <a:gd name="T39" fmla="*/ 214 h 1018"/>
                <a:gd name="T40" fmla="*/ 761 w 763"/>
                <a:gd name="T41" fmla="*/ 182 h 1018"/>
                <a:gd name="T42" fmla="*/ 478 w 763"/>
                <a:gd name="T43" fmla="*/ 67 h 1018"/>
                <a:gd name="T44" fmla="*/ 635 w 763"/>
                <a:gd name="T45" fmla="*/ 90 h 1018"/>
                <a:gd name="T46" fmla="*/ 587 w 763"/>
                <a:gd name="T47" fmla="*/ 112 h 1018"/>
                <a:gd name="T48" fmla="*/ 382 w 763"/>
                <a:gd name="T49" fmla="*/ 128 h 1018"/>
                <a:gd name="T50" fmla="*/ 207 w 763"/>
                <a:gd name="T51" fmla="*/ 117 h 1018"/>
                <a:gd name="T52" fmla="*/ 111 w 763"/>
                <a:gd name="T53" fmla="*/ 96 h 1018"/>
                <a:gd name="T54" fmla="*/ 244 w 763"/>
                <a:gd name="T55" fmla="*/ 70 h 1018"/>
                <a:gd name="T56" fmla="*/ 573 w 763"/>
                <a:gd name="T57" fmla="*/ 919 h 1018"/>
                <a:gd name="T58" fmla="*/ 514 w 763"/>
                <a:gd name="T59" fmla="*/ 941 h 1018"/>
                <a:gd name="T60" fmla="*/ 382 w 763"/>
                <a:gd name="T61" fmla="*/ 954 h 1018"/>
                <a:gd name="T62" fmla="*/ 228 w 763"/>
                <a:gd name="T63" fmla="*/ 936 h 1018"/>
                <a:gd name="T64" fmla="*/ 173 w 763"/>
                <a:gd name="T65" fmla="*/ 738 h 1018"/>
                <a:gd name="T66" fmla="*/ 322 w 763"/>
                <a:gd name="T67" fmla="*/ 762 h 1018"/>
                <a:gd name="T68" fmla="*/ 441 w 763"/>
                <a:gd name="T69" fmla="*/ 762 h 1018"/>
                <a:gd name="T70" fmla="*/ 590 w 763"/>
                <a:gd name="T71" fmla="*/ 738 h 1018"/>
                <a:gd name="T72" fmla="*/ 586 w 763"/>
                <a:gd name="T73" fmla="*/ 425 h 1018"/>
                <a:gd name="T74" fmla="*/ 426 w 763"/>
                <a:gd name="T75" fmla="*/ 444 h 1018"/>
                <a:gd name="T76" fmla="*/ 261 w 763"/>
                <a:gd name="T77" fmla="*/ 439 h 1018"/>
                <a:gd name="T78" fmla="*/ 143 w 763"/>
                <a:gd name="T79" fmla="*/ 414 h 1018"/>
                <a:gd name="T80" fmla="*/ 225 w 763"/>
                <a:gd name="T81" fmla="*/ 308 h 1018"/>
                <a:gd name="T82" fmla="*/ 382 w 763"/>
                <a:gd name="T83" fmla="*/ 318 h 1018"/>
                <a:gd name="T84" fmla="*/ 504 w 763"/>
                <a:gd name="T85" fmla="*/ 313 h 1018"/>
                <a:gd name="T86" fmla="*/ 620 w 763"/>
                <a:gd name="T87" fmla="*/ 414 h 1018"/>
                <a:gd name="T88" fmla="*/ 283 w 763"/>
                <a:gd name="T89" fmla="*/ 251 h 1018"/>
                <a:gd name="T90" fmla="*/ 158 w 763"/>
                <a:gd name="T91" fmla="*/ 232 h 1018"/>
                <a:gd name="T92" fmla="*/ 83 w 763"/>
                <a:gd name="T93" fmla="*/ 206 h 1018"/>
                <a:gd name="T94" fmla="*/ 80 w 763"/>
                <a:gd name="T95" fmla="*/ 149 h 1018"/>
                <a:gd name="T96" fmla="*/ 223 w 763"/>
                <a:gd name="T97" fmla="*/ 184 h 1018"/>
                <a:gd name="T98" fmla="*/ 441 w 763"/>
                <a:gd name="T99" fmla="*/ 190 h 1018"/>
                <a:gd name="T100" fmla="*/ 642 w 763"/>
                <a:gd name="T101" fmla="*/ 166 h 1018"/>
                <a:gd name="T102" fmla="*/ 694 w 763"/>
                <a:gd name="T103" fmla="*/ 197 h 1018"/>
                <a:gd name="T104" fmla="*/ 641 w 763"/>
                <a:gd name="T105" fmla="*/ 222 h 1018"/>
                <a:gd name="T106" fmla="*/ 534 w 763"/>
                <a:gd name="T107" fmla="*/ 245 h 1018"/>
                <a:gd name="T108" fmla="*/ 382 w 763"/>
                <a:gd name="T109" fmla="*/ 25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3" h="1018">
                  <a:moveTo>
                    <a:pt x="761" y="182"/>
                  </a:moveTo>
                  <a:lnTo>
                    <a:pt x="762" y="182"/>
                  </a:lnTo>
                  <a:lnTo>
                    <a:pt x="730" y="86"/>
                  </a:lnTo>
                  <a:lnTo>
                    <a:pt x="730" y="86"/>
                  </a:lnTo>
                  <a:lnTo>
                    <a:pt x="728" y="81"/>
                  </a:lnTo>
                  <a:lnTo>
                    <a:pt x="724" y="74"/>
                  </a:lnTo>
                  <a:lnTo>
                    <a:pt x="719" y="68"/>
                  </a:lnTo>
                  <a:lnTo>
                    <a:pt x="713" y="60"/>
                  </a:lnTo>
                  <a:lnTo>
                    <a:pt x="703" y="54"/>
                  </a:lnTo>
                  <a:lnTo>
                    <a:pt x="692" y="46"/>
                  </a:lnTo>
                  <a:lnTo>
                    <a:pt x="677" y="39"/>
                  </a:lnTo>
                  <a:lnTo>
                    <a:pt x="660" y="32"/>
                  </a:lnTo>
                  <a:lnTo>
                    <a:pt x="640" y="26"/>
                  </a:lnTo>
                  <a:lnTo>
                    <a:pt x="616" y="20"/>
                  </a:lnTo>
                  <a:lnTo>
                    <a:pt x="588" y="14"/>
                  </a:lnTo>
                  <a:lnTo>
                    <a:pt x="556" y="10"/>
                  </a:lnTo>
                  <a:lnTo>
                    <a:pt x="519" y="6"/>
                  </a:lnTo>
                  <a:lnTo>
                    <a:pt x="479" y="2"/>
                  </a:lnTo>
                  <a:lnTo>
                    <a:pt x="433" y="1"/>
                  </a:lnTo>
                  <a:lnTo>
                    <a:pt x="382" y="0"/>
                  </a:lnTo>
                  <a:lnTo>
                    <a:pt x="382" y="0"/>
                  </a:lnTo>
                  <a:lnTo>
                    <a:pt x="331" y="1"/>
                  </a:lnTo>
                  <a:lnTo>
                    <a:pt x="284" y="2"/>
                  </a:lnTo>
                  <a:lnTo>
                    <a:pt x="244" y="6"/>
                  </a:lnTo>
                  <a:lnTo>
                    <a:pt x="207" y="10"/>
                  </a:lnTo>
                  <a:lnTo>
                    <a:pt x="175" y="14"/>
                  </a:lnTo>
                  <a:lnTo>
                    <a:pt x="147" y="20"/>
                  </a:lnTo>
                  <a:lnTo>
                    <a:pt x="124" y="26"/>
                  </a:lnTo>
                  <a:lnTo>
                    <a:pt x="103" y="32"/>
                  </a:lnTo>
                  <a:lnTo>
                    <a:pt x="86" y="39"/>
                  </a:lnTo>
                  <a:lnTo>
                    <a:pt x="71" y="46"/>
                  </a:lnTo>
                  <a:lnTo>
                    <a:pt x="60" y="54"/>
                  </a:lnTo>
                  <a:lnTo>
                    <a:pt x="51" y="60"/>
                  </a:lnTo>
                  <a:lnTo>
                    <a:pt x="44" y="68"/>
                  </a:lnTo>
                  <a:lnTo>
                    <a:pt x="39" y="74"/>
                  </a:lnTo>
                  <a:lnTo>
                    <a:pt x="36" y="81"/>
                  </a:lnTo>
                  <a:lnTo>
                    <a:pt x="33" y="86"/>
                  </a:lnTo>
                  <a:lnTo>
                    <a:pt x="1" y="182"/>
                  </a:lnTo>
                  <a:lnTo>
                    <a:pt x="2" y="182"/>
                  </a:lnTo>
                  <a:lnTo>
                    <a:pt x="2" y="182"/>
                  </a:lnTo>
                  <a:lnTo>
                    <a:pt x="0" y="186"/>
                  </a:lnTo>
                  <a:lnTo>
                    <a:pt x="0" y="191"/>
                  </a:lnTo>
                  <a:lnTo>
                    <a:pt x="0" y="191"/>
                  </a:lnTo>
                  <a:lnTo>
                    <a:pt x="1" y="203"/>
                  </a:lnTo>
                  <a:lnTo>
                    <a:pt x="4" y="214"/>
                  </a:lnTo>
                  <a:lnTo>
                    <a:pt x="10" y="225"/>
                  </a:lnTo>
                  <a:lnTo>
                    <a:pt x="17" y="234"/>
                  </a:lnTo>
                  <a:lnTo>
                    <a:pt x="27" y="244"/>
                  </a:lnTo>
                  <a:lnTo>
                    <a:pt x="38" y="252"/>
                  </a:lnTo>
                  <a:lnTo>
                    <a:pt x="51" y="260"/>
                  </a:lnTo>
                  <a:lnTo>
                    <a:pt x="65" y="267"/>
                  </a:lnTo>
                  <a:lnTo>
                    <a:pt x="128" y="926"/>
                  </a:lnTo>
                  <a:lnTo>
                    <a:pt x="128" y="926"/>
                  </a:lnTo>
                  <a:lnTo>
                    <a:pt x="128" y="928"/>
                  </a:lnTo>
                  <a:lnTo>
                    <a:pt x="128" y="928"/>
                  </a:lnTo>
                  <a:lnTo>
                    <a:pt x="130" y="936"/>
                  </a:lnTo>
                  <a:lnTo>
                    <a:pt x="132" y="943"/>
                  </a:lnTo>
                  <a:lnTo>
                    <a:pt x="135" y="951"/>
                  </a:lnTo>
                  <a:lnTo>
                    <a:pt x="141" y="957"/>
                  </a:lnTo>
                  <a:lnTo>
                    <a:pt x="146" y="963"/>
                  </a:lnTo>
                  <a:lnTo>
                    <a:pt x="153" y="969"/>
                  </a:lnTo>
                  <a:lnTo>
                    <a:pt x="160" y="975"/>
                  </a:lnTo>
                  <a:lnTo>
                    <a:pt x="168" y="979"/>
                  </a:lnTo>
                  <a:lnTo>
                    <a:pt x="186" y="987"/>
                  </a:lnTo>
                  <a:lnTo>
                    <a:pt x="205" y="995"/>
                  </a:lnTo>
                  <a:lnTo>
                    <a:pt x="227" y="1001"/>
                  </a:lnTo>
                  <a:lnTo>
                    <a:pt x="249" y="1006"/>
                  </a:lnTo>
                  <a:lnTo>
                    <a:pt x="271" y="1010"/>
                  </a:lnTo>
                  <a:lnTo>
                    <a:pt x="293" y="1013"/>
                  </a:lnTo>
                  <a:lnTo>
                    <a:pt x="333" y="1016"/>
                  </a:lnTo>
                  <a:lnTo>
                    <a:pt x="364" y="1017"/>
                  </a:lnTo>
                  <a:lnTo>
                    <a:pt x="382" y="1018"/>
                  </a:lnTo>
                  <a:lnTo>
                    <a:pt x="382" y="1018"/>
                  </a:lnTo>
                  <a:lnTo>
                    <a:pt x="399" y="1017"/>
                  </a:lnTo>
                  <a:lnTo>
                    <a:pt x="430" y="1016"/>
                  </a:lnTo>
                  <a:lnTo>
                    <a:pt x="470" y="1013"/>
                  </a:lnTo>
                  <a:lnTo>
                    <a:pt x="493" y="1010"/>
                  </a:lnTo>
                  <a:lnTo>
                    <a:pt x="514" y="1006"/>
                  </a:lnTo>
                  <a:lnTo>
                    <a:pt x="537" y="1001"/>
                  </a:lnTo>
                  <a:lnTo>
                    <a:pt x="558" y="995"/>
                  </a:lnTo>
                  <a:lnTo>
                    <a:pt x="577" y="987"/>
                  </a:lnTo>
                  <a:lnTo>
                    <a:pt x="596" y="979"/>
                  </a:lnTo>
                  <a:lnTo>
                    <a:pt x="603" y="975"/>
                  </a:lnTo>
                  <a:lnTo>
                    <a:pt x="611" y="969"/>
                  </a:lnTo>
                  <a:lnTo>
                    <a:pt x="617" y="963"/>
                  </a:lnTo>
                  <a:lnTo>
                    <a:pt x="622" y="957"/>
                  </a:lnTo>
                  <a:lnTo>
                    <a:pt x="628" y="951"/>
                  </a:lnTo>
                  <a:lnTo>
                    <a:pt x="631" y="943"/>
                  </a:lnTo>
                  <a:lnTo>
                    <a:pt x="634" y="936"/>
                  </a:lnTo>
                  <a:lnTo>
                    <a:pt x="635" y="928"/>
                  </a:lnTo>
                  <a:lnTo>
                    <a:pt x="635" y="928"/>
                  </a:lnTo>
                  <a:lnTo>
                    <a:pt x="636" y="926"/>
                  </a:lnTo>
                  <a:lnTo>
                    <a:pt x="699" y="267"/>
                  </a:lnTo>
                  <a:lnTo>
                    <a:pt x="699" y="267"/>
                  </a:lnTo>
                  <a:lnTo>
                    <a:pt x="713" y="260"/>
                  </a:lnTo>
                  <a:lnTo>
                    <a:pt x="725" y="252"/>
                  </a:lnTo>
                  <a:lnTo>
                    <a:pt x="736" y="244"/>
                  </a:lnTo>
                  <a:lnTo>
                    <a:pt x="746" y="234"/>
                  </a:lnTo>
                  <a:lnTo>
                    <a:pt x="753" y="225"/>
                  </a:lnTo>
                  <a:lnTo>
                    <a:pt x="759" y="214"/>
                  </a:lnTo>
                  <a:lnTo>
                    <a:pt x="762" y="203"/>
                  </a:lnTo>
                  <a:lnTo>
                    <a:pt x="763" y="191"/>
                  </a:lnTo>
                  <a:lnTo>
                    <a:pt x="763" y="191"/>
                  </a:lnTo>
                  <a:lnTo>
                    <a:pt x="763" y="186"/>
                  </a:lnTo>
                  <a:lnTo>
                    <a:pt x="761" y="182"/>
                  </a:lnTo>
                  <a:lnTo>
                    <a:pt x="761" y="182"/>
                  </a:lnTo>
                  <a:close/>
                  <a:moveTo>
                    <a:pt x="382" y="64"/>
                  </a:moveTo>
                  <a:lnTo>
                    <a:pt x="382" y="64"/>
                  </a:lnTo>
                  <a:lnTo>
                    <a:pt x="433" y="65"/>
                  </a:lnTo>
                  <a:lnTo>
                    <a:pt x="478" y="67"/>
                  </a:lnTo>
                  <a:lnTo>
                    <a:pt x="519" y="70"/>
                  </a:lnTo>
                  <a:lnTo>
                    <a:pt x="556" y="74"/>
                  </a:lnTo>
                  <a:lnTo>
                    <a:pt x="587" y="80"/>
                  </a:lnTo>
                  <a:lnTo>
                    <a:pt x="614" y="85"/>
                  </a:lnTo>
                  <a:lnTo>
                    <a:pt x="635" y="90"/>
                  </a:lnTo>
                  <a:lnTo>
                    <a:pt x="653" y="96"/>
                  </a:lnTo>
                  <a:lnTo>
                    <a:pt x="653" y="96"/>
                  </a:lnTo>
                  <a:lnTo>
                    <a:pt x="635" y="101"/>
                  </a:lnTo>
                  <a:lnTo>
                    <a:pt x="614" y="107"/>
                  </a:lnTo>
                  <a:lnTo>
                    <a:pt x="587" y="112"/>
                  </a:lnTo>
                  <a:lnTo>
                    <a:pt x="556" y="117"/>
                  </a:lnTo>
                  <a:lnTo>
                    <a:pt x="519" y="122"/>
                  </a:lnTo>
                  <a:lnTo>
                    <a:pt x="478" y="125"/>
                  </a:lnTo>
                  <a:lnTo>
                    <a:pt x="433" y="127"/>
                  </a:lnTo>
                  <a:lnTo>
                    <a:pt x="382" y="128"/>
                  </a:lnTo>
                  <a:lnTo>
                    <a:pt x="382" y="128"/>
                  </a:lnTo>
                  <a:lnTo>
                    <a:pt x="331" y="127"/>
                  </a:lnTo>
                  <a:lnTo>
                    <a:pt x="286" y="125"/>
                  </a:lnTo>
                  <a:lnTo>
                    <a:pt x="244" y="122"/>
                  </a:lnTo>
                  <a:lnTo>
                    <a:pt x="207" y="117"/>
                  </a:lnTo>
                  <a:lnTo>
                    <a:pt x="176" y="112"/>
                  </a:lnTo>
                  <a:lnTo>
                    <a:pt x="149" y="107"/>
                  </a:lnTo>
                  <a:lnTo>
                    <a:pt x="128" y="101"/>
                  </a:lnTo>
                  <a:lnTo>
                    <a:pt x="111" y="96"/>
                  </a:lnTo>
                  <a:lnTo>
                    <a:pt x="111" y="96"/>
                  </a:lnTo>
                  <a:lnTo>
                    <a:pt x="128" y="90"/>
                  </a:lnTo>
                  <a:lnTo>
                    <a:pt x="149" y="85"/>
                  </a:lnTo>
                  <a:lnTo>
                    <a:pt x="176" y="80"/>
                  </a:lnTo>
                  <a:lnTo>
                    <a:pt x="207" y="74"/>
                  </a:lnTo>
                  <a:lnTo>
                    <a:pt x="244" y="70"/>
                  </a:lnTo>
                  <a:lnTo>
                    <a:pt x="286" y="67"/>
                  </a:lnTo>
                  <a:lnTo>
                    <a:pt x="331" y="65"/>
                  </a:lnTo>
                  <a:lnTo>
                    <a:pt x="382" y="64"/>
                  </a:lnTo>
                  <a:lnTo>
                    <a:pt x="382" y="64"/>
                  </a:lnTo>
                  <a:close/>
                  <a:moveTo>
                    <a:pt x="573" y="919"/>
                  </a:moveTo>
                  <a:lnTo>
                    <a:pt x="573" y="919"/>
                  </a:lnTo>
                  <a:lnTo>
                    <a:pt x="566" y="924"/>
                  </a:lnTo>
                  <a:lnTo>
                    <a:pt x="553" y="929"/>
                  </a:lnTo>
                  <a:lnTo>
                    <a:pt x="536" y="936"/>
                  </a:lnTo>
                  <a:lnTo>
                    <a:pt x="514" y="941"/>
                  </a:lnTo>
                  <a:lnTo>
                    <a:pt x="487" y="947"/>
                  </a:lnTo>
                  <a:lnTo>
                    <a:pt x="456" y="951"/>
                  </a:lnTo>
                  <a:lnTo>
                    <a:pt x="421" y="953"/>
                  </a:lnTo>
                  <a:lnTo>
                    <a:pt x="382" y="954"/>
                  </a:lnTo>
                  <a:lnTo>
                    <a:pt x="382" y="954"/>
                  </a:lnTo>
                  <a:lnTo>
                    <a:pt x="342" y="953"/>
                  </a:lnTo>
                  <a:lnTo>
                    <a:pt x="307" y="951"/>
                  </a:lnTo>
                  <a:lnTo>
                    <a:pt x="276" y="947"/>
                  </a:lnTo>
                  <a:lnTo>
                    <a:pt x="249" y="941"/>
                  </a:lnTo>
                  <a:lnTo>
                    <a:pt x="228" y="936"/>
                  </a:lnTo>
                  <a:lnTo>
                    <a:pt x="210" y="929"/>
                  </a:lnTo>
                  <a:lnTo>
                    <a:pt x="198" y="924"/>
                  </a:lnTo>
                  <a:lnTo>
                    <a:pt x="190" y="919"/>
                  </a:lnTo>
                  <a:lnTo>
                    <a:pt x="173" y="738"/>
                  </a:lnTo>
                  <a:lnTo>
                    <a:pt x="173" y="738"/>
                  </a:lnTo>
                  <a:lnTo>
                    <a:pt x="202" y="746"/>
                  </a:lnTo>
                  <a:lnTo>
                    <a:pt x="233" y="752"/>
                  </a:lnTo>
                  <a:lnTo>
                    <a:pt x="264" y="757"/>
                  </a:lnTo>
                  <a:lnTo>
                    <a:pt x="294" y="760"/>
                  </a:lnTo>
                  <a:lnTo>
                    <a:pt x="322" y="762"/>
                  </a:lnTo>
                  <a:lnTo>
                    <a:pt x="347" y="763"/>
                  </a:lnTo>
                  <a:lnTo>
                    <a:pt x="382" y="763"/>
                  </a:lnTo>
                  <a:lnTo>
                    <a:pt x="382" y="763"/>
                  </a:lnTo>
                  <a:lnTo>
                    <a:pt x="416" y="763"/>
                  </a:lnTo>
                  <a:lnTo>
                    <a:pt x="441" y="762"/>
                  </a:lnTo>
                  <a:lnTo>
                    <a:pt x="469" y="760"/>
                  </a:lnTo>
                  <a:lnTo>
                    <a:pt x="499" y="757"/>
                  </a:lnTo>
                  <a:lnTo>
                    <a:pt x="530" y="752"/>
                  </a:lnTo>
                  <a:lnTo>
                    <a:pt x="561" y="746"/>
                  </a:lnTo>
                  <a:lnTo>
                    <a:pt x="590" y="738"/>
                  </a:lnTo>
                  <a:lnTo>
                    <a:pt x="573" y="919"/>
                  </a:lnTo>
                  <a:close/>
                  <a:moveTo>
                    <a:pt x="620" y="414"/>
                  </a:moveTo>
                  <a:lnTo>
                    <a:pt x="620" y="414"/>
                  </a:lnTo>
                  <a:lnTo>
                    <a:pt x="605" y="420"/>
                  </a:lnTo>
                  <a:lnTo>
                    <a:pt x="586" y="425"/>
                  </a:lnTo>
                  <a:lnTo>
                    <a:pt x="562" y="431"/>
                  </a:lnTo>
                  <a:lnTo>
                    <a:pt x="534" y="436"/>
                  </a:lnTo>
                  <a:lnTo>
                    <a:pt x="502" y="439"/>
                  </a:lnTo>
                  <a:lnTo>
                    <a:pt x="466" y="442"/>
                  </a:lnTo>
                  <a:lnTo>
                    <a:pt x="426" y="444"/>
                  </a:lnTo>
                  <a:lnTo>
                    <a:pt x="382" y="446"/>
                  </a:lnTo>
                  <a:lnTo>
                    <a:pt x="382" y="446"/>
                  </a:lnTo>
                  <a:lnTo>
                    <a:pt x="337" y="444"/>
                  </a:lnTo>
                  <a:lnTo>
                    <a:pt x="297" y="442"/>
                  </a:lnTo>
                  <a:lnTo>
                    <a:pt x="261" y="439"/>
                  </a:lnTo>
                  <a:lnTo>
                    <a:pt x="229" y="436"/>
                  </a:lnTo>
                  <a:lnTo>
                    <a:pt x="201" y="431"/>
                  </a:lnTo>
                  <a:lnTo>
                    <a:pt x="177" y="425"/>
                  </a:lnTo>
                  <a:lnTo>
                    <a:pt x="158" y="420"/>
                  </a:lnTo>
                  <a:lnTo>
                    <a:pt x="143" y="414"/>
                  </a:lnTo>
                  <a:lnTo>
                    <a:pt x="131" y="291"/>
                  </a:lnTo>
                  <a:lnTo>
                    <a:pt x="131" y="291"/>
                  </a:lnTo>
                  <a:lnTo>
                    <a:pt x="161" y="297"/>
                  </a:lnTo>
                  <a:lnTo>
                    <a:pt x="193" y="304"/>
                  </a:lnTo>
                  <a:lnTo>
                    <a:pt x="225" y="308"/>
                  </a:lnTo>
                  <a:lnTo>
                    <a:pt x="259" y="313"/>
                  </a:lnTo>
                  <a:lnTo>
                    <a:pt x="291" y="315"/>
                  </a:lnTo>
                  <a:lnTo>
                    <a:pt x="323" y="317"/>
                  </a:lnTo>
                  <a:lnTo>
                    <a:pt x="353" y="318"/>
                  </a:lnTo>
                  <a:lnTo>
                    <a:pt x="382" y="318"/>
                  </a:lnTo>
                  <a:lnTo>
                    <a:pt x="382" y="318"/>
                  </a:lnTo>
                  <a:lnTo>
                    <a:pt x="410" y="318"/>
                  </a:lnTo>
                  <a:lnTo>
                    <a:pt x="440" y="317"/>
                  </a:lnTo>
                  <a:lnTo>
                    <a:pt x="472" y="315"/>
                  </a:lnTo>
                  <a:lnTo>
                    <a:pt x="504" y="313"/>
                  </a:lnTo>
                  <a:lnTo>
                    <a:pt x="538" y="308"/>
                  </a:lnTo>
                  <a:lnTo>
                    <a:pt x="570" y="304"/>
                  </a:lnTo>
                  <a:lnTo>
                    <a:pt x="602" y="297"/>
                  </a:lnTo>
                  <a:lnTo>
                    <a:pt x="632" y="291"/>
                  </a:lnTo>
                  <a:lnTo>
                    <a:pt x="620" y="414"/>
                  </a:lnTo>
                  <a:close/>
                  <a:moveTo>
                    <a:pt x="382" y="255"/>
                  </a:moveTo>
                  <a:lnTo>
                    <a:pt x="382" y="255"/>
                  </a:lnTo>
                  <a:lnTo>
                    <a:pt x="348" y="255"/>
                  </a:lnTo>
                  <a:lnTo>
                    <a:pt x="315" y="254"/>
                  </a:lnTo>
                  <a:lnTo>
                    <a:pt x="283" y="251"/>
                  </a:lnTo>
                  <a:lnTo>
                    <a:pt x="254" y="248"/>
                  </a:lnTo>
                  <a:lnTo>
                    <a:pt x="228" y="245"/>
                  </a:lnTo>
                  <a:lnTo>
                    <a:pt x="203" y="241"/>
                  </a:lnTo>
                  <a:lnTo>
                    <a:pt x="179" y="236"/>
                  </a:lnTo>
                  <a:lnTo>
                    <a:pt x="158" y="232"/>
                  </a:lnTo>
                  <a:lnTo>
                    <a:pt x="139" y="227"/>
                  </a:lnTo>
                  <a:lnTo>
                    <a:pt x="121" y="222"/>
                  </a:lnTo>
                  <a:lnTo>
                    <a:pt x="106" y="217"/>
                  </a:lnTo>
                  <a:lnTo>
                    <a:pt x="94" y="212"/>
                  </a:lnTo>
                  <a:lnTo>
                    <a:pt x="83" y="206"/>
                  </a:lnTo>
                  <a:lnTo>
                    <a:pt x="74" y="202"/>
                  </a:lnTo>
                  <a:lnTo>
                    <a:pt x="69" y="197"/>
                  </a:lnTo>
                  <a:lnTo>
                    <a:pt x="65" y="192"/>
                  </a:lnTo>
                  <a:lnTo>
                    <a:pt x="80" y="149"/>
                  </a:lnTo>
                  <a:lnTo>
                    <a:pt x="80" y="149"/>
                  </a:lnTo>
                  <a:lnTo>
                    <a:pt x="99" y="157"/>
                  </a:lnTo>
                  <a:lnTo>
                    <a:pt x="121" y="166"/>
                  </a:lnTo>
                  <a:lnTo>
                    <a:pt x="150" y="172"/>
                  </a:lnTo>
                  <a:lnTo>
                    <a:pt x="184" y="178"/>
                  </a:lnTo>
                  <a:lnTo>
                    <a:pt x="223" y="184"/>
                  </a:lnTo>
                  <a:lnTo>
                    <a:pt x="269" y="188"/>
                  </a:lnTo>
                  <a:lnTo>
                    <a:pt x="322" y="190"/>
                  </a:lnTo>
                  <a:lnTo>
                    <a:pt x="382" y="191"/>
                  </a:lnTo>
                  <a:lnTo>
                    <a:pt x="382" y="191"/>
                  </a:lnTo>
                  <a:lnTo>
                    <a:pt x="441" y="190"/>
                  </a:lnTo>
                  <a:lnTo>
                    <a:pt x="494" y="188"/>
                  </a:lnTo>
                  <a:lnTo>
                    <a:pt x="540" y="184"/>
                  </a:lnTo>
                  <a:lnTo>
                    <a:pt x="580" y="178"/>
                  </a:lnTo>
                  <a:lnTo>
                    <a:pt x="613" y="172"/>
                  </a:lnTo>
                  <a:lnTo>
                    <a:pt x="642" y="166"/>
                  </a:lnTo>
                  <a:lnTo>
                    <a:pt x="664" y="157"/>
                  </a:lnTo>
                  <a:lnTo>
                    <a:pt x="684" y="149"/>
                  </a:lnTo>
                  <a:lnTo>
                    <a:pt x="699" y="192"/>
                  </a:lnTo>
                  <a:lnTo>
                    <a:pt x="699" y="192"/>
                  </a:lnTo>
                  <a:lnTo>
                    <a:pt x="694" y="197"/>
                  </a:lnTo>
                  <a:lnTo>
                    <a:pt x="688" y="202"/>
                  </a:lnTo>
                  <a:lnTo>
                    <a:pt x="679" y="206"/>
                  </a:lnTo>
                  <a:lnTo>
                    <a:pt x="669" y="212"/>
                  </a:lnTo>
                  <a:lnTo>
                    <a:pt x="656" y="217"/>
                  </a:lnTo>
                  <a:lnTo>
                    <a:pt x="641" y="222"/>
                  </a:lnTo>
                  <a:lnTo>
                    <a:pt x="624" y="228"/>
                  </a:lnTo>
                  <a:lnTo>
                    <a:pt x="604" y="232"/>
                  </a:lnTo>
                  <a:lnTo>
                    <a:pt x="583" y="236"/>
                  </a:lnTo>
                  <a:lnTo>
                    <a:pt x="559" y="241"/>
                  </a:lnTo>
                  <a:lnTo>
                    <a:pt x="534" y="245"/>
                  </a:lnTo>
                  <a:lnTo>
                    <a:pt x="508" y="248"/>
                  </a:lnTo>
                  <a:lnTo>
                    <a:pt x="479" y="251"/>
                  </a:lnTo>
                  <a:lnTo>
                    <a:pt x="448" y="254"/>
                  </a:lnTo>
                  <a:lnTo>
                    <a:pt x="415" y="255"/>
                  </a:lnTo>
                  <a:lnTo>
                    <a:pt x="382" y="255"/>
                  </a:lnTo>
                  <a:lnTo>
                    <a:pt x="382" y="2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7" name="Freeform 37"/>
            <p:cNvSpPr>
              <a:spLocks noEditPoints="1"/>
            </p:cNvSpPr>
            <p:nvPr/>
          </p:nvSpPr>
          <p:spPr bwMode="auto">
            <a:xfrm>
              <a:off x="8213423" y="1597932"/>
              <a:ext cx="322263" cy="323850"/>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8" name="Freeform 38"/>
            <p:cNvSpPr>
              <a:spLocks noEditPoints="1"/>
            </p:cNvSpPr>
            <p:nvPr/>
          </p:nvSpPr>
          <p:spPr bwMode="auto">
            <a:xfrm>
              <a:off x="7567311" y="4182382"/>
              <a:ext cx="322263" cy="323850"/>
            </a:xfrm>
            <a:custGeom>
              <a:avLst/>
              <a:gdLst>
                <a:gd name="T0" fmla="*/ 158 w 1017"/>
                <a:gd name="T1" fmla="*/ 923 h 1018"/>
                <a:gd name="T2" fmla="*/ 200 w 1017"/>
                <a:gd name="T3" fmla="*/ 1002 h 1018"/>
                <a:gd name="T4" fmla="*/ 292 w 1017"/>
                <a:gd name="T5" fmla="*/ 1011 h 1018"/>
                <a:gd name="T6" fmla="*/ 348 w 1017"/>
                <a:gd name="T7" fmla="*/ 933 h 1018"/>
                <a:gd name="T8" fmla="*/ 280 w 1017"/>
                <a:gd name="T9" fmla="*/ 778 h 1018"/>
                <a:gd name="T10" fmla="*/ 254 w 1017"/>
                <a:gd name="T11" fmla="*/ 955 h 1018"/>
                <a:gd name="T12" fmla="*/ 223 w 1017"/>
                <a:gd name="T13" fmla="*/ 919 h 1018"/>
                <a:gd name="T14" fmla="*/ 286 w 1017"/>
                <a:gd name="T15" fmla="*/ 923 h 1018"/>
                <a:gd name="T16" fmla="*/ 482 w 1017"/>
                <a:gd name="T17" fmla="*/ 778 h 1018"/>
                <a:gd name="T18" fmla="*/ 414 w 1017"/>
                <a:gd name="T19" fmla="*/ 933 h 1018"/>
                <a:gd name="T20" fmla="*/ 472 w 1017"/>
                <a:gd name="T21" fmla="*/ 1011 h 1018"/>
                <a:gd name="T22" fmla="*/ 562 w 1017"/>
                <a:gd name="T23" fmla="*/ 1002 h 1018"/>
                <a:gd name="T24" fmla="*/ 604 w 1017"/>
                <a:gd name="T25" fmla="*/ 923 h 1018"/>
                <a:gd name="T26" fmla="*/ 530 w 1017"/>
                <a:gd name="T27" fmla="*/ 772 h 1018"/>
                <a:gd name="T28" fmla="*/ 502 w 1017"/>
                <a:gd name="T29" fmla="*/ 954 h 1018"/>
                <a:gd name="T30" fmla="*/ 486 w 1017"/>
                <a:gd name="T31" fmla="*/ 897 h 1018"/>
                <a:gd name="T32" fmla="*/ 537 w 1017"/>
                <a:gd name="T33" fmla="*/ 936 h 1018"/>
                <a:gd name="T34" fmla="*/ 706 w 1017"/>
                <a:gd name="T35" fmla="*/ 826 h 1018"/>
                <a:gd name="T36" fmla="*/ 671 w 1017"/>
                <a:gd name="T37" fmla="*/ 951 h 1018"/>
                <a:gd name="T38" fmla="*/ 743 w 1017"/>
                <a:gd name="T39" fmla="*/ 1016 h 1018"/>
                <a:gd name="T40" fmla="*/ 830 w 1017"/>
                <a:gd name="T41" fmla="*/ 991 h 1018"/>
                <a:gd name="T42" fmla="*/ 856 w 1017"/>
                <a:gd name="T43" fmla="*/ 907 h 1018"/>
                <a:gd name="T44" fmla="*/ 770 w 1017"/>
                <a:gd name="T45" fmla="*/ 765 h 1018"/>
                <a:gd name="T46" fmla="*/ 745 w 1017"/>
                <a:gd name="T47" fmla="*/ 950 h 1018"/>
                <a:gd name="T48" fmla="*/ 763 w 1017"/>
                <a:gd name="T49" fmla="*/ 854 h 1018"/>
                <a:gd name="T50" fmla="*/ 785 w 1017"/>
                <a:gd name="T51" fmla="*/ 945 h 1018"/>
                <a:gd name="T52" fmla="*/ 606 w 1017"/>
                <a:gd name="T53" fmla="*/ 79 h 1018"/>
                <a:gd name="T54" fmla="*/ 469 w 1017"/>
                <a:gd name="T55" fmla="*/ 51 h 1018"/>
                <a:gd name="T56" fmla="*/ 333 w 1017"/>
                <a:gd name="T57" fmla="*/ 0 h 1018"/>
                <a:gd name="T58" fmla="*/ 152 w 1017"/>
                <a:gd name="T59" fmla="*/ 109 h 1018"/>
                <a:gd name="T60" fmla="*/ 137 w 1017"/>
                <a:gd name="T61" fmla="*/ 272 h 1018"/>
                <a:gd name="T62" fmla="*/ 15 w 1017"/>
                <a:gd name="T63" fmla="*/ 396 h 1018"/>
                <a:gd name="T64" fmla="*/ 26 w 1017"/>
                <a:gd name="T65" fmla="*/ 584 h 1018"/>
                <a:gd name="T66" fmla="*/ 222 w 1017"/>
                <a:gd name="T67" fmla="*/ 701 h 1018"/>
                <a:gd name="T68" fmla="*/ 837 w 1017"/>
                <a:gd name="T69" fmla="*/ 669 h 1018"/>
                <a:gd name="T70" fmla="*/ 963 w 1017"/>
                <a:gd name="T71" fmla="*/ 560 h 1018"/>
                <a:gd name="T72" fmla="*/ 1017 w 1017"/>
                <a:gd name="T73" fmla="*/ 398 h 1018"/>
                <a:gd name="T74" fmla="*/ 986 w 1017"/>
                <a:gd name="T75" fmla="*/ 245 h 1018"/>
                <a:gd name="T76" fmla="*/ 877 w 1017"/>
                <a:gd name="T77" fmla="*/ 118 h 1018"/>
                <a:gd name="T78" fmla="*/ 715 w 1017"/>
                <a:gd name="T79" fmla="*/ 65 h 1018"/>
                <a:gd name="T80" fmla="*/ 134 w 1017"/>
                <a:gd name="T81" fmla="*/ 610 h 1018"/>
                <a:gd name="T82" fmla="*/ 63 w 1017"/>
                <a:gd name="T83" fmla="*/ 478 h 1018"/>
                <a:gd name="T84" fmla="*/ 126 w 1017"/>
                <a:gd name="T85" fmla="*/ 351 h 1018"/>
                <a:gd name="T86" fmla="*/ 209 w 1017"/>
                <a:gd name="T87" fmla="*/ 305 h 1018"/>
                <a:gd name="T88" fmla="*/ 191 w 1017"/>
                <a:gd name="T89" fmla="*/ 192 h 1018"/>
                <a:gd name="T90" fmla="*/ 278 w 1017"/>
                <a:gd name="T91" fmla="*/ 75 h 1018"/>
                <a:gd name="T92" fmla="*/ 404 w 1017"/>
                <a:gd name="T93" fmla="*/ 83 h 1018"/>
                <a:gd name="T94" fmla="*/ 474 w 1017"/>
                <a:gd name="T95" fmla="*/ 179 h 1018"/>
                <a:gd name="T96" fmla="*/ 545 w 1017"/>
                <a:gd name="T97" fmla="*/ 180 h 1018"/>
                <a:gd name="T98" fmla="*/ 738 w 1017"/>
                <a:gd name="T99" fmla="*/ 131 h 1018"/>
                <a:gd name="T100" fmla="*/ 933 w 1017"/>
                <a:gd name="T101" fmla="*/ 283 h 1018"/>
                <a:gd name="T102" fmla="*/ 948 w 1017"/>
                <a:gd name="T103" fmla="*/ 434 h 1018"/>
                <a:gd name="T104" fmla="*/ 774 w 1017"/>
                <a:gd name="T105" fmla="*/ 626 h 1018"/>
                <a:gd name="T106" fmla="*/ 681 w 1017"/>
                <a:gd name="T107" fmla="*/ 197 h 1018"/>
                <a:gd name="T108" fmla="*/ 681 w 1017"/>
                <a:gd name="T109" fmla="*/ 250 h 1018"/>
                <a:gd name="T110" fmla="*/ 780 w 1017"/>
                <a:gd name="T111" fmla="*/ 285 h 1018"/>
                <a:gd name="T112" fmla="*/ 827 w 1017"/>
                <a:gd name="T113" fmla="*/ 389 h 1018"/>
                <a:gd name="T114" fmla="*/ 876 w 1017"/>
                <a:gd name="T115" fmla="*/ 409 h 1018"/>
                <a:gd name="T116" fmla="*/ 867 w 1017"/>
                <a:gd name="T117" fmla="*/ 291 h 1018"/>
                <a:gd name="T118" fmla="*/ 699 w 1017"/>
                <a:gd name="T119" fmla="*/ 1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8">
                  <a:moveTo>
                    <a:pt x="228" y="778"/>
                  </a:moveTo>
                  <a:lnTo>
                    <a:pt x="228" y="778"/>
                  </a:lnTo>
                  <a:lnTo>
                    <a:pt x="208" y="807"/>
                  </a:lnTo>
                  <a:lnTo>
                    <a:pt x="197" y="826"/>
                  </a:lnTo>
                  <a:lnTo>
                    <a:pt x="185" y="847"/>
                  </a:lnTo>
                  <a:lnTo>
                    <a:pt x="175" y="867"/>
                  </a:lnTo>
                  <a:lnTo>
                    <a:pt x="166" y="888"/>
                  </a:lnTo>
                  <a:lnTo>
                    <a:pt x="163" y="897"/>
                  </a:lnTo>
                  <a:lnTo>
                    <a:pt x="161" y="907"/>
                  </a:lnTo>
                  <a:lnTo>
                    <a:pt x="160" y="915"/>
                  </a:lnTo>
                  <a:lnTo>
                    <a:pt x="158" y="923"/>
                  </a:lnTo>
                  <a:lnTo>
                    <a:pt x="158" y="923"/>
                  </a:lnTo>
                  <a:lnTo>
                    <a:pt x="160" y="933"/>
                  </a:lnTo>
                  <a:lnTo>
                    <a:pt x="161" y="942"/>
                  </a:lnTo>
                  <a:lnTo>
                    <a:pt x="163" y="951"/>
                  </a:lnTo>
                  <a:lnTo>
                    <a:pt x="166" y="960"/>
                  </a:lnTo>
                  <a:lnTo>
                    <a:pt x="170" y="968"/>
                  </a:lnTo>
                  <a:lnTo>
                    <a:pt x="175" y="977"/>
                  </a:lnTo>
                  <a:lnTo>
                    <a:pt x="180" y="984"/>
                  </a:lnTo>
                  <a:lnTo>
                    <a:pt x="186" y="991"/>
                  </a:lnTo>
                  <a:lnTo>
                    <a:pt x="193" y="997"/>
                  </a:lnTo>
                  <a:lnTo>
                    <a:pt x="200" y="1002"/>
                  </a:lnTo>
                  <a:lnTo>
                    <a:pt x="209" y="1007"/>
                  </a:lnTo>
                  <a:lnTo>
                    <a:pt x="216" y="1011"/>
                  </a:lnTo>
                  <a:lnTo>
                    <a:pt x="226" y="1014"/>
                  </a:lnTo>
                  <a:lnTo>
                    <a:pt x="235" y="1016"/>
                  </a:lnTo>
                  <a:lnTo>
                    <a:pt x="244" y="1018"/>
                  </a:lnTo>
                  <a:lnTo>
                    <a:pt x="254" y="1018"/>
                  </a:lnTo>
                  <a:lnTo>
                    <a:pt x="254" y="1018"/>
                  </a:lnTo>
                  <a:lnTo>
                    <a:pt x="264" y="1018"/>
                  </a:lnTo>
                  <a:lnTo>
                    <a:pt x="273" y="1016"/>
                  </a:lnTo>
                  <a:lnTo>
                    <a:pt x="282" y="1014"/>
                  </a:lnTo>
                  <a:lnTo>
                    <a:pt x="292" y="1011"/>
                  </a:lnTo>
                  <a:lnTo>
                    <a:pt x="299" y="1007"/>
                  </a:lnTo>
                  <a:lnTo>
                    <a:pt x="308" y="1002"/>
                  </a:lnTo>
                  <a:lnTo>
                    <a:pt x="315" y="997"/>
                  </a:lnTo>
                  <a:lnTo>
                    <a:pt x="322" y="991"/>
                  </a:lnTo>
                  <a:lnTo>
                    <a:pt x="328" y="984"/>
                  </a:lnTo>
                  <a:lnTo>
                    <a:pt x="333" y="977"/>
                  </a:lnTo>
                  <a:lnTo>
                    <a:pt x="338" y="968"/>
                  </a:lnTo>
                  <a:lnTo>
                    <a:pt x="342" y="960"/>
                  </a:lnTo>
                  <a:lnTo>
                    <a:pt x="345" y="951"/>
                  </a:lnTo>
                  <a:lnTo>
                    <a:pt x="347" y="942"/>
                  </a:lnTo>
                  <a:lnTo>
                    <a:pt x="348" y="933"/>
                  </a:lnTo>
                  <a:lnTo>
                    <a:pt x="349" y="923"/>
                  </a:lnTo>
                  <a:lnTo>
                    <a:pt x="349" y="923"/>
                  </a:lnTo>
                  <a:lnTo>
                    <a:pt x="348" y="915"/>
                  </a:lnTo>
                  <a:lnTo>
                    <a:pt x="347" y="907"/>
                  </a:lnTo>
                  <a:lnTo>
                    <a:pt x="345" y="897"/>
                  </a:lnTo>
                  <a:lnTo>
                    <a:pt x="342" y="888"/>
                  </a:lnTo>
                  <a:lnTo>
                    <a:pt x="333" y="867"/>
                  </a:lnTo>
                  <a:lnTo>
                    <a:pt x="323" y="847"/>
                  </a:lnTo>
                  <a:lnTo>
                    <a:pt x="311" y="826"/>
                  </a:lnTo>
                  <a:lnTo>
                    <a:pt x="300" y="807"/>
                  </a:lnTo>
                  <a:lnTo>
                    <a:pt x="280" y="778"/>
                  </a:lnTo>
                  <a:lnTo>
                    <a:pt x="280" y="778"/>
                  </a:lnTo>
                  <a:lnTo>
                    <a:pt x="275" y="772"/>
                  </a:lnTo>
                  <a:lnTo>
                    <a:pt x="269" y="768"/>
                  </a:lnTo>
                  <a:lnTo>
                    <a:pt x="261" y="765"/>
                  </a:lnTo>
                  <a:lnTo>
                    <a:pt x="254" y="765"/>
                  </a:lnTo>
                  <a:lnTo>
                    <a:pt x="246" y="765"/>
                  </a:lnTo>
                  <a:lnTo>
                    <a:pt x="239" y="768"/>
                  </a:lnTo>
                  <a:lnTo>
                    <a:pt x="232" y="772"/>
                  </a:lnTo>
                  <a:lnTo>
                    <a:pt x="228" y="778"/>
                  </a:lnTo>
                  <a:lnTo>
                    <a:pt x="228" y="778"/>
                  </a:lnTo>
                  <a:close/>
                  <a:moveTo>
                    <a:pt x="254" y="955"/>
                  </a:moveTo>
                  <a:lnTo>
                    <a:pt x="254" y="955"/>
                  </a:lnTo>
                  <a:lnTo>
                    <a:pt x="248" y="954"/>
                  </a:lnTo>
                  <a:lnTo>
                    <a:pt x="241" y="952"/>
                  </a:lnTo>
                  <a:lnTo>
                    <a:pt x="236" y="950"/>
                  </a:lnTo>
                  <a:lnTo>
                    <a:pt x="231" y="945"/>
                  </a:lnTo>
                  <a:lnTo>
                    <a:pt x="227" y="941"/>
                  </a:lnTo>
                  <a:lnTo>
                    <a:pt x="225" y="936"/>
                  </a:lnTo>
                  <a:lnTo>
                    <a:pt x="223" y="929"/>
                  </a:lnTo>
                  <a:lnTo>
                    <a:pt x="222" y="923"/>
                  </a:lnTo>
                  <a:lnTo>
                    <a:pt x="222" y="923"/>
                  </a:lnTo>
                  <a:lnTo>
                    <a:pt x="223" y="919"/>
                  </a:lnTo>
                  <a:lnTo>
                    <a:pt x="225" y="912"/>
                  </a:lnTo>
                  <a:lnTo>
                    <a:pt x="231" y="897"/>
                  </a:lnTo>
                  <a:lnTo>
                    <a:pt x="241" y="877"/>
                  </a:lnTo>
                  <a:lnTo>
                    <a:pt x="254" y="854"/>
                  </a:lnTo>
                  <a:lnTo>
                    <a:pt x="254" y="854"/>
                  </a:lnTo>
                  <a:lnTo>
                    <a:pt x="267" y="877"/>
                  </a:lnTo>
                  <a:lnTo>
                    <a:pt x="276" y="897"/>
                  </a:lnTo>
                  <a:lnTo>
                    <a:pt x="283" y="912"/>
                  </a:lnTo>
                  <a:lnTo>
                    <a:pt x="285" y="919"/>
                  </a:lnTo>
                  <a:lnTo>
                    <a:pt x="286" y="923"/>
                  </a:lnTo>
                  <a:lnTo>
                    <a:pt x="286" y="923"/>
                  </a:lnTo>
                  <a:lnTo>
                    <a:pt x="285" y="929"/>
                  </a:lnTo>
                  <a:lnTo>
                    <a:pt x="283" y="936"/>
                  </a:lnTo>
                  <a:lnTo>
                    <a:pt x="281" y="941"/>
                  </a:lnTo>
                  <a:lnTo>
                    <a:pt x="276" y="945"/>
                  </a:lnTo>
                  <a:lnTo>
                    <a:pt x="272" y="950"/>
                  </a:lnTo>
                  <a:lnTo>
                    <a:pt x="267" y="952"/>
                  </a:lnTo>
                  <a:lnTo>
                    <a:pt x="260" y="954"/>
                  </a:lnTo>
                  <a:lnTo>
                    <a:pt x="254" y="955"/>
                  </a:lnTo>
                  <a:lnTo>
                    <a:pt x="254" y="955"/>
                  </a:lnTo>
                  <a:close/>
                  <a:moveTo>
                    <a:pt x="482" y="778"/>
                  </a:moveTo>
                  <a:lnTo>
                    <a:pt x="482" y="778"/>
                  </a:lnTo>
                  <a:lnTo>
                    <a:pt x="462" y="807"/>
                  </a:lnTo>
                  <a:lnTo>
                    <a:pt x="451" y="826"/>
                  </a:lnTo>
                  <a:lnTo>
                    <a:pt x="440" y="847"/>
                  </a:lnTo>
                  <a:lnTo>
                    <a:pt x="430" y="867"/>
                  </a:lnTo>
                  <a:lnTo>
                    <a:pt x="421" y="888"/>
                  </a:lnTo>
                  <a:lnTo>
                    <a:pt x="418" y="897"/>
                  </a:lnTo>
                  <a:lnTo>
                    <a:pt x="415" y="907"/>
                  </a:lnTo>
                  <a:lnTo>
                    <a:pt x="414" y="915"/>
                  </a:lnTo>
                  <a:lnTo>
                    <a:pt x="413" y="923"/>
                  </a:lnTo>
                  <a:lnTo>
                    <a:pt x="413" y="923"/>
                  </a:lnTo>
                  <a:lnTo>
                    <a:pt x="414" y="933"/>
                  </a:lnTo>
                  <a:lnTo>
                    <a:pt x="415" y="942"/>
                  </a:lnTo>
                  <a:lnTo>
                    <a:pt x="417" y="951"/>
                  </a:lnTo>
                  <a:lnTo>
                    <a:pt x="420" y="960"/>
                  </a:lnTo>
                  <a:lnTo>
                    <a:pt x="425" y="968"/>
                  </a:lnTo>
                  <a:lnTo>
                    <a:pt x="429" y="977"/>
                  </a:lnTo>
                  <a:lnTo>
                    <a:pt x="435" y="984"/>
                  </a:lnTo>
                  <a:lnTo>
                    <a:pt x="441" y="991"/>
                  </a:lnTo>
                  <a:lnTo>
                    <a:pt x="448" y="997"/>
                  </a:lnTo>
                  <a:lnTo>
                    <a:pt x="455" y="1002"/>
                  </a:lnTo>
                  <a:lnTo>
                    <a:pt x="463" y="1007"/>
                  </a:lnTo>
                  <a:lnTo>
                    <a:pt x="472" y="1011"/>
                  </a:lnTo>
                  <a:lnTo>
                    <a:pt x="480" y="1014"/>
                  </a:lnTo>
                  <a:lnTo>
                    <a:pt x="489" y="1016"/>
                  </a:lnTo>
                  <a:lnTo>
                    <a:pt x="499" y="1018"/>
                  </a:lnTo>
                  <a:lnTo>
                    <a:pt x="508" y="1018"/>
                  </a:lnTo>
                  <a:lnTo>
                    <a:pt x="508" y="1018"/>
                  </a:lnTo>
                  <a:lnTo>
                    <a:pt x="518" y="1018"/>
                  </a:lnTo>
                  <a:lnTo>
                    <a:pt x="528" y="1016"/>
                  </a:lnTo>
                  <a:lnTo>
                    <a:pt x="537" y="1014"/>
                  </a:lnTo>
                  <a:lnTo>
                    <a:pt x="546" y="1011"/>
                  </a:lnTo>
                  <a:lnTo>
                    <a:pt x="554" y="1007"/>
                  </a:lnTo>
                  <a:lnTo>
                    <a:pt x="562" y="1002"/>
                  </a:lnTo>
                  <a:lnTo>
                    <a:pt x="569" y="997"/>
                  </a:lnTo>
                  <a:lnTo>
                    <a:pt x="576" y="991"/>
                  </a:lnTo>
                  <a:lnTo>
                    <a:pt x="582" y="984"/>
                  </a:lnTo>
                  <a:lnTo>
                    <a:pt x="588" y="977"/>
                  </a:lnTo>
                  <a:lnTo>
                    <a:pt x="592" y="968"/>
                  </a:lnTo>
                  <a:lnTo>
                    <a:pt x="596" y="960"/>
                  </a:lnTo>
                  <a:lnTo>
                    <a:pt x="599" y="951"/>
                  </a:lnTo>
                  <a:lnTo>
                    <a:pt x="602" y="942"/>
                  </a:lnTo>
                  <a:lnTo>
                    <a:pt x="604" y="933"/>
                  </a:lnTo>
                  <a:lnTo>
                    <a:pt x="604" y="923"/>
                  </a:lnTo>
                  <a:lnTo>
                    <a:pt x="604" y="923"/>
                  </a:lnTo>
                  <a:lnTo>
                    <a:pt x="604" y="915"/>
                  </a:lnTo>
                  <a:lnTo>
                    <a:pt x="602" y="907"/>
                  </a:lnTo>
                  <a:lnTo>
                    <a:pt x="599" y="897"/>
                  </a:lnTo>
                  <a:lnTo>
                    <a:pt x="596" y="888"/>
                  </a:lnTo>
                  <a:lnTo>
                    <a:pt x="588" y="867"/>
                  </a:lnTo>
                  <a:lnTo>
                    <a:pt x="577" y="847"/>
                  </a:lnTo>
                  <a:lnTo>
                    <a:pt x="565" y="826"/>
                  </a:lnTo>
                  <a:lnTo>
                    <a:pt x="554" y="807"/>
                  </a:lnTo>
                  <a:lnTo>
                    <a:pt x="535" y="778"/>
                  </a:lnTo>
                  <a:lnTo>
                    <a:pt x="535" y="778"/>
                  </a:lnTo>
                  <a:lnTo>
                    <a:pt x="530" y="772"/>
                  </a:lnTo>
                  <a:lnTo>
                    <a:pt x="523" y="768"/>
                  </a:lnTo>
                  <a:lnTo>
                    <a:pt x="516" y="765"/>
                  </a:lnTo>
                  <a:lnTo>
                    <a:pt x="508" y="765"/>
                  </a:lnTo>
                  <a:lnTo>
                    <a:pt x="501" y="765"/>
                  </a:lnTo>
                  <a:lnTo>
                    <a:pt x="493" y="768"/>
                  </a:lnTo>
                  <a:lnTo>
                    <a:pt x="488" y="772"/>
                  </a:lnTo>
                  <a:lnTo>
                    <a:pt x="482" y="778"/>
                  </a:lnTo>
                  <a:lnTo>
                    <a:pt x="482" y="778"/>
                  </a:lnTo>
                  <a:close/>
                  <a:moveTo>
                    <a:pt x="508" y="955"/>
                  </a:moveTo>
                  <a:lnTo>
                    <a:pt x="508" y="955"/>
                  </a:lnTo>
                  <a:lnTo>
                    <a:pt x="502" y="954"/>
                  </a:lnTo>
                  <a:lnTo>
                    <a:pt x="496" y="952"/>
                  </a:lnTo>
                  <a:lnTo>
                    <a:pt x="491" y="950"/>
                  </a:lnTo>
                  <a:lnTo>
                    <a:pt x="486" y="945"/>
                  </a:lnTo>
                  <a:lnTo>
                    <a:pt x="482" y="941"/>
                  </a:lnTo>
                  <a:lnTo>
                    <a:pt x="479" y="936"/>
                  </a:lnTo>
                  <a:lnTo>
                    <a:pt x="477" y="929"/>
                  </a:lnTo>
                  <a:lnTo>
                    <a:pt x="477" y="923"/>
                  </a:lnTo>
                  <a:lnTo>
                    <a:pt x="477" y="923"/>
                  </a:lnTo>
                  <a:lnTo>
                    <a:pt x="477" y="919"/>
                  </a:lnTo>
                  <a:lnTo>
                    <a:pt x="479" y="912"/>
                  </a:lnTo>
                  <a:lnTo>
                    <a:pt x="486" y="897"/>
                  </a:lnTo>
                  <a:lnTo>
                    <a:pt x="495" y="877"/>
                  </a:lnTo>
                  <a:lnTo>
                    <a:pt x="508" y="854"/>
                  </a:lnTo>
                  <a:lnTo>
                    <a:pt x="508" y="854"/>
                  </a:lnTo>
                  <a:lnTo>
                    <a:pt x="521" y="877"/>
                  </a:lnTo>
                  <a:lnTo>
                    <a:pt x="531" y="897"/>
                  </a:lnTo>
                  <a:lnTo>
                    <a:pt x="537" y="912"/>
                  </a:lnTo>
                  <a:lnTo>
                    <a:pt x="539" y="919"/>
                  </a:lnTo>
                  <a:lnTo>
                    <a:pt x="540" y="923"/>
                  </a:lnTo>
                  <a:lnTo>
                    <a:pt x="540" y="923"/>
                  </a:lnTo>
                  <a:lnTo>
                    <a:pt x="539" y="929"/>
                  </a:lnTo>
                  <a:lnTo>
                    <a:pt x="537" y="936"/>
                  </a:lnTo>
                  <a:lnTo>
                    <a:pt x="535" y="941"/>
                  </a:lnTo>
                  <a:lnTo>
                    <a:pt x="531" y="945"/>
                  </a:lnTo>
                  <a:lnTo>
                    <a:pt x="526" y="950"/>
                  </a:lnTo>
                  <a:lnTo>
                    <a:pt x="521" y="952"/>
                  </a:lnTo>
                  <a:lnTo>
                    <a:pt x="515" y="954"/>
                  </a:lnTo>
                  <a:lnTo>
                    <a:pt x="508" y="955"/>
                  </a:lnTo>
                  <a:lnTo>
                    <a:pt x="508" y="955"/>
                  </a:lnTo>
                  <a:close/>
                  <a:moveTo>
                    <a:pt x="737" y="778"/>
                  </a:moveTo>
                  <a:lnTo>
                    <a:pt x="737" y="778"/>
                  </a:lnTo>
                  <a:lnTo>
                    <a:pt x="717" y="807"/>
                  </a:lnTo>
                  <a:lnTo>
                    <a:pt x="706" y="826"/>
                  </a:lnTo>
                  <a:lnTo>
                    <a:pt x="694" y="847"/>
                  </a:lnTo>
                  <a:lnTo>
                    <a:pt x="684" y="867"/>
                  </a:lnTo>
                  <a:lnTo>
                    <a:pt x="676" y="888"/>
                  </a:lnTo>
                  <a:lnTo>
                    <a:pt x="672" y="897"/>
                  </a:lnTo>
                  <a:lnTo>
                    <a:pt x="669" y="907"/>
                  </a:lnTo>
                  <a:lnTo>
                    <a:pt x="668" y="915"/>
                  </a:lnTo>
                  <a:lnTo>
                    <a:pt x="667" y="923"/>
                  </a:lnTo>
                  <a:lnTo>
                    <a:pt x="667" y="923"/>
                  </a:lnTo>
                  <a:lnTo>
                    <a:pt x="668" y="933"/>
                  </a:lnTo>
                  <a:lnTo>
                    <a:pt x="669" y="942"/>
                  </a:lnTo>
                  <a:lnTo>
                    <a:pt x="671" y="951"/>
                  </a:lnTo>
                  <a:lnTo>
                    <a:pt x="675" y="960"/>
                  </a:lnTo>
                  <a:lnTo>
                    <a:pt x="679" y="968"/>
                  </a:lnTo>
                  <a:lnTo>
                    <a:pt x="684" y="977"/>
                  </a:lnTo>
                  <a:lnTo>
                    <a:pt x="690" y="984"/>
                  </a:lnTo>
                  <a:lnTo>
                    <a:pt x="695" y="991"/>
                  </a:lnTo>
                  <a:lnTo>
                    <a:pt x="702" y="997"/>
                  </a:lnTo>
                  <a:lnTo>
                    <a:pt x="710" y="1002"/>
                  </a:lnTo>
                  <a:lnTo>
                    <a:pt x="717" y="1007"/>
                  </a:lnTo>
                  <a:lnTo>
                    <a:pt x="726" y="1011"/>
                  </a:lnTo>
                  <a:lnTo>
                    <a:pt x="735" y="1014"/>
                  </a:lnTo>
                  <a:lnTo>
                    <a:pt x="743" y="1016"/>
                  </a:lnTo>
                  <a:lnTo>
                    <a:pt x="753" y="1018"/>
                  </a:lnTo>
                  <a:lnTo>
                    <a:pt x="763" y="1018"/>
                  </a:lnTo>
                  <a:lnTo>
                    <a:pt x="763" y="1018"/>
                  </a:lnTo>
                  <a:lnTo>
                    <a:pt x="772" y="1018"/>
                  </a:lnTo>
                  <a:lnTo>
                    <a:pt x="782" y="1016"/>
                  </a:lnTo>
                  <a:lnTo>
                    <a:pt x="792" y="1014"/>
                  </a:lnTo>
                  <a:lnTo>
                    <a:pt x="800" y="1011"/>
                  </a:lnTo>
                  <a:lnTo>
                    <a:pt x="809" y="1007"/>
                  </a:lnTo>
                  <a:lnTo>
                    <a:pt x="816" y="1002"/>
                  </a:lnTo>
                  <a:lnTo>
                    <a:pt x="824" y="997"/>
                  </a:lnTo>
                  <a:lnTo>
                    <a:pt x="830" y="991"/>
                  </a:lnTo>
                  <a:lnTo>
                    <a:pt x="837" y="984"/>
                  </a:lnTo>
                  <a:lnTo>
                    <a:pt x="842" y="977"/>
                  </a:lnTo>
                  <a:lnTo>
                    <a:pt x="846" y="968"/>
                  </a:lnTo>
                  <a:lnTo>
                    <a:pt x="851" y="960"/>
                  </a:lnTo>
                  <a:lnTo>
                    <a:pt x="854" y="951"/>
                  </a:lnTo>
                  <a:lnTo>
                    <a:pt x="856" y="942"/>
                  </a:lnTo>
                  <a:lnTo>
                    <a:pt x="858" y="933"/>
                  </a:lnTo>
                  <a:lnTo>
                    <a:pt x="858" y="923"/>
                  </a:lnTo>
                  <a:lnTo>
                    <a:pt x="858" y="923"/>
                  </a:lnTo>
                  <a:lnTo>
                    <a:pt x="858" y="915"/>
                  </a:lnTo>
                  <a:lnTo>
                    <a:pt x="856" y="907"/>
                  </a:lnTo>
                  <a:lnTo>
                    <a:pt x="854" y="897"/>
                  </a:lnTo>
                  <a:lnTo>
                    <a:pt x="851" y="888"/>
                  </a:lnTo>
                  <a:lnTo>
                    <a:pt x="842" y="867"/>
                  </a:lnTo>
                  <a:lnTo>
                    <a:pt x="831" y="847"/>
                  </a:lnTo>
                  <a:lnTo>
                    <a:pt x="820" y="826"/>
                  </a:lnTo>
                  <a:lnTo>
                    <a:pt x="809" y="807"/>
                  </a:lnTo>
                  <a:lnTo>
                    <a:pt x="789" y="778"/>
                  </a:lnTo>
                  <a:lnTo>
                    <a:pt x="789" y="778"/>
                  </a:lnTo>
                  <a:lnTo>
                    <a:pt x="784" y="772"/>
                  </a:lnTo>
                  <a:lnTo>
                    <a:pt x="778" y="768"/>
                  </a:lnTo>
                  <a:lnTo>
                    <a:pt x="770" y="765"/>
                  </a:lnTo>
                  <a:lnTo>
                    <a:pt x="763" y="765"/>
                  </a:lnTo>
                  <a:lnTo>
                    <a:pt x="755" y="765"/>
                  </a:lnTo>
                  <a:lnTo>
                    <a:pt x="749" y="768"/>
                  </a:lnTo>
                  <a:lnTo>
                    <a:pt x="742" y="772"/>
                  </a:lnTo>
                  <a:lnTo>
                    <a:pt x="737" y="778"/>
                  </a:lnTo>
                  <a:lnTo>
                    <a:pt x="737" y="778"/>
                  </a:lnTo>
                  <a:close/>
                  <a:moveTo>
                    <a:pt x="763" y="955"/>
                  </a:moveTo>
                  <a:lnTo>
                    <a:pt x="763" y="955"/>
                  </a:lnTo>
                  <a:lnTo>
                    <a:pt x="756" y="954"/>
                  </a:lnTo>
                  <a:lnTo>
                    <a:pt x="751" y="952"/>
                  </a:lnTo>
                  <a:lnTo>
                    <a:pt x="745" y="950"/>
                  </a:lnTo>
                  <a:lnTo>
                    <a:pt x="740" y="945"/>
                  </a:lnTo>
                  <a:lnTo>
                    <a:pt x="737" y="941"/>
                  </a:lnTo>
                  <a:lnTo>
                    <a:pt x="734" y="936"/>
                  </a:lnTo>
                  <a:lnTo>
                    <a:pt x="731" y="929"/>
                  </a:lnTo>
                  <a:lnTo>
                    <a:pt x="731" y="923"/>
                  </a:lnTo>
                  <a:lnTo>
                    <a:pt x="731" y="923"/>
                  </a:lnTo>
                  <a:lnTo>
                    <a:pt x="731" y="919"/>
                  </a:lnTo>
                  <a:lnTo>
                    <a:pt x="734" y="912"/>
                  </a:lnTo>
                  <a:lnTo>
                    <a:pt x="740" y="897"/>
                  </a:lnTo>
                  <a:lnTo>
                    <a:pt x="750" y="877"/>
                  </a:lnTo>
                  <a:lnTo>
                    <a:pt x="763" y="854"/>
                  </a:lnTo>
                  <a:lnTo>
                    <a:pt x="763" y="854"/>
                  </a:lnTo>
                  <a:lnTo>
                    <a:pt x="775" y="877"/>
                  </a:lnTo>
                  <a:lnTo>
                    <a:pt x="785" y="897"/>
                  </a:lnTo>
                  <a:lnTo>
                    <a:pt x="793" y="912"/>
                  </a:lnTo>
                  <a:lnTo>
                    <a:pt x="794" y="919"/>
                  </a:lnTo>
                  <a:lnTo>
                    <a:pt x="795" y="923"/>
                  </a:lnTo>
                  <a:lnTo>
                    <a:pt x="795" y="923"/>
                  </a:lnTo>
                  <a:lnTo>
                    <a:pt x="794" y="929"/>
                  </a:lnTo>
                  <a:lnTo>
                    <a:pt x="793" y="936"/>
                  </a:lnTo>
                  <a:lnTo>
                    <a:pt x="789" y="941"/>
                  </a:lnTo>
                  <a:lnTo>
                    <a:pt x="785" y="945"/>
                  </a:lnTo>
                  <a:lnTo>
                    <a:pt x="781" y="950"/>
                  </a:lnTo>
                  <a:lnTo>
                    <a:pt x="775" y="952"/>
                  </a:lnTo>
                  <a:lnTo>
                    <a:pt x="769" y="954"/>
                  </a:lnTo>
                  <a:lnTo>
                    <a:pt x="763" y="955"/>
                  </a:lnTo>
                  <a:lnTo>
                    <a:pt x="763" y="955"/>
                  </a:lnTo>
                  <a:close/>
                  <a:moveTo>
                    <a:pt x="699" y="65"/>
                  </a:moveTo>
                  <a:lnTo>
                    <a:pt x="699" y="65"/>
                  </a:lnTo>
                  <a:lnTo>
                    <a:pt x="676" y="66"/>
                  </a:lnTo>
                  <a:lnTo>
                    <a:pt x="652" y="68"/>
                  </a:lnTo>
                  <a:lnTo>
                    <a:pt x="628" y="72"/>
                  </a:lnTo>
                  <a:lnTo>
                    <a:pt x="606" y="79"/>
                  </a:lnTo>
                  <a:lnTo>
                    <a:pt x="583" y="86"/>
                  </a:lnTo>
                  <a:lnTo>
                    <a:pt x="562" y="96"/>
                  </a:lnTo>
                  <a:lnTo>
                    <a:pt x="540" y="106"/>
                  </a:lnTo>
                  <a:lnTo>
                    <a:pt x="521" y="119"/>
                  </a:lnTo>
                  <a:lnTo>
                    <a:pt x="521" y="119"/>
                  </a:lnTo>
                  <a:lnTo>
                    <a:pt x="514" y="106"/>
                  </a:lnTo>
                  <a:lnTo>
                    <a:pt x="506" y="94"/>
                  </a:lnTo>
                  <a:lnTo>
                    <a:pt x="498" y="82"/>
                  </a:lnTo>
                  <a:lnTo>
                    <a:pt x="489" y="71"/>
                  </a:lnTo>
                  <a:lnTo>
                    <a:pt x="478" y="60"/>
                  </a:lnTo>
                  <a:lnTo>
                    <a:pt x="469" y="51"/>
                  </a:lnTo>
                  <a:lnTo>
                    <a:pt x="457" y="42"/>
                  </a:lnTo>
                  <a:lnTo>
                    <a:pt x="445" y="33"/>
                  </a:lnTo>
                  <a:lnTo>
                    <a:pt x="432" y="26"/>
                  </a:lnTo>
                  <a:lnTo>
                    <a:pt x="419" y="20"/>
                  </a:lnTo>
                  <a:lnTo>
                    <a:pt x="406" y="14"/>
                  </a:lnTo>
                  <a:lnTo>
                    <a:pt x="392" y="9"/>
                  </a:lnTo>
                  <a:lnTo>
                    <a:pt x="378" y="6"/>
                  </a:lnTo>
                  <a:lnTo>
                    <a:pt x="363" y="2"/>
                  </a:lnTo>
                  <a:lnTo>
                    <a:pt x="348" y="1"/>
                  </a:lnTo>
                  <a:lnTo>
                    <a:pt x="333" y="0"/>
                  </a:lnTo>
                  <a:lnTo>
                    <a:pt x="333" y="0"/>
                  </a:lnTo>
                  <a:lnTo>
                    <a:pt x="312" y="1"/>
                  </a:lnTo>
                  <a:lnTo>
                    <a:pt x="292" y="4"/>
                  </a:lnTo>
                  <a:lnTo>
                    <a:pt x="272" y="10"/>
                  </a:lnTo>
                  <a:lnTo>
                    <a:pt x="253" y="17"/>
                  </a:lnTo>
                  <a:lnTo>
                    <a:pt x="235" y="26"/>
                  </a:lnTo>
                  <a:lnTo>
                    <a:pt x="217" y="36"/>
                  </a:lnTo>
                  <a:lnTo>
                    <a:pt x="202" y="47"/>
                  </a:lnTo>
                  <a:lnTo>
                    <a:pt x="187" y="61"/>
                  </a:lnTo>
                  <a:lnTo>
                    <a:pt x="173" y="76"/>
                  </a:lnTo>
                  <a:lnTo>
                    <a:pt x="162" y="91"/>
                  </a:lnTo>
                  <a:lnTo>
                    <a:pt x="152" y="109"/>
                  </a:lnTo>
                  <a:lnTo>
                    <a:pt x="143" y="127"/>
                  </a:lnTo>
                  <a:lnTo>
                    <a:pt x="136" y="146"/>
                  </a:lnTo>
                  <a:lnTo>
                    <a:pt x="131" y="165"/>
                  </a:lnTo>
                  <a:lnTo>
                    <a:pt x="127" y="186"/>
                  </a:lnTo>
                  <a:lnTo>
                    <a:pt x="126" y="207"/>
                  </a:lnTo>
                  <a:lnTo>
                    <a:pt x="126" y="207"/>
                  </a:lnTo>
                  <a:lnTo>
                    <a:pt x="127" y="223"/>
                  </a:lnTo>
                  <a:lnTo>
                    <a:pt x="129" y="241"/>
                  </a:lnTo>
                  <a:lnTo>
                    <a:pt x="133" y="257"/>
                  </a:lnTo>
                  <a:lnTo>
                    <a:pt x="137" y="272"/>
                  </a:lnTo>
                  <a:lnTo>
                    <a:pt x="137" y="272"/>
                  </a:lnTo>
                  <a:lnTo>
                    <a:pt x="122" y="279"/>
                  </a:lnTo>
                  <a:lnTo>
                    <a:pt x="107" y="287"/>
                  </a:lnTo>
                  <a:lnTo>
                    <a:pt x="94" y="295"/>
                  </a:lnTo>
                  <a:lnTo>
                    <a:pt x="81" y="305"/>
                  </a:lnTo>
                  <a:lnTo>
                    <a:pt x="68" y="316"/>
                  </a:lnTo>
                  <a:lnTo>
                    <a:pt x="58" y="327"/>
                  </a:lnTo>
                  <a:lnTo>
                    <a:pt x="47" y="340"/>
                  </a:lnTo>
                  <a:lnTo>
                    <a:pt x="37" y="353"/>
                  </a:lnTo>
                  <a:lnTo>
                    <a:pt x="29" y="367"/>
                  </a:lnTo>
                  <a:lnTo>
                    <a:pt x="21" y="381"/>
                  </a:lnTo>
                  <a:lnTo>
                    <a:pt x="15" y="396"/>
                  </a:lnTo>
                  <a:lnTo>
                    <a:pt x="9" y="411"/>
                  </a:lnTo>
                  <a:lnTo>
                    <a:pt x="5" y="427"/>
                  </a:lnTo>
                  <a:lnTo>
                    <a:pt x="2" y="443"/>
                  </a:lnTo>
                  <a:lnTo>
                    <a:pt x="0" y="460"/>
                  </a:lnTo>
                  <a:lnTo>
                    <a:pt x="0" y="478"/>
                  </a:lnTo>
                  <a:lnTo>
                    <a:pt x="0" y="478"/>
                  </a:lnTo>
                  <a:lnTo>
                    <a:pt x="1" y="500"/>
                  </a:lnTo>
                  <a:lnTo>
                    <a:pt x="4" y="523"/>
                  </a:lnTo>
                  <a:lnTo>
                    <a:pt x="9" y="544"/>
                  </a:lnTo>
                  <a:lnTo>
                    <a:pt x="17" y="565"/>
                  </a:lnTo>
                  <a:lnTo>
                    <a:pt x="26" y="584"/>
                  </a:lnTo>
                  <a:lnTo>
                    <a:pt x="37" y="602"/>
                  </a:lnTo>
                  <a:lnTo>
                    <a:pt x="50" y="619"/>
                  </a:lnTo>
                  <a:lnTo>
                    <a:pt x="65" y="635"/>
                  </a:lnTo>
                  <a:lnTo>
                    <a:pt x="80" y="649"/>
                  </a:lnTo>
                  <a:lnTo>
                    <a:pt x="97" y="662"/>
                  </a:lnTo>
                  <a:lnTo>
                    <a:pt x="117" y="673"/>
                  </a:lnTo>
                  <a:lnTo>
                    <a:pt x="136" y="683"/>
                  </a:lnTo>
                  <a:lnTo>
                    <a:pt x="156" y="690"/>
                  </a:lnTo>
                  <a:lnTo>
                    <a:pt x="178" y="695"/>
                  </a:lnTo>
                  <a:lnTo>
                    <a:pt x="199" y="699"/>
                  </a:lnTo>
                  <a:lnTo>
                    <a:pt x="222" y="701"/>
                  </a:lnTo>
                  <a:lnTo>
                    <a:pt x="699" y="701"/>
                  </a:lnTo>
                  <a:lnTo>
                    <a:pt x="699" y="701"/>
                  </a:lnTo>
                  <a:lnTo>
                    <a:pt x="715" y="700"/>
                  </a:lnTo>
                  <a:lnTo>
                    <a:pt x="731" y="699"/>
                  </a:lnTo>
                  <a:lnTo>
                    <a:pt x="748" y="697"/>
                  </a:lnTo>
                  <a:lnTo>
                    <a:pt x="764" y="694"/>
                  </a:lnTo>
                  <a:lnTo>
                    <a:pt x="779" y="690"/>
                  </a:lnTo>
                  <a:lnTo>
                    <a:pt x="794" y="686"/>
                  </a:lnTo>
                  <a:lnTo>
                    <a:pt x="809" y="682"/>
                  </a:lnTo>
                  <a:lnTo>
                    <a:pt x="823" y="675"/>
                  </a:lnTo>
                  <a:lnTo>
                    <a:pt x="837" y="669"/>
                  </a:lnTo>
                  <a:lnTo>
                    <a:pt x="851" y="662"/>
                  </a:lnTo>
                  <a:lnTo>
                    <a:pt x="864" y="655"/>
                  </a:lnTo>
                  <a:lnTo>
                    <a:pt x="877" y="646"/>
                  </a:lnTo>
                  <a:lnTo>
                    <a:pt x="889" y="638"/>
                  </a:lnTo>
                  <a:lnTo>
                    <a:pt x="901" y="628"/>
                  </a:lnTo>
                  <a:lnTo>
                    <a:pt x="913" y="617"/>
                  </a:lnTo>
                  <a:lnTo>
                    <a:pt x="925" y="607"/>
                  </a:lnTo>
                  <a:lnTo>
                    <a:pt x="934" y="596"/>
                  </a:lnTo>
                  <a:lnTo>
                    <a:pt x="945" y="585"/>
                  </a:lnTo>
                  <a:lnTo>
                    <a:pt x="954" y="572"/>
                  </a:lnTo>
                  <a:lnTo>
                    <a:pt x="963" y="560"/>
                  </a:lnTo>
                  <a:lnTo>
                    <a:pt x="971" y="547"/>
                  </a:lnTo>
                  <a:lnTo>
                    <a:pt x="979" y="533"/>
                  </a:lnTo>
                  <a:lnTo>
                    <a:pt x="986" y="521"/>
                  </a:lnTo>
                  <a:lnTo>
                    <a:pt x="992" y="506"/>
                  </a:lnTo>
                  <a:lnTo>
                    <a:pt x="998" y="492"/>
                  </a:lnTo>
                  <a:lnTo>
                    <a:pt x="1003" y="477"/>
                  </a:lnTo>
                  <a:lnTo>
                    <a:pt x="1007" y="462"/>
                  </a:lnTo>
                  <a:lnTo>
                    <a:pt x="1010" y="447"/>
                  </a:lnTo>
                  <a:lnTo>
                    <a:pt x="1014" y="430"/>
                  </a:lnTo>
                  <a:lnTo>
                    <a:pt x="1016" y="414"/>
                  </a:lnTo>
                  <a:lnTo>
                    <a:pt x="1017" y="398"/>
                  </a:lnTo>
                  <a:lnTo>
                    <a:pt x="1017" y="382"/>
                  </a:lnTo>
                  <a:lnTo>
                    <a:pt x="1017" y="382"/>
                  </a:lnTo>
                  <a:lnTo>
                    <a:pt x="1017" y="366"/>
                  </a:lnTo>
                  <a:lnTo>
                    <a:pt x="1016" y="350"/>
                  </a:lnTo>
                  <a:lnTo>
                    <a:pt x="1014" y="334"/>
                  </a:lnTo>
                  <a:lnTo>
                    <a:pt x="1010" y="318"/>
                  </a:lnTo>
                  <a:lnTo>
                    <a:pt x="1007" y="303"/>
                  </a:lnTo>
                  <a:lnTo>
                    <a:pt x="1003" y="288"/>
                  </a:lnTo>
                  <a:lnTo>
                    <a:pt x="998" y="273"/>
                  </a:lnTo>
                  <a:lnTo>
                    <a:pt x="992" y="259"/>
                  </a:lnTo>
                  <a:lnTo>
                    <a:pt x="986" y="245"/>
                  </a:lnTo>
                  <a:lnTo>
                    <a:pt x="979" y="231"/>
                  </a:lnTo>
                  <a:lnTo>
                    <a:pt x="971" y="218"/>
                  </a:lnTo>
                  <a:lnTo>
                    <a:pt x="963" y="205"/>
                  </a:lnTo>
                  <a:lnTo>
                    <a:pt x="954" y="192"/>
                  </a:lnTo>
                  <a:lnTo>
                    <a:pt x="945" y="180"/>
                  </a:lnTo>
                  <a:lnTo>
                    <a:pt x="934" y="169"/>
                  </a:lnTo>
                  <a:lnTo>
                    <a:pt x="925" y="158"/>
                  </a:lnTo>
                  <a:lnTo>
                    <a:pt x="913" y="147"/>
                  </a:lnTo>
                  <a:lnTo>
                    <a:pt x="901" y="136"/>
                  </a:lnTo>
                  <a:lnTo>
                    <a:pt x="889" y="128"/>
                  </a:lnTo>
                  <a:lnTo>
                    <a:pt x="877" y="118"/>
                  </a:lnTo>
                  <a:lnTo>
                    <a:pt x="864" y="111"/>
                  </a:lnTo>
                  <a:lnTo>
                    <a:pt x="851" y="103"/>
                  </a:lnTo>
                  <a:lnTo>
                    <a:pt x="837" y="96"/>
                  </a:lnTo>
                  <a:lnTo>
                    <a:pt x="823" y="89"/>
                  </a:lnTo>
                  <a:lnTo>
                    <a:pt x="809" y="84"/>
                  </a:lnTo>
                  <a:lnTo>
                    <a:pt x="794" y="79"/>
                  </a:lnTo>
                  <a:lnTo>
                    <a:pt x="779" y="74"/>
                  </a:lnTo>
                  <a:lnTo>
                    <a:pt x="764" y="71"/>
                  </a:lnTo>
                  <a:lnTo>
                    <a:pt x="748" y="68"/>
                  </a:lnTo>
                  <a:lnTo>
                    <a:pt x="731" y="66"/>
                  </a:lnTo>
                  <a:lnTo>
                    <a:pt x="715" y="65"/>
                  </a:lnTo>
                  <a:lnTo>
                    <a:pt x="699" y="65"/>
                  </a:lnTo>
                  <a:lnTo>
                    <a:pt x="699" y="65"/>
                  </a:lnTo>
                  <a:close/>
                  <a:moveTo>
                    <a:pt x="699" y="636"/>
                  </a:moveTo>
                  <a:lnTo>
                    <a:pt x="222" y="636"/>
                  </a:lnTo>
                  <a:lnTo>
                    <a:pt x="222" y="636"/>
                  </a:lnTo>
                  <a:lnTo>
                    <a:pt x="206" y="636"/>
                  </a:lnTo>
                  <a:lnTo>
                    <a:pt x="191" y="633"/>
                  </a:lnTo>
                  <a:lnTo>
                    <a:pt x="175" y="630"/>
                  </a:lnTo>
                  <a:lnTo>
                    <a:pt x="161" y="625"/>
                  </a:lnTo>
                  <a:lnTo>
                    <a:pt x="147" y="617"/>
                  </a:lnTo>
                  <a:lnTo>
                    <a:pt x="134" y="610"/>
                  </a:lnTo>
                  <a:lnTo>
                    <a:pt x="121" y="600"/>
                  </a:lnTo>
                  <a:lnTo>
                    <a:pt x="110" y="590"/>
                  </a:lnTo>
                  <a:lnTo>
                    <a:pt x="99" y="579"/>
                  </a:lnTo>
                  <a:lnTo>
                    <a:pt x="91" y="567"/>
                  </a:lnTo>
                  <a:lnTo>
                    <a:pt x="82" y="554"/>
                  </a:lnTo>
                  <a:lnTo>
                    <a:pt x="76" y="540"/>
                  </a:lnTo>
                  <a:lnTo>
                    <a:pt x="70" y="525"/>
                  </a:lnTo>
                  <a:lnTo>
                    <a:pt x="66" y="510"/>
                  </a:lnTo>
                  <a:lnTo>
                    <a:pt x="64" y="494"/>
                  </a:lnTo>
                  <a:lnTo>
                    <a:pt x="63" y="478"/>
                  </a:lnTo>
                  <a:lnTo>
                    <a:pt x="63" y="478"/>
                  </a:lnTo>
                  <a:lnTo>
                    <a:pt x="64" y="464"/>
                  </a:lnTo>
                  <a:lnTo>
                    <a:pt x="65" y="451"/>
                  </a:lnTo>
                  <a:lnTo>
                    <a:pt x="68" y="438"/>
                  </a:lnTo>
                  <a:lnTo>
                    <a:pt x="73" y="425"/>
                  </a:lnTo>
                  <a:lnTo>
                    <a:pt x="77" y="412"/>
                  </a:lnTo>
                  <a:lnTo>
                    <a:pt x="83" y="400"/>
                  </a:lnTo>
                  <a:lnTo>
                    <a:pt x="91" y="390"/>
                  </a:lnTo>
                  <a:lnTo>
                    <a:pt x="98" y="379"/>
                  </a:lnTo>
                  <a:lnTo>
                    <a:pt x="107" y="368"/>
                  </a:lnTo>
                  <a:lnTo>
                    <a:pt x="117" y="360"/>
                  </a:lnTo>
                  <a:lnTo>
                    <a:pt x="126" y="351"/>
                  </a:lnTo>
                  <a:lnTo>
                    <a:pt x="137" y="344"/>
                  </a:lnTo>
                  <a:lnTo>
                    <a:pt x="149" y="337"/>
                  </a:lnTo>
                  <a:lnTo>
                    <a:pt x="162" y="331"/>
                  </a:lnTo>
                  <a:lnTo>
                    <a:pt x="173" y="326"/>
                  </a:lnTo>
                  <a:lnTo>
                    <a:pt x="187" y="323"/>
                  </a:lnTo>
                  <a:lnTo>
                    <a:pt x="187" y="323"/>
                  </a:lnTo>
                  <a:lnTo>
                    <a:pt x="194" y="320"/>
                  </a:lnTo>
                  <a:lnTo>
                    <a:pt x="200" y="317"/>
                  </a:lnTo>
                  <a:lnTo>
                    <a:pt x="206" y="311"/>
                  </a:lnTo>
                  <a:lnTo>
                    <a:pt x="209" y="305"/>
                  </a:lnTo>
                  <a:lnTo>
                    <a:pt x="209" y="305"/>
                  </a:lnTo>
                  <a:lnTo>
                    <a:pt x="211" y="297"/>
                  </a:lnTo>
                  <a:lnTo>
                    <a:pt x="212" y="290"/>
                  </a:lnTo>
                  <a:lnTo>
                    <a:pt x="211" y="283"/>
                  </a:lnTo>
                  <a:lnTo>
                    <a:pt x="208" y="276"/>
                  </a:lnTo>
                  <a:lnTo>
                    <a:pt x="208" y="276"/>
                  </a:lnTo>
                  <a:lnTo>
                    <a:pt x="200" y="260"/>
                  </a:lnTo>
                  <a:lnTo>
                    <a:pt x="195" y="243"/>
                  </a:lnTo>
                  <a:lnTo>
                    <a:pt x="192" y="226"/>
                  </a:lnTo>
                  <a:lnTo>
                    <a:pt x="191" y="207"/>
                  </a:lnTo>
                  <a:lnTo>
                    <a:pt x="191" y="207"/>
                  </a:lnTo>
                  <a:lnTo>
                    <a:pt x="191" y="192"/>
                  </a:lnTo>
                  <a:lnTo>
                    <a:pt x="193" y="178"/>
                  </a:lnTo>
                  <a:lnTo>
                    <a:pt x="197" y="164"/>
                  </a:lnTo>
                  <a:lnTo>
                    <a:pt x="201" y="151"/>
                  </a:lnTo>
                  <a:lnTo>
                    <a:pt x="208" y="140"/>
                  </a:lnTo>
                  <a:lnTo>
                    <a:pt x="215" y="128"/>
                  </a:lnTo>
                  <a:lnTo>
                    <a:pt x="223" y="116"/>
                  </a:lnTo>
                  <a:lnTo>
                    <a:pt x="232" y="106"/>
                  </a:lnTo>
                  <a:lnTo>
                    <a:pt x="242" y="97"/>
                  </a:lnTo>
                  <a:lnTo>
                    <a:pt x="254" y="89"/>
                  </a:lnTo>
                  <a:lnTo>
                    <a:pt x="266" y="82"/>
                  </a:lnTo>
                  <a:lnTo>
                    <a:pt x="278" y="75"/>
                  </a:lnTo>
                  <a:lnTo>
                    <a:pt x="290" y="71"/>
                  </a:lnTo>
                  <a:lnTo>
                    <a:pt x="304" y="67"/>
                  </a:lnTo>
                  <a:lnTo>
                    <a:pt x="318" y="65"/>
                  </a:lnTo>
                  <a:lnTo>
                    <a:pt x="333" y="65"/>
                  </a:lnTo>
                  <a:lnTo>
                    <a:pt x="333" y="65"/>
                  </a:lnTo>
                  <a:lnTo>
                    <a:pt x="346" y="65"/>
                  </a:lnTo>
                  <a:lnTo>
                    <a:pt x="358" y="67"/>
                  </a:lnTo>
                  <a:lnTo>
                    <a:pt x="371" y="69"/>
                  </a:lnTo>
                  <a:lnTo>
                    <a:pt x="382" y="73"/>
                  </a:lnTo>
                  <a:lnTo>
                    <a:pt x="393" y="77"/>
                  </a:lnTo>
                  <a:lnTo>
                    <a:pt x="404" y="83"/>
                  </a:lnTo>
                  <a:lnTo>
                    <a:pt x="414" y="89"/>
                  </a:lnTo>
                  <a:lnTo>
                    <a:pt x="423" y="97"/>
                  </a:lnTo>
                  <a:lnTo>
                    <a:pt x="433" y="104"/>
                  </a:lnTo>
                  <a:lnTo>
                    <a:pt x="442" y="114"/>
                  </a:lnTo>
                  <a:lnTo>
                    <a:pt x="449" y="123"/>
                  </a:lnTo>
                  <a:lnTo>
                    <a:pt x="456" y="133"/>
                  </a:lnTo>
                  <a:lnTo>
                    <a:pt x="462" y="144"/>
                  </a:lnTo>
                  <a:lnTo>
                    <a:pt x="466" y="155"/>
                  </a:lnTo>
                  <a:lnTo>
                    <a:pt x="471" y="167"/>
                  </a:lnTo>
                  <a:lnTo>
                    <a:pt x="474" y="179"/>
                  </a:lnTo>
                  <a:lnTo>
                    <a:pt x="474" y="179"/>
                  </a:lnTo>
                  <a:lnTo>
                    <a:pt x="476" y="187"/>
                  </a:lnTo>
                  <a:lnTo>
                    <a:pt x="481" y="193"/>
                  </a:lnTo>
                  <a:lnTo>
                    <a:pt x="488" y="199"/>
                  </a:lnTo>
                  <a:lnTo>
                    <a:pt x="495" y="203"/>
                  </a:lnTo>
                  <a:lnTo>
                    <a:pt x="495" y="203"/>
                  </a:lnTo>
                  <a:lnTo>
                    <a:pt x="504" y="204"/>
                  </a:lnTo>
                  <a:lnTo>
                    <a:pt x="511" y="204"/>
                  </a:lnTo>
                  <a:lnTo>
                    <a:pt x="520" y="201"/>
                  </a:lnTo>
                  <a:lnTo>
                    <a:pt x="526" y="195"/>
                  </a:lnTo>
                  <a:lnTo>
                    <a:pt x="526" y="195"/>
                  </a:lnTo>
                  <a:lnTo>
                    <a:pt x="545" y="180"/>
                  </a:lnTo>
                  <a:lnTo>
                    <a:pt x="564" y="167"/>
                  </a:lnTo>
                  <a:lnTo>
                    <a:pt x="585" y="155"/>
                  </a:lnTo>
                  <a:lnTo>
                    <a:pt x="607" y="145"/>
                  </a:lnTo>
                  <a:lnTo>
                    <a:pt x="628" y="138"/>
                  </a:lnTo>
                  <a:lnTo>
                    <a:pt x="652" y="132"/>
                  </a:lnTo>
                  <a:lnTo>
                    <a:pt x="676" y="129"/>
                  </a:lnTo>
                  <a:lnTo>
                    <a:pt x="699" y="128"/>
                  </a:lnTo>
                  <a:lnTo>
                    <a:pt x="699" y="128"/>
                  </a:lnTo>
                  <a:lnTo>
                    <a:pt x="712" y="128"/>
                  </a:lnTo>
                  <a:lnTo>
                    <a:pt x="725" y="129"/>
                  </a:lnTo>
                  <a:lnTo>
                    <a:pt x="738" y="131"/>
                  </a:lnTo>
                  <a:lnTo>
                    <a:pt x="751" y="133"/>
                  </a:lnTo>
                  <a:lnTo>
                    <a:pt x="774" y="140"/>
                  </a:lnTo>
                  <a:lnTo>
                    <a:pt x="798" y="148"/>
                  </a:lnTo>
                  <a:lnTo>
                    <a:pt x="820" y="159"/>
                  </a:lnTo>
                  <a:lnTo>
                    <a:pt x="841" y="172"/>
                  </a:lnTo>
                  <a:lnTo>
                    <a:pt x="861" y="186"/>
                  </a:lnTo>
                  <a:lnTo>
                    <a:pt x="879" y="203"/>
                  </a:lnTo>
                  <a:lnTo>
                    <a:pt x="896" y="220"/>
                  </a:lnTo>
                  <a:lnTo>
                    <a:pt x="911" y="241"/>
                  </a:lnTo>
                  <a:lnTo>
                    <a:pt x="922" y="261"/>
                  </a:lnTo>
                  <a:lnTo>
                    <a:pt x="933" y="283"/>
                  </a:lnTo>
                  <a:lnTo>
                    <a:pt x="942" y="307"/>
                  </a:lnTo>
                  <a:lnTo>
                    <a:pt x="948" y="331"/>
                  </a:lnTo>
                  <a:lnTo>
                    <a:pt x="950" y="344"/>
                  </a:lnTo>
                  <a:lnTo>
                    <a:pt x="952" y="356"/>
                  </a:lnTo>
                  <a:lnTo>
                    <a:pt x="954" y="369"/>
                  </a:lnTo>
                  <a:lnTo>
                    <a:pt x="954" y="382"/>
                  </a:lnTo>
                  <a:lnTo>
                    <a:pt x="954" y="382"/>
                  </a:lnTo>
                  <a:lnTo>
                    <a:pt x="954" y="395"/>
                  </a:lnTo>
                  <a:lnTo>
                    <a:pt x="952" y="408"/>
                  </a:lnTo>
                  <a:lnTo>
                    <a:pt x="950" y="421"/>
                  </a:lnTo>
                  <a:lnTo>
                    <a:pt x="948" y="434"/>
                  </a:lnTo>
                  <a:lnTo>
                    <a:pt x="942" y="458"/>
                  </a:lnTo>
                  <a:lnTo>
                    <a:pt x="933" y="481"/>
                  </a:lnTo>
                  <a:lnTo>
                    <a:pt x="922" y="503"/>
                  </a:lnTo>
                  <a:lnTo>
                    <a:pt x="911" y="525"/>
                  </a:lnTo>
                  <a:lnTo>
                    <a:pt x="896" y="544"/>
                  </a:lnTo>
                  <a:lnTo>
                    <a:pt x="879" y="562"/>
                  </a:lnTo>
                  <a:lnTo>
                    <a:pt x="861" y="579"/>
                  </a:lnTo>
                  <a:lnTo>
                    <a:pt x="841" y="594"/>
                  </a:lnTo>
                  <a:lnTo>
                    <a:pt x="820" y="606"/>
                  </a:lnTo>
                  <a:lnTo>
                    <a:pt x="798" y="617"/>
                  </a:lnTo>
                  <a:lnTo>
                    <a:pt x="774" y="626"/>
                  </a:lnTo>
                  <a:lnTo>
                    <a:pt x="751" y="631"/>
                  </a:lnTo>
                  <a:lnTo>
                    <a:pt x="738" y="634"/>
                  </a:lnTo>
                  <a:lnTo>
                    <a:pt x="725" y="635"/>
                  </a:lnTo>
                  <a:lnTo>
                    <a:pt x="712" y="636"/>
                  </a:lnTo>
                  <a:lnTo>
                    <a:pt x="699" y="636"/>
                  </a:lnTo>
                  <a:lnTo>
                    <a:pt x="699" y="636"/>
                  </a:lnTo>
                  <a:close/>
                  <a:moveTo>
                    <a:pt x="699" y="191"/>
                  </a:moveTo>
                  <a:lnTo>
                    <a:pt x="699" y="191"/>
                  </a:lnTo>
                  <a:lnTo>
                    <a:pt x="693" y="192"/>
                  </a:lnTo>
                  <a:lnTo>
                    <a:pt x="686" y="194"/>
                  </a:lnTo>
                  <a:lnTo>
                    <a:pt x="681" y="197"/>
                  </a:lnTo>
                  <a:lnTo>
                    <a:pt x="677" y="201"/>
                  </a:lnTo>
                  <a:lnTo>
                    <a:pt x="672" y="205"/>
                  </a:lnTo>
                  <a:lnTo>
                    <a:pt x="670" y="210"/>
                  </a:lnTo>
                  <a:lnTo>
                    <a:pt x="668" y="217"/>
                  </a:lnTo>
                  <a:lnTo>
                    <a:pt x="667" y="223"/>
                  </a:lnTo>
                  <a:lnTo>
                    <a:pt x="667" y="223"/>
                  </a:lnTo>
                  <a:lnTo>
                    <a:pt x="668" y="230"/>
                  </a:lnTo>
                  <a:lnTo>
                    <a:pt x="670" y="235"/>
                  </a:lnTo>
                  <a:lnTo>
                    <a:pt x="672" y="242"/>
                  </a:lnTo>
                  <a:lnTo>
                    <a:pt x="677" y="246"/>
                  </a:lnTo>
                  <a:lnTo>
                    <a:pt x="681" y="250"/>
                  </a:lnTo>
                  <a:lnTo>
                    <a:pt x="686" y="252"/>
                  </a:lnTo>
                  <a:lnTo>
                    <a:pt x="693" y="254"/>
                  </a:lnTo>
                  <a:lnTo>
                    <a:pt x="699" y="256"/>
                  </a:lnTo>
                  <a:lnTo>
                    <a:pt x="699" y="256"/>
                  </a:lnTo>
                  <a:lnTo>
                    <a:pt x="712" y="256"/>
                  </a:lnTo>
                  <a:lnTo>
                    <a:pt x="725" y="258"/>
                  </a:lnTo>
                  <a:lnTo>
                    <a:pt x="737" y="261"/>
                  </a:lnTo>
                  <a:lnTo>
                    <a:pt x="749" y="265"/>
                  </a:lnTo>
                  <a:lnTo>
                    <a:pt x="759" y="271"/>
                  </a:lnTo>
                  <a:lnTo>
                    <a:pt x="770" y="277"/>
                  </a:lnTo>
                  <a:lnTo>
                    <a:pt x="780" y="285"/>
                  </a:lnTo>
                  <a:lnTo>
                    <a:pt x="789" y="292"/>
                  </a:lnTo>
                  <a:lnTo>
                    <a:pt x="797" y="302"/>
                  </a:lnTo>
                  <a:lnTo>
                    <a:pt x="804" y="311"/>
                  </a:lnTo>
                  <a:lnTo>
                    <a:pt x="811" y="322"/>
                  </a:lnTo>
                  <a:lnTo>
                    <a:pt x="816" y="333"/>
                  </a:lnTo>
                  <a:lnTo>
                    <a:pt x="820" y="345"/>
                  </a:lnTo>
                  <a:lnTo>
                    <a:pt x="824" y="356"/>
                  </a:lnTo>
                  <a:lnTo>
                    <a:pt x="826" y="369"/>
                  </a:lnTo>
                  <a:lnTo>
                    <a:pt x="827" y="382"/>
                  </a:lnTo>
                  <a:lnTo>
                    <a:pt x="827" y="382"/>
                  </a:lnTo>
                  <a:lnTo>
                    <a:pt x="827" y="389"/>
                  </a:lnTo>
                  <a:lnTo>
                    <a:pt x="829" y="395"/>
                  </a:lnTo>
                  <a:lnTo>
                    <a:pt x="832" y="400"/>
                  </a:lnTo>
                  <a:lnTo>
                    <a:pt x="835" y="405"/>
                  </a:lnTo>
                  <a:lnTo>
                    <a:pt x="841" y="409"/>
                  </a:lnTo>
                  <a:lnTo>
                    <a:pt x="846" y="411"/>
                  </a:lnTo>
                  <a:lnTo>
                    <a:pt x="852" y="413"/>
                  </a:lnTo>
                  <a:lnTo>
                    <a:pt x="858" y="414"/>
                  </a:lnTo>
                  <a:lnTo>
                    <a:pt x="858" y="414"/>
                  </a:lnTo>
                  <a:lnTo>
                    <a:pt x="864" y="413"/>
                  </a:lnTo>
                  <a:lnTo>
                    <a:pt x="871" y="411"/>
                  </a:lnTo>
                  <a:lnTo>
                    <a:pt x="876" y="409"/>
                  </a:lnTo>
                  <a:lnTo>
                    <a:pt x="881" y="405"/>
                  </a:lnTo>
                  <a:lnTo>
                    <a:pt x="885" y="400"/>
                  </a:lnTo>
                  <a:lnTo>
                    <a:pt x="888" y="395"/>
                  </a:lnTo>
                  <a:lnTo>
                    <a:pt x="889" y="389"/>
                  </a:lnTo>
                  <a:lnTo>
                    <a:pt x="890" y="382"/>
                  </a:lnTo>
                  <a:lnTo>
                    <a:pt x="890" y="382"/>
                  </a:lnTo>
                  <a:lnTo>
                    <a:pt x="889" y="363"/>
                  </a:lnTo>
                  <a:lnTo>
                    <a:pt x="886" y="344"/>
                  </a:lnTo>
                  <a:lnTo>
                    <a:pt x="882" y="325"/>
                  </a:lnTo>
                  <a:lnTo>
                    <a:pt x="875" y="308"/>
                  </a:lnTo>
                  <a:lnTo>
                    <a:pt x="867" y="291"/>
                  </a:lnTo>
                  <a:lnTo>
                    <a:pt x="857" y="276"/>
                  </a:lnTo>
                  <a:lnTo>
                    <a:pt x="846" y="261"/>
                  </a:lnTo>
                  <a:lnTo>
                    <a:pt x="834" y="247"/>
                  </a:lnTo>
                  <a:lnTo>
                    <a:pt x="820" y="235"/>
                  </a:lnTo>
                  <a:lnTo>
                    <a:pt x="805" y="224"/>
                  </a:lnTo>
                  <a:lnTo>
                    <a:pt x="790" y="215"/>
                  </a:lnTo>
                  <a:lnTo>
                    <a:pt x="773" y="206"/>
                  </a:lnTo>
                  <a:lnTo>
                    <a:pt x="756" y="200"/>
                  </a:lnTo>
                  <a:lnTo>
                    <a:pt x="738" y="195"/>
                  </a:lnTo>
                  <a:lnTo>
                    <a:pt x="719" y="192"/>
                  </a:lnTo>
                  <a:lnTo>
                    <a:pt x="699" y="191"/>
                  </a:lnTo>
                  <a:lnTo>
                    <a:pt x="699" y="1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9" name="Freeform 39"/>
            <p:cNvSpPr>
              <a:spLocks noEditPoints="1"/>
            </p:cNvSpPr>
            <p:nvPr/>
          </p:nvSpPr>
          <p:spPr bwMode="auto">
            <a:xfrm>
              <a:off x="8213423" y="4182382"/>
              <a:ext cx="322263" cy="323850"/>
            </a:xfrm>
            <a:custGeom>
              <a:avLst/>
              <a:gdLst>
                <a:gd name="T0" fmla="*/ 562 w 1018"/>
                <a:gd name="T1" fmla="*/ 96 h 1018"/>
                <a:gd name="T2" fmla="*/ 480 w 1018"/>
                <a:gd name="T3" fmla="*/ 60 h 1018"/>
                <a:gd name="T4" fmla="*/ 379 w 1018"/>
                <a:gd name="T5" fmla="*/ 6 h 1018"/>
                <a:gd name="T6" fmla="*/ 253 w 1018"/>
                <a:gd name="T7" fmla="*/ 17 h 1018"/>
                <a:gd name="T8" fmla="*/ 144 w 1018"/>
                <a:gd name="T9" fmla="*/ 127 h 1018"/>
                <a:gd name="T10" fmla="*/ 133 w 1018"/>
                <a:gd name="T11" fmla="*/ 257 h 1018"/>
                <a:gd name="T12" fmla="*/ 58 w 1018"/>
                <a:gd name="T13" fmla="*/ 327 h 1018"/>
                <a:gd name="T14" fmla="*/ 2 w 1018"/>
                <a:gd name="T15" fmla="*/ 443 h 1018"/>
                <a:gd name="T16" fmla="*/ 27 w 1018"/>
                <a:gd name="T17" fmla="*/ 584 h 1018"/>
                <a:gd name="T18" fmla="*/ 157 w 1018"/>
                <a:gd name="T19" fmla="*/ 690 h 1018"/>
                <a:gd name="T20" fmla="*/ 304 w 1018"/>
                <a:gd name="T21" fmla="*/ 695 h 1018"/>
                <a:gd name="T22" fmla="*/ 316 w 1018"/>
                <a:gd name="T23" fmla="*/ 656 h 1018"/>
                <a:gd name="T24" fmla="*/ 222 w 1018"/>
                <a:gd name="T25" fmla="*/ 636 h 1018"/>
                <a:gd name="T26" fmla="*/ 111 w 1018"/>
                <a:gd name="T27" fmla="*/ 590 h 1018"/>
                <a:gd name="T28" fmla="*/ 63 w 1018"/>
                <a:gd name="T29" fmla="*/ 478 h 1018"/>
                <a:gd name="T30" fmla="*/ 91 w 1018"/>
                <a:gd name="T31" fmla="*/ 390 h 1018"/>
                <a:gd name="T32" fmla="*/ 175 w 1018"/>
                <a:gd name="T33" fmla="*/ 326 h 1018"/>
                <a:gd name="T34" fmla="*/ 213 w 1018"/>
                <a:gd name="T35" fmla="*/ 297 h 1018"/>
                <a:gd name="T36" fmla="*/ 191 w 1018"/>
                <a:gd name="T37" fmla="*/ 207 h 1018"/>
                <a:gd name="T38" fmla="*/ 223 w 1018"/>
                <a:gd name="T39" fmla="*/ 116 h 1018"/>
                <a:gd name="T40" fmla="*/ 320 w 1018"/>
                <a:gd name="T41" fmla="*/ 65 h 1018"/>
                <a:gd name="T42" fmla="*/ 405 w 1018"/>
                <a:gd name="T43" fmla="*/ 83 h 1018"/>
                <a:gd name="T44" fmla="*/ 467 w 1018"/>
                <a:gd name="T45" fmla="*/ 155 h 1018"/>
                <a:gd name="T46" fmla="*/ 496 w 1018"/>
                <a:gd name="T47" fmla="*/ 203 h 1018"/>
                <a:gd name="T48" fmla="*/ 586 w 1018"/>
                <a:gd name="T49" fmla="*/ 155 h 1018"/>
                <a:gd name="T50" fmla="*/ 725 w 1018"/>
                <a:gd name="T51" fmla="*/ 129 h 1018"/>
                <a:gd name="T52" fmla="*/ 880 w 1018"/>
                <a:gd name="T53" fmla="*/ 203 h 1018"/>
                <a:gd name="T54" fmla="*/ 953 w 1018"/>
                <a:gd name="T55" fmla="*/ 356 h 1018"/>
                <a:gd name="T56" fmla="*/ 928 w 1018"/>
                <a:gd name="T57" fmla="*/ 496 h 1018"/>
                <a:gd name="T58" fmla="*/ 797 w 1018"/>
                <a:gd name="T59" fmla="*/ 618 h 1018"/>
                <a:gd name="T60" fmla="*/ 707 w 1018"/>
                <a:gd name="T61" fmla="*/ 647 h 1018"/>
                <a:gd name="T62" fmla="*/ 707 w 1018"/>
                <a:gd name="T63" fmla="*/ 687 h 1018"/>
                <a:gd name="T64" fmla="*/ 765 w 1018"/>
                <a:gd name="T65" fmla="*/ 693 h 1018"/>
                <a:gd name="T66" fmla="*/ 872 w 1018"/>
                <a:gd name="T67" fmla="*/ 650 h 1018"/>
                <a:gd name="T68" fmla="*/ 985 w 1018"/>
                <a:gd name="T69" fmla="*/ 524 h 1018"/>
                <a:gd name="T70" fmla="*/ 1016 w 1018"/>
                <a:gd name="T71" fmla="*/ 412 h 1018"/>
                <a:gd name="T72" fmla="*/ 1008 w 1018"/>
                <a:gd name="T73" fmla="*/ 303 h 1018"/>
                <a:gd name="T74" fmla="*/ 955 w 1018"/>
                <a:gd name="T75" fmla="*/ 192 h 1018"/>
                <a:gd name="T76" fmla="*/ 865 w 1018"/>
                <a:gd name="T77" fmla="*/ 111 h 1018"/>
                <a:gd name="T78" fmla="*/ 748 w 1018"/>
                <a:gd name="T79" fmla="*/ 68 h 1018"/>
                <a:gd name="T80" fmla="*/ 829 w 1018"/>
                <a:gd name="T81" fmla="*/ 395 h 1018"/>
                <a:gd name="T82" fmla="*/ 865 w 1018"/>
                <a:gd name="T83" fmla="*/ 413 h 1018"/>
                <a:gd name="T84" fmla="*/ 891 w 1018"/>
                <a:gd name="T85" fmla="*/ 382 h 1018"/>
                <a:gd name="T86" fmla="*/ 835 w 1018"/>
                <a:gd name="T87" fmla="*/ 247 h 1018"/>
                <a:gd name="T88" fmla="*/ 700 w 1018"/>
                <a:gd name="T89" fmla="*/ 191 h 1018"/>
                <a:gd name="T90" fmla="*/ 669 w 1018"/>
                <a:gd name="T91" fmla="*/ 217 h 1018"/>
                <a:gd name="T92" fmla="*/ 688 w 1018"/>
                <a:gd name="T93" fmla="*/ 252 h 1018"/>
                <a:gd name="T94" fmla="*/ 761 w 1018"/>
                <a:gd name="T95" fmla="*/ 271 h 1018"/>
                <a:gd name="T96" fmla="*/ 821 w 1018"/>
                <a:gd name="T97" fmla="*/ 345 h 1018"/>
                <a:gd name="T98" fmla="*/ 635 w 1018"/>
                <a:gd name="T99" fmla="*/ 423 h 1018"/>
                <a:gd name="T100" fmla="*/ 612 w 1018"/>
                <a:gd name="T101" fmla="*/ 383 h 1018"/>
                <a:gd name="T102" fmla="*/ 454 w 1018"/>
                <a:gd name="T103" fmla="*/ 392 h 1018"/>
                <a:gd name="T104" fmla="*/ 384 w 1018"/>
                <a:gd name="T105" fmla="*/ 649 h 1018"/>
                <a:gd name="T106" fmla="*/ 382 w 1018"/>
                <a:gd name="T107" fmla="*/ 981 h 1018"/>
                <a:gd name="T108" fmla="*/ 398 w 1018"/>
                <a:gd name="T109" fmla="*/ 1014 h 1018"/>
                <a:gd name="T110" fmla="*/ 437 w 1018"/>
                <a:gd name="T111" fmla="*/ 1009 h 1018"/>
                <a:gd name="T112" fmla="*/ 663 w 1018"/>
                <a:gd name="T113" fmla="*/ 557 h 1018"/>
                <a:gd name="T114" fmla="*/ 509 w 1018"/>
                <a:gd name="T115" fmla="*/ 643 h 1018"/>
                <a:gd name="T116" fmla="*/ 484 w 1018"/>
                <a:gd name="T117" fmla="*/ 605 h 1018"/>
                <a:gd name="T118" fmla="*/ 528 w 1018"/>
                <a:gd name="T119" fmla="*/ 579 h 1018"/>
                <a:gd name="T120" fmla="*/ 583 w 1018"/>
                <a:gd name="T121" fmla="*/ 60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700" y="65"/>
                  </a:moveTo>
                  <a:lnTo>
                    <a:pt x="700" y="65"/>
                  </a:lnTo>
                  <a:lnTo>
                    <a:pt x="676" y="66"/>
                  </a:lnTo>
                  <a:lnTo>
                    <a:pt x="652" y="68"/>
                  </a:lnTo>
                  <a:lnTo>
                    <a:pt x="629" y="72"/>
                  </a:lnTo>
                  <a:lnTo>
                    <a:pt x="606" y="79"/>
                  </a:lnTo>
                  <a:lnTo>
                    <a:pt x="584" y="86"/>
                  </a:lnTo>
                  <a:lnTo>
                    <a:pt x="562" y="96"/>
                  </a:lnTo>
                  <a:lnTo>
                    <a:pt x="541" y="106"/>
                  </a:lnTo>
                  <a:lnTo>
                    <a:pt x="522" y="119"/>
                  </a:lnTo>
                  <a:lnTo>
                    <a:pt x="522" y="119"/>
                  </a:lnTo>
                  <a:lnTo>
                    <a:pt x="514" y="106"/>
                  </a:lnTo>
                  <a:lnTo>
                    <a:pt x="506" y="94"/>
                  </a:lnTo>
                  <a:lnTo>
                    <a:pt x="498" y="82"/>
                  </a:lnTo>
                  <a:lnTo>
                    <a:pt x="489" y="71"/>
                  </a:lnTo>
                  <a:lnTo>
                    <a:pt x="480" y="60"/>
                  </a:lnTo>
                  <a:lnTo>
                    <a:pt x="469" y="51"/>
                  </a:lnTo>
                  <a:lnTo>
                    <a:pt x="457" y="42"/>
                  </a:lnTo>
                  <a:lnTo>
                    <a:pt x="445" y="33"/>
                  </a:lnTo>
                  <a:lnTo>
                    <a:pt x="434" y="26"/>
                  </a:lnTo>
                  <a:lnTo>
                    <a:pt x="420" y="20"/>
                  </a:lnTo>
                  <a:lnTo>
                    <a:pt x="407" y="14"/>
                  </a:lnTo>
                  <a:lnTo>
                    <a:pt x="393" y="9"/>
                  </a:lnTo>
                  <a:lnTo>
                    <a:pt x="379" y="6"/>
                  </a:lnTo>
                  <a:lnTo>
                    <a:pt x="364" y="2"/>
                  </a:lnTo>
                  <a:lnTo>
                    <a:pt x="349" y="1"/>
                  </a:lnTo>
                  <a:lnTo>
                    <a:pt x="334" y="0"/>
                  </a:lnTo>
                  <a:lnTo>
                    <a:pt x="334" y="0"/>
                  </a:lnTo>
                  <a:lnTo>
                    <a:pt x="313" y="1"/>
                  </a:lnTo>
                  <a:lnTo>
                    <a:pt x="292" y="4"/>
                  </a:lnTo>
                  <a:lnTo>
                    <a:pt x="273" y="10"/>
                  </a:lnTo>
                  <a:lnTo>
                    <a:pt x="253" y="17"/>
                  </a:lnTo>
                  <a:lnTo>
                    <a:pt x="235" y="26"/>
                  </a:lnTo>
                  <a:lnTo>
                    <a:pt x="219" y="36"/>
                  </a:lnTo>
                  <a:lnTo>
                    <a:pt x="203" y="47"/>
                  </a:lnTo>
                  <a:lnTo>
                    <a:pt x="188" y="61"/>
                  </a:lnTo>
                  <a:lnTo>
                    <a:pt x="175" y="76"/>
                  </a:lnTo>
                  <a:lnTo>
                    <a:pt x="163" y="91"/>
                  </a:lnTo>
                  <a:lnTo>
                    <a:pt x="152" y="109"/>
                  </a:lnTo>
                  <a:lnTo>
                    <a:pt x="144" y="127"/>
                  </a:lnTo>
                  <a:lnTo>
                    <a:pt x="136" y="146"/>
                  </a:lnTo>
                  <a:lnTo>
                    <a:pt x="131" y="165"/>
                  </a:lnTo>
                  <a:lnTo>
                    <a:pt x="129" y="186"/>
                  </a:lnTo>
                  <a:lnTo>
                    <a:pt x="128" y="207"/>
                  </a:lnTo>
                  <a:lnTo>
                    <a:pt x="128" y="207"/>
                  </a:lnTo>
                  <a:lnTo>
                    <a:pt x="128" y="223"/>
                  </a:lnTo>
                  <a:lnTo>
                    <a:pt x="130" y="241"/>
                  </a:lnTo>
                  <a:lnTo>
                    <a:pt x="133" y="257"/>
                  </a:lnTo>
                  <a:lnTo>
                    <a:pt x="137" y="272"/>
                  </a:lnTo>
                  <a:lnTo>
                    <a:pt x="137" y="272"/>
                  </a:lnTo>
                  <a:lnTo>
                    <a:pt x="122" y="279"/>
                  </a:lnTo>
                  <a:lnTo>
                    <a:pt x="108" y="287"/>
                  </a:lnTo>
                  <a:lnTo>
                    <a:pt x="94" y="295"/>
                  </a:lnTo>
                  <a:lnTo>
                    <a:pt x="82" y="305"/>
                  </a:lnTo>
                  <a:lnTo>
                    <a:pt x="69" y="316"/>
                  </a:lnTo>
                  <a:lnTo>
                    <a:pt x="58" y="327"/>
                  </a:lnTo>
                  <a:lnTo>
                    <a:pt x="47" y="340"/>
                  </a:lnTo>
                  <a:lnTo>
                    <a:pt x="38" y="353"/>
                  </a:lnTo>
                  <a:lnTo>
                    <a:pt x="29" y="367"/>
                  </a:lnTo>
                  <a:lnTo>
                    <a:pt x="22" y="381"/>
                  </a:lnTo>
                  <a:lnTo>
                    <a:pt x="15" y="396"/>
                  </a:lnTo>
                  <a:lnTo>
                    <a:pt x="10" y="411"/>
                  </a:lnTo>
                  <a:lnTo>
                    <a:pt x="5" y="427"/>
                  </a:lnTo>
                  <a:lnTo>
                    <a:pt x="2" y="443"/>
                  </a:lnTo>
                  <a:lnTo>
                    <a:pt x="1" y="460"/>
                  </a:lnTo>
                  <a:lnTo>
                    <a:pt x="0" y="478"/>
                  </a:lnTo>
                  <a:lnTo>
                    <a:pt x="0" y="478"/>
                  </a:lnTo>
                  <a:lnTo>
                    <a:pt x="1" y="500"/>
                  </a:lnTo>
                  <a:lnTo>
                    <a:pt x="4" y="523"/>
                  </a:lnTo>
                  <a:lnTo>
                    <a:pt x="10" y="544"/>
                  </a:lnTo>
                  <a:lnTo>
                    <a:pt x="17" y="565"/>
                  </a:lnTo>
                  <a:lnTo>
                    <a:pt x="27" y="584"/>
                  </a:lnTo>
                  <a:lnTo>
                    <a:pt x="38" y="602"/>
                  </a:lnTo>
                  <a:lnTo>
                    <a:pt x="50" y="619"/>
                  </a:lnTo>
                  <a:lnTo>
                    <a:pt x="66" y="635"/>
                  </a:lnTo>
                  <a:lnTo>
                    <a:pt x="82" y="649"/>
                  </a:lnTo>
                  <a:lnTo>
                    <a:pt x="99" y="662"/>
                  </a:lnTo>
                  <a:lnTo>
                    <a:pt x="117" y="673"/>
                  </a:lnTo>
                  <a:lnTo>
                    <a:pt x="136" y="683"/>
                  </a:lnTo>
                  <a:lnTo>
                    <a:pt x="157" y="690"/>
                  </a:lnTo>
                  <a:lnTo>
                    <a:pt x="178" y="695"/>
                  </a:lnTo>
                  <a:lnTo>
                    <a:pt x="200" y="699"/>
                  </a:lnTo>
                  <a:lnTo>
                    <a:pt x="222" y="701"/>
                  </a:lnTo>
                  <a:lnTo>
                    <a:pt x="287" y="701"/>
                  </a:lnTo>
                  <a:lnTo>
                    <a:pt x="287" y="701"/>
                  </a:lnTo>
                  <a:lnTo>
                    <a:pt x="293" y="700"/>
                  </a:lnTo>
                  <a:lnTo>
                    <a:pt x="298" y="698"/>
                  </a:lnTo>
                  <a:lnTo>
                    <a:pt x="304" y="695"/>
                  </a:lnTo>
                  <a:lnTo>
                    <a:pt x="309" y="691"/>
                  </a:lnTo>
                  <a:lnTo>
                    <a:pt x="312" y="686"/>
                  </a:lnTo>
                  <a:lnTo>
                    <a:pt x="316" y="680"/>
                  </a:lnTo>
                  <a:lnTo>
                    <a:pt x="318" y="675"/>
                  </a:lnTo>
                  <a:lnTo>
                    <a:pt x="318" y="669"/>
                  </a:lnTo>
                  <a:lnTo>
                    <a:pt x="318" y="669"/>
                  </a:lnTo>
                  <a:lnTo>
                    <a:pt x="318" y="662"/>
                  </a:lnTo>
                  <a:lnTo>
                    <a:pt x="316" y="656"/>
                  </a:lnTo>
                  <a:lnTo>
                    <a:pt x="312" y="650"/>
                  </a:lnTo>
                  <a:lnTo>
                    <a:pt x="309" y="646"/>
                  </a:lnTo>
                  <a:lnTo>
                    <a:pt x="304" y="642"/>
                  </a:lnTo>
                  <a:lnTo>
                    <a:pt x="298" y="640"/>
                  </a:lnTo>
                  <a:lnTo>
                    <a:pt x="293" y="638"/>
                  </a:lnTo>
                  <a:lnTo>
                    <a:pt x="287" y="636"/>
                  </a:lnTo>
                  <a:lnTo>
                    <a:pt x="222" y="636"/>
                  </a:lnTo>
                  <a:lnTo>
                    <a:pt x="222" y="636"/>
                  </a:lnTo>
                  <a:lnTo>
                    <a:pt x="206" y="636"/>
                  </a:lnTo>
                  <a:lnTo>
                    <a:pt x="191" y="633"/>
                  </a:lnTo>
                  <a:lnTo>
                    <a:pt x="175" y="630"/>
                  </a:lnTo>
                  <a:lnTo>
                    <a:pt x="161" y="625"/>
                  </a:lnTo>
                  <a:lnTo>
                    <a:pt x="147" y="617"/>
                  </a:lnTo>
                  <a:lnTo>
                    <a:pt x="134" y="610"/>
                  </a:lnTo>
                  <a:lnTo>
                    <a:pt x="121" y="600"/>
                  </a:lnTo>
                  <a:lnTo>
                    <a:pt x="111" y="590"/>
                  </a:lnTo>
                  <a:lnTo>
                    <a:pt x="100" y="579"/>
                  </a:lnTo>
                  <a:lnTo>
                    <a:pt x="91" y="567"/>
                  </a:lnTo>
                  <a:lnTo>
                    <a:pt x="83" y="554"/>
                  </a:lnTo>
                  <a:lnTo>
                    <a:pt x="76" y="540"/>
                  </a:lnTo>
                  <a:lnTo>
                    <a:pt x="71" y="525"/>
                  </a:lnTo>
                  <a:lnTo>
                    <a:pt x="67" y="510"/>
                  </a:lnTo>
                  <a:lnTo>
                    <a:pt x="64" y="494"/>
                  </a:lnTo>
                  <a:lnTo>
                    <a:pt x="63" y="478"/>
                  </a:lnTo>
                  <a:lnTo>
                    <a:pt x="63" y="478"/>
                  </a:lnTo>
                  <a:lnTo>
                    <a:pt x="64" y="464"/>
                  </a:lnTo>
                  <a:lnTo>
                    <a:pt x="66" y="451"/>
                  </a:lnTo>
                  <a:lnTo>
                    <a:pt x="69" y="438"/>
                  </a:lnTo>
                  <a:lnTo>
                    <a:pt x="73" y="425"/>
                  </a:lnTo>
                  <a:lnTo>
                    <a:pt x="78" y="412"/>
                  </a:lnTo>
                  <a:lnTo>
                    <a:pt x="84" y="400"/>
                  </a:lnTo>
                  <a:lnTo>
                    <a:pt x="91" y="390"/>
                  </a:lnTo>
                  <a:lnTo>
                    <a:pt x="99" y="379"/>
                  </a:lnTo>
                  <a:lnTo>
                    <a:pt x="107" y="368"/>
                  </a:lnTo>
                  <a:lnTo>
                    <a:pt x="117" y="360"/>
                  </a:lnTo>
                  <a:lnTo>
                    <a:pt x="127" y="351"/>
                  </a:lnTo>
                  <a:lnTo>
                    <a:pt x="138" y="344"/>
                  </a:lnTo>
                  <a:lnTo>
                    <a:pt x="149" y="337"/>
                  </a:lnTo>
                  <a:lnTo>
                    <a:pt x="162" y="331"/>
                  </a:lnTo>
                  <a:lnTo>
                    <a:pt x="175" y="326"/>
                  </a:lnTo>
                  <a:lnTo>
                    <a:pt x="188" y="323"/>
                  </a:lnTo>
                  <a:lnTo>
                    <a:pt x="188" y="323"/>
                  </a:lnTo>
                  <a:lnTo>
                    <a:pt x="194" y="320"/>
                  </a:lnTo>
                  <a:lnTo>
                    <a:pt x="201" y="317"/>
                  </a:lnTo>
                  <a:lnTo>
                    <a:pt x="206" y="311"/>
                  </a:lnTo>
                  <a:lnTo>
                    <a:pt x="209" y="305"/>
                  </a:lnTo>
                  <a:lnTo>
                    <a:pt x="209" y="305"/>
                  </a:lnTo>
                  <a:lnTo>
                    <a:pt x="213" y="297"/>
                  </a:lnTo>
                  <a:lnTo>
                    <a:pt x="213" y="290"/>
                  </a:lnTo>
                  <a:lnTo>
                    <a:pt x="211" y="283"/>
                  </a:lnTo>
                  <a:lnTo>
                    <a:pt x="208" y="276"/>
                  </a:lnTo>
                  <a:lnTo>
                    <a:pt x="208" y="276"/>
                  </a:lnTo>
                  <a:lnTo>
                    <a:pt x="201" y="260"/>
                  </a:lnTo>
                  <a:lnTo>
                    <a:pt x="195" y="243"/>
                  </a:lnTo>
                  <a:lnTo>
                    <a:pt x="192" y="226"/>
                  </a:lnTo>
                  <a:lnTo>
                    <a:pt x="191" y="207"/>
                  </a:lnTo>
                  <a:lnTo>
                    <a:pt x="191" y="207"/>
                  </a:lnTo>
                  <a:lnTo>
                    <a:pt x="192" y="192"/>
                  </a:lnTo>
                  <a:lnTo>
                    <a:pt x="194" y="178"/>
                  </a:lnTo>
                  <a:lnTo>
                    <a:pt x="197" y="164"/>
                  </a:lnTo>
                  <a:lnTo>
                    <a:pt x="202" y="151"/>
                  </a:lnTo>
                  <a:lnTo>
                    <a:pt x="208" y="140"/>
                  </a:lnTo>
                  <a:lnTo>
                    <a:pt x="216" y="128"/>
                  </a:lnTo>
                  <a:lnTo>
                    <a:pt x="223" y="116"/>
                  </a:lnTo>
                  <a:lnTo>
                    <a:pt x="233" y="106"/>
                  </a:lnTo>
                  <a:lnTo>
                    <a:pt x="243" y="97"/>
                  </a:lnTo>
                  <a:lnTo>
                    <a:pt x="254" y="89"/>
                  </a:lnTo>
                  <a:lnTo>
                    <a:pt x="266" y="82"/>
                  </a:lnTo>
                  <a:lnTo>
                    <a:pt x="278" y="75"/>
                  </a:lnTo>
                  <a:lnTo>
                    <a:pt x="292" y="71"/>
                  </a:lnTo>
                  <a:lnTo>
                    <a:pt x="305" y="67"/>
                  </a:lnTo>
                  <a:lnTo>
                    <a:pt x="320" y="65"/>
                  </a:lnTo>
                  <a:lnTo>
                    <a:pt x="334" y="65"/>
                  </a:lnTo>
                  <a:lnTo>
                    <a:pt x="334" y="65"/>
                  </a:lnTo>
                  <a:lnTo>
                    <a:pt x="347" y="65"/>
                  </a:lnTo>
                  <a:lnTo>
                    <a:pt x="358" y="67"/>
                  </a:lnTo>
                  <a:lnTo>
                    <a:pt x="371" y="69"/>
                  </a:lnTo>
                  <a:lnTo>
                    <a:pt x="383" y="73"/>
                  </a:lnTo>
                  <a:lnTo>
                    <a:pt x="394" y="77"/>
                  </a:lnTo>
                  <a:lnTo>
                    <a:pt x="405" y="83"/>
                  </a:lnTo>
                  <a:lnTo>
                    <a:pt x="415" y="89"/>
                  </a:lnTo>
                  <a:lnTo>
                    <a:pt x="425" y="97"/>
                  </a:lnTo>
                  <a:lnTo>
                    <a:pt x="434" y="104"/>
                  </a:lnTo>
                  <a:lnTo>
                    <a:pt x="442" y="114"/>
                  </a:lnTo>
                  <a:lnTo>
                    <a:pt x="450" y="123"/>
                  </a:lnTo>
                  <a:lnTo>
                    <a:pt x="456" y="133"/>
                  </a:lnTo>
                  <a:lnTo>
                    <a:pt x="462" y="144"/>
                  </a:lnTo>
                  <a:lnTo>
                    <a:pt x="467" y="155"/>
                  </a:lnTo>
                  <a:lnTo>
                    <a:pt x="471" y="167"/>
                  </a:lnTo>
                  <a:lnTo>
                    <a:pt x="474" y="179"/>
                  </a:lnTo>
                  <a:lnTo>
                    <a:pt x="474" y="179"/>
                  </a:lnTo>
                  <a:lnTo>
                    <a:pt x="478" y="187"/>
                  </a:lnTo>
                  <a:lnTo>
                    <a:pt x="482" y="193"/>
                  </a:lnTo>
                  <a:lnTo>
                    <a:pt x="488" y="199"/>
                  </a:lnTo>
                  <a:lnTo>
                    <a:pt x="496" y="203"/>
                  </a:lnTo>
                  <a:lnTo>
                    <a:pt x="496" y="203"/>
                  </a:lnTo>
                  <a:lnTo>
                    <a:pt x="504" y="204"/>
                  </a:lnTo>
                  <a:lnTo>
                    <a:pt x="512" y="204"/>
                  </a:lnTo>
                  <a:lnTo>
                    <a:pt x="520" y="201"/>
                  </a:lnTo>
                  <a:lnTo>
                    <a:pt x="527" y="195"/>
                  </a:lnTo>
                  <a:lnTo>
                    <a:pt x="527" y="195"/>
                  </a:lnTo>
                  <a:lnTo>
                    <a:pt x="545" y="180"/>
                  </a:lnTo>
                  <a:lnTo>
                    <a:pt x="566" y="167"/>
                  </a:lnTo>
                  <a:lnTo>
                    <a:pt x="586" y="155"/>
                  </a:lnTo>
                  <a:lnTo>
                    <a:pt x="607" y="145"/>
                  </a:lnTo>
                  <a:lnTo>
                    <a:pt x="630" y="138"/>
                  </a:lnTo>
                  <a:lnTo>
                    <a:pt x="652" y="132"/>
                  </a:lnTo>
                  <a:lnTo>
                    <a:pt x="676" y="129"/>
                  </a:lnTo>
                  <a:lnTo>
                    <a:pt x="700" y="128"/>
                  </a:lnTo>
                  <a:lnTo>
                    <a:pt x="700" y="128"/>
                  </a:lnTo>
                  <a:lnTo>
                    <a:pt x="712" y="128"/>
                  </a:lnTo>
                  <a:lnTo>
                    <a:pt x="725" y="129"/>
                  </a:lnTo>
                  <a:lnTo>
                    <a:pt x="738" y="131"/>
                  </a:lnTo>
                  <a:lnTo>
                    <a:pt x="751" y="133"/>
                  </a:lnTo>
                  <a:lnTo>
                    <a:pt x="776" y="140"/>
                  </a:lnTo>
                  <a:lnTo>
                    <a:pt x="798" y="148"/>
                  </a:lnTo>
                  <a:lnTo>
                    <a:pt x="821" y="159"/>
                  </a:lnTo>
                  <a:lnTo>
                    <a:pt x="842" y="172"/>
                  </a:lnTo>
                  <a:lnTo>
                    <a:pt x="862" y="186"/>
                  </a:lnTo>
                  <a:lnTo>
                    <a:pt x="880" y="203"/>
                  </a:lnTo>
                  <a:lnTo>
                    <a:pt x="896" y="220"/>
                  </a:lnTo>
                  <a:lnTo>
                    <a:pt x="911" y="241"/>
                  </a:lnTo>
                  <a:lnTo>
                    <a:pt x="924" y="261"/>
                  </a:lnTo>
                  <a:lnTo>
                    <a:pt x="935" y="283"/>
                  </a:lnTo>
                  <a:lnTo>
                    <a:pt x="943" y="307"/>
                  </a:lnTo>
                  <a:lnTo>
                    <a:pt x="949" y="331"/>
                  </a:lnTo>
                  <a:lnTo>
                    <a:pt x="952" y="344"/>
                  </a:lnTo>
                  <a:lnTo>
                    <a:pt x="953" y="356"/>
                  </a:lnTo>
                  <a:lnTo>
                    <a:pt x="954" y="369"/>
                  </a:lnTo>
                  <a:lnTo>
                    <a:pt x="954" y="382"/>
                  </a:lnTo>
                  <a:lnTo>
                    <a:pt x="954" y="382"/>
                  </a:lnTo>
                  <a:lnTo>
                    <a:pt x="953" y="407"/>
                  </a:lnTo>
                  <a:lnTo>
                    <a:pt x="950" y="429"/>
                  </a:lnTo>
                  <a:lnTo>
                    <a:pt x="944" y="453"/>
                  </a:lnTo>
                  <a:lnTo>
                    <a:pt x="937" y="474"/>
                  </a:lnTo>
                  <a:lnTo>
                    <a:pt x="928" y="496"/>
                  </a:lnTo>
                  <a:lnTo>
                    <a:pt x="916" y="515"/>
                  </a:lnTo>
                  <a:lnTo>
                    <a:pt x="903" y="535"/>
                  </a:lnTo>
                  <a:lnTo>
                    <a:pt x="890" y="552"/>
                  </a:lnTo>
                  <a:lnTo>
                    <a:pt x="873" y="569"/>
                  </a:lnTo>
                  <a:lnTo>
                    <a:pt x="856" y="583"/>
                  </a:lnTo>
                  <a:lnTo>
                    <a:pt x="838" y="597"/>
                  </a:lnTo>
                  <a:lnTo>
                    <a:pt x="818" y="607"/>
                  </a:lnTo>
                  <a:lnTo>
                    <a:pt x="797" y="618"/>
                  </a:lnTo>
                  <a:lnTo>
                    <a:pt x="775" y="626"/>
                  </a:lnTo>
                  <a:lnTo>
                    <a:pt x="752" y="631"/>
                  </a:lnTo>
                  <a:lnTo>
                    <a:pt x="729" y="635"/>
                  </a:lnTo>
                  <a:lnTo>
                    <a:pt x="729" y="635"/>
                  </a:lnTo>
                  <a:lnTo>
                    <a:pt x="722" y="636"/>
                  </a:lnTo>
                  <a:lnTo>
                    <a:pt x="716" y="639"/>
                  </a:lnTo>
                  <a:lnTo>
                    <a:pt x="711" y="643"/>
                  </a:lnTo>
                  <a:lnTo>
                    <a:pt x="707" y="647"/>
                  </a:lnTo>
                  <a:lnTo>
                    <a:pt x="704" y="653"/>
                  </a:lnTo>
                  <a:lnTo>
                    <a:pt x="701" y="658"/>
                  </a:lnTo>
                  <a:lnTo>
                    <a:pt x="700" y="664"/>
                  </a:lnTo>
                  <a:lnTo>
                    <a:pt x="700" y="671"/>
                  </a:lnTo>
                  <a:lnTo>
                    <a:pt x="700" y="671"/>
                  </a:lnTo>
                  <a:lnTo>
                    <a:pt x="702" y="676"/>
                  </a:lnTo>
                  <a:lnTo>
                    <a:pt x="704" y="683"/>
                  </a:lnTo>
                  <a:lnTo>
                    <a:pt x="707" y="687"/>
                  </a:lnTo>
                  <a:lnTo>
                    <a:pt x="711" y="691"/>
                  </a:lnTo>
                  <a:lnTo>
                    <a:pt x="717" y="694"/>
                  </a:lnTo>
                  <a:lnTo>
                    <a:pt x="722" y="698"/>
                  </a:lnTo>
                  <a:lnTo>
                    <a:pt x="729" y="699"/>
                  </a:lnTo>
                  <a:lnTo>
                    <a:pt x="735" y="699"/>
                  </a:lnTo>
                  <a:lnTo>
                    <a:pt x="735" y="699"/>
                  </a:lnTo>
                  <a:lnTo>
                    <a:pt x="750" y="697"/>
                  </a:lnTo>
                  <a:lnTo>
                    <a:pt x="765" y="693"/>
                  </a:lnTo>
                  <a:lnTo>
                    <a:pt x="779" y="690"/>
                  </a:lnTo>
                  <a:lnTo>
                    <a:pt x="793" y="687"/>
                  </a:lnTo>
                  <a:lnTo>
                    <a:pt x="807" y="682"/>
                  </a:lnTo>
                  <a:lnTo>
                    <a:pt x="821" y="676"/>
                  </a:lnTo>
                  <a:lnTo>
                    <a:pt x="835" y="671"/>
                  </a:lnTo>
                  <a:lnTo>
                    <a:pt x="848" y="664"/>
                  </a:lnTo>
                  <a:lnTo>
                    <a:pt x="859" y="658"/>
                  </a:lnTo>
                  <a:lnTo>
                    <a:pt x="872" y="650"/>
                  </a:lnTo>
                  <a:lnTo>
                    <a:pt x="884" y="642"/>
                  </a:lnTo>
                  <a:lnTo>
                    <a:pt x="895" y="633"/>
                  </a:lnTo>
                  <a:lnTo>
                    <a:pt x="917" y="615"/>
                  </a:lnTo>
                  <a:lnTo>
                    <a:pt x="937" y="595"/>
                  </a:lnTo>
                  <a:lnTo>
                    <a:pt x="955" y="572"/>
                  </a:lnTo>
                  <a:lnTo>
                    <a:pt x="971" y="548"/>
                  </a:lnTo>
                  <a:lnTo>
                    <a:pt x="978" y="537"/>
                  </a:lnTo>
                  <a:lnTo>
                    <a:pt x="985" y="524"/>
                  </a:lnTo>
                  <a:lnTo>
                    <a:pt x="990" y="511"/>
                  </a:lnTo>
                  <a:lnTo>
                    <a:pt x="996" y="498"/>
                  </a:lnTo>
                  <a:lnTo>
                    <a:pt x="1001" y="484"/>
                  </a:lnTo>
                  <a:lnTo>
                    <a:pt x="1005" y="470"/>
                  </a:lnTo>
                  <a:lnTo>
                    <a:pt x="1010" y="456"/>
                  </a:lnTo>
                  <a:lnTo>
                    <a:pt x="1012" y="442"/>
                  </a:lnTo>
                  <a:lnTo>
                    <a:pt x="1015" y="427"/>
                  </a:lnTo>
                  <a:lnTo>
                    <a:pt x="1016" y="412"/>
                  </a:lnTo>
                  <a:lnTo>
                    <a:pt x="1017" y="397"/>
                  </a:lnTo>
                  <a:lnTo>
                    <a:pt x="1018" y="382"/>
                  </a:lnTo>
                  <a:lnTo>
                    <a:pt x="1018" y="382"/>
                  </a:lnTo>
                  <a:lnTo>
                    <a:pt x="1017" y="366"/>
                  </a:lnTo>
                  <a:lnTo>
                    <a:pt x="1016" y="350"/>
                  </a:lnTo>
                  <a:lnTo>
                    <a:pt x="1014" y="334"/>
                  </a:lnTo>
                  <a:lnTo>
                    <a:pt x="1012" y="318"/>
                  </a:lnTo>
                  <a:lnTo>
                    <a:pt x="1008" y="303"/>
                  </a:lnTo>
                  <a:lnTo>
                    <a:pt x="1003" y="288"/>
                  </a:lnTo>
                  <a:lnTo>
                    <a:pt x="999" y="273"/>
                  </a:lnTo>
                  <a:lnTo>
                    <a:pt x="993" y="259"/>
                  </a:lnTo>
                  <a:lnTo>
                    <a:pt x="986" y="245"/>
                  </a:lnTo>
                  <a:lnTo>
                    <a:pt x="980" y="231"/>
                  </a:lnTo>
                  <a:lnTo>
                    <a:pt x="972" y="218"/>
                  </a:lnTo>
                  <a:lnTo>
                    <a:pt x="964" y="205"/>
                  </a:lnTo>
                  <a:lnTo>
                    <a:pt x="955" y="192"/>
                  </a:lnTo>
                  <a:lnTo>
                    <a:pt x="945" y="180"/>
                  </a:lnTo>
                  <a:lnTo>
                    <a:pt x="935" y="169"/>
                  </a:lnTo>
                  <a:lnTo>
                    <a:pt x="925" y="158"/>
                  </a:lnTo>
                  <a:lnTo>
                    <a:pt x="913" y="147"/>
                  </a:lnTo>
                  <a:lnTo>
                    <a:pt x="902" y="136"/>
                  </a:lnTo>
                  <a:lnTo>
                    <a:pt x="890" y="128"/>
                  </a:lnTo>
                  <a:lnTo>
                    <a:pt x="878" y="118"/>
                  </a:lnTo>
                  <a:lnTo>
                    <a:pt x="865" y="111"/>
                  </a:lnTo>
                  <a:lnTo>
                    <a:pt x="851" y="103"/>
                  </a:lnTo>
                  <a:lnTo>
                    <a:pt x="838" y="96"/>
                  </a:lnTo>
                  <a:lnTo>
                    <a:pt x="823" y="89"/>
                  </a:lnTo>
                  <a:lnTo>
                    <a:pt x="809" y="84"/>
                  </a:lnTo>
                  <a:lnTo>
                    <a:pt x="794" y="79"/>
                  </a:lnTo>
                  <a:lnTo>
                    <a:pt x="779" y="74"/>
                  </a:lnTo>
                  <a:lnTo>
                    <a:pt x="764" y="71"/>
                  </a:lnTo>
                  <a:lnTo>
                    <a:pt x="748" y="68"/>
                  </a:lnTo>
                  <a:lnTo>
                    <a:pt x="732" y="66"/>
                  </a:lnTo>
                  <a:lnTo>
                    <a:pt x="716" y="65"/>
                  </a:lnTo>
                  <a:lnTo>
                    <a:pt x="700" y="65"/>
                  </a:lnTo>
                  <a:lnTo>
                    <a:pt x="700" y="65"/>
                  </a:lnTo>
                  <a:close/>
                  <a:moveTo>
                    <a:pt x="827" y="382"/>
                  </a:moveTo>
                  <a:lnTo>
                    <a:pt x="827" y="382"/>
                  </a:lnTo>
                  <a:lnTo>
                    <a:pt x="827" y="389"/>
                  </a:lnTo>
                  <a:lnTo>
                    <a:pt x="829" y="395"/>
                  </a:lnTo>
                  <a:lnTo>
                    <a:pt x="833" y="400"/>
                  </a:lnTo>
                  <a:lnTo>
                    <a:pt x="836" y="405"/>
                  </a:lnTo>
                  <a:lnTo>
                    <a:pt x="841" y="409"/>
                  </a:lnTo>
                  <a:lnTo>
                    <a:pt x="847" y="411"/>
                  </a:lnTo>
                  <a:lnTo>
                    <a:pt x="852" y="413"/>
                  </a:lnTo>
                  <a:lnTo>
                    <a:pt x="858" y="414"/>
                  </a:lnTo>
                  <a:lnTo>
                    <a:pt x="858" y="414"/>
                  </a:lnTo>
                  <a:lnTo>
                    <a:pt x="865" y="413"/>
                  </a:lnTo>
                  <a:lnTo>
                    <a:pt x="871" y="411"/>
                  </a:lnTo>
                  <a:lnTo>
                    <a:pt x="877" y="409"/>
                  </a:lnTo>
                  <a:lnTo>
                    <a:pt x="881" y="405"/>
                  </a:lnTo>
                  <a:lnTo>
                    <a:pt x="885" y="400"/>
                  </a:lnTo>
                  <a:lnTo>
                    <a:pt x="888" y="395"/>
                  </a:lnTo>
                  <a:lnTo>
                    <a:pt x="890" y="389"/>
                  </a:lnTo>
                  <a:lnTo>
                    <a:pt x="891" y="382"/>
                  </a:lnTo>
                  <a:lnTo>
                    <a:pt x="891" y="382"/>
                  </a:lnTo>
                  <a:lnTo>
                    <a:pt x="890" y="363"/>
                  </a:lnTo>
                  <a:lnTo>
                    <a:pt x="886" y="344"/>
                  </a:lnTo>
                  <a:lnTo>
                    <a:pt x="882" y="325"/>
                  </a:lnTo>
                  <a:lnTo>
                    <a:pt x="876" y="308"/>
                  </a:lnTo>
                  <a:lnTo>
                    <a:pt x="867" y="291"/>
                  </a:lnTo>
                  <a:lnTo>
                    <a:pt x="858" y="276"/>
                  </a:lnTo>
                  <a:lnTo>
                    <a:pt x="847" y="261"/>
                  </a:lnTo>
                  <a:lnTo>
                    <a:pt x="835" y="247"/>
                  </a:lnTo>
                  <a:lnTo>
                    <a:pt x="821" y="235"/>
                  </a:lnTo>
                  <a:lnTo>
                    <a:pt x="806" y="224"/>
                  </a:lnTo>
                  <a:lnTo>
                    <a:pt x="791" y="215"/>
                  </a:lnTo>
                  <a:lnTo>
                    <a:pt x="774" y="206"/>
                  </a:lnTo>
                  <a:lnTo>
                    <a:pt x="756" y="200"/>
                  </a:lnTo>
                  <a:lnTo>
                    <a:pt x="738" y="195"/>
                  </a:lnTo>
                  <a:lnTo>
                    <a:pt x="719" y="192"/>
                  </a:lnTo>
                  <a:lnTo>
                    <a:pt x="700" y="191"/>
                  </a:lnTo>
                  <a:lnTo>
                    <a:pt x="700" y="191"/>
                  </a:lnTo>
                  <a:lnTo>
                    <a:pt x="693" y="192"/>
                  </a:lnTo>
                  <a:lnTo>
                    <a:pt x="688" y="194"/>
                  </a:lnTo>
                  <a:lnTo>
                    <a:pt x="682" y="197"/>
                  </a:lnTo>
                  <a:lnTo>
                    <a:pt x="677" y="201"/>
                  </a:lnTo>
                  <a:lnTo>
                    <a:pt x="674" y="205"/>
                  </a:lnTo>
                  <a:lnTo>
                    <a:pt x="671" y="210"/>
                  </a:lnTo>
                  <a:lnTo>
                    <a:pt x="669" y="217"/>
                  </a:lnTo>
                  <a:lnTo>
                    <a:pt x="667" y="223"/>
                  </a:lnTo>
                  <a:lnTo>
                    <a:pt x="667" y="223"/>
                  </a:lnTo>
                  <a:lnTo>
                    <a:pt x="669" y="230"/>
                  </a:lnTo>
                  <a:lnTo>
                    <a:pt x="671" y="235"/>
                  </a:lnTo>
                  <a:lnTo>
                    <a:pt x="674" y="242"/>
                  </a:lnTo>
                  <a:lnTo>
                    <a:pt x="677" y="246"/>
                  </a:lnTo>
                  <a:lnTo>
                    <a:pt x="682" y="250"/>
                  </a:lnTo>
                  <a:lnTo>
                    <a:pt x="688" y="252"/>
                  </a:lnTo>
                  <a:lnTo>
                    <a:pt x="693" y="254"/>
                  </a:lnTo>
                  <a:lnTo>
                    <a:pt x="700" y="256"/>
                  </a:lnTo>
                  <a:lnTo>
                    <a:pt x="700" y="256"/>
                  </a:lnTo>
                  <a:lnTo>
                    <a:pt x="712" y="256"/>
                  </a:lnTo>
                  <a:lnTo>
                    <a:pt x="725" y="258"/>
                  </a:lnTo>
                  <a:lnTo>
                    <a:pt x="737" y="261"/>
                  </a:lnTo>
                  <a:lnTo>
                    <a:pt x="749" y="265"/>
                  </a:lnTo>
                  <a:lnTo>
                    <a:pt x="761" y="271"/>
                  </a:lnTo>
                  <a:lnTo>
                    <a:pt x="770" y="277"/>
                  </a:lnTo>
                  <a:lnTo>
                    <a:pt x="781" y="285"/>
                  </a:lnTo>
                  <a:lnTo>
                    <a:pt x="790" y="292"/>
                  </a:lnTo>
                  <a:lnTo>
                    <a:pt x="798" y="302"/>
                  </a:lnTo>
                  <a:lnTo>
                    <a:pt x="805" y="311"/>
                  </a:lnTo>
                  <a:lnTo>
                    <a:pt x="811" y="322"/>
                  </a:lnTo>
                  <a:lnTo>
                    <a:pt x="817" y="333"/>
                  </a:lnTo>
                  <a:lnTo>
                    <a:pt x="821" y="345"/>
                  </a:lnTo>
                  <a:lnTo>
                    <a:pt x="824" y="356"/>
                  </a:lnTo>
                  <a:lnTo>
                    <a:pt x="826" y="369"/>
                  </a:lnTo>
                  <a:lnTo>
                    <a:pt x="827" y="382"/>
                  </a:lnTo>
                  <a:lnTo>
                    <a:pt x="827" y="382"/>
                  </a:lnTo>
                  <a:close/>
                  <a:moveTo>
                    <a:pt x="636" y="541"/>
                  </a:moveTo>
                  <a:lnTo>
                    <a:pt x="601" y="541"/>
                  </a:lnTo>
                  <a:lnTo>
                    <a:pt x="635" y="423"/>
                  </a:lnTo>
                  <a:lnTo>
                    <a:pt x="635" y="423"/>
                  </a:lnTo>
                  <a:lnTo>
                    <a:pt x="636" y="415"/>
                  </a:lnTo>
                  <a:lnTo>
                    <a:pt x="635" y="408"/>
                  </a:lnTo>
                  <a:lnTo>
                    <a:pt x="633" y="401"/>
                  </a:lnTo>
                  <a:lnTo>
                    <a:pt x="630" y="395"/>
                  </a:lnTo>
                  <a:lnTo>
                    <a:pt x="630" y="395"/>
                  </a:lnTo>
                  <a:lnTo>
                    <a:pt x="625" y="390"/>
                  </a:lnTo>
                  <a:lnTo>
                    <a:pt x="618" y="385"/>
                  </a:lnTo>
                  <a:lnTo>
                    <a:pt x="612" y="383"/>
                  </a:lnTo>
                  <a:lnTo>
                    <a:pt x="604" y="382"/>
                  </a:lnTo>
                  <a:lnTo>
                    <a:pt x="478" y="382"/>
                  </a:lnTo>
                  <a:lnTo>
                    <a:pt x="478" y="382"/>
                  </a:lnTo>
                  <a:lnTo>
                    <a:pt x="472" y="383"/>
                  </a:lnTo>
                  <a:lnTo>
                    <a:pt x="467" y="384"/>
                  </a:lnTo>
                  <a:lnTo>
                    <a:pt x="462" y="386"/>
                  </a:lnTo>
                  <a:lnTo>
                    <a:pt x="458" y="389"/>
                  </a:lnTo>
                  <a:lnTo>
                    <a:pt x="454" y="392"/>
                  </a:lnTo>
                  <a:lnTo>
                    <a:pt x="451" y="396"/>
                  </a:lnTo>
                  <a:lnTo>
                    <a:pt x="449" y="400"/>
                  </a:lnTo>
                  <a:lnTo>
                    <a:pt x="446" y="406"/>
                  </a:lnTo>
                  <a:lnTo>
                    <a:pt x="383" y="628"/>
                  </a:lnTo>
                  <a:lnTo>
                    <a:pt x="383" y="628"/>
                  </a:lnTo>
                  <a:lnTo>
                    <a:pt x="382" y="635"/>
                  </a:lnTo>
                  <a:lnTo>
                    <a:pt x="382" y="643"/>
                  </a:lnTo>
                  <a:lnTo>
                    <a:pt x="384" y="649"/>
                  </a:lnTo>
                  <a:lnTo>
                    <a:pt x="388" y="656"/>
                  </a:lnTo>
                  <a:lnTo>
                    <a:pt x="388" y="656"/>
                  </a:lnTo>
                  <a:lnTo>
                    <a:pt x="393" y="661"/>
                  </a:lnTo>
                  <a:lnTo>
                    <a:pt x="399" y="665"/>
                  </a:lnTo>
                  <a:lnTo>
                    <a:pt x="407" y="668"/>
                  </a:lnTo>
                  <a:lnTo>
                    <a:pt x="413" y="669"/>
                  </a:lnTo>
                  <a:lnTo>
                    <a:pt x="439" y="669"/>
                  </a:lnTo>
                  <a:lnTo>
                    <a:pt x="382" y="981"/>
                  </a:lnTo>
                  <a:lnTo>
                    <a:pt x="382" y="981"/>
                  </a:lnTo>
                  <a:lnTo>
                    <a:pt x="382" y="986"/>
                  </a:lnTo>
                  <a:lnTo>
                    <a:pt x="382" y="993"/>
                  </a:lnTo>
                  <a:lnTo>
                    <a:pt x="384" y="998"/>
                  </a:lnTo>
                  <a:lnTo>
                    <a:pt x="386" y="1002"/>
                  </a:lnTo>
                  <a:lnTo>
                    <a:pt x="390" y="1007"/>
                  </a:lnTo>
                  <a:lnTo>
                    <a:pt x="393" y="1011"/>
                  </a:lnTo>
                  <a:lnTo>
                    <a:pt x="398" y="1014"/>
                  </a:lnTo>
                  <a:lnTo>
                    <a:pt x="403" y="1016"/>
                  </a:lnTo>
                  <a:lnTo>
                    <a:pt x="403" y="1016"/>
                  </a:lnTo>
                  <a:lnTo>
                    <a:pt x="408" y="1018"/>
                  </a:lnTo>
                  <a:lnTo>
                    <a:pt x="413" y="1018"/>
                  </a:lnTo>
                  <a:lnTo>
                    <a:pt x="413" y="1018"/>
                  </a:lnTo>
                  <a:lnTo>
                    <a:pt x="422" y="1017"/>
                  </a:lnTo>
                  <a:lnTo>
                    <a:pt x="429" y="1014"/>
                  </a:lnTo>
                  <a:lnTo>
                    <a:pt x="437" y="1009"/>
                  </a:lnTo>
                  <a:lnTo>
                    <a:pt x="441" y="1001"/>
                  </a:lnTo>
                  <a:lnTo>
                    <a:pt x="664" y="588"/>
                  </a:lnTo>
                  <a:lnTo>
                    <a:pt x="664" y="588"/>
                  </a:lnTo>
                  <a:lnTo>
                    <a:pt x="667" y="581"/>
                  </a:lnTo>
                  <a:lnTo>
                    <a:pt x="667" y="572"/>
                  </a:lnTo>
                  <a:lnTo>
                    <a:pt x="666" y="565"/>
                  </a:lnTo>
                  <a:lnTo>
                    <a:pt x="663" y="557"/>
                  </a:lnTo>
                  <a:lnTo>
                    <a:pt x="663" y="557"/>
                  </a:lnTo>
                  <a:lnTo>
                    <a:pt x="659" y="551"/>
                  </a:lnTo>
                  <a:lnTo>
                    <a:pt x="651" y="545"/>
                  </a:lnTo>
                  <a:lnTo>
                    <a:pt x="644" y="542"/>
                  </a:lnTo>
                  <a:lnTo>
                    <a:pt x="636" y="541"/>
                  </a:lnTo>
                  <a:lnTo>
                    <a:pt x="636" y="541"/>
                  </a:lnTo>
                  <a:close/>
                  <a:moveTo>
                    <a:pt x="481" y="794"/>
                  </a:moveTo>
                  <a:lnTo>
                    <a:pt x="509" y="643"/>
                  </a:lnTo>
                  <a:lnTo>
                    <a:pt x="509" y="643"/>
                  </a:lnTo>
                  <a:lnTo>
                    <a:pt x="509" y="635"/>
                  </a:lnTo>
                  <a:lnTo>
                    <a:pt x="508" y="629"/>
                  </a:lnTo>
                  <a:lnTo>
                    <a:pt x="505" y="622"/>
                  </a:lnTo>
                  <a:lnTo>
                    <a:pt x="501" y="616"/>
                  </a:lnTo>
                  <a:lnTo>
                    <a:pt x="501" y="616"/>
                  </a:lnTo>
                  <a:lnTo>
                    <a:pt x="497" y="612"/>
                  </a:lnTo>
                  <a:lnTo>
                    <a:pt x="490" y="607"/>
                  </a:lnTo>
                  <a:lnTo>
                    <a:pt x="484" y="605"/>
                  </a:lnTo>
                  <a:lnTo>
                    <a:pt x="478" y="605"/>
                  </a:lnTo>
                  <a:lnTo>
                    <a:pt x="456" y="605"/>
                  </a:lnTo>
                  <a:lnTo>
                    <a:pt x="501" y="445"/>
                  </a:lnTo>
                  <a:lnTo>
                    <a:pt x="562" y="445"/>
                  </a:lnTo>
                  <a:lnTo>
                    <a:pt x="528" y="565"/>
                  </a:lnTo>
                  <a:lnTo>
                    <a:pt x="528" y="565"/>
                  </a:lnTo>
                  <a:lnTo>
                    <a:pt x="527" y="572"/>
                  </a:lnTo>
                  <a:lnTo>
                    <a:pt x="528" y="579"/>
                  </a:lnTo>
                  <a:lnTo>
                    <a:pt x="530" y="586"/>
                  </a:lnTo>
                  <a:lnTo>
                    <a:pt x="533" y="592"/>
                  </a:lnTo>
                  <a:lnTo>
                    <a:pt x="533" y="592"/>
                  </a:lnTo>
                  <a:lnTo>
                    <a:pt x="539" y="598"/>
                  </a:lnTo>
                  <a:lnTo>
                    <a:pt x="545" y="602"/>
                  </a:lnTo>
                  <a:lnTo>
                    <a:pt x="552" y="604"/>
                  </a:lnTo>
                  <a:lnTo>
                    <a:pt x="559" y="605"/>
                  </a:lnTo>
                  <a:lnTo>
                    <a:pt x="583" y="605"/>
                  </a:lnTo>
                  <a:lnTo>
                    <a:pt x="481" y="7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0" name="Freeform 40"/>
            <p:cNvSpPr>
              <a:spLocks noEditPoints="1"/>
            </p:cNvSpPr>
            <p:nvPr/>
          </p:nvSpPr>
          <p:spPr bwMode="auto">
            <a:xfrm>
              <a:off x="6303661" y="5476195"/>
              <a:ext cx="263525" cy="322263"/>
            </a:xfrm>
            <a:custGeom>
              <a:avLst/>
              <a:gdLst>
                <a:gd name="T0" fmla="*/ 704 w 827"/>
                <a:gd name="T1" fmla="*/ 39 h 1017"/>
                <a:gd name="T2" fmla="*/ 713 w 827"/>
                <a:gd name="T3" fmla="*/ 102 h 1017"/>
                <a:gd name="T4" fmla="*/ 668 w 827"/>
                <a:gd name="T5" fmla="*/ 254 h 1017"/>
                <a:gd name="T6" fmla="*/ 535 w 827"/>
                <a:gd name="T7" fmla="*/ 210 h 1017"/>
                <a:gd name="T8" fmla="*/ 468 w 827"/>
                <a:gd name="T9" fmla="*/ 86 h 1017"/>
                <a:gd name="T10" fmla="*/ 468 w 827"/>
                <a:gd name="T11" fmla="*/ 41 h 1017"/>
                <a:gd name="T12" fmla="*/ 402 w 827"/>
                <a:gd name="T13" fmla="*/ 2 h 1017"/>
                <a:gd name="T14" fmla="*/ 350 w 827"/>
                <a:gd name="T15" fmla="*/ 63 h 1017"/>
                <a:gd name="T16" fmla="*/ 350 w 827"/>
                <a:gd name="T17" fmla="*/ 146 h 1017"/>
                <a:gd name="T18" fmla="*/ 230 w 827"/>
                <a:gd name="T19" fmla="*/ 242 h 1017"/>
                <a:gd name="T20" fmla="*/ 95 w 827"/>
                <a:gd name="T21" fmla="*/ 245 h 1017"/>
                <a:gd name="T22" fmla="*/ 127 w 827"/>
                <a:gd name="T23" fmla="*/ 72 h 1017"/>
                <a:gd name="T24" fmla="*/ 88 w 827"/>
                <a:gd name="T25" fmla="*/ 4 h 1017"/>
                <a:gd name="T26" fmla="*/ 19 w 827"/>
                <a:gd name="T27" fmla="*/ 18 h 1017"/>
                <a:gd name="T28" fmla="*/ 5 w 827"/>
                <a:gd name="T29" fmla="*/ 88 h 1017"/>
                <a:gd name="T30" fmla="*/ 36 w 827"/>
                <a:gd name="T31" fmla="*/ 557 h 1017"/>
                <a:gd name="T32" fmla="*/ 122 w 827"/>
                <a:gd name="T33" fmla="*/ 754 h 1017"/>
                <a:gd name="T34" fmla="*/ 199 w 827"/>
                <a:gd name="T35" fmla="*/ 847 h 1017"/>
                <a:gd name="T36" fmla="*/ 397 w 827"/>
                <a:gd name="T37" fmla="*/ 1013 h 1017"/>
                <a:gd name="T38" fmla="*/ 413 w 827"/>
                <a:gd name="T39" fmla="*/ 1017 h 1017"/>
                <a:gd name="T40" fmla="*/ 424 w 827"/>
                <a:gd name="T41" fmla="*/ 1015 h 1017"/>
                <a:gd name="T42" fmla="*/ 526 w 827"/>
                <a:gd name="T43" fmla="*/ 942 h 1017"/>
                <a:gd name="T44" fmla="*/ 658 w 827"/>
                <a:gd name="T45" fmla="*/ 814 h 1017"/>
                <a:gd name="T46" fmla="*/ 773 w 827"/>
                <a:gd name="T47" fmla="*/ 626 h 1017"/>
                <a:gd name="T48" fmla="*/ 808 w 827"/>
                <a:gd name="T49" fmla="*/ 108 h 1017"/>
                <a:gd name="T50" fmla="*/ 825 w 827"/>
                <a:gd name="T51" fmla="*/ 50 h 1017"/>
                <a:gd name="T52" fmla="*/ 763 w 827"/>
                <a:gd name="T53" fmla="*/ 0 h 1017"/>
                <a:gd name="T54" fmla="*/ 293 w 827"/>
                <a:gd name="T55" fmla="*/ 284 h 1017"/>
                <a:gd name="T56" fmla="*/ 413 w 827"/>
                <a:gd name="T57" fmla="*/ 162 h 1017"/>
                <a:gd name="T58" fmla="*/ 516 w 827"/>
                <a:gd name="T59" fmla="*/ 275 h 1017"/>
                <a:gd name="T60" fmla="*/ 668 w 827"/>
                <a:gd name="T61" fmla="*/ 317 h 1017"/>
                <a:gd name="T62" fmla="*/ 95 w 827"/>
                <a:gd name="T63" fmla="*/ 413 h 1017"/>
                <a:gd name="T64" fmla="*/ 95 w 827"/>
                <a:gd name="T65" fmla="*/ 508 h 1017"/>
                <a:gd name="T66" fmla="*/ 142 w 827"/>
                <a:gd name="T67" fmla="*/ 667 h 1017"/>
                <a:gd name="T68" fmla="*/ 221 w 827"/>
                <a:gd name="T69" fmla="*/ 778 h 1017"/>
                <a:gd name="T70" fmla="*/ 331 w 827"/>
                <a:gd name="T71" fmla="*/ 884 h 1017"/>
                <a:gd name="T72" fmla="*/ 475 w 827"/>
                <a:gd name="T73" fmla="*/ 901 h 1017"/>
                <a:gd name="T74" fmla="*/ 603 w 827"/>
                <a:gd name="T75" fmla="*/ 780 h 1017"/>
                <a:gd name="T76" fmla="*/ 714 w 827"/>
                <a:gd name="T77" fmla="*/ 604 h 1017"/>
                <a:gd name="T78" fmla="*/ 731 w 827"/>
                <a:gd name="T79" fmla="*/ 525 h 1017"/>
                <a:gd name="T80" fmla="*/ 666 w 827"/>
                <a:gd name="T81" fmla="*/ 413 h 1017"/>
                <a:gd name="T82" fmla="*/ 497 w 827"/>
                <a:gd name="T83" fmla="*/ 336 h 1017"/>
                <a:gd name="T84" fmla="*/ 433 w 827"/>
                <a:gd name="T85" fmla="*/ 287 h 1017"/>
                <a:gd name="T86" fmla="*/ 360 w 827"/>
                <a:gd name="T87" fmla="*/ 302 h 1017"/>
                <a:gd name="T88" fmla="*/ 318 w 827"/>
                <a:gd name="T89" fmla="*/ 371 h 1017"/>
                <a:gd name="T90" fmla="*/ 339 w 827"/>
                <a:gd name="T91" fmla="*/ 442 h 1017"/>
                <a:gd name="T92" fmla="*/ 413 w 827"/>
                <a:gd name="T93" fmla="*/ 476 h 1017"/>
                <a:gd name="T94" fmla="*/ 481 w 827"/>
                <a:gd name="T95" fmla="*/ 448 h 1017"/>
                <a:gd name="T96" fmla="*/ 509 w 827"/>
                <a:gd name="T97" fmla="*/ 381 h 1017"/>
                <a:gd name="T98" fmla="*/ 407 w 827"/>
                <a:gd name="T99" fmla="*/ 350 h 1017"/>
                <a:gd name="T100" fmla="*/ 445 w 827"/>
                <a:gd name="T101" fmla="*/ 374 h 1017"/>
                <a:gd name="T102" fmla="*/ 420 w 827"/>
                <a:gd name="T103" fmla="*/ 412 h 1017"/>
                <a:gd name="T104" fmla="*/ 382 w 827"/>
                <a:gd name="T105" fmla="*/ 387 h 1017"/>
                <a:gd name="T106" fmla="*/ 350 w 827"/>
                <a:gd name="T107" fmla="*/ 800 h 1017"/>
                <a:gd name="T108" fmla="*/ 350 w 827"/>
                <a:gd name="T109" fmla="*/ 852 h 1017"/>
                <a:gd name="T110" fmla="*/ 376 w 827"/>
                <a:gd name="T111" fmla="*/ 889 h 1017"/>
                <a:gd name="T112" fmla="*/ 423 w 827"/>
                <a:gd name="T113" fmla="*/ 881 h 1017"/>
                <a:gd name="T114" fmla="*/ 468 w 827"/>
                <a:gd name="T115" fmla="*/ 881 h 1017"/>
                <a:gd name="T116" fmla="*/ 468 w 827"/>
                <a:gd name="T117" fmla="*/ 836 h 1017"/>
                <a:gd name="T118" fmla="*/ 475 w 827"/>
                <a:gd name="T119" fmla="*/ 783 h 1017"/>
                <a:gd name="T120" fmla="*/ 433 w 827"/>
                <a:gd name="T121" fmla="*/ 765 h 1017"/>
                <a:gd name="T122" fmla="*/ 381 w 827"/>
                <a:gd name="T123" fmla="*/ 76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7">
                  <a:moveTo>
                    <a:pt x="763" y="0"/>
                  </a:moveTo>
                  <a:lnTo>
                    <a:pt x="763" y="0"/>
                  </a:lnTo>
                  <a:lnTo>
                    <a:pt x="757" y="0"/>
                  </a:lnTo>
                  <a:lnTo>
                    <a:pt x="750" y="1"/>
                  </a:lnTo>
                  <a:lnTo>
                    <a:pt x="739" y="4"/>
                  </a:lnTo>
                  <a:lnTo>
                    <a:pt x="728" y="11"/>
                  </a:lnTo>
                  <a:lnTo>
                    <a:pt x="718" y="18"/>
                  </a:lnTo>
                  <a:lnTo>
                    <a:pt x="711" y="28"/>
                  </a:lnTo>
                  <a:lnTo>
                    <a:pt x="704" y="39"/>
                  </a:lnTo>
                  <a:lnTo>
                    <a:pt x="701" y="50"/>
                  </a:lnTo>
                  <a:lnTo>
                    <a:pt x="700" y="57"/>
                  </a:lnTo>
                  <a:lnTo>
                    <a:pt x="700" y="63"/>
                  </a:lnTo>
                  <a:lnTo>
                    <a:pt x="700" y="63"/>
                  </a:lnTo>
                  <a:lnTo>
                    <a:pt x="700" y="72"/>
                  </a:lnTo>
                  <a:lnTo>
                    <a:pt x="702" y="80"/>
                  </a:lnTo>
                  <a:lnTo>
                    <a:pt x="704" y="88"/>
                  </a:lnTo>
                  <a:lnTo>
                    <a:pt x="709" y="95"/>
                  </a:lnTo>
                  <a:lnTo>
                    <a:pt x="713" y="102"/>
                  </a:lnTo>
                  <a:lnTo>
                    <a:pt x="718" y="108"/>
                  </a:lnTo>
                  <a:lnTo>
                    <a:pt x="725" y="114"/>
                  </a:lnTo>
                  <a:lnTo>
                    <a:pt x="731" y="118"/>
                  </a:lnTo>
                  <a:lnTo>
                    <a:pt x="731" y="245"/>
                  </a:lnTo>
                  <a:lnTo>
                    <a:pt x="731" y="245"/>
                  </a:lnTo>
                  <a:lnTo>
                    <a:pt x="716" y="249"/>
                  </a:lnTo>
                  <a:lnTo>
                    <a:pt x="700" y="252"/>
                  </a:lnTo>
                  <a:lnTo>
                    <a:pt x="684" y="253"/>
                  </a:lnTo>
                  <a:lnTo>
                    <a:pt x="668" y="254"/>
                  </a:lnTo>
                  <a:lnTo>
                    <a:pt x="668" y="254"/>
                  </a:lnTo>
                  <a:lnTo>
                    <a:pt x="650" y="253"/>
                  </a:lnTo>
                  <a:lnTo>
                    <a:pt x="631" y="251"/>
                  </a:lnTo>
                  <a:lnTo>
                    <a:pt x="614" y="248"/>
                  </a:lnTo>
                  <a:lnTo>
                    <a:pt x="597" y="242"/>
                  </a:lnTo>
                  <a:lnTo>
                    <a:pt x="580" y="236"/>
                  </a:lnTo>
                  <a:lnTo>
                    <a:pt x="565" y="228"/>
                  </a:lnTo>
                  <a:lnTo>
                    <a:pt x="550" y="220"/>
                  </a:lnTo>
                  <a:lnTo>
                    <a:pt x="535" y="210"/>
                  </a:lnTo>
                  <a:lnTo>
                    <a:pt x="522" y="198"/>
                  </a:lnTo>
                  <a:lnTo>
                    <a:pt x="509" y="187"/>
                  </a:lnTo>
                  <a:lnTo>
                    <a:pt x="497" y="174"/>
                  </a:lnTo>
                  <a:lnTo>
                    <a:pt x="486" y="161"/>
                  </a:lnTo>
                  <a:lnTo>
                    <a:pt x="477" y="146"/>
                  </a:lnTo>
                  <a:lnTo>
                    <a:pt x="468" y="131"/>
                  </a:lnTo>
                  <a:lnTo>
                    <a:pt x="462" y="115"/>
                  </a:lnTo>
                  <a:lnTo>
                    <a:pt x="455" y="98"/>
                  </a:lnTo>
                  <a:lnTo>
                    <a:pt x="468" y="86"/>
                  </a:lnTo>
                  <a:lnTo>
                    <a:pt x="468" y="86"/>
                  </a:lnTo>
                  <a:lnTo>
                    <a:pt x="471" y="80"/>
                  </a:lnTo>
                  <a:lnTo>
                    <a:pt x="475" y="75"/>
                  </a:lnTo>
                  <a:lnTo>
                    <a:pt x="477" y="70"/>
                  </a:lnTo>
                  <a:lnTo>
                    <a:pt x="477" y="63"/>
                  </a:lnTo>
                  <a:lnTo>
                    <a:pt x="477" y="57"/>
                  </a:lnTo>
                  <a:lnTo>
                    <a:pt x="475" y="51"/>
                  </a:lnTo>
                  <a:lnTo>
                    <a:pt x="471" y="46"/>
                  </a:lnTo>
                  <a:lnTo>
                    <a:pt x="468" y="41"/>
                  </a:lnTo>
                  <a:lnTo>
                    <a:pt x="436" y="8"/>
                  </a:lnTo>
                  <a:lnTo>
                    <a:pt x="436" y="8"/>
                  </a:lnTo>
                  <a:lnTo>
                    <a:pt x="431" y="5"/>
                  </a:lnTo>
                  <a:lnTo>
                    <a:pt x="425" y="2"/>
                  </a:lnTo>
                  <a:lnTo>
                    <a:pt x="425" y="2"/>
                  </a:lnTo>
                  <a:lnTo>
                    <a:pt x="420" y="0"/>
                  </a:lnTo>
                  <a:lnTo>
                    <a:pt x="413" y="0"/>
                  </a:lnTo>
                  <a:lnTo>
                    <a:pt x="407" y="0"/>
                  </a:lnTo>
                  <a:lnTo>
                    <a:pt x="402" y="2"/>
                  </a:lnTo>
                  <a:lnTo>
                    <a:pt x="402" y="2"/>
                  </a:lnTo>
                  <a:lnTo>
                    <a:pt x="395" y="5"/>
                  </a:lnTo>
                  <a:lnTo>
                    <a:pt x="391" y="8"/>
                  </a:lnTo>
                  <a:lnTo>
                    <a:pt x="359" y="41"/>
                  </a:lnTo>
                  <a:lnTo>
                    <a:pt x="359" y="41"/>
                  </a:lnTo>
                  <a:lnTo>
                    <a:pt x="356" y="46"/>
                  </a:lnTo>
                  <a:lnTo>
                    <a:pt x="352" y="51"/>
                  </a:lnTo>
                  <a:lnTo>
                    <a:pt x="350" y="57"/>
                  </a:lnTo>
                  <a:lnTo>
                    <a:pt x="350" y="63"/>
                  </a:lnTo>
                  <a:lnTo>
                    <a:pt x="350" y="70"/>
                  </a:lnTo>
                  <a:lnTo>
                    <a:pt x="352" y="75"/>
                  </a:lnTo>
                  <a:lnTo>
                    <a:pt x="356" y="80"/>
                  </a:lnTo>
                  <a:lnTo>
                    <a:pt x="359" y="86"/>
                  </a:lnTo>
                  <a:lnTo>
                    <a:pt x="372" y="98"/>
                  </a:lnTo>
                  <a:lnTo>
                    <a:pt x="372" y="98"/>
                  </a:lnTo>
                  <a:lnTo>
                    <a:pt x="365" y="115"/>
                  </a:lnTo>
                  <a:lnTo>
                    <a:pt x="358" y="131"/>
                  </a:lnTo>
                  <a:lnTo>
                    <a:pt x="350" y="146"/>
                  </a:lnTo>
                  <a:lnTo>
                    <a:pt x="341" y="161"/>
                  </a:lnTo>
                  <a:lnTo>
                    <a:pt x="330" y="174"/>
                  </a:lnTo>
                  <a:lnTo>
                    <a:pt x="318" y="187"/>
                  </a:lnTo>
                  <a:lnTo>
                    <a:pt x="305" y="198"/>
                  </a:lnTo>
                  <a:lnTo>
                    <a:pt x="292" y="210"/>
                  </a:lnTo>
                  <a:lnTo>
                    <a:pt x="277" y="220"/>
                  </a:lnTo>
                  <a:lnTo>
                    <a:pt x="262" y="228"/>
                  </a:lnTo>
                  <a:lnTo>
                    <a:pt x="246" y="236"/>
                  </a:lnTo>
                  <a:lnTo>
                    <a:pt x="230" y="242"/>
                  </a:lnTo>
                  <a:lnTo>
                    <a:pt x="213" y="248"/>
                  </a:lnTo>
                  <a:lnTo>
                    <a:pt x="196" y="251"/>
                  </a:lnTo>
                  <a:lnTo>
                    <a:pt x="177" y="253"/>
                  </a:lnTo>
                  <a:lnTo>
                    <a:pt x="159" y="254"/>
                  </a:lnTo>
                  <a:lnTo>
                    <a:pt x="159" y="254"/>
                  </a:lnTo>
                  <a:lnTo>
                    <a:pt x="143" y="253"/>
                  </a:lnTo>
                  <a:lnTo>
                    <a:pt x="127" y="252"/>
                  </a:lnTo>
                  <a:lnTo>
                    <a:pt x="111" y="249"/>
                  </a:lnTo>
                  <a:lnTo>
                    <a:pt x="95" y="245"/>
                  </a:lnTo>
                  <a:lnTo>
                    <a:pt x="95" y="118"/>
                  </a:lnTo>
                  <a:lnTo>
                    <a:pt x="95" y="118"/>
                  </a:lnTo>
                  <a:lnTo>
                    <a:pt x="102" y="114"/>
                  </a:lnTo>
                  <a:lnTo>
                    <a:pt x="109" y="108"/>
                  </a:lnTo>
                  <a:lnTo>
                    <a:pt x="114" y="102"/>
                  </a:lnTo>
                  <a:lnTo>
                    <a:pt x="118" y="95"/>
                  </a:lnTo>
                  <a:lnTo>
                    <a:pt x="122" y="88"/>
                  </a:lnTo>
                  <a:lnTo>
                    <a:pt x="125" y="80"/>
                  </a:lnTo>
                  <a:lnTo>
                    <a:pt x="127" y="72"/>
                  </a:lnTo>
                  <a:lnTo>
                    <a:pt x="127" y="63"/>
                  </a:lnTo>
                  <a:lnTo>
                    <a:pt x="127" y="63"/>
                  </a:lnTo>
                  <a:lnTo>
                    <a:pt x="127" y="57"/>
                  </a:lnTo>
                  <a:lnTo>
                    <a:pt x="126" y="50"/>
                  </a:lnTo>
                  <a:lnTo>
                    <a:pt x="122" y="39"/>
                  </a:lnTo>
                  <a:lnTo>
                    <a:pt x="116" y="28"/>
                  </a:lnTo>
                  <a:lnTo>
                    <a:pt x="109" y="18"/>
                  </a:lnTo>
                  <a:lnTo>
                    <a:pt x="99" y="11"/>
                  </a:lnTo>
                  <a:lnTo>
                    <a:pt x="88" y="4"/>
                  </a:lnTo>
                  <a:lnTo>
                    <a:pt x="77" y="1"/>
                  </a:lnTo>
                  <a:lnTo>
                    <a:pt x="70" y="0"/>
                  </a:lnTo>
                  <a:lnTo>
                    <a:pt x="64" y="0"/>
                  </a:lnTo>
                  <a:lnTo>
                    <a:pt x="64" y="0"/>
                  </a:lnTo>
                  <a:lnTo>
                    <a:pt x="57" y="0"/>
                  </a:lnTo>
                  <a:lnTo>
                    <a:pt x="51" y="1"/>
                  </a:lnTo>
                  <a:lnTo>
                    <a:pt x="39" y="4"/>
                  </a:lnTo>
                  <a:lnTo>
                    <a:pt x="28" y="11"/>
                  </a:lnTo>
                  <a:lnTo>
                    <a:pt x="19" y="18"/>
                  </a:lnTo>
                  <a:lnTo>
                    <a:pt x="11" y="28"/>
                  </a:lnTo>
                  <a:lnTo>
                    <a:pt x="5" y="39"/>
                  </a:lnTo>
                  <a:lnTo>
                    <a:pt x="1" y="50"/>
                  </a:lnTo>
                  <a:lnTo>
                    <a:pt x="0" y="57"/>
                  </a:lnTo>
                  <a:lnTo>
                    <a:pt x="0" y="63"/>
                  </a:lnTo>
                  <a:lnTo>
                    <a:pt x="0" y="63"/>
                  </a:lnTo>
                  <a:lnTo>
                    <a:pt x="0" y="72"/>
                  </a:lnTo>
                  <a:lnTo>
                    <a:pt x="3" y="80"/>
                  </a:lnTo>
                  <a:lnTo>
                    <a:pt x="5" y="88"/>
                  </a:lnTo>
                  <a:lnTo>
                    <a:pt x="9" y="95"/>
                  </a:lnTo>
                  <a:lnTo>
                    <a:pt x="13" y="102"/>
                  </a:lnTo>
                  <a:lnTo>
                    <a:pt x="19" y="108"/>
                  </a:lnTo>
                  <a:lnTo>
                    <a:pt x="25" y="114"/>
                  </a:lnTo>
                  <a:lnTo>
                    <a:pt x="31" y="118"/>
                  </a:lnTo>
                  <a:lnTo>
                    <a:pt x="31" y="508"/>
                  </a:lnTo>
                  <a:lnTo>
                    <a:pt x="31" y="508"/>
                  </a:lnTo>
                  <a:lnTo>
                    <a:pt x="33" y="532"/>
                  </a:lnTo>
                  <a:lnTo>
                    <a:pt x="36" y="557"/>
                  </a:lnTo>
                  <a:lnTo>
                    <a:pt x="40" y="580"/>
                  </a:lnTo>
                  <a:lnTo>
                    <a:pt x="45" y="603"/>
                  </a:lnTo>
                  <a:lnTo>
                    <a:pt x="53" y="626"/>
                  </a:lnTo>
                  <a:lnTo>
                    <a:pt x="62" y="649"/>
                  </a:lnTo>
                  <a:lnTo>
                    <a:pt x="72" y="670"/>
                  </a:lnTo>
                  <a:lnTo>
                    <a:pt x="83" y="692"/>
                  </a:lnTo>
                  <a:lnTo>
                    <a:pt x="95" y="713"/>
                  </a:lnTo>
                  <a:lnTo>
                    <a:pt x="108" y="735"/>
                  </a:lnTo>
                  <a:lnTo>
                    <a:pt x="122" y="754"/>
                  </a:lnTo>
                  <a:lnTo>
                    <a:pt x="136" y="775"/>
                  </a:lnTo>
                  <a:lnTo>
                    <a:pt x="151" y="793"/>
                  </a:lnTo>
                  <a:lnTo>
                    <a:pt x="167" y="812"/>
                  </a:lnTo>
                  <a:lnTo>
                    <a:pt x="198" y="846"/>
                  </a:lnTo>
                  <a:lnTo>
                    <a:pt x="198" y="846"/>
                  </a:lnTo>
                  <a:lnTo>
                    <a:pt x="199" y="847"/>
                  </a:lnTo>
                  <a:lnTo>
                    <a:pt x="199" y="847"/>
                  </a:lnTo>
                  <a:lnTo>
                    <a:pt x="199" y="847"/>
                  </a:lnTo>
                  <a:lnTo>
                    <a:pt x="199" y="847"/>
                  </a:lnTo>
                  <a:lnTo>
                    <a:pt x="233" y="882"/>
                  </a:lnTo>
                  <a:lnTo>
                    <a:pt x="268" y="914"/>
                  </a:lnTo>
                  <a:lnTo>
                    <a:pt x="300" y="941"/>
                  </a:lnTo>
                  <a:lnTo>
                    <a:pt x="330" y="964"/>
                  </a:lnTo>
                  <a:lnTo>
                    <a:pt x="354" y="984"/>
                  </a:lnTo>
                  <a:lnTo>
                    <a:pt x="375" y="998"/>
                  </a:lnTo>
                  <a:lnTo>
                    <a:pt x="396" y="1013"/>
                  </a:lnTo>
                  <a:lnTo>
                    <a:pt x="396" y="1013"/>
                  </a:lnTo>
                  <a:lnTo>
                    <a:pt x="397" y="1013"/>
                  </a:lnTo>
                  <a:lnTo>
                    <a:pt x="397" y="1013"/>
                  </a:lnTo>
                  <a:lnTo>
                    <a:pt x="403" y="1015"/>
                  </a:lnTo>
                  <a:lnTo>
                    <a:pt x="403" y="1015"/>
                  </a:lnTo>
                  <a:lnTo>
                    <a:pt x="405" y="1016"/>
                  </a:lnTo>
                  <a:lnTo>
                    <a:pt x="405" y="1016"/>
                  </a:lnTo>
                  <a:lnTo>
                    <a:pt x="412" y="1017"/>
                  </a:lnTo>
                  <a:lnTo>
                    <a:pt x="412" y="1017"/>
                  </a:lnTo>
                  <a:lnTo>
                    <a:pt x="413" y="1017"/>
                  </a:lnTo>
                  <a:lnTo>
                    <a:pt x="413" y="1017"/>
                  </a:lnTo>
                  <a:lnTo>
                    <a:pt x="413" y="1017"/>
                  </a:lnTo>
                  <a:lnTo>
                    <a:pt x="413" y="1017"/>
                  </a:lnTo>
                  <a:lnTo>
                    <a:pt x="413" y="1017"/>
                  </a:lnTo>
                  <a:lnTo>
                    <a:pt x="413" y="1017"/>
                  </a:lnTo>
                  <a:lnTo>
                    <a:pt x="413" y="1017"/>
                  </a:lnTo>
                  <a:lnTo>
                    <a:pt x="413" y="1017"/>
                  </a:lnTo>
                  <a:lnTo>
                    <a:pt x="422" y="1016"/>
                  </a:lnTo>
                  <a:lnTo>
                    <a:pt x="422" y="1016"/>
                  </a:lnTo>
                  <a:lnTo>
                    <a:pt x="424" y="1015"/>
                  </a:lnTo>
                  <a:lnTo>
                    <a:pt x="424" y="1015"/>
                  </a:lnTo>
                  <a:lnTo>
                    <a:pt x="430" y="1013"/>
                  </a:lnTo>
                  <a:lnTo>
                    <a:pt x="430" y="1013"/>
                  </a:lnTo>
                  <a:lnTo>
                    <a:pt x="431" y="1013"/>
                  </a:lnTo>
                  <a:lnTo>
                    <a:pt x="431" y="1013"/>
                  </a:lnTo>
                  <a:lnTo>
                    <a:pt x="451" y="999"/>
                  </a:lnTo>
                  <a:lnTo>
                    <a:pt x="471" y="984"/>
                  </a:lnTo>
                  <a:lnTo>
                    <a:pt x="497" y="964"/>
                  </a:lnTo>
                  <a:lnTo>
                    <a:pt x="526" y="942"/>
                  </a:lnTo>
                  <a:lnTo>
                    <a:pt x="558" y="915"/>
                  </a:lnTo>
                  <a:lnTo>
                    <a:pt x="592" y="884"/>
                  </a:lnTo>
                  <a:lnTo>
                    <a:pt x="626" y="850"/>
                  </a:lnTo>
                  <a:lnTo>
                    <a:pt x="626" y="850"/>
                  </a:lnTo>
                  <a:lnTo>
                    <a:pt x="626" y="850"/>
                  </a:lnTo>
                  <a:lnTo>
                    <a:pt x="626" y="850"/>
                  </a:lnTo>
                  <a:lnTo>
                    <a:pt x="627" y="849"/>
                  </a:lnTo>
                  <a:lnTo>
                    <a:pt x="627" y="849"/>
                  </a:lnTo>
                  <a:lnTo>
                    <a:pt x="658" y="814"/>
                  </a:lnTo>
                  <a:lnTo>
                    <a:pt x="674" y="795"/>
                  </a:lnTo>
                  <a:lnTo>
                    <a:pt x="689" y="776"/>
                  </a:lnTo>
                  <a:lnTo>
                    <a:pt x="704" y="756"/>
                  </a:lnTo>
                  <a:lnTo>
                    <a:pt x="718" y="736"/>
                  </a:lnTo>
                  <a:lnTo>
                    <a:pt x="731" y="716"/>
                  </a:lnTo>
                  <a:lnTo>
                    <a:pt x="743" y="694"/>
                  </a:lnTo>
                  <a:lnTo>
                    <a:pt x="755" y="672"/>
                  </a:lnTo>
                  <a:lnTo>
                    <a:pt x="764" y="650"/>
                  </a:lnTo>
                  <a:lnTo>
                    <a:pt x="773" y="626"/>
                  </a:lnTo>
                  <a:lnTo>
                    <a:pt x="780" y="604"/>
                  </a:lnTo>
                  <a:lnTo>
                    <a:pt x="787" y="580"/>
                  </a:lnTo>
                  <a:lnTo>
                    <a:pt x="791" y="557"/>
                  </a:lnTo>
                  <a:lnTo>
                    <a:pt x="794" y="533"/>
                  </a:lnTo>
                  <a:lnTo>
                    <a:pt x="795" y="508"/>
                  </a:lnTo>
                  <a:lnTo>
                    <a:pt x="795" y="118"/>
                  </a:lnTo>
                  <a:lnTo>
                    <a:pt x="795" y="118"/>
                  </a:lnTo>
                  <a:lnTo>
                    <a:pt x="802" y="114"/>
                  </a:lnTo>
                  <a:lnTo>
                    <a:pt x="808" y="108"/>
                  </a:lnTo>
                  <a:lnTo>
                    <a:pt x="814" y="102"/>
                  </a:lnTo>
                  <a:lnTo>
                    <a:pt x="818" y="95"/>
                  </a:lnTo>
                  <a:lnTo>
                    <a:pt x="822" y="88"/>
                  </a:lnTo>
                  <a:lnTo>
                    <a:pt x="824" y="80"/>
                  </a:lnTo>
                  <a:lnTo>
                    <a:pt x="827" y="72"/>
                  </a:lnTo>
                  <a:lnTo>
                    <a:pt x="827" y="63"/>
                  </a:lnTo>
                  <a:lnTo>
                    <a:pt x="827" y="63"/>
                  </a:lnTo>
                  <a:lnTo>
                    <a:pt x="827" y="57"/>
                  </a:lnTo>
                  <a:lnTo>
                    <a:pt x="825" y="50"/>
                  </a:lnTo>
                  <a:lnTo>
                    <a:pt x="822" y="39"/>
                  </a:lnTo>
                  <a:lnTo>
                    <a:pt x="816" y="28"/>
                  </a:lnTo>
                  <a:lnTo>
                    <a:pt x="808" y="18"/>
                  </a:lnTo>
                  <a:lnTo>
                    <a:pt x="799" y="11"/>
                  </a:lnTo>
                  <a:lnTo>
                    <a:pt x="788" y="4"/>
                  </a:lnTo>
                  <a:lnTo>
                    <a:pt x="776" y="1"/>
                  </a:lnTo>
                  <a:lnTo>
                    <a:pt x="770" y="0"/>
                  </a:lnTo>
                  <a:lnTo>
                    <a:pt x="763" y="0"/>
                  </a:lnTo>
                  <a:lnTo>
                    <a:pt x="763" y="0"/>
                  </a:lnTo>
                  <a:close/>
                  <a:moveTo>
                    <a:pt x="159" y="317"/>
                  </a:moveTo>
                  <a:lnTo>
                    <a:pt x="159" y="317"/>
                  </a:lnTo>
                  <a:lnTo>
                    <a:pt x="180" y="316"/>
                  </a:lnTo>
                  <a:lnTo>
                    <a:pt x="200" y="314"/>
                  </a:lnTo>
                  <a:lnTo>
                    <a:pt x="219" y="311"/>
                  </a:lnTo>
                  <a:lnTo>
                    <a:pt x="239" y="307"/>
                  </a:lnTo>
                  <a:lnTo>
                    <a:pt x="258" y="300"/>
                  </a:lnTo>
                  <a:lnTo>
                    <a:pt x="275" y="293"/>
                  </a:lnTo>
                  <a:lnTo>
                    <a:pt x="293" y="284"/>
                  </a:lnTo>
                  <a:lnTo>
                    <a:pt x="309" y="275"/>
                  </a:lnTo>
                  <a:lnTo>
                    <a:pt x="325" y="264"/>
                  </a:lnTo>
                  <a:lnTo>
                    <a:pt x="342" y="252"/>
                  </a:lnTo>
                  <a:lnTo>
                    <a:pt x="356" y="239"/>
                  </a:lnTo>
                  <a:lnTo>
                    <a:pt x="369" y="225"/>
                  </a:lnTo>
                  <a:lnTo>
                    <a:pt x="381" y="210"/>
                  </a:lnTo>
                  <a:lnTo>
                    <a:pt x="393" y="195"/>
                  </a:lnTo>
                  <a:lnTo>
                    <a:pt x="404" y="179"/>
                  </a:lnTo>
                  <a:lnTo>
                    <a:pt x="413" y="162"/>
                  </a:lnTo>
                  <a:lnTo>
                    <a:pt x="413" y="162"/>
                  </a:lnTo>
                  <a:lnTo>
                    <a:pt x="423" y="179"/>
                  </a:lnTo>
                  <a:lnTo>
                    <a:pt x="434" y="195"/>
                  </a:lnTo>
                  <a:lnTo>
                    <a:pt x="445" y="210"/>
                  </a:lnTo>
                  <a:lnTo>
                    <a:pt x="457" y="225"/>
                  </a:lnTo>
                  <a:lnTo>
                    <a:pt x="471" y="239"/>
                  </a:lnTo>
                  <a:lnTo>
                    <a:pt x="485" y="252"/>
                  </a:lnTo>
                  <a:lnTo>
                    <a:pt x="500" y="264"/>
                  </a:lnTo>
                  <a:lnTo>
                    <a:pt x="516" y="275"/>
                  </a:lnTo>
                  <a:lnTo>
                    <a:pt x="534" y="284"/>
                  </a:lnTo>
                  <a:lnTo>
                    <a:pt x="551" y="293"/>
                  </a:lnTo>
                  <a:lnTo>
                    <a:pt x="569" y="300"/>
                  </a:lnTo>
                  <a:lnTo>
                    <a:pt x="588" y="307"/>
                  </a:lnTo>
                  <a:lnTo>
                    <a:pt x="608" y="311"/>
                  </a:lnTo>
                  <a:lnTo>
                    <a:pt x="627" y="314"/>
                  </a:lnTo>
                  <a:lnTo>
                    <a:pt x="647" y="316"/>
                  </a:lnTo>
                  <a:lnTo>
                    <a:pt x="668" y="317"/>
                  </a:lnTo>
                  <a:lnTo>
                    <a:pt x="668" y="317"/>
                  </a:lnTo>
                  <a:lnTo>
                    <a:pt x="670" y="317"/>
                  </a:lnTo>
                  <a:lnTo>
                    <a:pt x="412" y="582"/>
                  </a:lnTo>
                  <a:lnTo>
                    <a:pt x="156" y="317"/>
                  </a:lnTo>
                  <a:lnTo>
                    <a:pt x="156" y="317"/>
                  </a:lnTo>
                  <a:lnTo>
                    <a:pt x="159" y="317"/>
                  </a:lnTo>
                  <a:lnTo>
                    <a:pt x="159" y="317"/>
                  </a:lnTo>
                  <a:close/>
                  <a:moveTo>
                    <a:pt x="95" y="346"/>
                  </a:moveTo>
                  <a:lnTo>
                    <a:pt x="160" y="413"/>
                  </a:lnTo>
                  <a:lnTo>
                    <a:pt x="95" y="413"/>
                  </a:lnTo>
                  <a:lnTo>
                    <a:pt x="95" y="346"/>
                  </a:lnTo>
                  <a:close/>
                  <a:moveTo>
                    <a:pt x="95" y="508"/>
                  </a:moveTo>
                  <a:lnTo>
                    <a:pt x="95" y="476"/>
                  </a:lnTo>
                  <a:lnTo>
                    <a:pt x="221" y="476"/>
                  </a:lnTo>
                  <a:lnTo>
                    <a:pt x="284" y="541"/>
                  </a:lnTo>
                  <a:lnTo>
                    <a:pt x="98" y="541"/>
                  </a:lnTo>
                  <a:lnTo>
                    <a:pt x="98" y="541"/>
                  </a:lnTo>
                  <a:lnTo>
                    <a:pt x="96" y="525"/>
                  </a:lnTo>
                  <a:lnTo>
                    <a:pt x="95" y="508"/>
                  </a:lnTo>
                  <a:lnTo>
                    <a:pt x="95" y="508"/>
                  </a:lnTo>
                  <a:close/>
                  <a:moveTo>
                    <a:pt x="113" y="604"/>
                  </a:moveTo>
                  <a:lnTo>
                    <a:pt x="345" y="604"/>
                  </a:lnTo>
                  <a:lnTo>
                    <a:pt x="368" y="628"/>
                  </a:lnTo>
                  <a:lnTo>
                    <a:pt x="328" y="669"/>
                  </a:lnTo>
                  <a:lnTo>
                    <a:pt x="328" y="669"/>
                  </a:lnTo>
                  <a:lnTo>
                    <a:pt x="323" y="668"/>
                  </a:lnTo>
                  <a:lnTo>
                    <a:pt x="318" y="667"/>
                  </a:lnTo>
                  <a:lnTo>
                    <a:pt x="142" y="667"/>
                  </a:lnTo>
                  <a:lnTo>
                    <a:pt x="142" y="667"/>
                  </a:lnTo>
                  <a:lnTo>
                    <a:pt x="133" y="652"/>
                  </a:lnTo>
                  <a:lnTo>
                    <a:pt x="126" y="636"/>
                  </a:lnTo>
                  <a:lnTo>
                    <a:pt x="119" y="620"/>
                  </a:lnTo>
                  <a:lnTo>
                    <a:pt x="113" y="604"/>
                  </a:lnTo>
                  <a:lnTo>
                    <a:pt x="113" y="604"/>
                  </a:lnTo>
                  <a:close/>
                  <a:moveTo>
                    <a:pt x="184" y="731"/>
                  </a:moveTo>
                  <a:lnTo>
                    <a:pt x="268" y="731"/>
                  </a:lnTo>
                  <a:lnTo>
                    <a:pt x="221" y="778"/>
                  </a:lnTo>
                  <a:lnTo>
                    <a:pt x="221" y="778"/>
                  </a:lnTo>
                  <a:lnTo>
                    <a:pt x="202" y="755"/>
                  </a:lnTo>
                  <a:lnTo>
                    <a:pt x="184" y="731"/>
                  </a:lnTo>
                  <a:lnTo>
                    <a:pt x="184" y="731"/>
                  </a:lnTo>
                  <a:close/>
                  <a:moveTo>
                    <a:pt x="413" y="947"/>
                  </a:moveTo>
                  <a:lnTo>
                    <a:pt x="413" y="947"/>
                  </a:lnTo>
                  <a:lnTo>
                    <a:pt x="387" y="928"/>
                  </a:lnTo>
                  <a:lnTo>
                    <a:pt x="351" y="900"/>
                  </a:lnTo>
                  <a:lnTo>
                    <a:pt x="331" y="884"/>
                  </a:lnTo>
                  <a:lnTo>
                    <a:pt x="310" y="866"/>
                  </a:lnTo>
                  <a:lnTo>
                    <a:pt x="288" y="845"/>
                  </a:lnTo>
                  <a:lnTo>
                    <a:pt x="265" y="824"/>
                  </a:lnTo>
                  <a:lnTo>
                    <a:pt x="412" y="674"/>
                  </a:lnTo>
                  <a:lnTo>
                    <a:pt x="559" y="826"/>
                  </a:lnTo>
                  <a:lnTo>
                    <a:pt x="559" y="826"/>
                  </a:lnTo>
                  <a:lnTo>
                    <a:pt x="537" y="847"/>
                  </a:lnTo>
                  <a:lnTo>
                    <a:pt x="515" y="867"/>
                  </a:lnTo>
                  <a:lnTo>
                    <a:pt x="475" y="901"/>
                  </a:lnTo>
                  <a:lnTo>
                    <a:pt x="439" y="928"/>
                  </a:lnTo>
                  <a:lnTo>
                    <a:pt x="413" y="947"/>
                  </a:lnTo>
                  <a:lnTo>
                    <a:pt x="413" y="947"/>
                  </a:lnTo>
                  <a:close/>
                  <a:moveTo>
                    <a:pt x="603" y="780"/>
                  </a:moveTo>
                  <a:lnTo>
                    <a:pt x="556" y="731"/>
                  </a:lnTo>
                  <a:lnTo>
                    <a:pt x="643" y="731"/>
                  </a:lnTo>
                  <a:lnTo>
                    <a:pt x="643" y="731"/>
                  </a:lnTo>
                  <a:lnTo>
                    <a:pt x="624" y="756"/>
                  </a:lnTo>
                  <a:lnTo>
                    <a:pt x="603" y="780"/>
                  </a:lnTo>
                  <a:lnTo>
                    <a:pt x="603" y="780"/>
                  </a:lnTo>
                  <a:close/>
                  <a:moveTo>
                    <a:pt x="685" y="667"/>
                  </a:moveTo>
                  <a:lnTo>
                    <a:pt x="509" y="667"/>
                  </a:lnTo>
                  <a:lnTo>
                    <a:pt x="509" y="667"/>
                  </a:lnTo>
                  <a:lnTo>
                    <a:pt x="503" y="668"/>
                  </a:lnTo>
                  <a:lnTo>
                    <a:pt x="497" y="669"/>
                  </a:lnTo>
                  <a:lnTo>
                    <a:pt x="456" y="628"/>
                  </a:lnTo>
                  <a:lnTo>
                    <a:pt x="480" y="604"/>
                  </a:lnTo>
                  <a:lnTo>
                    <a:pt x="714" y="604"/>
                  </a:lnTo>
                  <a:lnTo>
                    <a:pt x="714" y="604"/>
                  </a:lnTo>
                  <a:lnTo>
                    <a:pt x="707" y="620"/>
                  </a:lnTo>
                  <a:lnTo>
                    <a:pt x="701" y="636"/>
                  </a:lnTo>
                  <a:lnTo>
                    <a:pt x="694" y="652"/>
                  </a:lnTo>
                  <a:lnTo>
                    <a:pt x="685" y="667"/>
                  </a:lnTo>
                  <a:lnTo>
                    <a:pt x="685" y="667"/>
                  </a:lnTo>
                  <a:close/>
                  <a:moveTo>
                    <a:pt x="731" y="508"/>
                  </a:moveTo>
                  <a:lnTo>
                    <a:pt x="731" y="508"/>
                  </a:lnTo>
                  <a:lnTo>
                    <a:pt x="731" y="525"/>
                  </a:lnTo>
                  <a:lnTo>
                    <a:pt x="729" y="541"/>
                  </a:lnTo>
                  <a:lnTo>
                    <a:pt x="542" y="541"/>
                  </a:lnTo>
                  <a:lnTo>
                    <a:pt x="604" y="476"/>
                  </a:lnTo>
                  <a:lnTo>
                    <a:pt x="604" y="476"/>
                  </a:lnTo>
                  <a:lnTo>
                    <a:pt x="604" y="476"/>
                  </a:lnTo>
                  <a:lnTo>
                    <a:pt x="731" y="476"/>
                  </a:lnTo>
                  <a:lnTo>
                    <a:pt x="731" y="508"/>
                  </a:lnTo>
                  <a:close/>
                  <a:moveTo>
                    <a:pt x="731" y="413"/>
                  </a:moveTo>
                  <a:lnTo>
                    <a:pt x="666" y="413"/>
                  </a:lnTo>
                  <a:lnTo>
                    <a:pt x="731" y="345"/>
                  </a:lnTo>
                  <a:lnTo>
                    <a:pt x="731" y="413"/>
                  </a:lnTo>
                  <a:close/>
                  <a:moveTo>
                    <a:pt x="509" y="381"/>
                  </a:moveTo>
                  <a:lnTo>
                    <a:pt x="509" y="381"/>
                  </a:lnTo>
                  <a:lnTo>
                    <a:pt x="508" y="371"/>
                  </a:lnTo>
                  <a:lnTo>
                    <a:pt x="507" y="361"/>
                  </a:lnTo>
                  <a:lnTo>
                    <a:pt x="505" y="353"/>
                  </a:lnTo>
                  <a:lnTo>
                    <a:pt x="501" y="344"/>
                  </a:lnTo>
                  <a:lnTo>
                    <a:pt x="497" y="336"/>
                  </a:lnTo>
                  <a:lnTo>
                    <a:pt x="493" y="328"/>
                  </a:lnTo>
                  <a:lnTo>
                    <a:pt x="487" y="321"/>
                  </a:lnTo>
                  <a:lnTo>
                    <a:pt x="481" y="314"/>
                  </a:lnTo>
                  <a:lnTo>
                    <a:pt x="474" y="308"/>
                  </a:lnTo>
                  <a:lnTo>
                    <a:pt x="467" y="302"/>
                  </a:lnTo>
                  <a:lnTo>
                    <a:pt x="459" y="297"/>
                  </a:lnTo>
                  <a:lnTo>
                    <a:pt x="450" y="293"/>
                  </a:lnTo>
                  <a:lnTo>
                    <a:pt x="441" y="290"/>
                  </a:lnTo>
                  <a:lnTo>
                    <a:pt x="433" y="287"/>
                  </a:lnTo>
                  <a:lnTo>
                    <a:pt x="423" y="286"/>
                  </a:lnTo>
                  <a:lnTo>
                    <a:pt x="413" y="285"/>
                  </a:lnTo>
                  <a:lnTo>
                    <a:pt x="413" y="285"/>
                  </a:lnTo>
                  <a:lnTo>
                    <a:pt x="404" y="286"/>
                  </a:lnTo>
                  <a:lnTo>
                    <a:pt x="394" y="287"/>
                  </a:lnTo>
                  <a:lnTo>
                    <a:pt x="384" y="290"/>
                  </a:lnTo>
                  <a:lnTo>
                    <a:pt x="376" y="293"/>
                  </a:lnTo>
                  <a:lnTo>
                    <a:pt x="368" y="297"/>
                  </a:lnTo>
                  <a:lnTo>
                    <a:pt x="360" y="302"/>
                  </a:lnTo>
                  <a:lnTo>
                    <a:pt x="352" y="308"/>
                  </a:lnTo>
                  <a:lnTo>
                    <a:pt x="346" y="314"/>
                  </a:lnTo>
                  <a:lnTo>
                    <a:pt x="339" y="321"/>
                  </a:lnTo>
                  <a:lnTo>
                    <a:pt x="334" y="328"/>
                  </a:lnTo>
                  <a:lnTo>
                    <a:pt x="330" y="336"/>
                  </a:lnTo>
                  <a:lnTo>
                    <a:pt x="325" y="344"/>
                  </a:lnTo>
                  <a:lnTo>
                    <a:pt x="322" y="353"/>
                  </a:lnTo>
                  <a:lnTo>
                    <a:pt x="320" y="361"/>
                  </a:lnTo>
                  <a:lnTo>
                    <a:pt x="318" y="371"/>
                  </a:lnTo>
                  <a:lnTo>
                    <a:pt x="318" y="381"/>
                  </a:lnTo>
                  <a:lnTo>
                    <a:pt x="318" y="381"/>
                  </a:lnTo>
                  <a:lnTo>
                    <a:pt x="318" y="390"/>
                  </a:lnTo>
                  <a:lnTo>
                    <a:pt x="320" y="400"/>
                  </a:lnTo>
                  <a:lnTo>
                    <a:pt x="322" y="410"/>
                  </a:lnTo>
                  <a:lnTo>
                    <a:pt x="325" y="418"/>
                  </a:lnTo>
                  <a:lnTo>
                    <a:pt x="330" y="427"/>
                  </a:lnTo>
                  <a:lnTo>
                    <a:pt x="334" y="434"/>
                  </a:lnTo>
                  <a:lnTo>
                    <a:pt x="339" y="442"/>
                  </a:lnTo>
                  <a:lnTo>
                    <a:pt x="346" y="448"/>
                  </a:lnTo>
                  <a:lnTo>
                    <a:pt x="352" y="455"/>
                  </a:lnTo>
                  <a:lnTo>
                    <a:pt x="360" y="460"/>
                  </a:lnTo>
                  <a:lnTo>
                    <a:pt x="368" y="466"/>
                  </a:lnTo>
                  <a:lnTo>
                    <a:pt x="376" y="469"/>
                  </a:lnTo>
                  <a:lnTo>
                    <a:pt x="384" y="472"/>
                  </a:lnTo>
                  <a:lnTo>
                    <a:pt x="394" y="474"/>
                  </a:lnTo>
                  <a:lnTo>
                    <a:pt x="404" y="476"/>
                  </a:lnTo>
                  <a:lnTo>
                    <a:pt x="413" y="476"/>
                  </a:lnTo>
                  <a:lnTo>
                    <a:pt x="413" y="476"/>
                  </a:lnTo>
                  <a:lnTo>
                    <a:pt x="423" y="476"/>
                  </a:lnTo>
                  <a:lnTo>
                    <a:pt x="433" y="474"/>
                  </a:lnTo>
                  <a:lnTo>
                    <a:pt x="441" y="472"/>
                  </a:lnTo>
                  <a:lnTo>
                    <a:pt x="450" y="469"/>
                  </a:lnTo>
                  <a:lnTo>
                    <a:pt x="459" y="466"/>
                  </a:lnTo>
                  <a:lnTo>
                    <a:pt x="467" y="460"/>
                  </a:lnTo>
                  <a:lnTo>
                    <a:pt x="474" y="455"/>
                  </a:lnTo>
                  <a:lnTo>
                    <a:pt x="481" y="448"/>
                  </a:lnTo>
                  <a:lnTo>
                    <a:pt x="487" y="442"/>
                  </a:lnTo>
                  <a:lnTo>
                    <a:pt x="493" y="434"/>
                  </a:lnTo>
                  <a:lnTo>
                    <a:pt x="497" y="427"/>
                  </a:lnTo>
                  <a:lnTo>
                    <a:pt x="501" y="418"/>
                  </a:lnTo>
                  <a:lnTo>
                    <a:pt x="505" y="410"/>
                  </a:lnTo>
                  <a:lnTo>
                    <a:pt x="507" y="400"/>
                  </a:lnTo>
                  <a:lnTo>
                    <a:pt x="508" y="390"/>
                  </a:lnTo>
                  <a:lnTo>
                    <a:pt x="509" y="381"/>
                  </a:lnTo>
                  <a:lnTo>
                    <a:pt x="509" y="381"/>
                  </a:lnTo>
                  <a:close/>
                  <a:moveTo>
                    <a:pt x="381" y="381"/>
                  </a:moveTo>
                  <a:lnTo>
                    <a:pt x="381" y="381"/>
                  </a:lnTo>
                  <a:lnTo>
                    <a:pt x="382" y="374"/>
                  </a:lnTo>
                  <a:lnTo>
                    <a:pt x="384" y="369"/>
                  </a:lnTo>
                  <a:lnTo>
                    <a:pt x="387" y="364"/>
                  </a:lnTo>
                  <a:lnTo>
                    <a:pt x="391" y="358"/>
                  </a:lnTo>
                  <a:lnTo>
                    <a:pt x="395" y="355"/>
                  </a:lnTo>
                  <a:lnTo>
                    <a:pt x="401" y="352"/>
                  </a:lnTo>
                  <a:lnTo>
                    <a:pt x="407" y="350"/>
                  </a:lnTo>
                  <a:lnTo>
                    <a:pt x="413" y="350"/>
                  </a:lnTo>
                  <a:lnTo>
                    <a:pt x="413" y="350"/>
                  </a:lnTo>
                  <a:lnTo>
                    <a:pt x="420" y="350"/>
                  </a:lnTo>
                  <a:lnTo>
                    <a:pt x="425" y="352"/>
                  </a:lnTo>
                  <a:lnTo>
                    <a:pt x="431" y="355"/>
                  </a:lnTo>
                  <a:lnTo>
                    <a:pt x="436" y="358"/>
                  </a:lnTo>
                  <a:lnTo>
                    <a:pt x="439" y="364"/>
                  </a:lnTo>
                  <a:lnTo>
                    <a:pt x="442" y="369"/>
                  </a:lnTo>
                  <a:lnTo>
                    <a:pt x="445" y="374"/>
                  </a:lnTo>
                  <a:lnTo>
                    <a:pt x="446" y="381"/>
                  </a:lnTo>
                  <a:lnTo>
                    <a:pt x="446" y="381"/>
                  </a:lnTo>
                  <a:lnTo>
                    <a:pt x="445" y="387"/>
                  </a:lnTo>
                  <a:lnTo>
                    <a:pt x="442" y="394"/>
                  </a:lnTo>
                  <a:lnTo>
                    <a:pt x="439" y="399"/>
                  </a:lnTo>
                  <a:lnTo>
                    <a:pt x="436" y="403"/>
                  </a:lnTo>
                  <a:lnTo>
                    <a:pt x="431" y="408"/>
                  </a:lnTo>
                  <a:lnTo>
                    <a:pt x="425" y="411"/>
                  </a:lnTo>
                  <a:lnTo>
                    <a:pt x="420" y="412"/>
                  </a:lnTo>
                  <a:lnTo>
                    <a:pt x="413" y="413"/>
                  </a:lnTo>
                  <a:lnTo>
                    <a:pt x="413" y="413"/>
                  </a:lnTo>
                  <a:lnTo>
                    <a:pt x="407" y="412"/>
                  </a:lnTo>
                  <a:lnTo>
                    <a:pt x="401" y="411"/>
                  </a:lnTo>
                  <a:lnTo>
                    <a:pt x="395" y="408"/>
                  </a:lnTo>
                  <a:lnTo>
                    <a:pt x="391" y="403"/>
                  </a:lnTo>
                  <a:lnTo>
                    <a:pt x="387" y="399"/>
                  </a:lnTo>
                  <a:lnTo>
                    <a:pt x="384" y="394"/>
                  </a:lnTo>
                  <a:lnTo>
                    <a:pt x="382" y="387"/>
                  </a:lnTo>
                  <a:lnTo>
                    <a:pt x="381" y="381"/>
                  </a:lnTo>
                  <a:lnTo>
                    <a:pt x="381" y="381"/>
                  </a:lnTo>
                  <a:close/>
                  <a:moveTo>
                    <a:pt x="359" y="772"/>
                  </a:moveTo>
                  <a:lnTo>
                    <a:pt x="359" y="772"/>
                  </a:lnTo>
                  <a:lnTo>
                    <a:pt x="356" y="777"/>
                  </a:lnTo>
                  <a:lnTo>
                    <a:pt x="352" y="783"/>
                  </a:lnTo>
                  <a:lnTo>
                    <a:pt x="350" y="788"/>
                  </a:lnTo>
                  <a:lnTo>
                    <a:pt x="350" y="795"/>
                  </a:lnTo>
                  <a:lnTo>
                    <a:pt x="350" y="800"/>
                  </a:lnTo>
                  <a:lnTo>
                    <a:pt x="352" y="807"/>
                  </a:lnTo>
                  <a:lnTo>
                    <a:pt x="356" y="812"/>
                  </a:lnTo>
                  <a:lnTo>
                    <a:pt x="359" y="817"/>
                  </a:lnTo>
                  <a:lnTo>
                    <a:pt x="368" y="826"/>
                  </a:lnTo>
                  <a:lnTo>
                    <a:pt x="359" y="836"/>
                  </a:lnTo>
                  <a:lnTo>
                    <a:pt x="359" y="836"/>
                  </a:lnTo>
                  <a:lnTo>
                    <a:pt x="356" y="841"/>
                  </a:lnTo>
                  <a:lnTo>
                    <a:pt x="352" y="846"/>
                  </a:lnTo>
                  <a:lnTo>
                    <a:pt x="350" y="852"/>
                  </a:lnTo>
                  <a:lnTo>
                    <a:pt x="350" y="858"/>
                  </a:lnTo>
                  <a:lnTo>
                    <a:pt x="350" y="865"/>
                  </a:lnTo>
                  <a:lnTo>
                    <a:pt x="352" y="870"/>
                  </a:lnTo>
                  <a:lnTo>
                    <a:pt x="356" y="875"/>
                  </a:lnTo>
                  <a:lnTo>
                    <a:pt x="359" y="881"/>
                  </a:lnTo>
                  <a:lnTo>
                    <a:pt x="359" y="881"/>
                  </a:lnTo>
                  <a:lnTo>
                    <a:pt x="364" y="885"/>
                  </a:lnTo>
                  <a:lnTo>
                    <a:pt x="369" y="887"/>
                  </a:lnTo>
                  <a:lnTo>
                    <a:pt x="376" y="889"/>
                  </a:lnTo>
                  <a:lnTo>
                    <a:pt x="381" y="890"/>
                  </a:lnTo>
                  <a:lnTo>
                    <a:pt x="381" y="890"/>
                  </a:lnTo>
                  <a:lnTo>
                    <a:pt x="388" y="889"/>
                  </a:lnTo>
                  <a:lnTo>
                    <a:pt x="393" y="887"/>
                  </a:lnTo>
                  <a:lnTo>
                    <a:pt x="400" y="885"/>
                  </a:lnTo>
                  <a:lnTo>
                    <a:pt x="404" y="881"/>
                  </a:lnTo>
                  <a:lnTo>
                    <a:pt x="413" y="871"/>
                  </a:lnTo>
                  <a:lnTo>
                    <a:pt x="423" y="881"/>
                  </a:lnTo>
                  <a:lnTo>
                    <a:pt x="423" y="881"/>
                  </a:lnTo>
                  <a:lnTo>
                    <a:pt x="427" y="885"/>
                  </a:lnTo>
                  <a:lnTo>
                    <a:pt x="433" y="887"/>
                  </a:lnTo>
                  <a:lnTo>
                    <a:pt x="439" y="889"/>
                  </a:lnTo>
                  <a:lnTo>
                    <a:pt x="446" y="890"/>
                  </a:lnTo>
                  <a:lnTo>
                    <a:pt x="446" y="890"/>
                  </a:lnTo>
                  <a:lnTo>
                    <a:pt x="451" y="889"/>
                  </a:lnTo>
                  <a:lnTo>
                    <a:pt x="457" y="887"/>
                  </a:lnTo>
                  <a:lnTo>
                    <a:pt x="463" y="885"/>
                  </a:lnTo>
                  <a:lnTo>
                    <a:pt x="468" y="881"/>
                  </a:lnTo>
                  <a:lnTo>
                    <a:pt x="468" y="881"/>
                  </a:lnTo>
                  <a:lnTo>
                    <a:pt x="471" y="875"/>
                  </a:lnTo>
                  <a:lnTo>
                    <a:pt x="475" y="870"/>
                  </a:lnTo>
                  <a:lnTo>
                    <a:pt x="477" y="865"/>
                  </a:lnTo>
                  <a:lnTo>
                    <a:pt x="477" y="858"/>
                  </a:lnTo>
                  <a:lnTo>
                    <a:pt x="477" y="852"/>
                  </a:lnTo>
                  <a:lnTo>
                    <a:pt x="475" y="846"/>
                  </a:lnTo>
                  <a:lnTo>
                    <a:pt x="471" y="841"/>
                  </a:lnTo>
                  <a:lnTo>
                    <a:pt x="468" y="836"/>
                  </a:lnTo>
                  <a:lnTo>
                    <a:pt x="459" y="826"/>
                  </a:lnTo>
                  <a:lnTo>
                    <a:pt x="468" y="817"/>
                  </a:lnTo>
                  <a:lnTo>
                    <a:pt x="468" y="817"/>
                  </a:lnTo>
                  <a:lnTo>
                    <a:pt x="471" y="812"/>
                  </a:lnTo>
                  <a:lnTo>
                    <a:pt x="475" y="807"/>
                  </a:lnTo>
                  <a:lnTo>
                    <a:pt x="477" y="800"/>
                  </a:lnTo>
                  <a:lnTo>
                    <a:pt x="477" y="795"/>
                  </a:lnTo>
                  <a:lnTo>
                    <a:pt x="477" y="788"/>
                  </a:lnTo>
                  <a:lnTo>
                    <a:pt x="475" y="783"/>
                  </a:lnTo>
                  <a:lnTo>
                    <a:pt x="471" y="777"/>
                  </a:lnTo>
                  <a:lnTo>
                    <a:pt x="468" y="772"/>
                  </a:lnTo>
                  <a:lnTo>
                    <a:pt x="468" y="772"/>
                  </a:lnTo>
                  <a:lnTo>
                    <a:pt x="463" y="768"/>
                  </a:lnTo>
                  <a:lnTo>
                    <a:pt x="457" y="765"/>
                  </a:lnTo>
                  <a:lnTo>
                    <a:pt x="451" y="764"/>
                  </a:lnTo>
                  <a:lnTo>
                    <a:pt x="446" y="763"/>
                  </a:lnTo>
                  <a:lnTo>
                    <a:pt x="439" y="764"/>
                  </a:lnTo>
                  <a:lnTo>
                    <a:pt x="433" y="765"/>
                  </a:lnTo>
                  <a:lnTo>
                    <a:pt x="427" y="768"/>
                  </a:lnTo>
                  <a:lnTo>
                    <a:pt x="423" y="772"/>
                  </a:lnTo>
                  <a:lnTo>
                    <a:pt x="413" y="781"/>
                  </a:lnTo>
                  <a:lnTo>
                    <a:pt x="404" y="772"/>
                  </a:lnTo>
                  <a:lnTo>
                    <a:pt x="404" y="772"/>
                  </a:lnTo>
                  <a:lnTo>
                    <a:pt x="400" y="768"/>
                  </a:lnTo>
                  <a:lnTo>
                    <a:pt x="393" y="765"/>
                  </a:lnTo>
                  <a:lnTo>
                    <a:pt x="388" y="764"/>
                  </a:lnTo>
                  <a:lnTo>
                    <a:pt x="381" y="763"/>
                  </a:lnTo>
                  <a:lnTo>
                    <a:pt x="376" y="764"/>
                  </a:lnTo>
                  <a:lnTo>
                    <a:pt x="369" y="765"/>
                  </a:lnTo>
                  <a:lnTo>
                    <a:pt x="364" y="768"/>
                  </a:lnTo>
                  <a:lnTo>
                    <a:pt x="359" y="772"/>
                  </a:lnTo>
                  <a:lnTo>
                    <a:pt x="359" y="7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1" name="Freeform 41"/>
            <p:cNvSpPr>
              <a:spLocks noEditPoints="1"/>
            </p:cNvSpPr>
            <p:nvPr/>
          </p:nvSpPr>
          <p:spPr bwMode="auto">
            <a:xfrm>
              <a:off x="9505648" y="5476195"/>
              <a:ext cx="322263" cy="322263"/>
            </a:xfrm>
            <a:custGeom>
              <a:avLst/>
              <a:gdLst>
                <a:gd name="T0" fmla="*/ 1016 w 1018"/>
                <a:gd name="T1" fmla="*/ 522 h 1016"/>
                <a:gd name="T2" fmla="*/ 996 w 1018"/>
                <a:gd name="T3" fmla="*/ 453 h 1016"/>
                <a:gd name="T4" fmla="*/ 1016 w 1018"/>
                <a:gd name="T5" fmla="*/ 19 h 1016"/>
                <a:gd name="T6" fmla="*/ 969 w 1018"/>
                <a:gd name="T7" fmla="*/ 5 h 1016"/>
                <a:gd name="T8" fmla="*/ 859 w 1018"/>
                <a:gd name="T9" fmla="*/ 31 h 1016"/>
                <a:gd name="T10" fmla="*/ 821 w 1018"/>
                <a:gd name="T11" fmla="*/ 0 h 1016"/>
                <a:gd name="T12" fmla="*/ 699 w 1018"/>
                <a:gd name="T13" fmla="*/ 37 h 1016"/>
                <a:gd name="T14" fmla="*/ 668 w 1018"/>
                <a:gd name="T15" fmla="*/ 0 h 1016"/>
                <a:gd name="T16" fmla="*/ 545 w 1018"/>
                <a:gd name="T17" fmla="*/ 8 h 1016"/>
                <a:gd name="T18" fmla="*/ 473 w 1018"/>
                <a:gd name="T19" fmla="*/ 8 h 1016"/>
                <a:gd name="T20" fmla="*/ 350 w 1018"/>
                <a:gd name="T21" fmla="*/ 0 h 1016"/>
                <a:gd name="T22" fmla="*/ 319 w 1018"/>
                <a:gd name="T23" fmla="*/ 31 h 1016"/>
                <a:gd name="T24" fmla="*/ 213 w 1018"/>
                <a:gd name="T25" fmla="*/ 8 h 1016"/>
                <a:gd name="T26" fmla="*/ 164 w 1018"/>
                <a:gd name="T27" fmla="*/ 14 h 1016"/>
                <a:gd name="T28" fmla="*/ 296 w 1018"/>
                <a:gd name="T29" fmla="*/ 181 h 1016"/>
                <a:gd name="T30" fmla="*/ 32 w 1018"/>
                <a:gd name="T31" fmla="*/ 0 h 1016"/>
                <a:gd name="T32" fmla="*/ 0 w 1018"/>
                <a:gd name="T33" fmla="*/ 31 h 1016"/>
                <a:gd name="T34" fmla="*/ 9 w 1018"/>
                <a:gd name="T35" fmla="*/ 472 h 1016"/>
                <a:gd name="T36" fmla="*/ 6 w 1018"/>
                <a:gd name="T37" fmla="*/ 537 h 1016"/>
                <a:gd name="T38" fmla="*/ 1 w 1018"/>
                <a:gd name="T39" fmla="*/ 978 h 1016"/>
                <a:gd name="T40" fmla="*/ 26 w 1018"/>
                <a:gd name="T41" fmla="*/ 1016 h 1016"/>
                <a:gd name="T42" fmla="*/ 295 w 1018"/>
                <a:gd name="T43" fmla="*/ 836 h 1016"/>
                <a:gd name="T44" fmla="*/ 164 w 1018"/>
                <a:gd name="T45" fmla="*/ 1002 h 1016"/>
                <a:gd name="T46" fmla="*/ 213 w 1018"/>
                <a:gd name="T47" fmla="*/ 1007 h 1016"/>
                <a:gd name="T48" fmla="*/ 319 w 1018"/>
                <a:gd name="T49" fmla="*/ 990 h 1016"/>
                <a:gd name="T50" fmla="*/ 361 w 1018"/>
                <a:gd name="T51" fmla="*/ 1014 h 1016"/>
                <a:gd name="T52" fmla="*/ 487 w 1018"/>
                <a:gd name="T53" fmla="*/ 1013 h 1016"/>
                <a:gd name="T54" fmla="*/ 558 w 1018"/>
                <a:gd name="T55" fmla="*/ 999 h 1016"/>
                <a:gd name="T56" fmla="*/ 680 w 1018"/>
                <a:gd name="T57" fmla="*/ 1014 h 1016"/>
                <a:gd name="T58" fmla="*/ 694 w 1018"/>
                <a:gd name="T59" fmla="*/ 967 h 1016"/>
                <a:gd name="T60" fmla="*/ 821 w 1018"/>
                <a:gd name="T61" fmla="*/ 1016 h 1016"/>
                <a:gd name="T62" fmla="*/ 859 w 1018"/>
                <a:gd name="T63" fmla="*/ 985 h 1016"/>
                <a:gd name="T64" fmla="*/ 963 w 1018"/>
                <a:gd name="T65" fmla="*/ 1007 h 1016"/>
                <a:gd name="T66" fmla="*/ 1008 w 1018"/>
                <a:gd name="T67" fmla="*/ 1007 h 1016"/>
                <a:gd name="T68" fmla="*/ 500 w 1018"/>
                <a:gd name="T69" fmla="*/ 67 h 1016"/>
                <a:gd name="T70" fmla="*/ 261 w 1018"/>
                <a:gd name="T71" fmla="*/ 711 h 1016"/>
                <a:gd name="T72" fmla="*/ 518 w 1018"/>
                <a:gd name="T73" fmla="*/ 948 h 1016"/>
                <a:gd name="T74" fmla="*/ 756 w 1018"/>
                <a:gd name="T75" fmla="*/ 710 h 1016"/>
                <a:gd name="T76" fmla="*/ 953 w 1018"/>
                <a:gd name="T77" fmla="*/ 515 h 1016"/>
                <a:gd name="T78" fmla="*/ 710 w 1018"/>
                <a:gd name="T79" fmla="*/ 429 h 1016"/>
                <a:gd name="T80" fmla="*/ 668 w 1018"/>
                <a:gd name="T81" fmla="*/ 507 h 1016"/>
                <a:gd name="T82" fmla="*/ 703 w 1018"/>
                <a:gd name="T83" fmla="*/ 581 h 1016"/>
                <a:gd name="T84" fmla="*/ 783 w 1018"/>
                <a:gd name="T85" fmla="*/ 602 h 1016"/>
                <a:gd name="T86" fmla="*/ 852 w 1018"/>
                <a:gd name="T87" fmla="*/ 545 h 1016"/>
                <a:gd name="T88" fmla="*/ 847 w 1018"/>
                <a:gd name="T89" fmla="*/ 462 h 1016"/>
                <a:gd name="T90" fmla="*/ 773 w 1018"/>
                <a:gd name="T91" fmla="*/ 413 h 1016"/>
                <a:gd name="T92" fmla="*/ 734 w 1018"/>
                <a:gd name="T93" fmla="*/ 520 h 1016"/>
                <a:gd name="T94" fmla="*/ 757 w 1018"/>
                <a:gd name="T95" fmla="*/ 476 h 1016"/>
                <a:gd name="T96" fmla="*/ 795 w 1018"/>
                <a:gd name="T97" fmla="*/ 507 h 1016"/>
                <a:gd name="T98" fmla="*/ 764 w 1018"/>
                <a:gd name="T99" fmla="*/ 540 h 1016"/>
                <a:gd name="T100" fmla="*/ 188 w 1018"/>
                <a:gd name="T101" fmla="*/ 441 h 1016"/>
                <a:gd name="T102" fmla="*/ 160 w 1018"/>
                <a:gd name="T103" fmla="*/ 518 h 1016"/>
                <a:gd name="T104" fmla="*/ 209 w 1018"/>
                <a:gd name="T105" fmla="*/ 592 h 1016"/>
                <a:gd name="T106" fmla="*/ 292 w 1018"/>
                <a:gd name="T107" fmla="*/ 595 h 1016"/>
                <a:gd name="T108" fmla="*/ 347 w 1018"/>
                <a:gd name="T109" fmla="*/ 527 h 1016"/>
                <a:gd name="T110" fmla="*/ 328 w 1018"/>
                <a:gd name="T111" fmla="*/ 447 h 1016"/>
                <a:gd name="T112" fmla="*/ 254 w 1018"/>
                <a:gd name="T113" fmla="*/ 413 h 1016"/>
                <a:gd name="T114" fmla="*/ 223 w 1018"/>
                <a:gd name="T115" fmla="*/ 507 h 1016"/>
                <a:gd name="T116" fmla="*/ 254 w 1018"/>
                <a:gd name="T117" fmla="*/ 476 h 1016"/>
                <a:gd name="T118" fmla="*/ 285 w 1018"/>
                <a:gd name="T119" fmla="*/ 51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6">
                  <a:moveTo>
                    <a:pt x="817" y="771"/>
                  </a:moveTo>
                  <a:lnTo>
                    <a:pt x="801" y="755"/>
                  </a:lnTo>
                  <a:lnTo>
                    <a:pt x="996" y="562"/>
                  </a:lnTo>
                  <a:lnTo>
                    <a:pt x="996" y="562"/>
                  </a:lnTo>
                  <a:lnTo>
                    <a:pt x="1000" y="557"/>
                  </a:lnTo>
                  <a:lnTo>
                    <a:pt x="1005" y="550"/>
                  </a:lnTo>
                  <a:lnTo>
                    <a:pt x="1008" y="544"/>
                  </a:lnTo>
                  <a:lnTo>
                    <a:pt x="1012" y="536"/>
                  </a:lnTo>
                  <a:lnTo>
                    <a:pt x="1014" y="530"/>
                  </a:lnTo>
                  <a:lnTo>
                    <a:pt x="1016" y="522"/>
                  </a:lnTo>
                  <a:lnTo>
                    <a:pt x="1017" y="515"/>
                  </a:lnTo>
                  <a:lnTo>
                    <a:pt x="1017" y="507"/>
                  </a:lnTo>
                  <a:lnTo>
                    <a:pt x="1017" y="500"/>
                  </a:lnTo>
                  <a:lnTo>
                    <a:pt x="1016" y="492"/>
                  </a:lnTo>
                  <a:lnTo>
                    <a:pt x="1014" y="485"/>
                  </a:lnTo>
                  <a:lnTo>
                    <a:pt x="1012" y="478"/>
                  </a:lnTo>
                  <a:lnTo>
                    <a:pt x="1008" y="471"/>
                  </a:lnTo>
                  <a:lnTo>
                    <a:pt x="1005" y="464"/>
                  </a:lnTo>
                  <a:lnTo>
                    <a:pt x="1000" y="458"/>
                  </a:lnTo>
                  <a:lnTo>
                    <a:pt x="996" y="453"/>
                  </a:lnTo>
                  <a:lnTo>
                    <a:pt x="802" y="260"/>
                  </a:lnTo>
                  <a:lnTo>
                    <a:pt x="817" y="245"/>
                  </a:lnTo>
                  <a:lnTo>
                    <a:pt x="1008" y="54"/>
                  </a:lnTo>
                  <a:lnTo>
                    <a:pt x="1008" y="54"/>
                  </a:lnTo>
                  <a:lnTo>
                    <a:pt x="1013" y="49"/>
                  </a:lnTo>
                  <a:lnTo>
                    <a:pt x="1016" y="43"/>
                  </a:lnTo>
                  <a:lnTo>
                    <a:pt x="1017" y="37"/>
                  </a:lnTo>
                  <a:lnTo>
                    <a:pt x="1018" y="31"/>
                  </a:lnTo>
                  <a:lnTo>
                    <a:pt x="1017" y="26"/>
                  </a:lnTo>
                  <a:lnTo>
                    <a:pt x="1016" y="19"/>
                  </a:lnTo>
                  <a:lnTo>
                    <a:pt x="1013" y="14"/>
                  </a:lnTo>
                  <a:lnTo>
                    <a:pt x="1008" y="8"/>
                  </a:lnTo>
                  <a:lnTo>
                    <a:pt x="1008" y="8"/>
                  </a:lnTo>
                  <a:lnTo>
                    <a:pt x="1003" y="5"/>
                  </a:lnTo>
                  <a:lnTo>
                    <a:pt x="998" y="2"/>
                  </a:lnTo>
                  <a:lnTo>
                    <a:pt x="992" y="0"/>
                  </a:lnTo>
                  <a:lnTo>
                    <a:pt x="986" y="0"/>
                  </a:lnTo>
                  <a:lnTo>
                    <a:pt x="979" y="0"/>
                  </a:lnTo>
                  <a:lnTo>
                    <a:pt x="974" y="2"/>
                  </a:lnTo>
                  <a:lnTo>
                    <a:pt x="969" y="5"/>
                  </a:lnTo>
                  <a:lnTo>
                    <a:pt x="963" y="8"/>
                  </a:lnTo>
                  <a:lnTo>
                    <a:pt x="772" y="199"/>
                  </a:lnTo>
                  <a:lnTo>
                    <a:pt x="757" y="216"/>
                  </a:lnTo>
                  <a:lnTo>
                    <a:pt x="723" y="180"/>
                  </a:lnTo>
                  <a:lnTo>
                    <a:pt x="850" y="54"/>
                  </a:lnTo>
                  <a:lnTo>
                    <a:pt x="850" y="54"/>
                  </a:lnTo>
                  <a:lnTo>
                    <a:pt x="854" y="49"/>
                  </a:lnTo>
                  <a:lnTo>
                    <a:pt x="856" y="43"/>
                  </a:lnTo>
                  <a:lnTo>
                    <a:pt x="858" y="37"/>
                  </a:lnTo>
                  <a:lnTo>
                    <a:pt x="859" y="31"/>
                  </a:lnTo>
                  <a:lnTo>
                    <a:pt x="858" y="26"/>
                  </a:lnTo>
                  <a:lnTo>
                    <a:pt x="856" y="19"/>
                  </a:lnTo>
                  <a:lnTo>
                    <a:pt x="854" y="14"/>
                  </a:lnTo>
                  <a:lnTo>
                    <a:pt x="850" y="8"/>
                  </a:lnTo>
                  <a:lnTo>
                    <a:pt x="850" y="8"/>
                  </a:lnTo>
                  <a:lnTo>
                    <a:pt x="844" y="5"/>
                  </a:lnTo>
                  <a:lnTo>
                    <a:pt x="839" y="2"/>
                  </a:lnTo>
                  <a:lnTo>
                    <a:pt x="834" y="0"/>
                  </a:lnTo>
                  <a:lnTo>
                    <a:pt x="827" y="0"/>
                  </a:lnTo>
                  <a:lnTo>
                    <a:pt x="821" y="0"/>
                  </a:lnTo>
                  <a:lnTo>
                    <a:pt x="815" y="2"/>
                  </a:lnTo>
                  <a:lnTo>
                    <a:pt x="810" y="5"/>
                  </a:lnTo>
                  <a:lnTo>
                    <a:pt x="805" y="8"/>
                  </a:lnTo>
                  <a:lnTo>
                    <a:pt x="678" y="135"/>
                  </a:lnTo>
                  <a:lnTo>
                    <a:pt x="644" y="101"/>
                  </a:lnTo>
                  <a:lnTo>
                    <a:pt x="691" y="54"/>
                  </a:lnTo>
                  <a:lnTo>
                    <a:pt x="691" y="54"/>
                  </a:lnTo>
                  <a:lnTo>
                    <a:pt x="694" y="49"/>
                  </a:lnTo>
                  <a:lnTo>
                    <a:pt x="697" y="43"/>
                  </a:lnTo>
                  <a:lnTo>
                    <a:pt x="699" y="37"/>
                  </a:lnTo>
                  <a:lnTo>
                    <a:pt x="699" y="31"/>
                  </a:lnTo>
                  <a:lnTo>
                    <a:pt x="699" y="26"/>
                  </a:lnTo>
                  <a:lnTo>
                    <a:pt x="697" y="19"/>
                  </a:lnTo>
                  <a:lnTo>
                    <a:pt x="694" y="14"/>
                  </a:lnTo>
                  <a:lnTo>
                    <a:pt x="691" y="8"/>
                  </a:lnTo>
                  <a:lnTo>
                    <a:pt x="691" y="8"/>
                  </a:lnTo>
                  <a:lnTo>
                    <a:pt x="685" y="5"/>
                  </a:lnTo>
                  <a:lnTo>
                    <a:pt x="680" y="2"/>
                  </a:lnTo>
                  <a:lnTo>
                    <a:pt x="674" y="0"/>
                  </a:lnTo>
                  <a:lnTo>
                    <a:pt x="668" y="0"/>
                  </a:lnTo>
                  <a:lnTo>
                    <a:pt x="662" y="0"/>
                  </a:lnTo>
                  <a:lnTo>
                    <a:pt x="656" y="2"/>
                  </a:lnTo>
                  <a:lnTo>
                    <a:pt x="650" y="5"/>
                  </a:lnTo>
                  <a:lnTo>
                    <a:pt x="646" y="8"/>
                  </a:lnTo>
                  <a:lnTo>
                    <a:pt x="599" y="56"/>
                  </a:lnTo>
                  <a:lnTo>
                    <a:pt x="564" y="22"/>
                  </a:lnTo>
                  <a:lnTo>
                    <a:pt x="564" y="22"/>
                  </a:lnTo>
                  <a:lnTo>
                    <a:pt x="558" y="17"/>
                  </a:lnTo>
                  <a:lnTo>
                    <a:pt x="552" y="13"/>
                  </a:lnTo>
                  <a:lnTo>
                    <a:pt x="545" y="8"/>
                  </a:lnTo>
                  <a:lnTo>
                    <a:pt x="538" y="5"/>
                  </a:lnTo>
                  <a:lnTo>
                    <a:pt x="531" y="3"/>
                  </a:lnTo>
                  <a:lnTo>
                    <a:pt x="525" y="1"/>
                  </a:lnTo>
                  <a:lnTo>
                    <a:pt x="517" y="0"/>
                  </a:lnTo>
                  <a:lnTo>
                    <a:pt x="509" y="0"/>
                  </a:lnTo>
                  <a:lnTo>
                    <a:pt x="502" y="0"/>
                  </a:lnTo>
                  <a:lnTo>
                    <a:pt x="494" y="1"/>
                  </a:lnTo>
                  <a:lnTo>
                    <a:pt x="487" y="3"/>
                  </a:lnTo>
                  <a:lnTo>
                    <a:pt x="481" y="5"/>
                  </a:lnTo>
                  <a:lnTo>
                    <a:pt x="473" y="8"/>
                  </a:lnTo>
                  <a:lnTo>
                    <a:pt x="467" y="13"/>
                  </a:lnTo>
                  <a:lnTo>
                    <a:pt x="460" y="17"/>
                  </a:lnTo>
                  <a:lnTo>
                    <a:pt x="455" y="22"/>
                  </a:lnTo>
                  <a:lnTo>
                    <a:pt x="420" y="57"/>
                  </a:lnTo>
                  <a:lnTo>
                    <a:pt x="372" y="8"/>
                  </a:lnTo>
                  <a:lnTo>
                    <a:pt x="372" y="8"/>
                  </a:lnTo>
                  <a:lnTo>
                    <a:pt x="368" y="5"/>
                  </a:lnTo>
                  <a:lnTo>
                    <a:pt x="361" y="2"/>
                  </a:lnTo>
                  <a:lnTo>
                    <a:pt x="356" y="0"/>
                  </a:lnTo>
                  <a:lnTo>
                    <a:pt x="350" y="0"/>
                  </a:lnTo>
                  <a:lnTo>
                    <a:pt x="344" y="0"/>
                  </a:lnTo>
                  <a:lnTo>
                    <a:pt x="338" y="2"/>
                  </a:lnTo>
                  <a:lnTo>
                    <a:pt x="332" y="5"/>
                  </a:lnTo>
                  <a:lnTo>
                    <a:pt x="327" y="8"/>
                  </a:lnTo>
                  <a:lnTo>
                    <a:pt x="327" y="8"/>
                  </a:lnTo>
                  <a:lnTo>
                    <a:pt x="324" y="14"/>
                  </a:lnTo>
                  <a:lnTo>
                    <a:pt x="321" y="19"/>
                  </a:lnTo>
                  <a:lnTo>
                    <a:pt x="319" y="26"/>
                  </a:lnTo>
                  <a:lnTo>
                    <a:pt x="319" y="31"/>
                  </a:lnTo>
                  <a:lnTo>
                    <a:pt x="319" y="31"/>
                  </a:lnTo>
                  <a:lnTo>
                    <a:pt x="319" y="37"/>
                  </a:lnTo>
                  <a:lnTo>
                    <a:pt x="321" y="43"/>
                  </a:lnTo>
                  <a:lnTo>
                    <a:pt x="324" y="49"/>
                  </a:lnTo>
                  <a:lnTo>
                    <a:pt x="327" y="54"/>
                  </a:lnTo>
                  <a:lnTo>
                    <a:pt x="375" y="102"/>
                  </a:lnTo>
                  <a:lnTo>
                    <a:pt x="341" y="136"/>
                  </a:lnTo>
                  <a:lnTo>
                    <a:pt x="341" y="136"/>
                  </a:lnTo>
                  <a:lnTo>
                    <a:pt x="341" y="136"/>
                  </a:lnTo>
                  <a:lnTo>
                    <a:pt x="213" y="8"/>
                  </a:lnTo>
                  <a:lnTo>
                    <a:pt x="213" y="8"/>
                  </a:lnTo>
                  <a:lnTo>
                    <a:pt x="208" y="5"/>
                  </a:lnTo>
                  <a:lnTo>
                    <a:pt x="203" y="2"/>
                  </a:lnTo>
                  <a:lnTo>
                    <a:pt x="197" y="0"/>
                  </a:lnTo>
                  <a:lnTo>
                    <a:pt x="191" y="0"/>
                  </a:lnTo>
                  <a:lnTo>
                    <a:pt x="184" y="0"/>
                  </a:lnTo>
                  <a:lnTo>
                    <a:pt x="179" y="2"/>
                  </a:lnTo>
                  <a:lnTo>
                    <a:pt x="174" y="5"/>
                  </a:lnTo>
                  <a:lnTo>
                    <a:pt x="168" y="8"/>
                  </a:lnTo>
                  <a:lnTo>
                    <a:pt x="168" y="8"/>
                  </a:lnTo>
                  <a:lnTo>
                    <a:pt x="164" y="14"/>
                  </a:lnTo>
                  <a:lnTo>
                    <a:pt x="162" y="19"/>
                  </a:lnTo>
                  <a:lnTo>
                    <a:pt x="160" y="26"/>
                  </a:lnTo>
                  <a:lnTo>
                    <a:pt x="159" y="31"/>
                  </a:lnTo>
                  <a:lnTo>
                    <a:pt x="159" y="31"/>
                  </a:lnTo>
                  <a:lnTo>
                    <a:pt x="160" y="37"/>
                  </a:lnTo>
                  <a:lnTo>
                    <a:pt x="162" y="43"/>
                  </a:lnTo>
                  <a:lnTo>
                    <a:pt x="164" y="49"/>
                  </a:lnTo>
                  <a:lnTo>
                    <a:pt x="168" y="54"/>
                  </a:lnTo>
                  <a:lnTo>
                    <a:pt x="296" y="181"/>
                  </a:lnTo>
                  <a:lnTo>
                    <a:pt x="296" y="181"/>
                  </a:lnTo>
                  <a:lnTo>
                    <a:pt x="296" y="181"/>
                  </a:lnTo>
                  <a:lnTo>
                    <a:pt x="262" y="216"/>
                  </a:lnTo>
                  <a:lnTo>
                    <a:pt x="246" y="199"/>
                  </a:lnTo>
                  <a:lnTo>
                    <a:pt x="246" y="199"/>
                  </a:lnTo>
                  <a:lnTo>
                    <a:pt x="55" y="8"/>
                  </a:lnTo>
                  <a:lnTo>
                    <a:pt x="55" y="8"/>
                  </a:lnTo>
                  <a:lnTo>
                    <a:pt x="49" y="5"/>
                  </a:lnTo>
                  <a:lnTo>
                    <a:pt x="44" y="2"/>
                  </a:lnTo>
                  <a:lnTo>
                    <a:pt x="38" y="0"/>
                  </a:lnTo>
                  <a:lnTo>
                    <a:pt x="32" y="0"/>
                  </a:lnTo>
                  <a:lnTo>
                    <a:pt x="26" y="0"/>
                  </a:lnTo>
                  <a:lnTo>
                    <a:pt x="20" y="2"/>
                  </a:lnTo>
                  <a:lnTo>
                    <a:pt x="15" y="5"/>
                  </a:lnTo>
                  <a:lnTo>
                    <a:pt x="9" y="8"/>
                  </a:lnTo>
                  <a:lnTo>
                    <a:pt x="9" y="8"/>
                  </a:lnTo>
                  <a:lnTo>
                    <a:pt x="5" y="14"/>
                  </a:lnTo>
                  <a:lnTo>
                    <a:pt x="2" y="19"/>
                  </a:lnTo>
                  <a:lnTo>
                    <a:pt x="1" y="26"/>
                  </a:lnTo>
                  <a:lnTo>
                    <a:pt x="0" y="31"/>
                  </a:lnTo>
                  <a:lnTo>
                    <a:pt x="0" y="31"/>
                  </a:lnTo>
                  <a:lnTo>
                    <a:pt x="1" y="37"/>
                  </a:lnTo>
                  <a:lnTo>
                    <a:pt x="2" y="43"/>
                  </a:lnTo>
                  <a:lnTo>
                    <a:pt x="5" y="49"/>
                  </a:lnTo>
                  <a:lnTo>
                    <a:pt x="9" y="54"/>
                  </a:lnTo>
                  <a:lnTo>
                    <a:pt x="217" y="261"/>
                  </a:lnTo>
                  <a:lnTo>
                    <a:pt x="22" y="454"/>
                  </a:lnTo>
                  <a:lnTo>
                    <a:pt x="22" y="454"/>
                  </a:lnTo>
                  <a:lnTo>
                    <a:pt x="18" y="459"/>
                  </a:lnTo>
                  <a:lnTo>
                    <a:pt x="13" y="466"/>
                  </a:lnTo>
                  <a:lnTo>
                    <a:pt x="9" y="472"/>
                  </a:lnTo>
                  <a:lnTo>
                    <a:pt x="6" y="478"/>
                  </a:lnTo>
                  <a:lnTo>
                    <a:pt x="3" y="486"/>
                  </a:lnTo>
                  <a:lnTo>
                    <a:pt x="2" y="493"/>
                  </a:lnTo>
                  <a:lnTo>
                    <a:pt x="1" y="501"/>
                  </a:lnTo>
                  <a:lnTo>
                    <a:pt x="0" y="508"/>
                  </a:lnTo>
                  <a:lnTo>
                    <a:pt x="0" y="508"/>
                  </a:lnTo>
                  <a:lnTo>
                    <a:pt x="1" y="516"/>
                  </a:lnTo>
                  <a:lnTo>
                    <a:pt x="2" y="523"/>
                  </a:lnTo>
                  <a:lnTo>
                    <a:pt x="3" y="531"/>
                  </a:lnTo>
                  <a:lnTo>
                    <a:pt x="6" y="537"/>
                  </a:lnTo>
                  <a:lnTo>
                    <a:pt x="9" y="545"/>
                  </a:lnTo>
                  <a:lnTo>
                    <a:pt x="13" y="551"/>
                  </a:lnTo>
                  <a:lnTo>
                    <a:pt x="18" y="558"/>
                  </a:lnTo>
                  <a:lnTo>
                    <a:pt x="22" y="563"/>
                  </a:lnTo>
                  <a:lnTo>
                    <a:pt x="216" y="756"/>
                  </a:lnTo>
                  <a:lnTo>
                    <a:pt x="9" y="962"/>
                  </a:lnTo>
                  <a:lnTo>
                    <a:pt x="9" y="962"/>
                  </a:lnTo>
                  <a:lnTo>
                    <a:pt x="5" y="967"/>
                  </a:lnTo>
                  <a:lnTo>
                    <a:pt x="2" y="973"/>
                  </a:lnTo>
                  <a:lnTo>
                    <a:pt x="1" y="978"/>
                  </a:lnTo>
                  <a:lnTo>
                    <a:pt x="0" y="985"/>
                  </a:lnTo>
                  <a:lnTo>
                    <a:pt x="0" y="985"/>
                  </a:lnTo>
                  <a:lnTo>
                    <a:pt x="1" y="990"/>
                  </a:lnTo>
                  <a:lnTo>
                    <a:pt x="2" y="997"/>
                  </a:lnTo>
                  <a:lnTo>
                    <a:pt x="5" y="1002"/>
                  </a:lnTo>
                  <a:lnTo>
                    <a:pt x="9" y="1007"/>
                  </a:lnTo>
                  <a:lnTo>
                    <a:pt x="9" y="1007"/>
                  </a:lnTo>
                  <a:lnTo>
                    <a:pt x="15" y="1011"/>
                  </a:lnTo>
                  <a:lnTo>
                    <a:pt x="20" y="1014"/>
                  </a:lnTo>
                  <a:lnTo>
                    <a:pt x="26" y="1016"/>
                  </a:lnTo>
                  <a:lnTo>
                    <a:pt x="32" y="1016"/>
                  </a:lnTo>
                  <a:lnTo>
                    <a:pt x="38" y="1016"/>
                  </a:lnTo>
                  <a:lnTo>
                    <a:pt x="44" y="1014"/>
                  </a:lnTo>
                  <a:lnTo>
                    <a:pt x="49" y="1011"/>
                  </a:lnTo>
                  <a:lnTo>
                    <a:pt x="55" y="1007"/>
                  </a:lnTo>
                  <a:lnTo>
                    <a:pt x="246" y="816"/>
                  </a:lnTo>
                  <a:lnTo>
                    <a:pt x="246" y="816"/>
                  </a:lnTo>
                  <a:lnTo>
                    <a:pt x="246" y="816"/>
                  </a:lnTo>
                  <a:lnTo>
                    <a:pt x="261" y="800"/>
                  </a:lnTo>
                  <a:lnTo>
                    <a:pt x="295" y="836"/>
                  </a:lnTo>
                  <a:lnTo>
                    <a:pt x="168" y="962"/>
                  </a:lnTo>
                  <a:lnTo>
                    <a:pt x="168" y="962"/>
                  </a:lnTo>
                  <a:lnTo>
                    <a:pt x="164" y="967"/>
                  </a:lnTo>
                  <a:lnTo>
                    <a:pt x="162" y="973"/>
                  </a:lnTo>
                  <a:lnTo>
                    <a:pt x="160" y="978"/>
                  </a:lnTo>
                  <a:lnTo>
                    <a:pt x="159" y="985"/>
                  </a:lnTo>
                  <a:lnTo>
                    <a:pt x="159" y="985"/>
                  </a:lnTo>
                  <a:lnTo>
                    <a:pt x="160" y="990"/>
                  </a:lnTo>
                  <a:lnTo>
                    <a:pt x="162" y="997"/>
                  </a:lnTo>
                  <a:lnTo>
                    <a:pt x="164" y="1002"/>
                  </a:lnTo>
                  <a:lnTo>
                    <a:pt x="168" y="1007"/>
                  </a:lnTo>
                  <a:lnTo>
                    <a:pt x="168" y="1007"/>
                  </a:lnTo>
                  <a:lnTo>
                    <a:pt x="174" y="1011"/>
                  </a:lnTo>
                  <a:lnTo>
                    <a:pt x="179" y="1014"/>
                  </a:lnTo>
                  <a:lnTo>
                    <a:pt x="184" y="1016"/>
                  </a:lnTo>
                  <a:lnTo>
                    <a:pt x="191" y="1016"/>
                  </a:lnTo>
                  <a:lnTo>
                    <a:pt x="197" y="1016"/>
                  </a:lnTo>
                  <a:lnTo>
                    <a:pt x="203" y="1014"/>
                  </a:lnTo>
                  <a:lnTo>
                    <a:pt x="208" y="1011"/>
                  </a:lnTo>
                  <a:lnTo>
                    <a:pt x="213" y="1007"/>
                  </a:lnTo>
                  <a:lnTo>
                    <a:pt x="340" y="881"/>
                  </a:lnTo>
                  <a:lnTo>
                    <a:pt x="374" y="915"/>
                  </a:lnTo>
                  <a:lnTo>
                    <a:pt x="327" y="962"/>
                  </a:lnTo>
                  <a:lnTo>
                    <a:pt x="327" y="962"/>
                  </a:lnTo>
                  <a:lnTo>
                    <a:pt x="324" y="967"/>
                  </a:lnTo>
                  <a:lnTo>
                    <a:pt x="321" y="973"/>
                  </a:lnTo>
                  <a:lnTo>
                    <a:pt x="319" y="978"/>
                  </a:lnTo>
                  <a:lnTo>
                    <a:pt x="319" y="985"/>
                  </a:lnTo>
                  <a:lnTo>
                    <a:pt x="319" y="985"/>
                  </a:lnTo>
                  <a:lnTo>
                    <a:pt x="319" y="990"/>
                  </a:lnTo>
                  <a:lnTo>
                    <a:pt x="321" y="997"/>
                  </a:lnTo>
                  <a:lnTo>
                    <a:pt x="324" y="1002"/>
                  </a:lnTo>
                  <a:lnTo>
                    <a:pt x="327" y="1007"/>
                  </a:lnTo>
                  <a:lnTo>
                    <a:pt x="327" y="1007"/>
                  </a:lnTo>
                  <a:lnTo>
                    <a:pt x="332" y="1011"/>
                  </a:lnTo>
                  <a:lnTo>
                    <a:pt x="338" y="1014"/>
                  </a:lnTo>
                  <a:lnTo>
                    <a:pt x="344" y="1016"/>
                  </a:lnTo>
                  <a:lnTo>
                    <a:pt x="350" y="1016"/>
                  </a:lnTo>
                  <a:lnTo>
                    <a:pt x="356" y="1016"/>
                  </a:lnTo>
                  <a:lnTo>
                    <a:pt x="361" y="1014"/>
                  </a:lnTo>
                  <a:lnTo>
                    <a:pt x="368" y="1011"/>
                  </a:lnTo>
                  <a:lnTo>
                    <a:pt x="372" y="1007"/>
                  </a:lnTo>
                  <a:lnTo>
                    <a:pt x="419" y="960"/>
                  </a:lnTo>
                  <a:lnTo>
                    <a:pt x="454" y="993"/>
                  </a:lnTo>
                  <a:lnTo>
                    <a:pt x="454" y="993"/>
                  </a:lnTo>
                  <a:lnTo>
                    <a:pt x="460" y="999"/>
                  </a:lnTo>
                  <a:lnTo>
                    <a:pt x="466" y="1003"/>
                  </a:lnTo>
                  <a:lnTo>
                    <a:pt x="473" y="1007"/>
                  </a:lnTo>
                  <a:lnTo>
                    <a:pt x="479" y="1011"/>
                  </a:lnTo>
                  <a:lnTo>
                    <a:pt x="487" y="1013"/>
                  </a:lnTo>
                  <a:lnTo>
                    <a:pt x="493" y="1015"/>
                  </a:lnTo>
                  <a:lnTo>
                    <a:pt x="501" y="1016"/>
                  </a:lnTo>
                  <a:lnTo>
                    <a:pt x="508" y="1016"/>
                  </a:lnTo>
                  <a:lnTo>
                    <a:pt x="516" y="1016"/>
                  </a:lnTo>
                  <a:lnTo>
                    <a:pt x="523" y="1015"/>
                  </a:lnTo>
                  <a:lnTo>
                    <a:pt x="531" y="1013"/>
                  </a:lnTo>
                  <a:lnTo>
                    <a:pt x="537" y="1011"/>
                  </a:lnTo>
                  <a:lnTo>
                    <a:pt x="545" y="1007"/>
                  </a:lnTo>
                  <a:lnTo>
                    <a:pt x="551" y="1003"/>
                  </a:lnTo>
                  <a:lnTo>
                    <a:pt x="558" y="999"/>
                  </a:lnTo>
                  <a:lnTo>
                    <a:pt x="563" y="993"/>
                  </a:lnTo>
                  <a:lnTo>
                    <a:pt x="597" y="959"/>
                  </a:lnTo>
                  <a:lnTo>
                    <a:pt x="646" y="1007"/>
                  </a:lnTo>
                  <a:lnTo>
                    <a:pt x="646" y="1007"/>
                  </a:lnTo>
                  <a:lnTo>
                    <a:pt x="650" y="1011"/>
                  </a:lnTo>
                  <a:lnTo>
                    <a:pt x="656" y="1014"/>
                  </a:lnTo>
                  <a:lnTo>
                    <a:pt x="662" y="1016"/>
                  </a:lnTo>
                  <a:lnTo>
                    <a:pt x="668" y="1016"/>
                  </a:lnTo>
                  <a:lnTo>
                    <a:pt x="674" y="1016"/>
                  </a:lnTo>
                  <a:lnTo>
                    <a:pt x="680" y="1014"/>
                  </a:lnTo>
                  <a:lnTo>
                    <a:pt x="685" y="1011"/>
                  </a:lnTo>
                  <a:lnTo>
                    <a:pt x="691" y="1007"/>
                  </a:lnTo>
                  <a:lnTo>
                    <a:pt x="691" y="1007"/>
                  </a:lnTo>
                  <a:lnTo>
                    <a:pt x="694" y="1002"/>
                  </a:lnTo>
                  <a:lnTo>
                    <a:pt x="697" y="997"/>
                  </a:lnTo>
                  <a:lnTo>
                    <a:pt x="699" y="990"/>
                  </a:lnTo>
                  <a:lnTo>
                    <a:pt x="699" y="985"/>
                  </a:lnTo>
                  <a:lnTo>
                    <a:pt x="699" y="978"/>
                  </a:lnTo>
                  <a:lnTo>
                    <a:pt x="697" y="973"/>
                  </a:lnTo>
                  <a:lnTo>
                    <a:pt x="694" y="967"/>
                  </a:lnTo>
                  <a:lnTo>
                    <a:pt x="691" y="962"/>
                  </a:lnTo>
                  <a:lnTo>
                    <a:pt x="643" y="914"/>
                  </a:lnTo>
                  <a:lnTo>
                    <a:pt x="677" y="880"/>
                  </a:lnTo>
                  <a:lnTo>
                    <a:pt x="677" y="880"/>
                  </a:lnTo>
                  <a:lnTo>
                    <a:pt x="677" y="880"/>
                  </a:lnTo>
                  <a:lnTo>
                    <a:pt x="805" y="1007"/>
                  </a:lnTo>
                  <a:lnTo>
                    <a:pt x="805" y="1007"/>
                  </a:lnTo>
                  <a:lnTo>
                    <a:pt x="810" y="1011"/>
                  </a:lnTo>
                  <a:lnTo>
                    <a:pt x="815" y="1014"/>
                  </a:lnTo>
                  <a:lnTo>
                    <a:pt x="821" y="1016"/>
                  </a:lnTo>
                  <a:lnTo>
                    <a:pt x="827" y="1016"/>
                  </a:lnTo>
                  <a:lnTo>
                    <a:pt x="834" y="1016"/>
                  </a:lnTo>
                  <a:lnTo>
                    <a:pt x="839" y="1014"/>
                  </a:lnTo>
                  <a:lnTo>
                    <a:pt x="844" y="1011"/>
                  </a:lnTo>
                  <a:lnTo>
                    <a:pt x="850" y="1007"/>
                  </a:lnTo>
                  <a:lnTo>
                    <a:pt x="850" y="1007"/>
                  </a:lnTo>
                  <a:lnTo>
                    <a:pt x="854" y="1002"/>
                  </a:lnTo>
                  <a:lnTo>
                    <a:pt x="856" y="997"/>
                  </a:lnTo>
                  <a:lnTo>
                    <a:pt x="858" y="990"/>
                  </a:lnTo>
                  <a:lnTo>
                    <a:pt x="859" y="985"/>
                  </a:lnTo>
                  <a:lnTo>
                    <a:pt x="858" y="978"/>
                  </a:lnTo>
                  <a:lnTo>
                    <a:pt x="856" y="973"/>
                  </a:lnTo>
                  <a:lnTo>
                    <a:pt x="854" y="967"/>
                  </a:lnTo>
                  <a:lnTo>
                    <a:pt x="850" y="962"/>
                  </a:lnTo>
                  <a:lnTo>
                    <a:pt x="722" y="835"/>
                  </a:lnTo>
                  <a:lnTo>
                    <a:pt x="722" y="835"/>
                  </a:lnTo>
                  <a:lnTo>
                    <a:pt x="722" y="835"/>
                  </a:lnTo>
                  <a:lnTo>
                    <a:pt x="756" y="800"/>
                  </a:lnTo>
                  <a:lnTo>
                    <a:pt x="772" y="816"/>
                  </a:lnTo>
                  <a:lnTo>
                    <a:pt x="963" y="1007"/>
                  </a:lnTo>
                  <a:lnTo>
                    <a:pt x="963" y="1007"/>
                  </a:lnTo>
                  <a:lnTo>
                    <a:pt x="969" y="1011"/>
                  </a:lnTo>
                  <a:lnTo>
                    <a:pt x="974" y="1014"/>
                  </a:lnTo>
                  <a:lnTo>
                    <a:pt x="979" y="1016"/>
                  </a:lnTo>
                  <a:lnTo>
                    <a:pt x="986" y="1016"/>
                  </a:lnTo>
                  <a:lnTo>
                    <a:pt x="992" y="1016"/>
                  </a:lnTo>
                  <a:lnTo>
                    <a:pt x="998" y="1014"/>
                  </a:lnTo>
                  <a:lnTo>
                    <a:pt x="1003" y="1011"/>
                  </a:lnTo>
                  <a:lnTo>
                    <a:pt x="1008" y="1007"/>
                  </a:lnTo>
                  <a:lnTo>
                    <a:pt x="1008" y="1007"/>
                  </a:lnTo>
                  <a:lnTo>
                    <a:pt x="1013" y="1002"/>
                  </a:lnTo>
                  <a:lnTo>
                    <a:pt x="1016" y="997"/>
                  </a:lnTo>
                  <a:lnTo>
                    <a:pt x="1017" y="990"/>
                  </a:lnTo>
                  <a:lnTo>
                    <a:pt x="1018" y="985"/>
                  </a:lnTo>
                  <a:lnTo>
                    <a:pt x="1017" y="978"/>
                  </a:lnTo>
                  <a:lnTo>
                    <a:pt x="1016" y="973"/>
                  </a:lnTo>
                  <a:lnTo>
                    <a:pt x="1013" y="967"/>
                  </a:lnTo>
                  <a:lnTo>
                    <a:pt x="1008" y="962"/>
                  </a:lnTo>
                  <a:lnTo>
                    <a:pt x="817" y="771"/>
                  </a:lnTo>
                  <a:close/>
                  <a:moveTo>
                    <a:pt x="500" y="67"/>
                  </a:moveTo>
                  <a:lnTo>
                    <a:pt x="500" y="67"/>
                  </a:lnTo>
                  <a:lnTo>
                    <a:pt x="504" y="64"/>
                  </a:lnTo>
                  <a:lnTo>
                    <a:pt x="509" y="63"/>
                  </a:lnTo>
                  <a:lnTo>
                    <a:pt x="515" y="64"/>
                  </a:lnTo>
                  <a:lnTo>
                    <a:pt x="519" y="67"/>
                  </a:lnTo>
                  <a:lnTo>
                    <a:pt x="712" y="260"/>
                  </a:lnTo>
                  <a:lnTo>
                    <a:pt x="509" y="463"/>
                  </a:lnTo>
                  <a:lnTo>
                    <a:pt x="307" y="261"/>
                  </a:lnTo>
                  <a:lnTo>
                    <a:pt x="500" y="67"/>
                  </a:lnTo>
                  <a:close/>
                  <a:moveTo>
                    <a:pt x="261" y="711"/>
                  </a:moveTo>
                  <a:lnTo>
                    <a:pt x="67" y="518"/>
                  </a:lnTo>
                  <a:lnTo>
                    <a:pt x="67" y="518"/>
                  </a:lnTo>
                  <a:lnTo>
                    <a:pt x="64" y="513"/>
                  </a:lnTo>
                  <a:lnTo>
                    <a:pt x="62" y="508"/>
                  </a:lnTo>
                  <a:lnTo>
                    <a:pt x="64" y="503"/>
                  </a:lnTo>
                  <a:lnTo>
                    <a:pt x="67" y="499"/>
                  </a:lnTo>
                  <a:lnTo>
                    <a:pt x="262" y="306"/>
                  </a:lnTo>
                  <a:lnTo>
                    <a:pt x="464" y="507"/>
                  </a:lnTo>
                  <a:lnTo>
                    <a:pt x="261" y="711"/>
                  </a:lnTo>
                  <a:close/>
                  <a:moveTo>
                    <a:pt x="518" y="948"/>
                  </a:moveTo>
                  <a:lnTo>
                    <a:pt x="518" y="948"/>
                  </a:lnTo>
                  <a:lnTo>
                    <a:pt x="514" y="952"/>
                  </a:lnTo>
                  <a:lnTo>
                    <a:pt x="508" y="953"/>
                  </a:lnTo>
                  <a:lnTo>
                    <a:pt x="503" y="952"/>
                  </a:lnTo>
                  <a:lnTo>
                    <a:pt x="499" y="948"/>
                  </a:lnTo>
                  <a:lnTo>
                    <a:pt x="306" y="756"/>
                  </a:lnTo>
                  <a:lnTo>
                    <a:pt x="509" y="552"/>
                  </a:lnTo>
                  <a:lnTo>
                    <a:pt x="712" y="755"/>
                  </a:lnTo>
                  <a:lnTo>
                    <a:pt x="518" y="948"/>
                  </a:lnTo>
                  <a:close/>
                  <a:moveTo>
                    <a:pt x="756" y="710"/>
                  </a:moveTo>
                  <a:lnTo>
                    <a:pt x="553" y="507"/>
                  </a:lnTo>
                  <a:lnTo>
                    <a:pt x="757" y="305"/>
                  </a:lnTo>
                  <a:lnTo>
                    <a:pt x="950" y="498"/>
                  </a:lnTo>
                  <a:lnTo>
                    <a:pt x="950" y="498"/>
                  </a:lnTo>
                  <a:lnTo>
                    <a:pt x="953" y="501"/>
                  </a:lnTo>
                  <a:lnTo>
                    <a:pt x="954" y="503"/>
                  </a:lnTo>
                  <a:lnTo>
                    <a:pt x="954" y="507"/>
                  </a:lnTo>
                  <a:lnTo>
                    <a:pt x="954" y="507"/>
                  </a:lnTo>
                  <a:lnTo>
                    <a:pt x="954" y="512"/>
                  </a:lnTo>
                  <a:lnTo>
                    <a:pt x="953" y="515"/>
                  </a:lnTo>
                  <a:lnTo>
                    <a:pt x="950" y="517"/>
                  </a:lnTo>
                  <a:lnTo>
                    <a:pt x="756" y="710"/>
                  </a:lnTo>
                  <a:close/>
                  <a:moveTo>
                    <a:pt x="764" y="413"/>
                  </a:moveTo>
                  <a:lnTo>
                    <a:pt x="764" y="413"/>
                  </a:lnTo>
                  <a:lnTo>
                    <a:pt x="754" y="413"/>
                  </a:lnTo>
                  <a:lnTo>
                    <a:pt x="744" y="414"/>
                  </a:lnTo>
                  <a:lnTo>
                    <a:pt x="735" y="417"/>
                  </a:lnTo>
                  <a:lnTo>
                    <a:pt x="726" y="420"/>
                  </a:lnTo>
                  <a:lnTo>
                    <a:pt x="718" y="424"/>
                  </a:lnTo>
                  <a:lnTo>
                    <a:pt x="710" y="429"/>
                  </a:lnTo>
                  <a:lnTo>
                    <a:pt x="703" y="434"/>
                  </a:lnTo>
                  <a:lnTo>
                    <a:pt x="696" y="441"/>
                  </a:lnTo>
                  <a:lnTo>
                    <a:pt x="690" y="447"/>
                  </a:lnTo>
                  <a:lnTo>
                    <a:pt x="684" y="455"/>
                  </a:lnTo>
                  <a:lnTo>
                    <a:pt x="679" y="462"/>
                  </a:lnTo>
                  <a:lnTo>
                    <a:pt x="676" y="471"/>
                  </a:lnTo>
                  <a:lnTo>
                    <a:pt x="673" y="479"/>
                  </a:lnTo>
                  <a:lnTo>
                    <a:pt x="670" y="489"/>
                  </a:lnTo>
                  <a:lnTo>
                    <a:pt x="668" y="498"/>
                  </a:lnTo>
                  <a:lnTo>
                    <a:pt x="668" y="507"/>
                  </a:lnTo>
                  <a:lnTo>
                    <a:pt x="668" y="507"/>
                  </a:lnTo>
                  <a:lnTo>
                    <a:pt x="668" y="518"/>
                  </a:lnTo>
                  <a:lnTo>
                    <a:pt x="670" y="527"/>
                  </a:lnTo>
                  <a:lnTo>
                    <a:pt x="673" y="536"/>
                  </a:lnTo>
                  <a:lnTo>
                    <a:pt x="676" y="545"/>
                  </a:lnTo>
                  <a:lnTo>
                    <a:pt x="679" y="554"/>
                  </a:lnTo>
                  <a:lnTo>
                    <a:pt x="684" y="561"/>
                  </a:lnTo>
                  <a:lnTo>
                    <a:pt x="690" y="569"/>
                  </a:lnTo>
                  <a:lnTo>
                    <a:pt x="696" y="575"/>
                  </a:lnTo>
                  <a:lnTo>
                    <a:pt x="703" y="581"/>
                  </a:lnTo>
                  <a:lnTo>
                    <a:pt x="710" y="587"/>
                  </a:lnTo>
                  <a:lnTo>
                    <a:pt x="718" y="592"/>
                  </a:lnTo>
                  <a:lnTo>
                    <a:pt x="726" y="595"/>
                  </a:lnTo>
                  <a:lnTo>
                    <a:pt x="735" y="599"/>
                  </a:lnTo>
                  <a:lnTo>
                    <a:pt x="744" y="602"/>
                  </a:lnTo>
                  <a:lnTo>
                    <a:pt x="754" y="603"/>
                  </a:lnTo>
                  <a:lnTo>
                    <a:pt x="764" y="603"/>
                  </a:lnTo>
                  <a:lnTo>
                    <a:pt x="764" y="603"/>
                  </a:lnTo>
                  <a:lnTo>
                    <a:pt x="773" y="603"/>
                  </a:lnTo>
                  <a:lnTo>
                    <a:pt x="783" y="602"/>
                  </a:lnTo>
                  <a:lnTo>
                    <a:pt x="792" y="599"/>
                  </a:lnTo>
                  <a:lnTo>
                    <a:pt x="800" y="595"/>
                  </a:lnTo>
                  <a:lnTo>
                    <a:pt x="809" y="592"/>
                  </a:lnTo>
                  <a:lnTo>
                    <a:pt x="816" y="587"/>
                  </a:lnTo>
                  <a:lnTo>
                    <a:pt x="824" y="581"/>
                  </a:lnTo>
                  <a:lnTo>
                    <a:pt x="830" y="575"/>
                  </a:lnTo>
                  <a:lnTo>
                    <a:pt x="837" y="569"/>
                  </a:lnTo>
                  <a:lnTo>
                    <a:pt x="842" y="561"/>
                  </a:lnTo>
                  <a:lnTo>
                    <a:pt x="847" y="554"/>
                  </a:lnTo>
                  <a:lnTo>
                    <a:pt x="852" y="545"/>
                  </a:lnTo>
                  <a:lnTo>
                    <a:pt x="855" y="536"/>
                  </a:lnTo>
                  <a:lnTo>
                    <a:pt x="857" y="527"/>
                  </a:lnTo>
                  <a:lnTo>
                    <a:pt x="858" y="518"/>
                  </a:lnTo>
                  <a:lnTo>
                    <a:pt x="859" y="507"/>
                  </a:lnTo>
                  <a:lnTo>
                    <a:pt x="859" y="507"/>
                  </a:lnTo>
                  <a:lnTo>
                    <a:pt x="858" y="498"/>
                  </a:lnTo>
                  <a:lnTo>
                    <a:pt x="857" y="489"/>
                  </a:lnTo>
                  <a:lnTo>
                    <a:pt x="855" y="479"/>
                  </a:lnTo>
                  <a:lnTo>
                    <a:pt x="852" y="471"/>
                  </a:lnTo>
                  <a:lnTo>
                    <a:pt x="847" y="462"/>
                  </a:lnTo>
                  <a:lnTo>
                    <a:pt x="842" y="455"/>
                  </a:lnTo>
                  <a:lnTo>
                    <a:pt x="837" y="447"/>
                  </a:lnTo>
                  <a:lnTo>
                    <a:pt x="830" y="441"/>
                  </a:lnTo>
                  <a:lnTo>
                    <a:pt x="824" y="434"/>
                  </a:lnTo>
                  <a:lnTo>
                    <a:pt x="816" y="429"/>
                  </a:lnTo>
                  <a:lnTo>
                    <a:pt x="809" y="424"/>
                  </a:lnTo>
                  <a:lnTo>
                    <a:pt x="800" y="420"/>
                  </a:lnTo>
                  <a:lnTo>
                    <a:pt x="792" y="417"/>
                  </a:lnTo>
                  <a:lnTo>
                    <a:pt x="783" y="414"/>
                  </a:lnTo>
                  <a:lnTo>
                    <a:pt x="773" y="413"/>
                  </a:lnTo>
                  <a:lnTo>
                    <a:pt x="764" y="413"/>
                  </a:lnTo>
                  <a:lnTo>
                    <a:pt x="764" y="413"/>
                  </a:lnTo>
                  <a:close/>
                  <a:moveTo>
                    <a:pt x="764" y="540"/>
                  </a:moveTo>
                  <a:lnTo>
                    <a:pt x="764" y="540"/>
                  </a:lnTo>
                  <a:lnTo>
                    <a:pt x="757" y="538"/>
                  </a:lnTo>
                  <a:lnTo>
                    <a:pt x="751" y="537"/>
                  </a:lnTo>
                  <a:lnTo>
                    <a:pt x="746" y="534"/>
                  </a:lnTo>
                  <a:lnTo>
                    <a:pt x="741" y="530"/>
                  </a:lnTo>
                  <a:lnTo>
                    <a:pt x="737" y="526"/>
                  </a:lnTo>
                  <a:lnTo>
                    <a:pt x="734" y="520"/>
                  </a:lnTo>
                  <a:lnTo>
                    <a:pt x="733" y="514"/>
                  </a:lnTo>
                  <a:lnTo>
                    <a:pt x="732" y="507"/>
                  </a:lnTo>
                  <a:lnTo>
                    <a:pt x="732" y="507"/>
                  </a:lnTo>
                  <a:lnTo>
                    <a:pt x="733" y="502"/>
                  </a:lnTo>
                  <a:lnTo>
                    <a:pt x="734" y="496"/>
                  </a:lnTo>
                  <a:lnTo>
                    <a:pt x="737" y="490"/>
                  </a:lnTo>
                  <a:lnTo>
                    <a:pt x="741" y="486"/>
                  </a:lnTo>
                  <a:lnTo>
                    <a:pt x="746" y="482"/>
                  </a:lnTo>
                  <a:lnTo>
                    <a:pt x="751" y="478"/>
                  </a:lnTo>
                  <a:lnTo>
                    <a:pt x="757" y="476"/>
                  </a:lnTo>
                  <a:lnTo>
                    <a:pt x="764" y="476"/>
                  </a:lnTo>
                  <a:lnTo>
                    <a:pt x="764" y="476"/>
                  </a:lnTo>
                  <a:lnTo>
                    <a:pt x="770" y="476"/>
                  </a:lnTo>
                  <a:lnTo>
                    <a:pt x="776" y="478"/>
                  </a:lnTo>
                  <a:lnTo>
                    <a:pt x="781" y="482"/>
                  </a:lnTo>
                  <a:lnTo>
                    <a:pt x="786" y="486"/>
                  </a:lnTo>
                  <a:lnTo>
                    <a:pt x="790" y="490"/>
                  </a:lnTo>
                  <a:lnTo>
                    <a:pt x="793" y="496"/>
                  </a:lnTo>
                  <a:lnTo>
                    <a:pt x="795" y="502"/>
                  </a:lnTo>
                  <a:lnTo>
                    <a:pt x="795" y="507"/>
                  </a:lnTo>
                  <a:lnTo>
                    <a:pt x="795" y="507"/>
                  </a:lnTo>
                  <a:lnTo>
                    <a:pt x="795" y="514"/>
                  </a:lnTo>
                  <a:lnTo>
                    <a:pt x="793" y="520"/>
                  </a:lnTo>
                  <a:lnTo>
                    <a:pt x="790" y="526"/>
                  </a:lnTo>
                  <a:lnTo>
                    <a:pt x="786" y="530"/>
                  </a:lnTo>
                  <a:lnTo>
                    <a:pt x="781" y="534"/>
                  </a:lnTo>
                  <a:lnTo>
                    <a:pt x="776" y="537"/>
                  </a:lnTo>
                  <a:lnTo>
                    <a:pt x="770" y="538"/>
                  </a:lnTo>
                  <a:lnTo>
                    <a:pt x="764" y="540"/>
                  </a:lnTo>
                  <a:lnTo>
                    <a:pt x="764" y="540"/>
                  </a:lnTo>
                  <a:close/>
                  <a:moveTo>
                    <a:pt x="254" y="413"/>
                  </a:moveTo>
                  <a:lnTo>
                    <a:pt x="254" y="413"/>
                  </a:lnTo>
                  <a:lnTo>
                    <a:pt x="244" y="413"/>
                  </a:lnTo>
                  <a:lnTo>
                    <a:pt x="235" y="414"/>
                  </a:lnTo>
                  <a:lnTo>
                    <a:pt x="226" y="417"/>
                  </a:lnTo>
                  <a:lnTo>
                    <a:pt x="218" y="420"/>
                  </a:lnTo>
                  <a:lnTo>
                    <a:pt x="209" y="424"/>
                  </a:lnTo>
                  <a:lnTo>
                    <a:pt x="202" y="429"/>
                  </a:lnTo>
                  <a:lnTo>
                    <a:pt x="194" y="434"/>
                  </a:lnTo>
                  <a:lnTo>
                    <a:pt x="188" y="441"/>
                  </a:lnTo>
                  <a:lnTo>
                    <a:pt x="181" y="447"/>
                  </a:lnTo>
                  <a:lnTo>
                    <a:pt x="176" y="455"/>
                  </a:lnTo>
                  <a:lnTo>
                    <a:pt x="170" y="462"/>
                  </a:lnTo>
                  <a:lnTo>
                    <a:pt x="166" y="471"/>
                  </a:lnTo>
                  <a:lnTo>
                    <a:pt x="163" y="479"/>
                  </a:lnTo>
                  <a:lnTo>
                    <a:pt x="161" y="489"/>
                  </a:lnTo>
                  <a:lnTo>
                    <a:pt x="160" y="498"/>
                  </a:lnTo>
                  <a:lnTo>
                    <a:pt x="159" y="507"/>
                  </a:lnTo>
                  <a:lnTo>
                    <a:pt x="159" y="507"/>
                  </a:lnTo>
                  <a:lnTo>
                    <a:pt x="160" y="518"/>
                  </a:lnTo>
                  <a:lnTo>
                    <a:pt x="161" y="527"/>
                  </a:lnTo>
                  <a:lnTo>
                    <a:pt x="163" y="536"/>
                  </a:lnTo>
                  <a:lnTo>
                    <a:pt x="166" y="545"/>
                  </a:lnTo>
                  <a:lnTo>
                    <a:pt x="170" y="554"/>
                  </a:lnTo>
                  <a:lnTo>
                    <a:pt x="176" y="561"/>
                  </a:lnTo>
                  <a:lnTo>
                    <a:pt x="181" y="569"/>
                  </a:lnTo>
                  <a:lnTo>
                    <a:pt x="188" y="575"/>
                  </a:lnTo>
                  <a:lnTo>
                    <a:pt x="194" y="581"/>
                  </a:lnTo>
                  <a:lnTo>
                    <a:pt x="202" y="587"/>
                  </a:lnTo>
                  <a:lnTo>
                    <a:pt x="209" y="592"/>
                  </a:lnTo>
                  <a:lnTo>
                    <a:pt x="218" y="595"/>
                  </a:lnTo>
                  <a:lnTo>
                    <a:pt x="226" y="599"/>
                  </a:lnTo>
                  <a:lnTo>
                    <a:pt x="235" y="602"/>
                  </a:lnTo>
                  <a:lnTo>
                    <a:pt x="244" y="603"/>
                  </a:lnTo>
                  <a:lnTo>
                    <a:pt x="254" y="603"/>
                  </a:lnTo>
                  <a:lnTo>
                    <a:pt x="254" y="603"/>
                  </a:lnTo>
                  <a:lnTo>
                    <a:pt x="264" y="603"/>
                  </a:lnTo>
                  <a:lnTo>
                    <a:pt x="273" y="602"/>
                  </a:lnTo>
                  <a:lnTo>
                    <a:pt x="283" y="599"/>
                  </a:lnTo>
                  <a:lnTo>
                    <a:pt x="292" y="595"/>
                  </a:lnTo>
                  <a:lnTo>
                    <a:pt x="300" y="592"/>
                  </a:lnTo>
                  <a:lnTo>
                    <a:pt x="308" y="587"/>
                  </a:lnTo>
                  <a:lnTo>
                    <a:pt x="315" y="581"/>
                  </a:lnTo>
                  <a:lnTo>
                    <a:pt x="322" y="575"/>
                  </a:lnTo>
                  <a:lnTo>
                    <a:pt x="328" y="569"/>
                  </a:lnTo>
                  <a:lnTo>
                    <a:pt x="334" y="561"/>
                  </a:lnTo>
                  <a:lnTo>
                    <a:pt x="339" y="554"/>
                  </a:lnTo>
                  <a:lnTo>
                    <a:pt x="342" y="545"/>
                  </a:lnTo>
                  <a:lnTo>
                    <a:pt x="345" y="536"/>
                  </a:lnTo>
                  <a:lnTo>
                    <a:pt x="347" y="527"/>
                  </a:lnTo>
                  <a:lnTo>
                    <a:pt x="350" y="518"/>
                  </a:lnTo>
                  <a:lnTo>
                    <a:pt x="350" y="507"/>
                  </a:lnTo>
                  <a:lnTo>
                    <a:pt x="350" y="507"/>
                  </a:lnTo>
                  <a:lnTo>
                    <a:pt x="350" y="498"/>
                  </a:lnTo>
                  <a:lnTo>
                    <a:pt x="347" y="489"/>
                  </a:lnTo>
                  <a:lnTo>
                    <a:pt x="345" y="479"/>
                  </a:lnTo>
                  <a:lnTo>
                    <a:pt x="342" y="471"/>
                  </a:lnTo>
                  <a:lnTo>
                    <a:pt x="339" y="462"/>
                  </a:lnTo>
                  <a:lnTo>
                    <a:pt x="334" y="455"/>
                  </a:lnTo>
                  <a:lnTo>
                    <a:pt x="328" y="447"/>
                  </a:lnTo>
                  <a:lnTo>
                    <a:pt x="322" y="441"/>
                  </a:lnTo>
                  <a:lnTo>
                    <a:pt x="315" y="434"/>
                  </a:lnTo>
                  <a:lnTo>
                    <a:pt x="308" y="429"/>
                  </a:lnTo>
                  <a:lnTo>
                    <a:pt x="300" y="424"/>
                  </a:lnTo>
                  <a:lnTo>
                    <a:pt x="292" y="420"/>
                  </a:lnTo>
                  <a:lnTo>
                    <a:pt x="283" y="417"/>
                  </a:lnTo>
                  <a:lnTo>
                    <a:pt x="273" y="414"/>
                  </a:lnTo>
                  <a:lnTo>
                    <a:pt x="264" y="413"/>
                  </a:lnTo>
                  <a:lnTo>
                    <a:pt x="254" y="413"/>
                  </a:lnTo>
                  <a:lnTo>
                    <a:pt x="254" y="413"/>
                  </a:lnTo>
                  <a:close/>
                  <a:moveTo>
                    <a:pt x="254" y="540"/>
                  </a:moveTo>
                  <a:lnTo>
                    <a:pt x="254" y="540"/>
                  </a:lnTo>
                  <a:lnTo>
                    <a:pt x="248" y="538"/>
                  </a:lnTo>
                  <a:lnTo>
                    <a:pt x="242" y="537"/>
                  </a:lnTo>
                  <a:lnTo>
                    <a:pt x="237" y="534"/>
                  </a:lnTo>
                  <a:lnTo>
                    <a:pt x="232" y="530"/>
                  </a:lnTo>
                  <a:lnTo>
                    <a:pt x="228" y="526"/>
                  </a:lnTo>
                  <a:lnTo>
                    <a:pt x="225" y="520"/>
                  </a:lnTo>
                  <a:lnTo>
                    <a:pt x="223" y="514"/>
                  </a:lnTo>
                  <a:lnTo>
                    <a:pt x="223" y="507"/>
                  </a:lnTo>
                  <a:lnTo>
                    <a:pt x="223" y="507"/>
                  </a:lnTo>
                  <a:lnTo>
                    <a:pt x="223" y="502"/>
                  </a:lnTo>
                  <a:lnTo>
                    <a:pt x="225" y="496"/>
                  </a:lnTo>
                  <a:lnTo>
                    <a:pt x="228" y="490"/>
                  </a:lnTo>
                  <a:lnTo>
                    <a:pt x="232" y="486"/>
                  </a:lnTo>
                  <a:lnTo>
                    <a:pt x="237" y="482"/>
                  </a:lnTo>
                  <a:lnTo>
                    <a:pt x="242" y="478"/>
                  </a:lnTo>
                  <a:lnTo>
                    <a:pt x="248" y="476"/>
                  </a:lnTo>
                  <a:lnTo>
                    <a:pt x="254" y="476"/>
                  </a:lnTo>
                  <a:lnTo>
                    <a:pt x="254" y="476"/>
                  </a:lnTo>
                  <a:lnTo>
                    <a:pt x="261" y="476"/>
                  </a:lnTo>
                  <a:lnTo>
                    <a:pt x="267" y="478"/>
                  </a:lnTo>
                  <a:lnTo>
                    <a:pt x="272" y="482"/>
                  </a:lnTo>
                  <a:lnTo>
                    <a:pt x="277" y="486"/>
                  </a:lnTo>
                  <a:lnTo>
                    <a:pt x="281" y="490"/>
                  </a:lnTo>
                  <a:lnTo>
                    <a:pt x="284" y="496"/>
                  </a:lnTo>
                  <a:lnTo>
                    <a:pt x="285" y="502"/>
                  </a:lnTo>
                  <a:lnTo>
                    <a:pt x="286" y="507"/>
                  </a:lnTo>
                  <a:lnTo>
                    <a:pt x="286" y="507"/>
                  </a:lnTo>
                  <a:lnTo>
                    <a:pt x="285" y="514"/>
                  </a:lnTo>
                  <a:lnTo>
                    <a:pt x="284" y="520"/>
                  </a:lnTo>
                  <a:lnTo>
                    <a:pt x="281" y="526"/>
                  </a:lnTo>
                  <a:lnTo>
                    <a:pt x="277" y="530"/>
                  </a:lnTo>
                  <a:lnTo>
                    <a:pt x="272" y="534"/>
                  </a:lnTo>
                  <a:lnTo>
                    <a:pt x="267" y="537"/>
                  </a:lnTo>
                  <a:lnTo>
                    <a:pt x="261" y="538"/>
                  </a:lnTo>
                  <a:lnTo>
                    <a:pt x="254" y="540"/>
                  </a:lnTo>
                  <a:lnTo>
                    <a:pt x="254" y="54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2" name="Freeform 42"/>
            <p:cNvSpPr>
              <a:spLocks noEditPoints="1"/>
            </p:cNvSpPr>
            <p:nvPr/>
          </p:nvSpPr>
          <p:spPr bwMode="auto">
            <a:xfrm>
              <a:off x="8213423" y="5476195"/>
              <a:ext cx="322263" cy="322263"/>
            </a:xfrm>
            <a:custGeom>
              <a:avLst/>
              <a:gdLst>
                <a:gd name="T0" fmla="*/ 436 w 1018"/>
                <a:gd name="T1" fmla="*/ 445 h 1017"/>
                <a:gd name="T2" fmla="*/ 350 w 1018"/>
                <a:gd name="T3" fmla="*/ 541 h 1017"/>
                <a:gd name="T4" fmla="*/ 413 w 1018"/>
                <a:gd name="T5" fmla="*/ 547 h 1017"/>
                <a:gd name="T6" fmla="*/ 472 w 1018"/>
                <a:gd name="T7" fmla="*/ 522 h 1017"/>
                <a:gd name="T8" fmla="*/ 427 w 1018"/>
                <a:gd name="T9" fmla="*/ 577 h 1017"/>
                <a:gd name="T10" fmla="*/ 454 w 1018"/>
                <a:gd name="T11" fmla="*/ 635 h 1017"/>
                <a:gd name="T12" fmla="*/ 527 w 1018"/>
                <a:gd name="T13" fmla="*/ 694 h 1017"/>
                <a:gd name="T14" fmla="*/ 599 w 1018"/>
                <a:gd name="T15" fmla="*/ 621 h 1017"/>
                <a:gd name="T16" fmla="*/ 555 w 1018"/>
                <a:gd name="T17" fmla="*/ 566 h 1017"/>
                <a:gd name="T18" fmla="*/ 579 w 1018"/>
                <a:gd name="T19" fmla="*/ 510 h 1017"/>
                <a:gd name="T20" fmla="*/ 636 w 1018"/>
                <a:gd name="T21" fmla="*/ 572 h 1017"/>
                <a:gd name="T22" fmla="*/ 651 w 1018"/>
                <a:gd name="T23" fmla="*/ 487 h 1017"/>
                <a:gd name="T24" fmla="*/ 573 w 1018"/>
                <a:gd name="T25" fmla="*/ 381 h 1017"/>
                <a:gd name="T26" fmla="*/ 944 w 1018"/>
                <a:gd name="T27" fmla="*/ 245 h 1017"/>
                <a:gd name="T28" fmla="*/ 576 w 1018"/>
                <a:gd name="T29" fmla="*/ 4 h 1017"/>
                <a:gd name="T30" fmla="*/ 134 w 1018"/>
                <a:gd name="T31" fmla="*/ 165 h 1017"/>
                <a:gd name="T32" fmla="*/ 0 w 1018"/>
                <a:gd name="T33" fmla="*/ 508 h 1017"/>
                <a:gd name="T34" fmla="*/ 149 w 1018"/>
                <a:gd name="T35" fmla="*/ 867 h 1017"/>
                <a:gd name="T36" fmla="*/ 458 w 1018"/>
                <a:gd name="T37" fmla="*/ 1015 h 1017"/>
                <a:gd name="T38" fmla="*/ 756 w 1018"/>
                <a:gd name="T39" fmla="*/ 953 h 1017"/>
                <a:gd name="T40" fmla="*/ 999 w 1018"/>
                <a:gd name="T41" fmla="*/ 643 h 1017"/>
                <a:gd name="T42" fmla="*/ 878 w 1018"/>
                <a:gd name="T43" fmla="*/ 314 h 1017"/>
                <a:gd name="T44" fmla="*/ 789 w 1018"/>
                <a:gd name="T45" fmla="*/ 410 h 1017"/>
                <a:gd name="T46" fmla="*/ 878 w 1018"/>
                <a:gd name="T47" fmla="*/ 314 h 1017"/>
                <a:gd name="T48" fmla="*/ 751 w 1018"/>
                <a:gd name="T49" fmla="*/ 135 h 1017"/>
                <a:gd name="T50" fmla="*/ 605 w 1018"/>
                <a:gd name="T51" fmla="*/ 111 h 1017"/>
                <a:gd name="T52" fmla="*/ 343 w 1018"/>
                <a:gd name="T53" fmla="*/ 146 h 1017"/>
                <a:gd name="T54" fmla="*/ 347 w 1018"/>
                <a:gd name="T55" fmla="*/ 94 h 1017"/>
                <a:gd name="T56" fmla="*/ 270 w 1018"/>
                <a:gd name="T57" fmla="*/ 222 h 1017"/>
                <a:gd name="T58" fmla="*/ 509 w 1018"/>
                <a:gd name="T59" fmla="*/ 159 h 1017"/>
                <a:gd name="T60" fmla="*/ 748 w 1018"/>
                <a:gd name="T61" fmla="*/ 222 h 1017"/>
                <a:gd name="T62" fmla="*/ 780 w 1018"/>
                <a:gd name="T63" fmla="*/ 283 h 1017"/>
                <a:gd name="T64" fmla="*/ 552 w 1018"/>
                <a:gd name="T65" fmla="*/ 225 h 1017"/>
                <a:gd name="T66" fmla="*/ 297 w 1018"/>
                <a:gd name="T67" fmla="*/ 284 h 1017"/>
                <a:gd name="T68" fmla="*/ 181 w 1018"/>
                <a:gd name="T69" fmla="*/ 207 h 1017"/>
                <a:gd name="T70" fmla="*/ 554 w 1018"/>
                <a:gd name="T71" fmla="*/ 726 h 1017"/>
                <a:gd name="T72" fmla="*/ 296 w 1018"/>
                <a:gd name="T73" fmla="*/ 575 h 1017"/>
                <a:gd name="T74" fmla="*/ 423 w 1018"/>
                <a:gd name="T75" fmla="*/ 304 h 1017"/>
                <a:gd name="T76" fmla="*/ 705 w 1018"/>
                <a:gd name="T77" fmla="*/ 402 h 1017"/>
                <a:gd name="T78" fmla="*/ 247 w 1018"/>
                <a:gd name="T79" fmla="*/ 349 h 1017"/>
                <a:gd name="T80" fmla="*/ 136 w 1018"/>
                <a:gd name="T81" fmla="*/ 369 h 1017"/>
                <a:gd name="T82" fmla="*/ 176 w 1018"/>
                <a:gd name="T83" fmla="*/ 460 h 1017"/>
                <a:gd name="T84" fmla="*/ 171 w 1018"/>
                <a:gd name="T85" fmla="*/ 513 h 1017"/>
                <a:gd name="T86" fmla="*/ 98 w 1018"/>
                <a:gd name="T87" fmla="*/ 549 h 1017"/>
                <a:gd name="T88" fmla="*/ 272 w 1018"/>
                <a:gd name="T89" fmla="*/ 667 h 1017"/>
                <a:gd name="T90" fmla="*/ 91 w 1018"/>
                <a:gd name="T91" fmla="*/ 609 h 1017"/>
                <a:gd name="T92" fmla="*/ 141 w 1018"/>
                <a:gd name="T93" fmla="*/ 696 h 1017"/>
                <a:gd name="T94" fmla="*/ 380 w 1018"/>
                <a:gd name="T95" fmla="*/ 764 h 1017"/>
                <a:gd name="T96" fmla="*/ 201 w 1018"/>
                <a:gd name="T97" fmla="*/ 782 h 1017"/>
                <a:gd name="T98" fmla="*/ 455 w 1018"/>
                <a:gd name="T99" fmla="*/ 928 h 1017"/>
                <a:gd name="T100" fmla="*/ 532 w 1018"/>
                <a:gd name="T101" fmla="*/ 953 h 1017"/>
                <a:gd name="T102" fmla="*/ 509 w 1018"/>
                <a:gd name="T103" fmla="*/ 858 h 1017"/>
                <a:gd name="T104" fmla="*/ 231 w 1018"/>
                <a:gd name="T105" fmla="*/ 856 h 1017"/>
                <a:gd name="T106" fmla="*/ 460 w 1018"/>
                <a:gd name="T107" fmla="*/ 799 h 1017"/>
                <a:gd name="T108" fmla="*/ 684 w 1018"/>
                <a:gd name="T109" fmla="*/ 852 h 1017"/>
                <a:gd name="T110" fmla="*/ 847 w 1018"/>
                <a:gd name="T111" fmla="*/ 768 h 1017"/>
                <a:gd name="T112" fmla="*/ 643 w 1018"/>
                <a:gd name="T113" fmla="*/ 767 h 1017"/>
                <a:gd name="T114" fmla="*/ 826 w 1018"/>
                <a:gd name="T115" fmla="*/ 720 h 1017"/>
                <a:gd name="T116" fmla="*/ 927 w 1018"/>
                <a:gd name="T117" fmla="*/ 609 h 1017"/>
                <a:gd name="T118" fmla="*/ 747 w 1018"/>
                <a:gd name="T119" fmla="*/ 667 h 1017"/>
                <a:gd name="T120" fmla="*/ 920 w 1018"/>
                <a:gd name="T121" fmla="*/ 549 h 1017"/>
                <a:gd name="T122" fmla="*/ 795 w 1018"/>
                <a:gd name="T123" fmla="*/ 508 h 1017"/>
                <a:gd name="T124" fmla="*/ 944 w 1018"/>
                <a:gd name="T125" fmla="*/ 41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497" y="320"/>
                  </a:moveTo>
                  <a:lnTo>
                    <a:pt x="497" y="320"/>
                  </a:lnTo>
                  <a:lnTo>
                    <a:pt x="491" y="323"/>
                  </a:lnTo>
                  <a:lnTo>
                    <a:pt x="486" y="327"/>
                  </a:lnTo>
                  <a:lnTo>
                    <a:pt x="455" y="358"/>
                  </a:lnTo>
                  <a:lnTo>
                    <a:pt x="455" y="358"/>
                  </a:lnTo>
                  <a:lnTo>
                    <a:pt x="450" y="365"/>
                  </a:lnTo>
                  <a:lnTo>
                    <a:pt x="446" y="372"/>
                  </a:lnTo>
                  <a:lnTo>
                    <a:pt x="445" y="381"/>
                  </a:lnTo>
                  <a:lnTo>
                    <a:pt x="446" y="389"/>
                  </a:lnTo>
                  <a:lnTo>
                    <a:pt x="460" y="446"/>
                  </a:lnTo>
                  <a:lnTo>
                    <a:pt x="460" y="446"/>
                  </a:lnTo>
                  <a:lnTo>
                    <a:pt x="453" y="445"/>
                  </a:lnTo>
                  <a:lnTo>
                    <a:pt x="445" y="445"/>
                  </a:lnTo>
                  <a:lnTo>
                    <a:pt x="445" y="445"/>
                  </a:lnTo>
                  <a:lnTo>
                    <a:pt x="436" y="445"/>
                  </a:lnTo>
                  <a:lnTo>
                    <a:pt x="426" y="446"/>
                  </a:lnTo>
                  <a:lnTo>
                    <a:pt x="417" y="449"/>
                  </a:lnTo>
                  <a:lnTo>
                    <a:pt x="408" y="453"/>
                  </a:lnTo>
                  <a:lnTo>
                    <a:pt x="400" y="456"/>
                  </a:lnTo>
                  <a:lnTo>
                    <a:pt x="392" y="461"/>
                  </a:lnTo>
                  <a:lnTo>
                    <a:pt x="384" y="467"/>
                  </a:lnTo>
                  <a:lnTo>
                    <a:pt x="378" y="473"/>
                  </a:lnTo>
                  <a:lnTo>
                    <a:pt x="371" y="479"/>
                  </a:lnTo>
                  <a:lnTo>
                    <a:pt x="366" y="487"/>
                  </a:lnTo>
                  <a:lnTo>
                    <a:pt x="362" y="494"/>
                  </a:lnTo>
                  <a:lnTo>
                    <a:pt x="357" y="503"/>
                  </a:lnTo>
                  <a:lnTo>
                    <a:pt x="354" y="512"/>
                  </a:lnTo>
                  <a:lnTo>
                    <a:pt x="352" y="521"/>
                  </a:lnTo>
                  <a:lnTo>
                    <a:pt x="351" y="531"/>
                  </a:lnTo>
                  <a:lnTo>
                    <a:pt x="350" y="541"/>
                  </a:lnTo>
                  <a:lnTo>
                    <a:pt x="350" y="541"/>
                  </a:lnTo>
                  <a:lnTo>
                    <a:pt x="351" y="547"/>
                  </a:lnTo>
                  <a:lnTo>
                    <a:pt x="352" y="552"/>
                  </a:lnTo>
                  <a:lnTo>
                    <a:pt x="355" y="558"/>
                  </a:lnTo>
                  <a:lnTo>
                    <a:pt x="359" y="563"/>
                  </a:lnTo>
                  <a:lnTo>
                    <a:pt x="364" y="566"/>
                  </a:lnTo>
                  <a:lnTo>
                    <a:pt x="369" y="570"/>
                  </a:lnTo>
                  <a:lnTo>
                    <a:pt x="376" y="572"/>
                  </a:lnTo>
                  <a:lnTo>
                    <a:pt x="382" y="572"/>
                  </a:lnTo>
                  <a:lnTo>
                    <a:pt x="382" y="572"/>
                  </a:lnTo>
                  <a:lnTo>
                    <a:pt x="388" y="572"/>
                  </a:lnTo>
                  <a:lnTo>
                    <a:pt x="394" y="570"/>
                  </a:lnTo>
                  <a:lnTo>
                    <a:pt x="399" y="566"/>
                  </a:lnTo>
                  <a:lnTo>
                    <a:pt x="405" y="563"/>
                  </a:lnTo>
                  <a:lnTo>
                    <a:pt x="408" y="558"/>
                  </a:lnTo>
                  <a:lnTo>
                    <a:pt x="411" y="552"/>
                  </a:lnTo>
                  <a:lnTo>
                    <a:pt x="413" y="547"/>
                  </a:lnTo>
                  <a:lnTo>
                    <a:pt x="413" y="541"/>
                  </a:lnTo>
                  <a:lnTo>
                    <a:pt x="413" y="541"/>
                  </a:lnTo>
                  <a:lnTo>
                    <a:pt x="414" y="534"/>
                  </a:lnTo>
                  <a:lnTo>
                    <a:pt x="416" y="528"/>
                  </a:lnTo>
                  <a:lnTo>
                    <a:pt x="419" y="522"/>
                  </a:lnTo>
                  <a:lnTo>
                    <a:pt x="423" y="518"/>
                  </a:lnTo>
                  <a:lnTo>
                    <a:pt x="427" y="514"/>
                  </a:lnTo>
                  <a:lnTo>
                    <a:pt x="432" y="511"/>
                  </a:lnTo>
                  <a:lnTo>
                    <a:pt x="439" y="510"/>
                  </a:lnTo>
                  <a:lnTo>
                    <a:pt x="445" y="508"/>
                  </a:lnTo>
                  <a:lnTo>
                    <a:pt x="445" y="508"/>
                  </a:lnTo>
                  <a:lnTo>
                    <a:pt x="452" y="510"/>
                  </a:lnTo>
                  <a:lnTo>
                    <a:pt x="458" y="511"/>
                  </a:lnTo>
                  <a:lnTo>
                    <a:pt x="464" y="514"/>
                  </a:lnTo>
                  <a:lnTo>
                    <a:pt x="468" y="518"/>
                  </a:lnTo>
                  <a:lnTo>
                    <a:pt x="472" y="522"/>
                  </a:lnTo>
                  <a:lnTo>
                    <a:pt x="474" y="528"/>
                  </a:lnTo>
                  <a:lnTo>
                    <a:pt x="476" y="534"/>
                  </a:lnTo>
                  <a:lnTo>
                    <a:pt x="478" y="541"/>
                  </a:lnTo>
                  <a:lnTo>
                    <a:pt x="478" y="541"/>
                  </a:lnTo>
                  <a:lnTo>
                    <a:pt x="476" y="547"/>
                  </a:lnTo>
                  <a:lnTo>
                    <a:pt x="474" y="552"/>
                  </a:lnTo>
                  <a:lnTo>
                    <a:pt x="472" y="558"/>
                  </a:lnTo>
                  <a:lnTo>
                    <a:pt x="468" y="563"/>
                  </a:lnTo>
                  <a:lnTo>
                    <a:pt x="464" y="566"/>
                  </a:lnTo>
                  <a:lnTo>
                    <a:pt x="458" y="570"/>
                  </a:lnTo>
                  <a:lnTo>
                    <a:pt x="452" y="572"/>
                  </a:lnTo>
                  <a:lnTo>
                    <a:pt x="445" y="572"/>
                  </a:lnTo>
                  <a:lnTo>
                    <a:pt x="445" y="572"/>
                  </a:lnTo>
                  <a:lnTo>
                    <a:pt x="439" y="573"/>
                  </a:lnTo>
                  <a:lnTo>
                    <a:pt x="432" y="575"/>
                  </a:lnTo>
                  <a:lnTo>
                    <a:pt x="427" y="577"/>
                  </a:lnTo>
                  <a:lnTo>
                    <a:pt x="423" y="581"/>
                  </a:lnTo>
                  <a:lnTo>
                    <a:pt x="419" y="586"/>
                  </a:lnTo>
                  <a:lnTo>
                    <a:pt x="416" y="591"/>
                  </a:lnTo>
                  <a:lnTo>
                    <a:pt x="414" y="597"/>
                  </a:lnTo>
                  <a:lnTo>
                    <a:pt x="413" y="604"/>
                  </a:lnTo>
                  <a:lnTo>
                    <a:pt x="413" y="604"/>
                  </a:lnTo>
                  <a:lnTo>
                    <a:pt x="414" y="610"/>
                  </a:lnTo>
                  <a:lnTo>
                    <a:pt x="416" y="616"/>
                  </a:lnTo>
                  <a:lnTo>
                    <a:pt x="419" y="621"/>
                  </a:lnTo>
                  <a:lnTo>
                    <a:pt x="423" y="626"/>
                  </a:lnTo>
                  <a:lnTo>
                    <a:pt x="427" y="630"/>
                  </a:lnTo>
                  <a:lnTo>
                    <a:pt x="432" y="633"/>
                  </a:lnTo>
                  <a:lnTo>
                    <a:pt x="439" y="635"/>
                  </a:lnTo>
                  <a:lnTo>
                    <a:pt x="445" y="636"/>
                  </a:lnTo>
                  <a:lnTo>
                    <a:pt x="445" y="636"/>
                  </a:lnTo>
                  <a:lnTo>
                    <a:pt x="454" y="635"/>
                  </a:lnTo>
                  <a:lnTo>
                    <a:pt x="461" y="634"/>
                  </a:lnTo>
                  <a:lnTo>
                    <a:pt x="478" y="630"/>
                  </a:lnTo>
                  <a:lnTo>
                    <a:pt x="478" y="667"/>
                  </a:lnTo>
                  <a:lnTo>
                    <a:pt x="478" y="667"/>
                  </a:lnTo>
                  <a:lnTo>
                    <a:pt x="478" y="674"/>
                  </a:lnTo>
                  <a:lnTo>
                    <a:pt x="480" y="680"/>
                  </a:lnTo>
                  <a:lnTo>
                    <a:pt x="483" y="685"/>
                  </a:lnTo>
                  <a:lnTo>
                    <a:pt x="486" y="690"/>
                  </a:lnTo>
                  <a:lnTo>
                    <a:pt x="491" y="694"/>
                  </a:lnTo>
                  <a:lnTo>
                    <a:pt x="497" y="696"/>
                  </a:lnTo>
                  <a:lnTo>
                    <a:pt x="502" y="698"/>
                  </a:lnTo>
                  <a:lnTo>
                    <a:pt x="509" y="699"/>
                  </a:lnTo>
                  <a:lnTo>
                    <a:pt x="509" y="699"/>
                  </a:lnTo>
                  <a:lnTo>
                    <a:pt x="515" y="698"/>
                  </a:lnTo>
                  <a:lnTo>
                    <a:pt x="522" y="696"/>
                  </a:lnTo>
                  <a:lnTo>
                    <a:pt x="527" y="694"/>
                  </a:lnTo>
                  <a:lnTo>
                    <a:pt x="531" y="690"/>
                  </a:lnTo>
                  <a:lnTo>
                    <a:pt x="535" y="685"/>
                  </a:lnTo>
                  <a:lnTo>
                    <a:pt x="539" y="680"/>
                  </a:lnTo>
                  <a:lnTo>
                    <a:pt x="540" y="674"/>
                  </a:lnTo>
                  <a:lnTo>
                    <a:pt x="541" y="667"/>
                  </a:lnTo>
                  <a:lnTo>
                    <a:pt x="541" y="630"/>
                  </a:lnTo>
                  <a:lnTo>
                    <a:pt x="541" y="630"/>
                  </a:lnTo>
                  <a:lnTo>
                    <a:pt x="556" y="634"/>
                  </a:lnTo>
                  <a:lnTo>
                    <a:pt x="564" y="635"/>
                  </a:lnTo>
                  <a:lnTo>
                    <a:pt x="573" y="636"/>
                  </a:lnTo>
                  <a:lnTo>
                    <a:pt x="573" y="636"/>
                  </a:lnTo>
                  <a:lnTo>
                    <a:pt x="579" y="635"/>
                  </a:lnTo>
                  <a:lnTo>
                    <a:pt x="585" y="633"/>
                  </a:lnTo>
                  <a:lnTo>
                    <a:pt x="590" y="630"/>
                  </a:lnTo>
                  <a:lnTo>
                    <a:pt x="596" y="626"/>
                  </a:lnTo>
                  <a:lnTo>
                    <a:pt x="599" y="621"/>
                  </a:lnTo>
                  <a:lnTo>
                    <a:pt x="602" y="616"/>
                  </a:lnTo>
                  <a:lnTo>
                    <a:pt x="604" y="610"/>
                  </a:lnTo>
                  <a:lnTo>
                    <a:pt x="604" y="604"/>
                  </a:lnTo>
                  <a:lnTo>
                    <a:pt x="604" y="604"/>
                  </a:lnTo>
                  <a:lnTo>
                    <a:pt x="604" y="597"/>
                  </a:lnTo>
                  <a:lnTo>
                    <a:pt x="602" y="591"/>
                  </a:lnTo>
                  <a:lnTo>
                    <a:pt x="599" y="586"/>
                  </a:lnTo>
                  <a:lnTo>
                    <a:pt x="596" y="581"/>
                  </a:lnTo>
                  <a:lnTo>
                    <a:pt x="590" y="577"/>
                  </a:lnTo>
                  <a:lnTo>
                    <a:pt x="585" y="575"/>
                  </a:lnTo>
                  <a:lnTo>
                    <a:pt x="579" y="573"/>
                  </a:lnTo>
                  <a:lnTo>
                    <a:pt x="573" y="572"/>
                  </a:lnTo>
                  <a:lnTo>
                    <a:pt x="573" y="572"/>
                  </a:lnTo>
                  <a:lnTo>
                    <a:pt x="567" y="572"/>
                  </a:lnTo>
                  <a:lnTo>
                    <a:pt x="560" y="570"/>
                  </a:lnTo>
                  <a:lnTo>
                    <a:pt x="555" y="566"/>
                  </a:lnTo>
                  <a:lnTo>
                    <a:pt x="550" y="563"/>
                  </a:lnTo>
                  <a:lnTo>
                    <a:pt x="546" y="558"/>
                  </a:lnTo>
                  <a:lnTo>
                    <a:pt x="543" y="552"/>
                  </a:lnTo>
                  <a:lnTo>
                    <a:pt x="542" y="547"/>
                  </a:lnTo>
                  <a:lnTo>
                    <a:pt x="541" y="541"/>
                  </a:lnTo>
                  <a:lnTo>
                    <a:pt x="541" y="541"/>
                  </a:lnTo>
                  <a:lnTo>
                    <a:pt x="542" y="534"/>
                  </a:lnTo>
                  <a:lnTo>
                    <a:pt x="543" y="528"/>
                  </a:lnTo>
                  <a:lnTo>
                    <a:pt x="546" y="522"/>
                  </a:lnTo>
                  <a:lnTo>
                    <a:pt x="550" y="518"/>
                  </a:lnTo>
                  <a:lnTo>
                    <a:pt x="555" y="514"/>
                  </a:lnTo>
                  <a:lnTo>
                    <a:pt x="560" y="511"/>
                  </a:lnTo>
                  <a:lnTo>
                    <a:pt x="567" y="510"/>
                  </a:lnTo>
                  <a:lnTo>
                    <a:pt x="573" y="508"/>
                  </a:lnTo>
                  <a:lnTo>
                    <a:pt x="573" y="508"/>
                  </a:lnTo>
                  <a:lnTo>
                    <a:pt x="579" y="510"/>
                  </a:lnTo>
                  <a:lnTo>
                    <a:pt x="585" y="511"/>
                  </a:lnTo>
                  <a:lnTo>
                    <a:pt x="590" y="514"/>
                  </a:lnTo>
                  <a:lnTo>
                    <a:pt x="596" y="518"/>
                  </a:lnTo>
                  <a:lnTo>
                    <a:pt x="599" y="522"/>
                  </a:lnTo>
                  <a:lnTo>
                    <a:pt x="602" y="528"/>
                  </a:lnTo>
                  <a:lnTo>
                    <a:pt x="604" y="534"/>
                  </a:lnTo>
                  <a:lnTo>
                    <a:pt x="604" y="541"/>
                  </a:lnTo>
                  <a:lnTo>
                    <a:pt x="604" y="541"/>
                  </a:lnTo>
                  <a:lnTo>
                    <a:pt x="605" y="547"/>
                  </a:lnTo>
                  <a:lnTo>
                    <a:pt x="607" y="552"/>
                  </a:lnTo>
                  <a:lnTo>
                    <a:pt x="609" y="558"/>
                  </a:lnTo>
                  <a:lnTo>
                    <a:pt x="614" y="563"/>
                  </a:lnTo>
                  <a:lnTo>
                    <a:pt x="618" y="566"/>
                  </a:lnTo>
                  <a:lnTo>
                    <a:pt x="623" y="570"/>
                  </a:lnTo>
                  <a:lnTo>
                    <a:pt x="630" y="572"/>
                  </a:lnTo>
                  <a:lnTo>
                    <a:pt x="636" y="572"/>
                  </a:lnTo>
                  <a:lnTo>
                    <a:pt x="636" y="572"/>
                  </a:lnTo>
                  <a:lnTo>
                    <a:pt x="643" y="572"/>
                  </a:lnTo>
                  <a:lnTo>
                    <a:pt x="648" y="570"/>
                  </a:lnTo>
                  <a:lnTo>
                    <a:pt x="653" y="566"/>
                  </a:lnTo>
                  <a:lnTo>
                    <a:pt x="659" y="563"/>
                  </a:lnTo>
                  <a:lnTo>
                    <a:pt x="662" y="558"/>
                  </a:lnTo>
                  <a:lnTo>
                    <a:pt x="665" y="552"/>
                  </a:lnTo>
                  <a:lnTo>
                    <a:pt x="667" y="547"/>
                  </a:lnTo>
                  <a:lnTo>
                    <a:pt x="667" y="541"/>
                  </a:lnTo>
                  <a:lnTo>
                    <a:pt x="667" y="541"/>
                  </a:lnTo>
                  <a:lnTo>
                    <a:pt x="667" y="531"/>
                  </a:lnTo>
                  <a:lnTo>
                    <a:pt x="666" y="521"/>
                  </a:lnTo>
                  <a:lnTo>
                    <a:pt x="663" y="512"/>
                  </a:lnTo>
                  <a:lnTo>
                    <a:pt x="660" y="503"/>
                  </a:lnTo>
                  <a:lnTo>
                    <a:pt x="657" y="494"/>
                  </a:lnTo>
                  <a:lnTo>
                    <a:pt x="651" y="487"/>
                  </a:lnTo>
                  <a:lnTo>
                    <a:pt x="646" y="479"/>
                  </a:lnTo>
                  <a:lnTo>
                    <a:pt x="640" y="473"/>
                  </a:lnTo>
                  <a:lnTo>
                    <a:pt x="633" y="467"/>
                  </a:lnTo>
                  <a:lnTo>
                    <a:pt x="626" y="461"/>
                  </a:lnTo>
                  <a:lnTo>
                    <a:pt x="618" y="456"/>
                  </a:lnTo>
                  <a:lnTo>
                    <a:pt x="609" y="453"/>
                  </a:lnTo>
                  <a:lnTo>
                    <a:pt x="601" y="449"/>
                  </a:lnTo>
                  <a:lnTo>
                    <a:pt x="591" y="446"/>
                  </a:lnTo>
                  <a:lnTo>
                    <a:pt x="583" y="445"/>
                  </a:lnTo>
                  <a:lnTo>
                    <a:pt x="573" y="445"/>
                  </a:lnTo>
                  <a:lnTo>
                    <a:pt x="573" y="445"/>
                  </a:lnTo>
                  <a:lnTo>
                    <a:pt x="564" y="445"/>
                  </a:lnTo>
                  <a:lnTo>
                    <a:pt x="557" y="446"/>
                  </a:lnTo>
                  <a:lnTo>
                    <a:pt x="572" y="389"/>
                  </a:lnTo>
                  <a:lnTo>
                    <a:pt x="572" y="389"/>
                  </a:lnTo>
                  <a:lnTo>
                    <a:pt x="573" y="381"/>
                  </a:lnTo>
                  <a:lnTo>
                    <a:pt x="571" y="372"/>
                  </a:lnTo>
                  <a:lnTo>
                    <a:pt x="569" y="365"/>
                  </a:lnTo>
                  <a:lnTo>
                    <a:pt x="563" y="358"/>
                  </a:lnTo>
                  <a:lnTo>
                    <a:pt x="531" y="327"/>
                  </a:lnTo>
                  <a:lnTo>
                    <a:pt x="531" y="327"/>
                  </a:lnTo>
                  <a:lnTo>
                    <a:pt x="527" y="323"/>
                  </a:lnTo>
                  <a:lnTo>
                    <a:pt x="522" y="320"/>
                  </a:lnTo>
                  <a:lnTo>
                    <a:pt x="522" y="320"/>
                  </a:lnTo>
                  <a:lnTo>
                    <a:pt x="515" y="319"/>
                  </a:lnTo>
                  <a:lnTo>
                    <a:pt x="509" y="317"/>
                  </a:lnTo>
                  <a:lnTo>
                    <a:pt x="503" y="319"/>
                  </a:lnTo>
                  <a:lnTo>
                    <a:pt x="497" y="320"/>
                  </a:lnTo>
                  <a:lnTo>
                    <a:pt x="497" y="320"/>
                  </a:lnTo>
                  <a:close/>
                  <a:moveTo>
                    <a:pt x="946" y="249"/>
                  </a:moveTo>
                  <a:lnTo>
                    <a:pt x="946" y="249"/>
                  </a:lnTo>
                  <a:lnTo>
                    <a:pt x="944" y="245"/>
                  </a:lnTo>
                  <a:lnTo>
                    <a:pt x="941" y="241"/>
                  </a:lnTo>
                  <a:lnTo>
                    <a:pt x="941" y="241"/>
                  </a:lnTo>
                  <a:lnTo>
                    <a:pt x="924" y="214"/>
                  </a:lnTo>
                  <a:lnTo>
                    <a:pt x="905" y="189"/>
                  </a:lnTo>
                  <a:lnTo>
                    <a:pt x="883" y="165"/>
                  </a:lnTo>
                  <a:lnTo>
                    <a:pt x="862" y="143"/>
                  </a:lnTo>
                  <a:lnTo>
                    <a:pt x="838" y="121"/>
                  </a:lnTo>
                  <a:lnTo>
                    <a:pt x="813" y="101"/>
                  </a:lnTo>
                  <a:lnTo>
                    <a:pt x="787" y="82"/>
                  </a:lnTo>
                  <a:lnTo>
                    <a:pt x="760" y="66"/>
                  </a:lnTo>
                  <a:lnTo>
                    <a:pt x="732" y="51"/>
                  </a:lnTo>
                  <a:lnTo>
                    <a:pt x="702" y="37"/>
                  </a:lnTo>
                  <a:lnTo>
                    <a:pt x="672" y="27"/>
                  </a:lnTo>
                  <a:lnTo>
                    <a:pt x="641" y="17"/>
                  </a:lnTo>
                  <a:lnTo>
                    <a:pt x="608" y="10"/>
                  </a:lnTo>
                  <a:lnTo>
                    <a:pt x="576" y="4"/>
                  </a:lnTo>
                  <a:lnTo>
                    <a:pt x="543" y="1"/>
                  </a:lnTo>
                  <a:lnTo>
                    <a:pt x="509" y="0"/>
                  </a:lnTo>
                  <a:lnTo>
                    <a:pt x="509" y="0"/>
                  </a:lnTo>
                  <a:lnTo>
                    <a:pt x="475" y="1"/>
                  </a:lnTo>
                  <a:lnTo>
                    <a:pt x="442" y="4"/>
                  </a:lnTo>
                  <a:lnTo>
                    <a:pt x="409" y="10"/>
                  </a:lnTo>
                  <a:lnTo>
                    <a:pt x="377" y="17"/>
                  </a:lnTo>
                  <a:lnTo>
                    <a:pt x="346" y="27"/>
                  </a:lnTo>
                  <a:lnTo>
                    <a:pt x="316" y="37"/>
                  </a:lnTo>
                  <a:lnTo>
                    <a:pt x="287" y="51"/>
                  </a:lnTo>
                  <a:lnTo>
                    <a:pt x="258" y="66"/>
                  </a:lnTo>
                  <a:lnTo>
                    <a:pt x="231" y="82"/>
                  </a:lnTo>
                  <a:lnTo>
                    <a:pt x="205" y="101"/>
                  </a:lnTo>
                  <a:lnTo>
                    <a:pt x="180" y="121"/>
                  </a:lnTo>
                  <a:lnTo>
                    <a:pt x="157" y="143"/>
                  </a:lnTo>
                  <a:lnTo>
                    <a:pt x="134" y="165"/>
                  </a:lnTo>
                  <a:lnTo>
                    <a:pt x="114" y="189"/>
                  </a:lnTo>
                  <a:lnTo>
                    <a:pt x="94" y="214"/>
                  </a:lnTo>
                  <a:lnTo>
                    <a:pt x="76" y="241"/>
                  </a:lnTo>
                  <a:lnTo>
                    <a:pt x="76" y="241"/>
                  </a:lnTo>
                  <a:lnTo>
                    <a:pt x="74" y="245"/>
                  </a:lnTo>
                  <a:lnTo>
                    <a:pt x="72" y="249"/>
                  </a:lnTo>
                  <a:lnTo>
                    <a:pt x="72" y="249"/>
                  </a:lnTo>
                  <a:lnTo>
                    <a:pt x="56" y="279"/>
                  </a:lnTo>
                  <a:lnTo>
                    <a:pt x="42" y="309"/>
                  </a:lnTo>
                  <a:lnTo>
                    <a:pt x="29" y="340"/>
                  </a:lnTo>
                  <a:lnTo>
                    <a:pt x="19" y="372"/>
                  </a:lnTo>
                  <a:lnTo>
                    <a:pt x="11" y="404"/>
                  </a:lnTo>
                  <a:lnTo>
                    <a:pt x="5" y="439"/>
                  </a:lnTo>
                  <a:lnTo>
                    <a:pt x="1" y="473"/>
                  </a:lnTo>
                  <a:lnTo>
                    <a:pt x="0" y="508"/>
                  </a:lnTo>
                  <a:lnTo>
                    <a:pt x="0" y="508"/>
                  </a:lnTo>
                  <a:lnTo>
                    <a:pt x="1" y="543"/>
                  </a:lnTo>
                  <a:lnTo>
                    <a:pt x="5" y="577"/>
                  </a:lnTo>
                  <a:lnTo>
                    <a:pt x="11" y="610"/>
                  </a:lnTo>
                  <a:lnTo>
                    <a:pt x="18" y="643"/>
                  </a:lnTo>
                  <a:lnTo>
                    <a:pt x="18" y="643"/>
                  </a:lnTo>
                  <a:lnTo>
                    <a:pt x="20" y="648"/>
                  </a:lnTo>
                  <a:lnTo>
                    <a:pt x="20" y="648"/>
                  </a:lnTo>
                  <a:lnTo>
                    <a:pt x="29" y="676"/>
                  </a:lnTo>
                  <a:lnTo>
                    <a:pt x="39" y="703"/>
                  </a:lnTo>
                  <a:lnTo>
                    <a:pt x="50" y="728"/>
                  </a:lnTo>
                  <a:lnTo>
                    <a:pt x="63" y="754"/>
                  </a:lnTo>
                  <a:lnTo>
                    <a:pt x="78" y="779"/>
                  </a:lnTo>
                  <a:lnTo>
                    <a:pt x="94" y="802"/>
                  </a:lnTo>
                  <a:lnTo>
                    <a:pt x="112" y="825"/>
                  </a:lnTo>
                  <a:lnTo>
                    <a:pt x="129" y="846"/>
                  </a:lnTo>
                  <a:lnTo>
                    <a:pt x="149" y="867"/>
                  </a:lnTo>
                  <a:lnTo>
                    <a:pt x="170" y="887"/>
                  </a:lnTo>
                  <a:lnTo>
                    <a:pt x="191" y="905"/>
                  </a:lnTo>
                  <a:lnTo>
                    <a:pt x="214" y="923"/>
                  </a:lnTo>
                  <a:lnTo>
                    <a:pt x="237" y="938"/>
                  </a:lnTo>
                  <a:lnTo>
                    <a:pt x="261" y="953"/>
                  </a:lnTo>
                  <a:lnTo>
                    <a:pt x="287" y="966"/>
                  </a:lnTo>
                  <a:lnTo>
                    <a:pt x="312" y="977"/>
                  </a:lnTo>
                  <a:lnTo>
                    <a:pt x="312" y="977"/>
                  </a:lnTo>
                  <a:lnTo>
                    <a:pt x="314" y="978"/>
                  </a:lnTo>
                  <a:lnTo>
                    <a:pt x="314" y="978"/>
                  </a:lnTo>
                  <a:lnTo>
                    <a:pt x="337" y="987"/>
                  </a:lnTo>
                  <a:lnTo>
                    <a:pt x="361" y="994"/>
                  </a:lnTo>
                  <a:lnTo>
                    <a:pt x="384" y="1002"/>
                  </a:lnTo>
                  <a:lnTo>
                    <a:pt x="409" y="1007"/>
                  </a:lnTo>
                  <a:lnTo>
                    <a:pt x="432" y="1012"/>
                  </a:lnTo>
                  <a:lnTo>
                    <a:pt x="458" y="1015"/>
                  </a:lnTo>
                  <a:lnTo>
                    <a:pt x="483" y="1017"/>
                  </a:lnTo>
                  <a:lnTo>
                    <a:pt x="509" y="1017"/>
                  </a:lnTo>
                  <a:lnTo>
                    <a:pt x="509" y="1017"/>
                  </a:lnTo>
                  <a:lnTo>
                    <a:pt x="534" y="1017"/>
                  </a:lnTo>
                  <a:lnTo>
                    <a:pt x="560" y="1015"/>
                  </a:lnTo>
                  <a:lnTo>
                    <a:pt x="585" y="1012"/>
                  </a:lnTo>
                  <a:lnTo>
                    <a:pt x="609" y="1007"/>
                  </a:lnTo>
                  <a:lnTo>
                    <a:pt x="634" y="1002"/>
                  </a:lnTo>
                  <a:lnTo>
                    <a:pt x="658" y="994"/>
                  </a:lnTo>
                  <a:lnTo>
                    <a:pt x="680" y="987"/>
                  </a:lnTo>
                  <a:lnTo>
                    <a:pt x="703" y="978"/>
                  </a:lnTo>
                  <a:lnTo>
                    <a:pt x="703" y="978"/>
                  </a:lnTo>
                  <a:lnTo>
                    <a:pt x="705" y="977"/>
                  </a:lnTo>
                  <a:lnTo>
                    <a:pt x="705" y="977"/>
                  </a:lnTo>
                  <a:lnTo>
                    <a:pt x="732" y="966"/>
                  </a:lnTo>
                  <a:lnTo>
                    <a:pt x="756" y="953"/>
                  </a:lnTo>
                  <a:lnTo>
                    <a:pt x="781" y="938"/>
                  </a:lnTo>
                  <a:lnTo>
                    <a:pt x="805" y="923"/>
                  </a:lnTo>
                  <a:lnTo>
                    <a:pt x="827" y="905"/>
                  </a:lnTo>
                  <a:lnTo>
                    <a:pt x="849" y="887"/>
                  </a:lnTo>
                  <a:lnTo>
                    <a:pt x="869" y="867"/>
                  </a:lnTo>
                  <a:lnTo>
                    <a:pt x="888" y="846"/>
                  </a:lnTo>
                  <a:lnTo>
                    <a:pt x="907" y="825"/>
                  </a:lnTo>
                  <a:lnTo>
                    <a:pt x="924" y="802"/>
                  </a:lnTo>
                  <a:lnTo>
                    <a:pt x="940" y="779"/>
                  </a:lnTo>
                  <a:lnTo>
                    <a:pt x="954" y="754"/>
                  </a:lnTo>
                  <a:lnTo>
                    <a:pt x="967" y="728"/>
                  </a:lnTo>
                  <a:lnTo>
                    <a:pt x="979" y="703"/>
                  </a:lnTo>
                  <a:lnTo>
                    <a:pt x="989" y="676"/>
                  </a:lnTo>
                  <a:lnTo>
                    <a:pt x="998" y="648"/>
                  </a:lnTo>
                  <a:lnTo>
                    <a:pt x="998" y="648"/>
                  </a:lnTo>
                  <a:lnTo>
                    <a:pt x="999" y="643"/>
                  </a:lnTo>
                  <a:lnTo>
                    <a:pt x="999" y="643"/>
                  </a:lnTo>
                  <a:lnTo>
                    <a:pt x="1008" y="610"/>
                  </a:lnTo>
                  <a:lnTo>
                    <a:pt x="1013" y="577"/>
                  </a:lnTo>
                  <a:lnTo>
                    <a:pt x="1016" y="543"/>
                  </a:lnTo>
                  <a:lnTo>
                    <a:pt x="1018" y="508"/>
                  </a:lnTo>
                  <a:lnTo>
                    <a:pt x="1018" y="508"/>
                  </a:lnTo>
                  <a:lnTo>
                    <a:pt x="1016" y="473"/>
                  </a:lnTo>
                  <a:lnTo>
                    <a:pt x="1013" y="439"/>
                  </a:lnTo>
                  <a:lnTo>
                    <a:pt x="1008" y="404"/>
                  </a:lnTo>
                  <a:lnTo>
                    <a:pt x="999" y="372"/>
                  </a:lnTo>
                  <a:lnTo>
                    <a:pt x="988" y="340"/>
                  </a:lnTo>
                  <a:lnTo>
                    <a:pt x="976" y="309"/>
                  </a:lnTo>
                  <a:lnTo>
                    <a:pt x="962" y="279"/>
                  </a:lnTo>
                  <a:lnTo>
                    <a:pt x="946" y="249"/>
                  </a:lnTo>
                  <a:lnTo>
                    <a:pt x="946" y="249"/>
                  </a:lnTo>
                  <a:close/>
                  <a:moveTo>
                    <a:pt x="878" y="314"/>
                  </a:moveTo>
                  <a:lnTo>
                    <a:pt x="878" y="314"/>
                  </a:lnTo>
                  <a:lnTo>
                    <a:pt x="902" y="301"/>
                  </a:lnTo>
                  <a:lnTo>
                    <a:pt x="902" y="301"/>
                  </a:lnTo>
                  <a:lnTo>
                    <a:pt x="915" y="328"/>
                  </a:lnTo>
                  <a:lnTo>
                    <a:pt x="926" y="355"/>
                  </a:lnTo>
                  <a:lnTo>
                    <a:pt x="926" y="355"/>
                  </a:lnTo>
                  <a:lnTo>
                    <a:pt x="913" y="357"/>
                  </a:lnTo>
                  <a:lnTo>
                    <a:pt x="902" y="360"/>
                  </a:lnTo>
                  <a:lnTo>
                    <a:pt x="881" y="369"/>
                  </a:lnTo>
                  <a:lnTo>
                    <a:pt x="863" y="378"/>
                  </a:lnTo>
                  <a:lnTo>
                    <a:pt x="847" y="386"/>
                  </a:lnTo>
                  <a:lnTo>
                    <a:pt x="847" y="386"/>
                  </a:lnTo>
                  <a:lnTo>
                    <a:pt x="832" y="394"/>
                  </a:lnTo>
                  <a:lnTo>
                    <a:pt x="817" y="401"/>
                  </a:lnTo>
                  <a:lnTo>
                    <a:pt x="798" y="407"/>
                  </a:lnTo>
                  <a:lnTo>
                    <a:pt x="789" y="410"/>
                  </a:lnTo>
                  <a:lnTo>
                    <a:pt x="778" y="411"/>
                  </a:lnTo>
                  <a:lnTo>
                    <a:pt x="778" y="411"/>
                  </a:lnTo>
                  <a:lnTo>
                    <a:pt x="772" y="395"/>
                  </a:lnTo>
                  <a:lnTo>
                    <a:pt x="764" y="379"/>
                  </a:lnTo>
                  <a:lnTo>
                    <a:pt x="755" y="364"/>
                  </a:lnTo>
                  <a:lnTo>
                    <a:pt x="747" y="350"/>
                  </a:lnTo>
                  <a:lnTo>
                    <a:pt x="748" y="350"/>
                  </a:lnTo>
                  <a:lnTo>
                    <a:pt x="748" y="350"/>
                  </a:lnTo>
                  <a:lnTo>
                    <a:pt x="772" y="349"/>
                  </a:lnTo>
                  <a:lnTo>
                    <a:pt x="792" y="346"/>
                  </a:lnTo>
                  <a:lnTo>
                    <a:pt x="810" y="342"/>
                  </a:lnTo>
                  <a:lnTo>
                    <a:pt x="826" y="338"/>
                  </a:lnTo>
                  <a:lnTo>
                    <a:pt x="841" y="332"/>
                  </a:lnTo>
                  <a:lnTo>
                    <a:pt x="854" y="327"/>
                  </a:lnTo>
                  <a:lnTo>
                    <a:pt x="878" y="314"/>
                  </a:lnTo>
                  <a:lnTo>
                    <a:pt x="878" y="314"/>
                  </a:lnTo>
                  <a:close/>
                  <a:moveTo>
                    <a:pt x="509" y="63"/>
                  </a:moveTo>
                  <a:lnTo>
                    <a:pt x="509" y="63"/>
                  </a:lnTo>
                  <a:lnTo>
                    <a:pt x="528" y="63"/>
                  </a:lnTo>
                  <a:lnTo>
                    <a:pt x="547" y="64"/>
                  </a:lnTo>
                  <a:lnTo>
                    <a:pt x="566" y="66"/>
                  </a:lnTo>
                  <a:lnTo>
                    <a:pt x="584" y="70"/>
                  </a:lnTo>
                  <a:lnTo>
                    <a:pt x="602" y="73"/>
                  </a:lnTo>
                  <a:lnTo>
                    <a:pt x="620" y="77"/>
                  </a:lnTo>
                  <a:lnTo>
                    <a:pt x="637" y="82"/>
                  </a:lnTo>
                  <a:lnTo>
                    <a:pt x="655" y="88"/>
                  </a:lnTo>
                  <a:lnTo>
                    <a:pt x="672" y="94"/>
                  </a:lnTo>
                  <a:lnTo>
                    <a:pt x="688" y="101"/>
                  </a:lnTo>
                  <a:lnTo>
                    <a:pt x="705" y="109"/>
                  </a:lnTo>
                  <a:lnTo>
                    <a:pt x="720" y="117"/>
                  </a:lnTo>
                  <a:lnTo>
                    <a:pt x="736" y="126"/>
                  </a:lnTo>
                  <a:lnTo>
                    <a:pt x="751" y="135"/>
                  </a:lnTo>
                  <a:lnTo>
                    <a:pt x="766" y="146"/>
                  </a:lnTo>
                  <a:lnTo>
                    <a:pt x="780" y="157"/>
                  </a:lnTo>
                  <a:lnTo>
                    <a:pt x="780" y="157"/>
                  </a:lnTo>
                  <a:lnTo>
                    <a:pt x="765" y="158"/>
                  </a:lnTo>
                  <a:lnTo>
                    <a:pt x="748" y="159"/>
                  </a:lnTo>
                  <a:lnTo>
                    <a:pt x="748" y="159"/>
                  </a:lnTo>
                  <a:lnTo>
                    <a:pt x="730" y="158"/>
                  </a:lnTo>
                  <a:lnTo>
                    <a:pt x="714" y="157"/>
                  </a:lnTo>
                  <a:lnTo>
                    <a:pt x="700" y="153"/>
                  </a:lnTo>
                  <a:lnTo>
                    <a:pt x="687" y="150"/>
                  </a:lnTo>
                  <a:lnTo>
                    <a:pt x="675" y="146"/>
                  </a:lnTo>
                  <a:lnTo>
                    <a:pt x="664" y="142"/>
                  </a:lnTo>
                  <a:lnTo>
                    <a:pt x="643" y="131"/>
                  </a:lnTo>
                  <a:lnTo>
                    <a:pt x="643" y="131"/>
                  </a:lnTo>
                  <a:lnTo>
                    <a:pt x="618" y="118"/>
                  </a:lnTo>
                  <a:lnTo>
                    <a:pt x="605" y="111"/>
                  </a:lnTo>
                  <a:lnTo>
                    <a:pt x="590" y="106"/>
                  </a:lnTo>
                  <a:lnTo>
                    <a:pt x="573" y="102"/>
                  </a:lnTo>
                  <a:lnTo>
                    <a:pt x="554" y="99"/>
                  </a:lnTo>
                  <a:lnTo>
                    <a:pt x="533" y="95"/>
                  </a:lnTo>
                  <a:lnTo>
                    <a:pt x="509" y="95"/>
                  </a:lnTo>
                  <a:lnTo>
                    <a:pt x="509" y="95"/>
                  </a:lnTo>
                  <a:lnTo>
                    <a:pt x="485" y="95"/>
                  </a:lnTo>
                  <a:lnTo>
                    <a:pt x="464" y="99"/>
                  </a:lnTo>
                  <a:lnTo>
                    <a:pt x="445" y="102"/>
                  </a:lnTo>
                  <a:lnTo>
                    <a:pt x="428" y="106"/>
                  </a:lnTo>
                  <a:lnTo>
                    <a:pt x="413" y="111"/>
                  </a:lnTo>
                  <a:lnTo>
                    <a:pt x="399" y="118"/>
                  </a:lnTo>
                  <a:lnTo>
                    <a:pt x="375" y="131"/>
                  </a:lnTo>
                  <a:lnTo>
                    <a:pt x="375" y="131"/>
                  </a:lnTo>
                  <a:lnTo>
                    <a:pt x="354" y="142"/>
                  </a:lnTo>
                  <a:lnTo>
                    <a:pt x="343" y="146"/>
                  </a:lnTo>
                  <a:lnTo>
                    <a:pt x="332" y="150"/>
                  </a:lnTo>
                  <a:lnTo>
                    <a:pt x="319" y="153"/>
                  </a:lnTo>
                  <a:lnTo>
                    <a:pt x="305" y="157"/>
                  </a:lnTo>
                  <a:lnTo>
                    <a:pt x="289" y="158"/>
                  </a:lnTo>
                  <a:lnTo>
                    <a:pt x="270" y="159"/>
                  </a:lnTo>
                  <a:lnTo>
                    <a:pt x="270" y="159"/>
                  </a:lnTo>
                  <a:lnTo>
                    <a:pt x="253" y="158"/>
                  </a:lnTo>
                  <a:lnTo>
                    <a:pt x="237" y="157"/>
                  </a:lnTo>
                  <a:lnTo>
                    <a:pt x="237" y="157"/>
                  </a:lnTo>
                  <a:lnTo>
                    <a:pt x="252" y="146"/>
                  </a:lnTo>
                  <a:lnTo>
                    <a:pt x="266" y="135"/>
                  </a:lnTo>
                  <a:lnTo>
                    <a:pt x="282" y="126"/>
                  </a:lnTo>
                  <a:lnTo>
                    <a:pt x="297" y="117"/>
                  </a:lnTo>
                  <a:lnTo>
                    <a:pt x="313" y="109"/>
                  </a:lnTo>
                  <a:lnTo>
                    <a:pt x="329" y="101"/>
                  </a:lnTo>
                  <a:lnTo>
                    <a:pt x="347" y="94"/>
                  </a:lnTo>
                  <a:lnTo>
                    <a:pt x="363" y="88"/>
                  </a:lnTo>
                  <a:lnTo>
                    <a:pt x="381" y="82"/>
                  </a:lnTo>
                  <a:lnTo>
                    <a:pt x="398" y="77"/>
                  </a:lnTo>
                  <a:lnTo>
                    <a:pt x="416" y="73"/>
                  </a:lnTo>
                  <a:lnTo>
                    <a:pt x="434" y="70"/>
                  </a:lnTo>
                  <a:lnTo>
                    <a:pt x="453" y="66"/>
                  </a:lnTo>
                  <a:lnTo>
                    <a:pt x="471" y="64"/>
                  </a:lnTo>
                  <a:lnTo>
                    <a:pt x="490" y="63"/>
                  </a:lnTo>
                  <a:lnTo>
                    <a:pt x="509" y="63"/>
                  </a:lnTo>
                  <a:lnTo>
                    <a:pt x="509" y="63"/>
                  </a:lnTo>
                  <a:close/>
                  <a:moveTo>
                    <a:pt x="181" y="207"/>
                  </a:moveTo>
                  <a:lnTo>
                    <a:pt x="181" y="207"/>
                  </a:lnTo>
                  <a:lnTo>
                    <a:pt x="199" y="213"/>
                  </a:lnTo>
                  <a:lnTo>
                    <a:pt x="219" y="218"/>
                  </a:lnTo>
                  <a:lnTo>
                    <a:pt x="243" y="221"/>
                  </a:lnTo>
                  <a:lnTo>
                    <a:pt x="270" y="222"/>
                  </a:lnTo>
                  <a:lnTo>
                    <a:pt x="270" y="222"/>
                  </a:lnTo>
                  <a:lnTo>
                    <a:pt x="294" y="221"/>
                  </a:lnTo>
                  <a:lnTo>
                    <a:pt x="316" y="219"/>
                  </a:lnTo>
                  <a:lnTo>
                    <a:pt x="335" y="216"/>
                  </a:lnTo>
                  <a:lnTo>
                    <a:pt x="351" y="210"/>
                  </a:lnTo>
                  <a:lnTo>
                    <a:pt x="366" y="205"/>
                  </a:lnTo>
                  <a:lnTo>
                    <a:pt x="380" y="199"/>
                  </a:lnTo>
                  <a:lnTo>
                    <a:pt x="405" y="187"/>
                  </a:lnTo>
                  <a:lnTo>
                    <a:pt x="405" y="187"/>
                  </a:lnTo>
                  <a:lnTo>
                    <a:pt x="426" y="176"/>
                  </a:lnTo>
                  <a:lnTo>
                    <a:pt x="437" y="172"/>
                  </a:lnTo>
                  <a:lnTo>
                    <a:pt x="447" y="167"/>
                  </a:lnTo>
                  <a:lnTo>
                    <a:pt x="460" y="163"/>
                  </a:lnTo>
                  <a:lnTo>
                    <a:pt x="474" y="161"/>
                  </a:lnTo>
                  <a:lnTo>
                    <a:pt x="490" y="159"/>
                  </a:lnTo>
                  <a:lnTo>
                    <a:pt x="509" y="159"/>
                  </a:lnTo>
                  <a:lnTo>
                    <a:pt x="509" y="159"/>
                  </a:lnTo>
                  <a:lnTo>
                    <a:pt x="527" y="159"/>
                  </a:lnTo>
                  <a:lnTo>
                    <a:pt x="543" y="161"/>
                  </a:lnTo>
                  <a:lnTo>
                    <a:pt x="557" y="163"/>
                  </a:lnTo>
                  <a:lnTo>
                    <a:pt x="570" y="167"/>
                  </a:lnTo>
                  <a:lnTo>
                    <a:pt x="582" y="172"/>
                  </a:lnTo>
                  <a:lnTo>
                    <a:pt x="592" y="176"/>
                  </a:lnTo>
                  <a:lnTo>
                    <a:pt x="613" y="187"/>
                  </a:lnTo>
                  <a:lnTo>
                    <a:pt x="613" y="187"/>
                  </a:lnTo>
                  <a:lnTo>
                    <a:pt x="637" y="199"/>
                  </a:lnTo>
                  <a:lnTo>
                    <a:pt x="651" y="205"/>
                  </a:lnTo>
                  <a:lnTo>
                    <a:pt x="666" y="210"/>
                  </a:lnTo>
                  <a:lnTo>
                    <a:pt x="684" y="216"/>
                  </a:lnTo>
                  <a:lnTo>
                    <a:pt x="702" y="219"/>
                  </a:lnTo>
                  <a:lnTo>
                    <a:pt x="723" y="221"/>
                  </a:lnTo>
                  <a:lnTo>
                    <a:pt x="748" y="222"/>
                  </a:lnTo>
                  <a:lnTo>
                    <a:pt x="748" y="222"/>
                  </a:lnTo>
                  <a:lnTo>
                    <a:pt x="775" y="221"/>
                  </a:lnTo>
                  <a:lnTo>
                    <a:pt x="798" y="218"/>
                  </a:lnTo>
                  <a:lnTo>
                    <a:pt x="819" y="213"/>
                  </a:lnTo>
                  <a:lnTo>
                    <a:pt x="836" y="207"/>
                  </a:lnTo>
                  <a:lnTo>
                    <a:pt x="836" y="207"/>
                  </a:lnTo>
                  <a:lnTo>
                    <a:pt x="853" y="227"/>
                  </a:lnTo>
                  <a:lnTo>
                    <a:pt x="869" y="248"/>
                  </a:lnTo>
                  <a:lnTo>
                    <a:pt x="869" y="248"/>
                  </a:lnTo>
                  <a:lnTo>
                    <a:pt x="847" y="258"/>
                  </a:lnTo>
                  <a:lnTo>
                    <a:pt x="847" y="258"/>
                  </a:lnTo>
                  <a:lnTo>
                    <a:pt x="827" y="269"/>
                  </a:lnTo>
                  <a:lnTo>
                    <a:pt x="818" y="273"/>
                  </a:lnTo>
                  <a:lnTo>
                    <a:pt x="806" y="278"/>
                  </a:lnTo>
                  <a:lnTo>
                    <a:pt x="794" y="281"/>
                  </a:lnTo>
                  <a:lnTo>
                    <a:pt x="780" y="283"/>
                  </a:lnTo>
                  <a:lnTo>
                    <a:pt x="765" y="285"/>
                  </a:lnTo>
                  <a:lnTo>
                    <a:pt x="748" y="285"/>
                  </a:lnTo>
                  <a:lnTo>
                    <a:pt x="748" y="285"/>
                  </a:lnTo>
                  <a:lnTo>
                    <a:pt x="733" y="285"/>
                  </a:lnTo>
                  <a:lnTo>
                    <a:pt x="720" y="284"/>
                  </a:lnTo>
                  <a:lnTo>
                    <a:pt x="708" y="283"/>
                  </a:lnTo>
                  <a:lnTo>
                    <a:pt x="699" y="281"/>
                  </a:lnTo>
                  <a:lnTo>
                    <a:pt x="680" y="276"/>
                  </a:lnTo>
                  <a:lnTo>
                    <a:pt x="665" y="269"/>
                  </a:lnTo>
                  <a:lnTo>
                    <a:pt x="665" y="269"/>
                  </a:lnTo>
                  <a:lnTo>
                    <a:pt x="648" y="258"/>
                  </a:lnTo>
                  <a:lnTo>
                    <a:pt x="630" y="249"/>
                  </a:lnTo>
                  <a:lnTo>
                    <a:pt x="612" y="241"/>
                  </a:lnTo>
                  <a:lnTo>
                    <a:pt x="592" y="235"/>
                  </a:lnTo>
                  <a:lnTo>
                    <a:pt x="572" y="229"/>
                  </a:lnTo>
                  <a:lnTo>
                    <a:pt x="552" y="225"/>
                  </a:lnTo>
                  <a:lnTo>
                    <a:pt x="530" y="223"/>
                  </a:lnTo>
                  <a:lnTo>
                    <a:pt x="509" y="222"/>
                  </a:lnTo>
                  <a:lnTo>
                    <a:pt x="509" y="222"/>
                  </a:lnTo>
                  <a:lnTo>
                    <a:pt x="487" y="223"/>
                  </a:lnTo>
                  <a:lnTo>
                    <a:pt x="467" y="225"/>
                  </a:lnTo>
                  <a:lnTo>
                    <a:pt x="446" y="229"/>
                  </a:lnTo>
                  <a:lnTo>
                    <a:pt x="426" y="235"/>
                  </a:lnTo>
                  <a:lnTo>
                    <a:pt x="407" y="241"/>
                  </a:lnTo>
                  <a:lnTo>
                    <a:pt x="387" y="249"/>
                  </a:lnTo>
                  <a:lnTo>
                    <a:pt x="370" y="258"/>
                  </a:lnTo>
                  <a:lnTo>
                    <a:pt x="352" y="269"/>
                  </a:lnTo>
                  <a:lnTo>
                    <a:pt x="352" y="269"/>
                  </a:lnTo>
                  <a:lnTo>
                    <a:pt x="337" y="276"/>
                  </a:lnTo>
                  <a:lnTo>
                    <a:pt x="320" y="281"/>
                  </a:lnTo>
                  <a:lnTo>
                    <a:pt x="309" y="283"/>
                  </a:lnTo>
                  <a:lnTo>
                    <a:pt x="297" y="284"/>
                  </a:lnTo>
                  <a:lnTo>
                    <a:pt x="284" y="285"/>
                  </a:lnTo>
                  <a:lnTo>
                    <a:pt x="270" y="285"/>
                  </a:lnTo>
                  <a:lnTo>
                    <a:pt x="270" y="285"/>
                  </a:lnTo>
                  <a:lnTo>
                    <a:pt x="253" y="285"/>
                  </a:lnTo>
                  <a:lnTo>
                    <a:pt x="237" y="283"/>
                  </a:lnTo>
                  <a:lnTo>
                    <a:pt x="223" y="281"/>
                  </a:lnTo>
                  <a:lnTo>
                    <a:pt x="211" y="278"/>
                  </a:lnTo>
                  <a:lnTo>
                    <a:pt x="201" y="273"/>
                  </a:lnTo>
                  <a:lnTo>
                    <a:pt x="190" y="269"/>
                  </a:lnTo>
                  <a:lnTo>
                    <a:pt x="171" y="258"/>
                  </a:lnTo>
                  <a:lnTo>
                    <a:pt x="171" y="258"/>
                  </a:lnTo>
                  <a:lnTo>
                    <a:pt x="149" y="248"/>
                  </a:lnTo>
                  <a:lnTo>
                    <a:pt x="149" y="248"/>
                  </a:lnTo>
                  <a:lnTo>
                    <a:pt x="165" y="227"/>
                  </a:lnTo>
                  <a:lnTo>
                    <a:pt x="181" y="207"/>
                  </a:lnTo>
                  <a:lnTo>
                    <a:pt x="181" y="207"/>
                  </a:lnTo>
                  <a:close/>
                  <a:moveTo>
                    <a:pt x="732" y="508"/>
                  </a:moveTo>
                  <a:lnTo>
                    <a:pt x="732" y="508"/>
                  </a:lnTo>
                  <a:lnTo>
                    <a:pt x="731" y="531"/>
                  </a:lnTo>
                  <a:lnTo>
                    <a:pt x="728" y="554"/>
                  </a:lnTo>
                  <a:lnTo>
                    <a:pt x="721" y="575"/>
                  </a:lnTo>
                  <a:lnTo>
                    <a:pt x="714" y="595"/>
                  </a:lnTo>
                  <a:lnTo>
                    <a:pt x="705" y="615"/>
                  </a:lnTo>
                  <a:lnTo>
                    <a:pt x="693" y="633"/>
                  </a:lnTo>
                  <a:lnTo>
                    <a:pt x="680" y="650"/>
                  </a:lnTo>
                  <a:lnTo>
                    <a:pt x="666" y="666"/>
                  </a:lnTo>
                  <a:lnTo>
                    <a:pt x="650" y="680"/>
                  </a:lnTo>
                  <a:lnTo>
                    <a:pt x="633" y="693"/>
                  </a:lnTo>
                  <a:lnTo>
                    <a:pt x="615" y="704"/>
                  </a:lnTo>
                  <a:lnTo>
                    <a:pt x="596" y="713"/>
                  </a:lnTo>
                  <a:lnTo>
                    <a:pt x="575" y="721"/>
                  </a:lnTo>
                  <a:lnTo>
                    <a:pt x="554" y="726"/>
                  </a:lnTo>
                  <a:lnTo>
                    <a:pt x="531" y="729"/>
                  </a:lnTo>
                  <a:lnTo>
                    <a:pt x="509" y="731"/>
                  </a:lnTo>
                  <a:lnTo>
                    <a:pt x="509" y="731"/>
                  </a:lnTo>
                  <a:lnTo>
                    <a:pt x="486" y="729"/>
                  </a:lnTo>
                  <a:lnTo>
                    <a:pt x="465" y="726"/>
                  </a:lnTo>
                  <a:lnTo>
                    <a:pt x="443" y="721"/>
                  </a:lnTo>
                  <a:lnTo>
                    <a:pt x="423" y="713"/>
                  </a:lnTo>
                  <a:lnTo>
                    <a:pt x="402" y="704"/>
                  </a:lnTo>
                  <a:lnTo>
                    <a:pt x="384" y="693"/>
                  </a:lnTo>
                  <a:lnTo>
                    <a:pt x="367" y="680"/>
                  </a:lnTo>
                  <a:lnTo>
                    <a:pt x="352" y="666"/>
                  </a:lnTo>
                  <a:lnTo>
                    <a:pt x="337" y="650"/>
                  </a:lnTo>
                  <a:lnTo>
                    <a:pt x="324" y="633"/>
                  </a:lnTo>
                  <a:lnTo>
                    <a:pt x="313" y="615"/>
                  </a:lnTo>
                  <a:lnTo>
                    <a:pt x="304" y="595"/>
                  </a:lnTo>
                  <a:lnTo>
                    <a:pt x="296" y="575"/>
                  </a:lnTo>
                  <a:lnTo>
                    <a:pt x="291" y="554"/>
                  </a:lnTo>
                  <a:lnTo>
                    <a:pt x="288" y="531"/>
                  </a:lnTo>
                  <a:lnTo>
                    <a:pt x="287" y="508"/>
                  </a:lnTo>
                  <a:lnTo>
                    <a:pt x="287" y="508"/>
                  </a:lnTo>
                  <a:lnTo>
                    <a:pt x="288" y="486"/>
                  </a:lnTo>
                  <a:lnTo>
                    <a:pt x="291" y="463"/>
                  </a:lnTo>
                  <a:lnTo>
                    <a:pt x="296" y="442"/>
                  </a:lnTo>
                  <a:lnTo>
                    <a:pt x="304" y="422"/>
                  </a:lnTo>
                  <a:lnTo>
                    <a:pt x="313" y="402"/>
                  </a:lnTo>
                  <a:lnTo>
                    <a:pt x="324" y="384"/>
                  </a:lnTo>
                  <a:lnTo>
                    <a:pt x="337" y="367"/>
                  </a:lnTo>
                  <a:lnTo>
                    <a:pt x="352" y="351"/>
                  </a:lnTo>
                  <a:lnTo>
                    <a:pt x="367" y="337"/>
                  </a:lnTo>
                  <a:lnTo>
                    <a:pt x="384" y="324"/>
                  </a:lnTo>
                  <a:lnTo>
                    <a:pt x="402" y="313"/>
                  </a:lnTo>
                  <a:lnTo>
                    <a:pt x="423" y="304"/>
                  </a:lnTo>
                  <a:lnTo>
                    <a:pt x="443" y="296"/>
                  </a:lnTo>
                  <a:lnTo>
                    <a:pt x="465" y="291"/>
                  </a:lnTo>
                  <a:lnTo>
                    <a:pt x="486" y="287"/>
                  </a:lnTo>
                  <a:lnTo>
                    <a:pt x="509" y="285"/>
                  </a:lnTo>
                  <a:lnTo>
                    <a:pt x="509" y="285"/>
                  </a:lnTo>
                  <a:lnTo>
                    <a:pt x="531" y="287"/>
                  </a:lnTo>
                  <a:lnTo>
                    <a:pt x="554" y="291"/>
                  </a:lnTo>
                  <a:lnTo>
                    <a:pt x="575" y="296"/>
                  </a:lnTo>
                  <a:lnTo>
                    <a:pt x="596" y="304"/>
                  </a:lnTo>
                  <a:lnTo>
                    <a:pt x="615" y="313"/>
                  </a:lnTo>
                  <a:lnTo>
                    <a:pt x="633" y="324"/>
                  </a:lnTo>
                  <a:lnTo>
                    <a:pt x="650" y="337"/>
                  </a:lnTo>
                  <a:lnTo>
                    <a:pt x="666" y="351"/>
                  </a:lnTo>
                  <a:lnTo>
                    <a:pt x="680" y="367"/>
                  </a:lnTo>
                  <a:lnTo>
                    <a:pt x="693" y="384"/>
                  </a:lnTo>
                  <a:lnTo>
                    <a:pt x="705" y="402"/>
                  </a:lnTo>
                  <a:lnTo>
                    <a:pt x="714" y="422"/>
                  </a:lnTo>
                  <a:lnTo>
                    <a:pt x="721" y="442"/>
                  </a:lnTo>
                  <a:lnTo>
                    <a:pt x="728" y="463"/>
                  </a:lnTo>
                  <a:lnTo>
                    <a:pt x="731" y="486"/>
                  </a:lnTo>
                  <a:lnTo>
                    <a:pt x="732" y="508"/>
                  </a:lnTo>
                  <a:lnTo>
                    <a:pt x="732" y="508"/>
                  </a:lnTo>
                  <a:close/>
                  <a:moveTo>
                    <a:pt x="115" y="301"/>
                  </a:moveTo>
                  <a:lnTo>
                    <a:pt x="115" y="301"/>
                  </a:lnTo>
                  <a:lnTo>
                    <a:pt x="141" y="314"/>
                  </a:lnTo>
                  <a:lnTo>
                    <a:pt x="141" y="314"/>
                  </a:lnTo>
                  <a:lnTo>
                    <a:pt x="163" y="327"/>
                  </a:lnTo>
                  <a:lnTo>
                    <a:pt x="177" y="332"/>
                  </a:lnTo>
                  <a:lnTo>
                    <a:pt x="191" y="338"/>
                  </a:lnTo>
                  <a:lnTo>
                    <a:pt x="207" y="342"/>
                  </a:lnTo>
                  <a:lnTo>
                    <a:pt x="226" y="346"/>
                  </a:lnTo>
                  <a:lnTo>
                    <a:pt x="247" y="349"/>
                  </a:lnTo>
                  <a:lnTo>
                    <a:pt x="270" y="350"/>
                  </a:lnTo>
                  <a:lnTo>
                    <a:pt x="272" y="350"/>
                  </a:lnTo>
                  <a:lnTo>
                    <a:pt x="272" y="350"/>
                  </a:lnTo>
                  <a:lnTo>
                    <a:pt x="262" y="364"/>
                  </a:lnTo>
                  <a:lnTo>
                    <a:pt x="253" y="379"/>
                  </a:lnTo>
                  <a:lnTo>
                    <a:pt x="247" y="395"/>
                  </a:lnTo>
                  <a:lnTo>
                    <a:pt x="240" y="411"/>
                  </a:lnTo>
                  <a:lnTo>
                    <a:pt x="240" y="411"/>
                  </a:lnTo>
                  <a:lnTo>
                    <a:pt x="230" y="410"/>
                  </a:lnTo>
                  <a:lnTo>
                    <a:pt x="219" y="407"/>
                  </a:lnTo>
                  <a:lnTo>
                    <a:pt x="202" y="401"/>
                  </a:lnTo>
                  <a:lnTo>
                    <a:pt x="186" y="394"/>
                  </a:lnTo>
                  <a:lnTo>
                    <a:pt x="171" y="386"/>
                  </a:lnTo>
                  <a:lnTo>
                    <a:pt x="171" y="386"/>
                  </a:lnTo>
                  <a:lnTo>
                    <a:pt x="155" y="378"/>
                  </a:lnTo>
                  <a:lnTo>
                    <a:pt x="136" y="369"/>
                  </a:lnTo>
                  <a:lnTo>
                    <a:pt x="116" y="360"/>
                  </a:lnTo>
                  <a:lnTo>
                    <a:pt x="104" y="357"/>
                  </a:lnTo>
                  <a:lnTo>
                    <a:pt x="91" y="355"/>
                  </a:lnTo>
                  <a:lnTo>
                    <a:pt x="91" y="355"/>
                  </a:lnTo>
                  <a:lnTo>
                    <a:pt x="102" y="328"/>
                  </a:lnTo>
                  <a:lnTo>
                    <a:pt x="115" y="301"/>
                  </a:lnTo>
                  <a:lnTo>
                    <a:pt x="115" y="301"/>
                  </a:lnTo>
                  <a:close/>
                  <a:moveTo>
                    <a:pt x="73" y="416"/>
                  </a:moveTo>
                  <a:lnTo>
                    <a:pt x="73" y="416"/>
                  </a:lnTo>
                  <a:lnTo>
                    <a:pt x="93" y="420"/>
                  </a:lnTo>
                  <a:lnTo>
                    <a:pt x="111" y="427"/>
                  </a:lnTo>
                  <a:lnTo>
                    <a:pt x="126" y="433"/>
                  </a:lnTo>
                  <a:lnTo>
                    <a:pt x="141" y="442"/>
                  </a:lnTo>
                  <a:lnTo>
                    <a:pt x="141" y="442"/>
                  </a:lnTo>
                  <a:lnTo>
                    <a:pt x="158" y="451"/>
                  </a:lnTo>
                  <a:lnTo>
                    <a:pt x="176" y="460"/>
                  </a:lnTo>
                  <a:lnTo>
                    <a:pt x="187" y="463"/>
                  </a:lnTo>
                  <a:lnTo>
                    <a:pt x="199" y="468"/>
                  </a:lnTo>
                  <a:lnTo>
                    <a:pt x="211" y="471"/>
                  </a:lnTo>
                  <a:lnTo>
                    <a:pt x="225" y="473"/>
                  </a:lnTo>
                  <a:lnTo>
                    <a:pt x="225" y="473"/>
                  </a:lnTo>
                  <a:lnTo>
                    <a:pt x="223" y="490"/>
                  </a:lnTo>
                  <a:lnTo>
                    <a:pt x="222" y="508"/>
                  </a:lnTo>
                  <a:lnTo>
                    <a:pt x="222" y="508"/>
                  </a:lnTo>
                  <a:lnTo>
                    <a:pt x="223" y="522"/>
                  </a:lnTo>
                  <a:lnTo>
                    <a:pt x="224" y="535"/>
                  </a:lnTo>
                  <a:lnTo>
                    <a:pt x="224" y="535"/>
                  </a:lnTo>
                  <a:lnTo>
                    <a:pt x="209" y="531"/>
                  </a:lnTo>
                  <a:lnTo>
                    <a:pt x="195" y="526"/>
                  </a:lnTo>
                  <a:lnTo>
                    <a:pt x="184" y="520"/>
                  </a:lnTo>
                  <a:lnTo>
                    <a:pt x="171" y="513"/>
                  </a:lnTo>
                  <a:lnTo>
                    <a:pt x="171" y="513"/>
                  </a:lnTo>
                  <a:lnTo>
                    <a:pt x="150" y="502"/>
                  </a:lnTo>
                  <a:lnTo>
                    <a:pt x="140" y="497"/>
                  </a:lnTo>
                  <a:lnTo>
                    <a:pt x="128" y="492"/>
                  </a:lnTo>
                  <a:lnTo>
                    <a:pt x="114" y="488"/>
                  </a:lnTo>
                  <a:lnTo>
                    <a:pt x="100" y="484"/>
                  </a:lnTo>
                  <a:lnTo>
                    <a:pt x="84" y="481"/>
                  </a:lnTo>
                  <a:lnTo>
                    <a:pt x="66" y="478"/>
                  </a:lnTo>
                  <a:lnTo>
                    <a:pt x="66" y="478"/>
                  </a:lnTo>
                  <a:lnTo>
                    <a:pt x="69" y="447"/>
                  </a:lnTo>
                  <a:lnTo>
                    <a:pt x="73" y="416"/>
                  </a:lnTo>
                  <a:lnTo>
                    <a:pt x="73" y="416"/>
                  </a:lnTo>
                  <a:close/>
                  <a:moveTo>
                    <a:pt x="66" y="542"/>
                  </a:moveTo>
                  <a:lnTo>
                    <a:pt x="66" y="542"/>
                  </a:lnTo>
                  <a:lnTo>
                    <a:pt x="77" y="544"/>
                  </a:lnTo>
                  <a:lnTo>
                    <a:pt x="88" y="546"/>
                  </a:lnTo>
                  <a:lnTo>
                    <a:pt x="98" y="549"/>
                  </a:lnTo>
                  <a:lnTo>
                    <a:pt x="107" y="552"/>
                  </a:lnTo>
                  <a:lnTo>
                    <a:pt x="125" y="560"/>
                  </a:lnTo>
                  <a:lnTo>
                    <a:pt x="141" y="569"/>
                  </a:lnTo>
                  <a:lnTo>
                    <a:pt x="141" y="569"/>
                  </a:lnTo>
                  <a:lnTo>
                    <a:pt x="159" y="579"/>
                  </a:lnTo>
                  <a:lnTo>
                    <a:pt x="170" y="585"/>
                  </a:lnTo>
                  <a:lnTo>
                    <a:pt x="181" y="589"/>
                  </a:lnTo>
                  <a:lnTo>
                    <a:pt x="193" y="593"/>
                  </a:lnTo>
                  <a:lnTo>
                    <a:pt x="207" y="596"/>
                  </a:lnTo>
                  <a:lnTo>
                    <a:pt x="222" y="600"/>
                  </a:lnTo>
                  <a:lnTo>
                    <a:pt x="239" y="602"/>
                  </a:lnTo>
                  <a:lnTo>
                    <a:pt x="239" y="602"/>
                  </a:lnTo>
                  <a:lnTo>
                    <a:pt x="246" y="619"/>
                  </a:lnTo>
                  <a:lnTo>
                    <a:pt x="253" y="636"/>
                  </a:lnTo>
                  <a:lnTo>
                    <a:pt x="262" y="652"/>
                  </a:lnTo>
                  <a:lnTo>
                    <a:pt x="272" y="667"/>
                  </a:lnTo>
                  <a:lnTo>
                    <a:pt x="272" y="667"/>
                  </a:lnTo>
                  <a:lnTo>
                    <a:pt x="270" y="667"/>
                  </a:lnTo>
                  <a:lnTo>
                    <a:pt x="270" y="667"/>
                  </a:lnTo>
                  <a:lnTo>
                    <a:pt x="253" y="667"/>
                  </a:lnTo>
                  <a:lnTo>
                    <a:pt x="237" y="665"/>
                  </a:lnTo>
                  <a:lnTo>
                    <a:pt x="223" y="663"/>
                  </a:lnTo>
                  <a:lnTo>
                    <a:pt x="211" y="660"/>
                  </a:lnTo>
                  <a:lnTo>
                    <a:pt x="201" y="655"/>
                  </a:lnTo>
                  <a:lnTo>
                    <a:pt x="190" y="651"/>
                  </a:lnTo>
                  <a:lnTo>
                    <a:pt x="171" y="640"/>
                  </a:lnTo>
                  <a:lnTo>
                    <a:pt x="171" y="640"/>
                  </a:lnTo>
                  <a:lnTo>
                    <a:pt x="152" y="631"/>
                  </a:lnTo>
                  <a:lnTo>
                    <a:pt x="131" y="621"/>
                  </a:lnTo>
                  <a:lnTo>
                    <a:pt x="119" y="617"/>
                  </a:lnTo>
                  <a:lnTo>
                    <a:pt x="105" y="613"/>
                  </a:lnTo>
                  <a:lnTo>
                    <a:pt x="91" y="609"/>
                  </a:lnTo>
                  <a:lnTo>
                    <a:pt x="75" y="606"/>
                  </a:lnTo>
                  <a:lnTo>
                    <a:pt x="75" y="606"/>
                  </a:lnTo>
                  <a:lnTo>
                    <a:pt x="69" y="575"/>
                  </a:lnTo>
                  <a:lnTo>
                    <a:pt x="66" y="542"/>
                  </a:lnTo>
                  <a:lnTo>
                    <a:pt x="66" y="542"/>
                  </a:lnTo>
                  <a:close/>
                  <a:moveTo>
                    <a:pt x="135" y="750"/>
                  </a:moveTo>
                  <a:lnTo>
                    <a:pt x="135" y="750"/>
                  </a:lnTo>
                  <a:lnTo>
                    <a:pt x="125" y="733"/>
                  </a:lnTo>
                  <a:lnTo>
                    <a:pt x="115" y="714"/>
                  </a:lnTo>
                  <a:lnTo>
                    <a:pt x="105" y="695"/>
                  </a:lnTo>
                  <a:lnTo>
                    <a:pt x="97" y="676"/>
                  </a:lnTo>
                  <a:lnTo>
                    <a:pt x="97" y="676"/>
                  </a:lnTo>
                  <a:lnTo>
                    <a:pt x="108" y="680"/>
                  </a:lnTo>
                  <a:lnTo>
                    <a:pt x="119" y="685"/>
                  </a:lnTo>
                  <a:lnTo>
                    <a:pt x="141" y="696"/>
                  </a:lnTo>
                  <a:lnTo>
                    <a:pt x="141" y="696"/>
                  </a:lnTo>
                  <a:lnTo>
                    <a:pt x="163" y="708"/>
                  </a:lnTo>
                  <a:lnTo>
                    <a:pt x="177" y="714"/>
                  </a:lnTo>
                  <a:lnTo>
                    <a:pt x="191" y="720"/>
                  </a:lnTo>
                  <a:lnTo>
                    <a:pt x="207" y="724"/>
                  </a:lnTo>
                  <a:lnTo>
                    <a:pt x="226" y="727"/>
                  </a:lnTo>
                  <a:lnTo>
                    <a:pt x="247" y="731"/>
                  </a:lnTo>
                  <a:lnTo>
                    <a:pt x="270" y="731"/>
                  </a:lnTo>
                  <a:lnTo>
                    <a:pt x="270" y="731"/>
                  </a:lnTo>
                  <a:lnTo>
                    <a:pt x="284" y="731"/>
                  </a:lnTo>
                  <a:lnTo>
                    <a:pt x="298" y="729"/>
                  </a:lnTo>
                  <a:lnTo>
                    <a:pt x="323" y="726"/>
                  </a:lnTo>
                  <a:lnTo>
                    <a:pt x="323" y="726"/>
                  </a:lnTo>
                  <a:lnTo>
                    <a:pt x="337" y="737"/>
                  </a:lnTo>
                  <a:lnTo>
                    <a:pt x="351" y="747"/>
                  </a:lnTo>
                  <a:lnTo>
                    <a:pt x="365" y="755"/>
                  </a:lnTo>
                  <a:lnTo>
                    <a:pt x="380" y="764"/>
                  </a:lnTo>
                  <a:lnTo>
                    <a:pt x="380" y="764"/>
                  </a:lnTo>
                  <a:lnTo>
                    <a:pt x="375" y="767"/>
                  </a:lnTo>
                  <a:lnTo>
                    <a:pt x="375" y="767"/>
                  </a:lnTo>
                  <a:lnTo>
                    <a:pt x="354" y="778"/>
                  </a:lnTo>
                  <a:lnTo>
                    <a:pt x="343" y="782"/>
                  </a:lnTo>
                  <a:lnTo>
                    <a:pt x="332" y="786"/>
                  </a:lnTo>
                  <a:lnTo>
                    <a:pt x="319" y="790"/>
                  </a:lnTo>
                  <a:lnTo>
                    <a:pt x="305" y="793"/>
                  </a:lnTo>
                  <a:lnTo>
                    <a:pt x="289" y="794"/>
                  </a:lnTo>
                  <a:lnTo>
                    <a:pt x="270" y="795"/>
                  </a:lnTo>
                  <a:lnTo>
                    <a:pt x="270" y="795"/>
                  </a:lnTo>
                  <a:lnTo>
                    <a:pt x="253" y="794"/>
                  </a:lnTo>
                  <a:lnTo>
                    <a:pt x="237" y="793"/>
                  </a:lnTo>
                  <a:lnTo>
                    <a:pt x="223" y="790"/>
                  </a:lnTo>
                  <a:lnTo>
                    <a:pt x="211" y="786"/>
                  </a:lnTo>
                  <a:lnTo>
                    <a:pt x="201" y="782"/>
                  </a:lnTo>
                  <a:lnTo>
                    <a:pt x="190" y="778"/>
                  </a:lnTo>
                  <a:lnTo>
                    <a:pt x="171" y="768"/>
                  </a:lnTo>
                  <a:lnTo>
                    <a:pt x="171" y="768"/>
                  </a:lnTo>
                  <a:lnTo>
                    <a:pt x="155" y="758"/>
                  </a:lnTo>
                  <a:lnTo>
                    <a:pt x="135" y="750"/>
                  </a:lnTo>
                  <a:lnTo>
                    <a:pt x="135" y="750"/>
                  </a:lnTo>
                  <a:close/>
                  <a:moveTo>
                    <a:pt x="509" y="954"/>
                  </a:moveTo>
                  <a:lnTo>
                    <a:pt x="509" y="954"/>
                  </a:lnTo>
                  <a:lnTo>
                    <a:pt x="485" y="953"/>
                  </a:lnTo>
                  <a:lnTo>
                    <a:pt x="461" y="952"/>
                  </a:lnTo>
                  <a:lnTo>
                    <a:pt x="439" y="948"/>
                  </a:lnTo>
                  <a:lnTo>
                    <a:pt x="416" y="944"/>
                  </a:lnTo>
                  <a:lnTo>
                    <a:pt x="416" y="944"/>
                  </a:lnTo>
                  <a:lnTo>
                    <a:pt x="435" y="935"/>
                  </a:lnTo>
                  <a:lnTo>
                    <a:pt x="444" y="931"/>
                  </a:lnTo>
                  <a:lnTo>
                    <a:pt x="455" y="928"/>
                  </a:lnTo>
                  <a:lnTo>
                    <a:pt x="467" y="926"/>
                  </a:lnTo>
                  <a:lnTo>
                    <a:pt x="479" y="924"/>
                  </a:lnTo>
                  <a:lnTo>
                    <a:pt x="494" y="923"/>
                  </a:lnTo>
                  <a:lnTo>
                    <a:pt x="509" y="922"/>
                  </a:lnTo>
                  <a:lnTo>
                    <a:pt x="509" y="922"/>
                  </a:lnTo>
                  <a:lnTo>
                    <a:pt x="525" y="923"/>
                  </a:lnTo>
                  <a:lnTo>
                    <a:pt x="539" y="924"/>
                  </a:lnTo>
                  <a:lnTo>
                    <a:pt x="552" y="926"/>
                  </a:lnTo>
                  <a:lnTo>
                    <a:pt x="563" y="928"/>
                  </a:lnTo>
                  <a:lnTo>
                    <a:pt x="573" y="931"/>
                  </a:lnTo>
                  <a:lnTo>
                    <a:pt x="584" y="935"/>
                  </a:lnTo>
                  <a:lnTo>
                    <a:pt x="602" y="944"/>
                  </a:lnTo>
                  <a:lnTo>
                    <a:pt x="602" y="944"/>
                  </a:lnTo>
                  <a:lnTo>
                    <a:pt x="579" y="948"/>
                  </a:lnTo>
                  <a:lnTo>
                    <a:pt x="556" y="952"/>
                  </a:lnTo>
                  <a:lnTo>
                    <a:pt x="532" y="953"/>
                  </a:lnTo>
                  <a:lnTo>
                    <a:pt x="509" y="954"/>
                  </a:lnTo>
                  <a:lnTo>
                    <a:pt x="509" y="954"/>
                  </a:lnTo>
                  <a:close/>
                  <a:moveTo>
                    <a:pt x="691" y="914"/>
                  </a:moveTo>
                  <a:lnTo>
                    <a:pt x="691" y="914"/>
                  </a:lnTo>
                  <a:lnTo>
                    <a:pt x="678" y="910"/>
                  </a:lnTo>
                  <a:lnTo>
                    <a:pt x="666" y="905"/>
                  </a:lnTo>
                  <a:lnTo>
                    <a:pt x="643" y="894"/>
                  </a:lnTo>
                  <a:lnTo>
                    <a:pt x="643" y="894"/>
                  </a:lnTo>
                  <a:lnTo>
                    <a:pt x="618" y="881"/>
                  </a:lnTo>
                  <a:lnTo>
                    <a:pt x="605" y="875"/>
                  </a:lnTo>
                  <a:lnTo>
                    <a:pt x="590" y="870"/>
                  </a:lnTo>
                  <a:lnTo>
                    <a:pt x="573" y="865"/>
                  </a:lnTo>
                  <a:lnTo>
                    <a:pt x="554" y="861"/>
                  </a:lnTo>
                  <a:lnTo>
                    <a:pt x="533" y="859"/>
                  </a:lnTo>
                  <a:lnTo>
                    <a:pt x="509" y="858"/>
                  </a:lnTo>
                  <a:lnTo>
                    <a:pt x="509" y="858"/>
                  </a:lnTo>
                  <a:lnTo>
                    <a:pt x="485" y="859"/>
                  </a:lnTo>
                  <a:lnTo>
                    <a:pt x="464" y="861"/>
                  </a:lnTo>
                  <a:lnTo>
                    <a:pt x="445" y="865"/>
                  </a:lnTo>
                  <a:lnTo>
                    <a:pt x="428" y="870"/>
                  </a:lnTo>
                  <a:lnTo>
                    <a:pt x="413" y="875"/>
                  </a:lnTo>
                  <a:lnTo>
                    <a:pt x="399" y="881"/>
                  </a:lnTo>
                  <a:lnTo>
                    <a:pt x="375" y="894"/>
                  </a:lnTo>
                  <a:lnTo>
                    <a:pt x="375" y="894"/>
                  </a:lnTo>
                  <a:lnTo>
                    <a:pt x="352" y="905"/>
                  </a:lnTo>
                  <a:lnTo>
                    <a:pt x="340" y="910"/>
                  </a:lnTo>
                  <a:lnTo>
                    <a:pt x="327" y="914"/>
                  </a:lnTo>
                  <a:lnTo>
                    <a:pt x="327" y="914"/>
                  </a:lnTo>
                  <a:lnTo>
                    <a:pt x="302" y="902"/>
                  </a:lnTo>
                  <a:lnTo>
                    <a:pt x="277" y="888"/>
                  </a:lnTo>
                  <a:lnTo>
                    <a:pt x="253" y="872"/>
                  </a:lnTo>
                  <a:lnTo>
                    <a:pt x="231" y="856"/>
                  </a:lnTo>
                  <a:lnTo>
                    <a:pt x="231" y="856"/>
                  </a:lnTo>
                  <a:lnTo>
                    <a:pt x="250" y="857"/>
                  </a:lnTo>
                  <a:lnTo>
                    <a:pt x="270" y="858"/>
                  </a:lnTo>
                  <a:lnTo>
                    <a:pt x="270" y="858"/>
                  </a:lnTo>
                  <a:lnTo>
                    <a:pt x="294" y="857"/>
                  </a:lnTo>
                  <a:lnTo>
                    <a:pt x="316" y="855"/>
                  </a:lnTo>
                  <a:lnTo>
                    <a:pt x="335" y="852"/>
                  </a:lnTo>
                  <a:lnTo>
                    <a:pt x="351" y="846"/>
                  </a:lnTo>
                  <a:lnTo>
                    <a:pt x="366" y="841"/>
                  </a:lnTo>
                  <a:lnTo>
                    <a:pt x="380" y="836"/>
                  </a:lnTo>
                  <a:lnTo>
                    <a:pt x="405" y="823"/>
                  </a:lnTo>
                  <a:lnTo>
                    <a:pt x="405" y="823"/>
                  </a:lnTo>
                  <a:lnTo>
                    <a:pt x="426" y="812"/>
                  </a:lnTo>
                  <a:lnTo>
                    <a:pt x="437" y="807"/>
                  </a:lnTo>
                  <a:lnTo>
                    <a:pt x="447" y="803"/>
                  </a:lnTo>
                  <a:lnTo>
                    <a:pt x="460" y="799"/>
                  </a:lnTo>
                  <a:lnTo>
                    <a:pt x="474" y="797"/>
                  </a:lnTo>
                  <a:lnTo>
                    <a:pt x="490" y="795"/>
                  </a:lnTo>
                  <a:lnTo>
                    <a:pt x="509" y="795"/>
                  </a:lnTo>
                  <a:lnTo>
                    <a:pt x="509" y="795"/>
                  </a:lnTo>
                  <a:lnTo>
                    <a:pt x="527" y="795"/>
                  </a:lnTo>
                  <a:lnTo>
                    <a:pt x="543" y="797"/>
                  </a:lnTo>
                  <a:lnTo>
                    <a:pt x="557" y="799"/>
                  </a:lnTo>
                  <a:lnTo>
                    <a:pt x="570" y="803"/>
                  </a:lnTo>
                  <a:lnTo>
                    <a:pt x="582" y="807"/>
                  </a:lnTo>
                  <a:lnTo>
                    <a:pt x="592" y="812"/>
                  </a:lnTo>
                  <a:lnTo>
                    <a:pt x="613" y="823"/>
                  </a:lnTo>
                  <a:lnTo>
                    <a:pt x="613" y="823"/>
                  </a:lnTo>
                  <a:lnTo>
                    <a:pt x="637" y="836"/>
                  </a:lnTo>
                  <a:lnTo>
                    <a:pt x="651" y="841"/>
                  </a:lnTo>
                  <a:lnTo>
                    <a:pt x="666" y="846"/>
                  </a:lnTo>
                  <a:lnTo>
                    <a:pt x="684" y="852"/>
                  </a:lnTo>
                  <a:lnTo>
                    <a:pt x="702" y="855"/>
                  </a:lnTo>
                  <a:lnTo>
                    <a:pt x="723" y="857"/>
                  </a:lnTo>
                  <a:lnTo>
                    <a:pt x="748" y="858"/>
                  </a:lnTo>
                  <a:lnTo>
                    <a:pt x="748" y="858"/>
                  </a:lnTo>
                  <a:lnTo>
                    <a:pt x="768" y="857"/>
                  </a:lnTo>
                  <a:lnTo>
                    <a:pt x="787" y="856"/>
                  </a:lnTo>
                  <a:lnTo>
                    <a:pt x="787" y="856"/>
                  </a:lnTo>
                  <a:lnTo>
                    <a:pt x="764" y="872"/>
                  </a:lnTo>
                  <a:lnTo>
                    <a:pt x="740" y="888"/>
                  </a:lnTo>
                  <a:lnTo>
                    <a:pt x="716" y="902"/>
                  </a:lnTo>
                  <a:lnTo>
                    <a:pt x="691" y="914"/>
                  </a:lnTo>
                  <a:lnTo>
                    <a:pt x="691" y="914"/>
                  </a:lnTo>
                  <a:close/>
                  <a:moveTo>
                    <a:pt x="882" y="750"/>
                  </a:moveTo>
                  <a:lnTo>
                    <a:pt x="882" y="750"/>
                  </a:lnTo>
                  <a:lnTo>
                    <a:pt x="864" y="758"/>
                  </a:lnTo>
                  <a:lnTo>
                    <a:pt x="847" y="768"/>
                  </a:lnTo>
                  <a:lnTo>
                    <a:pt x="847" y="768"/>
                  </a:lnTo>
                  <a:lnTo>
                    <a:pt x="827" y="778"/>
                  </a:lnTo>
                  <a:lnTo>
                    <a:pt x="818" y="782"/>
                  </a:lnTo>
                  <a:lnTo>
                    <a:pt x="806" y="786"/>
                  </a:lnTo>
                  <a:lnTo>
                    <a:pt x="794" y="790"/>
                  </a:lnTo>
                  <a:lnTo>
                    <a:pt x="780" y="793"/>
                  </a:lnTo>
                  <a:lnTo>
                    <a:pt x="765" y="794"/>
                  </a:lnTo>
                  <a:lnTo>
                    <a:pt x="748" y="795"/>
                  </a:lnTo>
                  <a:lnTo>
                    <a:pt x="748" y="795"/>
                  </a:lnTo>
                  <a:lnTo>
                    <a:pt x="730" y="794"/>
                  </a:lnTo>
                  <a:lnTo>
                    <a:pt x="714" y="793"/>
                  </a:lnTo>
                  <a:lnTo>
                    <a:pt x="700" y="790"/>
                  </a:lnTo>
                  <a:lnTo>
                    <a:pt x="687" y="786"/>
                  </a:lnTo>
                  <a:lnTo>
                    <a:pt x="675" y="782"/>
                  </a:lnTo>
                  <a:lnTo>
                    <a:pt x="664" y="778"/>
                  </a:lnTo>
                  <a:lnTo>
                    <a:pt x="643" y="767"/>
                  </a:lnTo>
                  <a:lnTo>
                    <a:pt x="643" y="767"/>
                  </a:lnTo>
                  <a:lnTo>
                    <a:pt x="637" y="764"/>
                  </a:lnTo>
                  <a:lnTo>
                    <a:pt x="637" y="764"/>
                  </a:lnTo>
                  <a:lnTo>
                    <a:pt x="652" y="755"/>
                  </a:lnTo>
                  <a:lnTo>
                    <a:pt x="667" y="747"/>
                  </a:lnTo>
                  <a:lnTo>
                    <a:pt x="681" y="737"/>
                  </a:lnTo>
                  <a:lnTo>
                    <a:pt x="694" y="726"/>
                  </a:lnTo>
                  <a:lnTo>
                    <a:pt x="694" y="726"/>
                  </a:lnTo>
                  <a:lnTo>
                    <a:pt x="720" y="729"/>
                  </a:lnTo>
                  <a:lnTo>
                    <a:pt x="733" y="731"/>
                  </a:lnTo>
                  <a:lnTo>
                    <a:pt x="748" y="731"/>
                  </a:lnTo>
                  <a:lnTo>
                    <a:pt x="748" y="731"/>
                  </a:lnTo>
                  <a:lnTo>
                    <a:pt x="772" y="731"/>
                  </a:lnTo>
                  <a:lnTo>
                    <a:pt x="792" y="727"/>
                  </a:lnTo>
                  <a:lnTo>
                    <a:pt x="810" y="724"/>
                  </a:lnTo>
                  <a:lnTo>
                    <a:pt x="826" y="720"/>
                  </a:lnTo>
                  <a:lnTo>
                    <a:pt x="841" y="714"/>
                  </a:lnTo>
                  <a:lnTo>
                    <a:pt x="854" y="708"/>
                  </a:lnTo>
                  <a:lnTo>
                    <a:pt x="878" y="696"/>
                  </a:lnTo>
                  <a:lnTo>
                    <a:pt x="878" y="696"/>
                  </a:lnTo>
                  <a:lnTo>
                    <a:pt x="898" y="685"/>
                  </a:lnTo>
                  <a:lnTo>
                    <a:pt x="910" y="680"/>
                  </a:lnTo>
                  <a:lnTo>
                    <a:pt x="921" y="676"/>
                  </a:lnTo>
                  <a:lnTo>
                    <a:pt x="921" y="676"/>
                  </a:lnTo>
                  <a:lnTo>
                    <a:pt x="913" y="695"/>
                  </a:lnTo>
                  <a:lnTo>
                    <a:pt x="903" y="714"/>
                  </a:lnTo>
                  <a:lnTo>
                    <a:pt x="893" y="733"/>
                  </a:lnTo>
                  <a:lnTo>
                    <a:pt x="882" y="750"/>
                  </a:lnTo>
                  <a:lnTo>
                    <a:pt x="882" y="750"/>
                  </a:lnTo>
                  <a:close/>
                  <a:moveTo>
                    <a:pt x="943" y="606"/>
                  </a:moveTo>
                  <a:lnTo>
                    <a:pt x="943" y="606"/>
                  </a:lnTo>
                  <a:lnTo>
                    <a:pt x="927" y="609"/>
                  </a:lnTo>
                  <a:lnTo>
                    <a:pt x="912" y="613"/>
                  </a:lnTo>
                  <a:lnTo>
                    <a:pt x="899" y="617"/>
                  </a:lnTo>
                  <a:lnTo>
                    <a:pt x="887" y="621"/>
                  </a:lnTo>
                  <a:lnTo>
                    <a:pt x="866" y="631"/>
                  </a:lnTo>
                  <a:lnTo>
                    <a:pt x="847" y="640"/>
                  </a:lnTo>
                  <a:lnTo>
                    <a:pt x="847" y="640"/>
                  </a:lnTo>
                  <a:lnTo>
                    <a:pt x="827" y="651"/>
                  </a:lnTo>
                  <a:lnTo>
                    <a:pt x="818" y="655"/>
                  </a:lnTo>
                  <a:lnTo>
                    <a:pt x="806" y="660"/>
                  </a:lnTo>
                  <a:lnTo>
                    <a:pt x="794" y="663"/>
                  </a:lnTo>
                  <a:lnTo>
                    <a:pt x="780" y="665"/>
                  </a:lnTo>
                  <a:lnTo>
                    <a:pt x="765" y="667"/>
                  </a:lnTo>
                  <a:lnTo>
                    <a:pt x="748" y="667"/>
                  </a:lnTo>
                  <a:lnTo>
                    <a:pt x="748" y="667"/>
                  </a:lnTo>
                  <a:lnTo>
                    <a:pt x="747" y="667"/>
                  </a:lnTo>
                  <a:lnTo>
                    <a:pt x="747" y="667"/>
                  </a:lnTo>
                  <a:lnTo>
                    <a:pt x="756" y="652"/>
                  </a:lnTo>
                  <a:lnTo>
                    <a:pt x="765" y="636"/>
                  </a:lnTo>
                  <a:lnTo>
                    <a:pt x="773" y="619"/>
                  </a:lnTo>
                  <a:lnTo>
                    <a:pt x="779" y="602"/>
                  </a:lnTo>
                  <a:lnTo>
                    <a:pt x="779" y="602"/>
                  </a:lnTo>
                  <a:lnTo>
                    <a:pt x="796" y="600"/>
                  </a:lnTo>
                  <a:lnTo>
                    <a:pt x="811" y="596"/>
                  </a:lnTo>
                  <a:lnTo>
                    <a:pt x="824" y="593"/>
                  </a:lnTo>
                  <a:lnTo>
                    <a:pt x="837" y="589"/>
                  </a:lnTo>
                  <a:lnTo>
                    <a:pt x="848" y="585"/>
                  </a:lnTo>
                  <a:lnTo>
                    <a:pt x="858" y="579"/>
                  </a:lnTo>
                  <a:lnTo>
                    <a:pt x="878" y="569"/>
                  </a:lnTo>
                  <a:lnTo>
                    <a:pt x="878" y="569"/>
                  </a:lnTo>
                  <a:lnTo>
                    <a:pt x="894" y="560"/>
                  </a:lnTo>
                  <a:lnTo>
                    <a:pt x="911" y="552"/>
                  </a:lnTo>
                  <a:lnTo>
                    <a:pt x="920" y="549"/>
                  </a:lnTo>
                  <a:lnTo>
                    <a:pt x="929" y="546"/>
                  </a:lnTo>
                  <a:lnTo>
                    <a:pt x="940" y="544"/>
                  </a:lnTo>
                  <a:lnTo>
                    <a:pt x="953" y="542"/>
                  </a:lnTo>
                  <a:lnTo>
                    <a:pt x="953" y="542"/>
                  </a:lnTo>
                  <a:lnTo>
                    <a:pt x="949" y="575"/>
                  </a:lnTo>
                  <a:lnTo>
                    <a:pt x="943" y="606"/>
                  </a:lnTo>
                  <a:lnTo>
                    <a:pt x="943" y="606"/>
                  </a:lnTo>
                  <a:close/>
                  <a:moveTo>
                    <a:pt x="847" y="513"/>
                  </a:moveTo>
                  <a:lnTo>
                    <a:pt x="847" y="513"/>
                  </a:lnTo>
                  <a:lnTo>
                    <a:pt x="835" y="520"/>
                  </a:lnTo>
                  <a:lnTo>
                    <a:pt x="822" y="526"/>
                  </a:lnTo>
                  <a:lnTo>
                    <a:pt x="809" y="531"/>
                  </a:lnTo>
                  <a:lnTo>
                    <a:pt x="794" y="535"/>
                  </a:lnTo>
                  <a:lnTo>
                    <a:pt x="794" y="535"/>
                  </a:lnTo>
                  <a:lnTo>
                    <a:pt x="795" y="522"/>
                  </a:lnTo>
                  <a:lnTo>
                    <a:pt x="795" y="508"/>
                  </a:lnTo>
                  <a:lnTo>
                    <a:pt x="795" y="508"/>
                  </a:lnTo>
                  <a:lnTo>
                    <a:pt x="794" y="490"/>
                  </a:lnTo>
                  <a:lnTo>
                    <a:pt x="793" y="473"/>
                  </a:lnTo>
                  <a:lnTo>
                    <a:pt x="793" y="473"/>
                  </a:lnTo>
                  <a:lnTo>
                    <a:pt x="807" y="471"/>
                  </a:lnTo>
                  <a:lnTo>
                    <a:pt x="819" y="468"/>
                  </a:lnTo>
                  <a:lnTo>
                    <a:pt x="831" y="463"/>
                  </a:lnTo>
                  <a:lnTo>
                    <a:pt x="841" y="460"/>
                  </a:lnTo>
                  <a:lnTo>
                    <a:pt x="861" y="451"/>
                  </a:lnTo>
                  <a:lnTo>
                    <a:pt x="878" y="442"/>
                  </a:lnTo>
                  <a:lnTo>
                    <a:pt x="878" y="442"/>
                  </a:lnTo>
                  <a:lnTo>
                    <a:pt x="893" y="433"/>
                  </a:lnTo>
                  <a:lnTo>
                    <a:pt x="908" y="427"/>
                  </a:lnTo>
                  <a:lnTo>
                    <a:pt x="925" y="420"/>
                  </a:lnTo>
                  <a:lnTo>
                    <a:pt x="944" y="416"/>
                  </a:lnTo>
                  <a:lnTo>
                    <a:pt x="944" y="416"/>
                  </a:lnTo>
                  <a:lnTo>
                    <a:pt x="950" y="447"/>
                  </a:lnTo>
                  <a:lnTo>
                    <a:pt x="953" y="478"/>
                  </a:lnTo>
                  <a:lnTo>
                    <a:pt x="953" y="478"/>
                  </a:lnTo>
                  <a:lnTo>
                    <a:pt x="935" y="481"/>
                  </a:lnTo>
                  <a:lnTo>
                    <a:pt x="919" y="484"/>
                  </a:lnTo>
                  <a:lnTo>
                    <a:pt x="903" y="488"/>
                  </a:lnTo>
                  <a:lnTo>
                    <a:pt x="891" y="492"/>
                  </a:lnTo>
                  <a:lnTo>
                    <a:pt x="879" y="497"/>
                  </a:lnTo>
                  <a:lnTo>
                    <a:pt x="867" y="502"/>
                  </a:lnTo>
                  <a:lnTo>
                    <a:pt x="847" y="513"/>
                  </a:lnTo>
                  <a:lnTo>
                    <a:pt x="847" y="51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3" name="Freeform 43"/>
            <p:cNvSpPr>
              <a:spLocks noEditPoints="1"/>
            </p:cNvSpPr>
            <p:nvPr/>
          </p:nvSpPr>
          <p:spPr bwMode="auto">
            <a:xfrm>
              <a:off x="7586361" y="5476195"/>
              <a:ext cx="282575" cy="322263"/>
            </a:xfrm>
            <a:custGeom>
              <a:avLst/>
              <a:gdLst>
                <a:gd name="T0" fmla="*/ 727 w 891"/>
                <a:gd name="T1" fmla="*/ 334 h 1017"/>
                <a:gd name="T2" fmla="*/ 593 w 891"/>
                <a:gd name="T3" fmla="*/ 170 h 1017"/>
                <a:gd name="T4" fmla="*/ 414 w 891"/>
                <a:gd name="T5" fmla="*/ 129 h 1017"/>
                <a:gd name="T6" fmla="*/ 236 w 891"/>
                <a:gd name="T7" fmla="*/ 222 h 1017"/>
                <a:gd name="T8" fmla="*/ 136 w 891"/>
                <a:gd name="T9" fmla="*/ 419 h 1017"/>
                <a:gd name="T10" fmla="*/ 141 w 891"/>
                <a:gd name="T11" fmla="*/ 615 h 1017"/>
                <a:gd name="T12" fmla="*/ 198 w 891"/>
                <a:gd name="T13" fmla="*/ 749 h 1017"/>
                <a:gd name="T14" fmla="*/ 356 w 891"/>
                <a:gd name="T15" fmla="*/ 874 h 1017"/>
                <a:gd name="T16" fmla="*/ 568 w 891"/>
                <a:gd name="T17" fmla="*/ 860 h 1017"/>
                <a:gd name="T18" fmla="*/ 708 w 891"/>
                <a:gd name="T19" fmla="*/ 723 h 1017"/>
                <a:gd name="T20" fmla="*/ 490 w 891"/>
                <a:gd name="T21" fmla="*/ 195 h 1017"/>
                <a:gd name="T22" fmla="*/ 632 w 891"/>
                <a:gd name="T23" fmla="*/ 294 h 1017"/>
                <a:gd name="T24" fmla="*/ 690 w 891"/>
                <a:gd name="T25" fmla="*/ 445 h 1017"/>
                <a:gd name="T26" fmla="*/ 579 w 891"/>
                <a:gd name="T27" fmla="*/ 505 h 1017"/>
                <a:gd name="T28" fmla="*/ 507 w 891"/>
                <a:gd name="T29" fmla="*/ 467 h 1017"/>
                <a:gd name="T30" fmla="*/ 277 w 891"/>
                <a:gd name="T31" fmla="*/ 271 h 1017"/>
                <a:gd name="T32" fmla="*/ 414 w 891"/>
                <a:gd name="T33" fmla="*/ 193 h 1017"/>
                <a:gd name="T34" fmla="*/ 343 w 891"/>
                <a:gd name="T35" fmla="*/ 504 h 1017"/>
                <a:gd name="T36" fmla="*/ 268 w 891"/>
                <a:gd name="T37" fmla="*/ 466 h 1017"/>
                <a:gd name="T38" fmla="*/ 212 w 891"/>
                <a:gd name="T39" fmla="*/ 381 h 1017"/>
                <a:gd name="T40" fmla="*/ 416 w 891"/>
                <a:gd name="T41" fmla="*/ 775 h 1017"/>
                <a:gd name="T42" fmla="*/ 482 w 891"/>
                <a:gd name="T43" fmla="*/ 784 h 1017"/>
                <a:gd name="T44" fmla="*/ 619 w 891"/>
                <a:gd name="T45" fmla="*/ 724 h 1017"/>
                <a:gd name="T46" fmla="*/ 550 w 891"/>
                <a:gd name="T47" fmla="*/ 760 h 1017"/>
                <a:gd name="T48" fmla="*/ 429 w 891"/>
                <a:gd name="T49" fmla="*/ 700 h 1017"/>
                <a:gd name="T50" fmla="*/ 326 w 891"/>
                <a:gd name="T51" fmla="*/ 763 h 1017"/>
                <a:gd name="T52" fmla="*/ 237 w 891"/>
                <a:gd name="T53" fmla="*/ 692 h 1017"/>
                <a:gd name="T54" fmla="*/ 285 w 891"/>
                <a:gd name="T55" fmla="*/ 691 h 1017"/>
                <a:gd name="T56" fmla="*/ 416 w 891"/>
                <a:gd name="T57" fmla="*/ 648 h 1017"/>
                <a:gd name="T58" fmla="*/ 482 w 891"/>
                <a:gd name="T59" fmla="*/ 658 h 1017"/>
                <a:gd name="T60" fmla="*/ 626 w 891"/>
                <a:gd name="T61" fmla="*/ 678 h 1017"/>
                <a:gd name="T62" fmla="*/ 643 w 891"/>
                <a:gd name="T63" fmla="*/ 708 h 1017"/>
                <a:gd name="T64" fmla="*/ 591 w 891"/>
                <a:gd name="T65" fmla="*/ 623 h 1017"/>
                <a:gd name="T66" fmla="*/ 528 w 891"/>
                <a:gd name="T67" fmla="*/ 614 h 1017"/>
                <a:gd name="T68" fmla="*/ 382 w 891"/>
                <a:gd name="T69" fmla="*/ 593 h 1017"/>
                <a:gd name="T70" fmla="*/ 308 w 891"/>
                <a:gd name="T71" fmla="*/ 631 h 1017"/>
                <a:gd name="T72" fmla="*/ 196 w 891"/>
                <a:gd name="T73" fmla="*/ 573 h 1017"/>
                <a:gd name="T74" fmla="*/ 244 w 891"/>
                <a:gd name="T75" fmla="*/ 530 h 1017"/>
                <a:gd name="T76" fmla="*/ 386 w 891"/>
                <a:gd name="T77" fmla="*/ 551 h 1017"/>
                <a:gd name="T78" fmla="*/ 460 w 891"/>
                <a:gd name="T79" fmla="*/ 512 h 1017"/>
                <a:gd name="T80" fmla="*/ 580 w 891"/>
                <a:gd name="T81" fmla="*/ 571 h 1017"/>
                <a:gd name="T82" fmla="*/ 683 w 891"/>
                <a:gd name="T83" fmla="*/ 508 h 1017"/>
                <a:gd name="T84" fmla="*/ 356 w 891"/>
                <a:gd name="T85" fmla="*/ 10 h 1017"/>
                <a:gd name="T86" fmla="*/ 116 w 891"/>
                <a:gd name="T87" fmla="*/ 166 h 1017"/>
                <a:gd name="T88" fmla="*/ 2 w 891"/>
                <a:gd name="T89" fmla="*/ 457 h 1017"/>
                <a:gd name="T90" fmla="*/ 54 w 891"/>
                <a:gd name="T91" fmla="*/ 751 h 1017"/>
                <a:gd name="T92" fmla="*/ 252 w 891"/>
                <a:gd name="T93" fmla="*/ 967 h 1017"/>
                <a:gd name="T94" fmla="*/ 513 w 891"/>
                <a:gd name="T95" fmla="*/ 1012 h 1017"/>
                <a:gd name="T96" fmla="*/ 760 w 891"/>
                <a:gd name="T97" fmla="*/ 868 h 1017"/>
                <a:gd name="T98" fmla="*/ 885 w 891"/>
                <a:gd name="T99" fmla="*/ 586 h 1017"/>
                <a:gd name="T100" fmla="*/ 847 w 891"/>
                <a:gd name="T101" fmla="*/ 288 h 1017"/>
                <a:gd name="T102" fmla="*/ 658 w 891"/>
                <a:gd name="T103" fmla="*/ 61 h 1017"/>
                <a:gd name="T104" fmla="*/ 445 w 891"/>
                <a:gd name="T105" fmla="*/ 954 h 1017"/>
                <a:gd name="T106" fmla="*/ 217 w 891"/>
                <a:gd name="T107" fmla="*/ 865 h 1017"/>
                <a:gd name="T108" fmla="*/ 80 w 891"/>
                <a:gd name="T109" fmla="*/ 640 h 1017"/>
                <a:gd name="T110" fmla="*/ 80 w 891"/>
                <a:gd name="T111" fmla="*/ 376 h 1017"/>
                <a:gd name="T112" fmla="*/ 217 w 891"/>
                <a:gd name="T113" fmla="*/ 152 h 1017"/>
                <a:gd name="T114" fmla="*/ 445 w 891"/>
                <a:gd name="T115" fmla="*/ 63 h 1017"/>
                <a:gd name="T116" fmla="*/ 659 w 891"/>
                <a:gd name="T117" fmla="*/ 139 h 1017"/>
                <a:gd name="T118" fmla="*/ 804 w 891"/>
                <a:gd name="T119" fmla="*/ 355 h 1017"/>
                <a:gd name="T120" fmla="*/ 815 w 891"/>
                <a:gd name="T121" fmla="*/ 620 h 1017"/>
                <a:gd name="T122" fmla="*/ 688 w 891"/>
                <a:gd name="T123" fmla="*/ 852 h 1017"/>
                <a:gd name="T124" fmla="*/ 465 w 891"/>
                <a:gd name="T125" fmla="*/ 95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1" h="1017">
                  <a:moveTo>
                    <a:pt x="763" y="497"/>
                  </a:moveTo>
                  <a:lnTo>
                    <a:pt x="763" y="497"/>
                  </a:lnTo>
                  <a:lnTo>
                    <a:pt x="763" y="493"/>
                  </a:lnTo>
                  <a:lnTo>
                    <a:pt x="763" y="493"/>
                  </a:lnTo>
                  <a:lnTo>
                    <a:pt x="762" y="474"/>
                  </a:lnTo>
                  <a:lnTo>
                    <a:pt x="760" y="456"/>
                  </a:lnTo>
                  <a:lnTo>
                    <a:pt x="757" y="438"/>
                  </a:lnTo>
                  <a:lnTo>
                    <a:pt x="754" y="419"/>
                  </a:lnTo>
                  <a:lnTo>
                    <a:pt x="750" y="401"/>
                  </a:lnTo>
                  <a:lnTo>
                    <a:pt x="746" y="384"/>
                  </a:lnTo>
                  <a:lnTo>
                    <a:pt x="740" y="367"/>
                  </a:lnTo>
                  <a:lnTo>
                    <a:pt x="735" y="350"/>
                  </a:lnTo>
                  <a:lnTo>
                    <a:pt x="727" y="334"/>
                  </a:lnTo>
                  <a:lnTo>
                    <a:pt x="721" y="319"/>
                  </a:lnTo>
                  <a:lnTo>
                    <a:pt x="712" y="302"/>
                  </a:lnTo>
                  <a:lnTo>
                    <a:pt x="705" y="287"/>
                  </a:lnTo>
                  <a:lnTo>
                    <a:pt x="695" y="273"/>
                  </a:lnTo>
                  <a:lnTo>
                    <a:pt x="687" y="260"/>
                  </a:lnTo>
                  <a:lnTo>
                    <a:pt x="676" y="247"/>
                  </a:lnTo>
                  <a:lnTo>
                    <a:pt x="666" y="234"/>
                  </a:lnTo>
                  <a:lnTo>
                    <a:pt x="654" y="222"/>
                  </a:lnTo>
                  <a:lnTo>
                    <a:pt x="644" y="210"/>
                  </a:lnTo>
                  <a:lnTo>
                    <a:pt x="632" y="199"/>
                  </a:lnTo>
                  <a:lnTo>
                    <a:pt x="619" y="189"/>
                  </a:lnTo>
                  <a:lnTo>
                    <a:pt x="606" y="179"/>
                  </a:lnTo>
                  <a:lnTo>
                    <a:pt x="593" y="170"/>
                  </a:lnTo>
                  <a:lnTo>
                    <a:pt x="580" y="163"/>
                  </a:lnTo>
                  <a:lnTo>
                    <a:pt x="566" y="155"/>
                  </a:lnTo>
                  <a:lnTo>
                    <a:pt x="553" y="149"/>
                  </a:lnTo>
                  <a:lnTo>
                    <a:pt x="538" y="144"/>
                  </a:lnTo>
                  <a:lnTo>
                    <a:pt x="522" y="138"/>
                  </a:lnTo>
                  <a:lnTo>
                    <a:pt x="507" y="134"/>
                  </a:lnTo>
                  <a:lnTo>
                    <a:pt x="492" y="131"/>
                  </a:lnTo>
                  <a:lnTo>
                    <a:pt x="477" y="129"/>
                  </a:lnTo>
                  <a:lnTo>
                    <a:pt x="461" y="128"/>
                  </a:lnTo>
                  <a:lnTo>
                    <a:pt x="445" y="126"/>
                  </a:lnTo>
                  <a:lnTo>
                    <a:pt x="445" y="126"/>
                  </a:lnTo>
                  <a:lnTo>
                    <a:pt x="429" y="128"/>
                  </a:lnTo>
                  <a:lnTo>
                    <a:pt x="414" y="129"/>
                  </a:lnTo>
                  <a:lnTo>
                    <a:pt x="398" y="131"/>
                  </a:lnTo>
                  <a:lnTo>
                    <a:pt x="383" y="134"/>
                  </a:lnTo>
                  <a:lnTo>
                    <a:pt x="368" y="138"/>
                  </a:lnTo>
                  <a:lnTo>
                    <a:pt x="353" y="144"/>
                  </a:lnTo>
                  <a:lnTo>
                    <a:pt x="339" y="149"/>
                  </a:lnTo>
                  <a:lnTo>
                    <a:pt x="325" y="155"/>
                  </a:lnTo>
                  <a:lnTo>
                    <a:pt x="311" y="163"/>
                  </a:lnTo>
                  <a:lnTo>
                    <a:pt x="297" y="170"/>
                  </a:lnTo>
                  <a:lnTo>
                    <a:pt x="284" y="179"/>
                  </a:lnTo>
                  <a:lnTo>
                    <a:pt x="271" y="189"/>
                  </a:lnTo>
                  <a:lnTo>
                    <a:pt x="260" y="199"/>
                  </a:lnTo>
                  <a:lnTo>
                    <a:pt x="248" y="210"/>
                  </a:lnTo>
                  <a:lnTo>
                    <a:pt x="236" y="222"/>
                  </a:lnTo>
                  <a:lnTo>
                    <a:pt x="225" y="234"/>
                  </a:lnTo>
                  <a:lnTo>
                    <a:pt x="215" y="247"/>
                  </a:lnTo>
                  <a:lnTo>
                    <a:pt x="205" y="260"/>
                  </a:lnTo>
                  <a:lnTo>
                    <a:pt x="195" y="273"/>
                  </a:lnTo>
                  <a:lnTo>
                    <a:pt x="187" y="287"/>
                  </a:lnTo>
                  <a:lnTo>
                    <a:pt x="178" y="302"/>
                  </a:lnTo>
                  <a:lnTo>
                    <a:pt x="171" y="319"/>
                  </a:lnTo>
                  <a:lnTo>
                    <a:pt x="163" y="334"/>
                  </a:lnTo>
                  <a:lnTo>
                    <a:pt x="157" y="350"/>
                  </a:lnTo>
                  <a:lnTo>
                    <a:pt x="150" y="367"/>
                  </a:lnTo>
                  <a:lnTo>
                    <a:pt x="145" y="384"/>
                  </a:lnTo>
                  <a:lnTo>
                    <a:pt x="141" y="401"/>
                  </a:lnTo>
                  <a:lnTo>
                    <a:pt x="136" y="419"/>
                  </a:lnTo>
                  <a:lnTo>
                    <a:pt x="133" y="437"/>
                  </a:lnTo>
                  <a:lnTo>
                    <a:pt x="131" y="456"/>
                  </a:lnTo>
                  <a:lnTo>
                    <a:pt x="129" y="474"/>
                  </a:lnTo>
                  <a:lnTo>
                    <a:pt x="128" y="493"/>
                  </a:lnTo>
                  <a:lnTo>
                    <a:pt x="128" y="493"/>
                  </a:lnTo>
                  <a:lnTo>
                    <a:pt x="128" y="497"/>
                  </a:lnTo>
                  <a:lnTo>
                    <a:pt x="128" y="497"/>
                  </a:lnTo>
                  <a:lnTo>
                    <a:pt x="128" y="508"/>
                  </a:lnTo>
                  <a:lnTo>
                    <a:pt x="128" y="508"/>
                  </a:lnTo>
                  <a:lnTo>
                    <a:pt x="129" y="536"/>
                  </a:lnTo>
                  <a:lnTo>
                    <a:pt x="131" y="563"/>
                  </a:lnTo>
                  <a:lnTo>
                    <a:pt x="135" y="589"/>
                  </a:lnTo>
                  <a:lnTo>
                    <a:pt x="141" y="615"/>
                  </a:lnTo>
                  <a:lnTo>
                    <a:pt x="141" y="615"/>
                  </a:lnTo>
                  <a:lnTo>
                    <a:pt x="142" y="622"/>
                  </a:lnTo>
                  <a:lnTo>
                    <a:pt x="144" y="629"/>
                  </a:lnTo>
                  <a:lnTo>
                    <a:pt x="144" y="629"/>
                  </a:lnTo>
                  <a:lnTo>
                    <a:pt x="149" y="645"/>
                  </a:lnTo>
                  <a:lnTo>
                    <a:pt x="154" y="661"/>
                  </a:lnTo>
                  <a:lnTo>
                    <a:pt x="160" y="677"/>
                  </a:lnTo>
                  <a:lnTo>
                    <a:pt x="166" y="692"/>
                  </a:lnTo>
                  <a:lnTo>
                    <a:pt x="174" y="707"/>
                  </a:lnTo>
                  <a:lnTo>
                    <a:pt x="181" y="721"/>
                  </a:lnTo>
                  <a:lnTo>
                    <a:pt x="190" y="735"/>
                  </a:lnTo>
                  <a:lnTo>
                    <a:pt x="198" y="749"/>
                  </a:lnTo>
                  <a:lnTo>
                    <a:pt x="198" y="749"/>
                  </a:lnTo>
                  <a:lnTo>
                    <a:pt x="200" y="750"/>
                  </a:lnTo>
                  <a:lnTo>
                    <a:pt x="200" y="750"/>
                  </a:lnTo>
                  <a:lnTo>
                    <a:pt x="210" y="766"/>
                  </a:lnTo>
                  <a:lnTo>
                    <a:pt x="222" y="780"/>
                  </a:lnTo>
                  <a:lnTo>
                    <a:pt x="235" y="795"/>
                  </a:lnTo>
                  <a:lnTo>
                    <a:pt x="249" y="808"/>
                  </a:lnTo>
                  <a:lnTo>
                    <a:pt x="262" y="821"/>
                  </a:lnTo>
                  <a:lnTo>
                    <a:pt x="277" y="831"/>
                  </a:lnTo>
                  <a:lnTo>
                    <a:pt x="292" y="842"/>
                  </a:lnTo>
                  <a:lnTo>
                    <a:pt x="307" y="852"/>
                  </a:lnTo>
                  <a:lnTo>
                    <a:pt x="323" y="860"/>
                  </a:lnTo>
                  <a:lnTo>
                    <a:pt x="339" y="868"/>
                  </a:lnTo>
                  <a:lnTo>
                    <a:pt x="356" y="874"/>
                  </a:lnTo>
                  <a:lnTo>
                    <a:pt x="373" y="880"/>
                  </a:lnTo>
                  <a:lnTo>
                    <a:pt x="391" y="884"/>
                  </a:lnTo>
                  <a:lnTo>
                    <a:pt x="409" y="887"/>
                  </a:lnTo>
                  <a:lnTo>
                    <a:pt x="427" y="889"/>
                  </a:lnTo>
                  <a:lnTo>
                    <a:pt x="445" y="890"/>
                  </a:lnTo>
                  <a:lnTo>
                    <a:pt x="445" y="890"/>
                  </a:lnTo>
                  <a:lnTo>
                    <a:pt x="463" y="889"/>
                  </a:lnTo>
                  <a:lnTo>
                    <a:pt x="482" y="887"/>
                  </a:lnTo>
                  <a:lnTo>
                    <a:pt x="500" y="884"/>
                  </a:lnTo>
                  <a:lnTo>
                    <a:pt x="517" y="880"/>
                  </a:lnTo>
                  <a:lnTo>
                    <a:pt x="535" y="874"/>
                  </a:lnTo>
                  <a:lnTo>
                    <a:pt x="551" y="868"/>
                  </a:lnTo>
                  <a:lnTo>
                    <a:pt x="568" y="860"/>
                  </a:lnTo>
                  <a:lnTo>
                    <a:pt x="584" y="852"/>
                  </a:lnTo>
                  <a:lnTo>
                    <a:pt x="600" y="842"/>
                  </a:lnTo>
                  <a:lnTo>
                    <a:pt x="615" y="831"/>
                  </a:lnTo>
                  <a:lnTo>
                    <a:pt x="629" y="820"/>
                  </a:lnTo>
                  <a:lnTo>
                    <a:pt x="643" y="808"/>
                  </a:lnTo>
                  <a:lnTo>
                    <a:pt x="656" y="794"/>
                  </a:lnTo>
                  <a:lnTo>
                    <a:pt x="668" y="780"/>
                  </a:lnTo>
                  <a:lnTo>
                    <a:pt x="680" y="765"/>
                  </a:lnTo>
                  <a:lnTo>
                    <a:pt x="692" y="749"/>
                  </a:lnTo>
                  <a:lnTo>
                    <a:pt x="692" y="749"/>
                  </a:lnTo>
                  <a:lnTo>
                    <a:pt x="692" y="749"/>
                  </a:lnTo>
                  <a:lnTo>
                    <a:pt x="692" y="749"/>
                  </a:lnTo>
                  <a:lnTo>
                    <a:pt x="708" y="723"/>
                  </a:lnTo>
                  <a:lnTo>
                    <a:pt x="722" y="696"/>
                  </a:lnTo>
                  <a:lnTo>
                    <a:pt x="734" y="667"/>
                  </a:lnTo>
                  <a:lnTo>
                    <a:pt x="745" y="638"/>
                  </a:lnTo>
                  <a:lnTo>
                    <a:pt x="752" y="607"/>
                  </a:lnTo>
                  <a:lnTo>
                    <a:pt x="759" y="575"/>
                  </a:lnTo>
                  <a:lnTo>
                    <a:pt x="762" y="542"/>
                  </a:lnTo>
                  <a:lnTo>
                    <a:pt x="764" y="508"/>
                  </a:lnTo>
                  <a:lnTo>
                    <a:pt x="764" y="508"/>
                  </a:lnTo>
                  <a:lnTo>
                    <a:pt x="763" y="497"/>
                  </a:lnTo>
                  <a:lnTo>
                    <a:pt x="763" y="497"/>
                  </a:lnTo>
                  <a:close/>
                  <a:moveTo>
                    <a:pt x="477" y="193"/>
                  </a:moveTo>
                  <a:lnTo>
                    <a:pt x="477" y="193"/>
                  </a:lnTo>
                  <a:lnTo>
                    <a:pt x="490" y="195"/>
                  </a:lnTo>
                  <a:lnTo>
                    <a:pt x="503" y="198"/>
                  </a:lnTo>
                  <a:lnTo>
                    <a:pt x="515" y="203"/>
                  </a:lnTo>
                  <a:lnTo>
                    <a:pt x="528" y="208"/>
                  </a:lnTo>
                  <a:lnTo>
                    <a:pt x="540" y="213"/>
                  </a:lnTo>
                  <a:lnTo>
                    <a:pt x="551" y="220"/>
                  </a:lnTo>
                  <a:lnTo>
                    <a:pt x="563" y="226"/>
                  </a:lnTo>
                  <a:lnTo>
                    <a:pt x="574" y="234"/>
                  </a:lnTo>
                  <a:lnTo>
                    <a:pt x="585" y="242"/>
                  </a:lnTo>
                  <a:lnTo>
                    <a:pt x="595" y="252"/>
                  </a:lnTo>
                  <a:lnTo>
                    <a:pt x="605" y="262"/>
                  </a:lnTo>
                  <a:lnTo>
                    <a:pt x="615" y="271"/>
                  </a:lnTo>
                  <a:lnTo>
                    <a:pt x="623" y="282"/>
                  </a:lnTo>
                  <a:lnTo>
                    <a:pt x="632" y="294"/>
                  </a:lnTo>
                  <a:lnTo>
                    <a:pt x="641" y="306"/>
                  </a:lnTo>
                  <a:lnTo>
                    <a:pt x="648" y="317"/>
                  </a:lnTo>
                  <a:lnTo>
                    <a:pt x="477" y="317"/>
                  </a:lnTo>
                  <a:lnTo>
                    <a:pt x="477" y="193"/>
                  </a:lnTo>
                  <a:close/>
                  <a:moveTo>
                    <a:pt x="477" y="381"/>
                  </a:moveTo>
                  <a:lnTo>
                    <a:pt x="678" y="381"/>
                  </a:lnTo>
                  <a:lnTo>
                    <a:pt x="678" y="381"/>
                  </a:lnTo>
                  <a:lnTo>
                    <a:pt x="683" y="397"/>
                  </a:lnTo>
                  <a:lnTo>
                    <a:pt x="688" y="413"/>
                  </a:lnTo>
                  <a:lnTo>
                    <a:pt x="692" y="429"/>
                  </a:lnTo>
                  <a:lnTo>
                    <a:pt x="695" y="446"/>
                  </a:lnTo>
                  <a:lnTo>
                    <a:pt x="695" y="446"/>
                  </a:lnTo>
                  <a:lnTo>
                    <a:pt x="690" y="445"/>
                  </a:lnTo>
                  <a:lnTo>
                    <a:pt x="683" y="445"/>
                  </a:lnTo>
                  <a:lnTo>
                    <a:pt x="683" y="445"/>
                  </a:lnTo>
                  <a:lnTo>
                    <a:pt x="668" y="446"/>
                  </a:lnTo>
                  <a:lnTo>
                    <a:pt x="654" y="448"/>
                  </a:lnTo>
                  <a:lnTo>
                    <a:pt x="643" y="454"/>
                  </a:lnTo>
                  <a:lnTo>
                    <a:pt x="632" y="459"/>
                  </a:lnTo>
                  <a:lnTo>
                    <a:pt x="623" y="466"/>
                  </a:lnTo>
                  <a:lnTo>
                    <a:pt x="615" y="473"/>
                  </a:lnTo>
                  <a:lnTo>
                    <a:pt x="601" y="487"/>
                  </a:lnTo>
                  <a:lnTo>
                    <a:pt x="601" y="487"/>
                  </a:lnTo>
                  <a:lnTo>
                    <a:pt x="591" y="497"/>
                  </a:lnTo>
                  <a:lnTo>
                    <a:pt x="584" y="503"/>
                  </a:lnTo>
                  <a:lnTo>
                    <a:pt x="579" y="505"/>
                  </a:lnTo>
                  <a:lnTo>
                    <a:pt x="575" y="507"/>
                  </a:lnTo>
                  <a:lnTo>
                    <a:pt x="570" y="508"/>
                  </a:lnTo>
                  <a:lnTo>
                    <a:pt x="564" y="508"/>
                  </a:lnTo>
                  <a:lnTo>
                    <a:pt x="564" y="508"/>
                  </a:lnTo>
                  <a:lnTo>
                    <a:pt x="559" y="508"/>
                  </a:lnTo>
                  <a:lnTo>
                    <a:pt x="555" y="507"/>
                  </a:lnTo>
                  <a:lnTo>
                    <a:pt x="550" y="505"/>
                  </a:lnTo>
                  <a:lnTo>
                    <a:pt x="546" y="503"/>
                  </a:lnTo>
                  <a:lnTo>
                    <a:pt x="538" y="497"/>
                  </a:lnTo>
                  <a:lnTo>
                    <a:pt x="528" y="487"/>
                  </a:lnTo>
                  <a:lnTo>
                    <a:pt x="528" y="487"/>
                  </a:lnTo>
                  <a:lnTo>
                    <a:pt x="518" y="476"/>
                  </a:lnTo>
                  <a:lnTo>
                    <a:pt x="507" y="467"/>
                  </a:lnTo>
                  <a:lnTo>
                    <a:pt x="501" y="461"/>
                  </a:lnTo>
                  <a:lnTo>
                    <a:pt x="494" y="457"/>
                  </a:lnTo>
                  <a:lnTo>
                    <a:pt x="486" y="454"/>
                  </a:lnTo>
                  <a:lnTo>
                    <a:pt x="477" y="449"/>
                  </a:lnTo>
                  <a:lnTo>
                    <a:pt x="477" y="381"/>
                  </a:lnTo>
                  <a:close/>
                  <a:moveTo>
                    <a:pt x="414" y="193"/>
                  </a:moveTo>
                  <a:lnTo>
                    <a:pt x="414" y="317"/>
                  </a:lnTo>
                  <a:lnTo>
                    <a:pt x="242" y="317"/>
                  </a:lnTo>
                  <a:lnTo>
                    <a:pt x="242" y="317"/>
                  </a:lnTo>
                  <a:lnTo>
                    <a:pt x="250" y="306"/>
                  </a:lnTo>
                  <a:lnTo>
                    <a:pt x="259" y="294"/>
                  </a:lnTo>
                  <a:lnTo>
                    <a:pt x="267" y="282"/>
                  </a:lnTo>
                  <a:lnTo>
                    <a:pt x="277" y="271"/>
                  </a:lnTo>
                  <a:lnTo>
                    <a:pt x="285" y="262"/>
                  </a:lnTo>
                  <a:lnTo>
                    <a:pt x="296" y="252"/>
                  </a:lnTo>
                  <a:lnTo>
                    <a:pt x="306" y="242"/>
                  </a:lnTo>
                  <a:lnTo>
                    <a:pt x="316" y="234"/>
                  </a:lnTo>
                  <a:lnTo>
                    <a:pt x="328" y="226"/>
                  </a:lnTo>
                  <a:lnTo>
                    <a:pt x="339" y="220"/>
                  </a:lnTo>
                  <a:lnTo>
                    <a:pt x="351" y="213"/>
                  </a:lnTo>
                  <a:lnTo>
                    <a:pt x="363" y="208"/>
                  </a:lnTo>
                  <a:lnTo>
                    <a:pt x="376" y="203"/>
                  </a:lnTo>
                  <a:lnTo>
                    <a:pt x="388" y="198"/>
                  </a:lnTo>
                  <a:lnTo>
                    <a:pt x="400" y="195"/>
                  </a:lnTo>
                  <a:lnTo>
                    <a:pt x="414" y="193"/>
                  </a:lnTo>
                  <a:lnTo>
                    <a:pt x="414" y="193"/>
                  </a:lnTo>
                  <a:close/>
                  <a:moveTo>
                    <a:pt x="212" y="381"/>
                  </a:moveTo>
                  <a:lnTo>
                    <a:pt x="414" y="381"/>
                  </a:lnTo>
                  <a:lnTo>
                    <a:pt x="414" y="449"/>
                  </a:lnTo>
                  <a:lnTo>
                    <a:pt x="414" y="449"/>
                  </a:lnTo>
                  <a:lnTo>
                    <a:pt x="404" y="453"/>
                  </a:lnTo>
                  <a:lnTo>
                    <a:pt x="396" y="457"/>
                  </a:lnTo>
                  <a:lnTo>
                    <a:pt x="388" y="461"/>
                  </a:lnTo>
                  <a:lnTo>
                    <a:pt x="382" y="467"/>
                  </a:lnTo>
                  <a:lnTo>
                    <a:pt x="370" y="477"/>
                  </a:lnTo>
                  <a:lnTo>
                    <a:pt x="360" y="488"/>
                  </a:lnTo>
                  <a:lnTo>
                    <a:pt x="360" y="488"/>
                  </a:lnTo>
                  <a:lnTo>
                    <a:pt x="351" y="498"/>
                  </a:lnTo>
                  <a:lnTo>
                    <a:pt x="343" y="504"/>
                  </a:lnTo>
                  <a:lnTo>
                    <a:pt x="339" y="506"/>
                  </a:lnTo>
                  <a:lnTo>
                    <a:pt x="336" y="507"/>
                  </a:lnTo>
                  <a:lnTo>
                    <a:pt x="326" y="508"/>
                  </a:lnTo>
                  <a:lnTo>
                    <a:pt x="326" y="508"/>
                  </a:lnTo>
                  <a:lnTo>
                    <a:pt x="321" y="508"/>
                  </a:lnTo>
                  <a:lnTo>
                    <a:pt x="315" y="507"/>
                  </a:lnTo>
                  <a:lnTo>
                    <a:pt x="311" y="505"/>
                  </a:lnTo>
                  <a:lnTo>
                    <a:pt x="308" y="503"/>
                  </a:lnTo>
                  <a:lnTo>
                    <a:pt x="299" y="497"/>
                  </a:lnTo>
                  <a:lnTo>
                    <a:pt x="290" y="487"/>
                  </a:lnTo>
                  <a:lnTo>
                    <a:pt x="290" y="487"/>
                  </a:lnTo>
                  <a:lnTo>
                    <a:pt x="276" y="473"/>
                  </a:lnTo>
                  <a:lnTo>
                    <a:pt x="268" y="466"/>
                  </a:lnTo>
                  <a:lnTo>
                    <a:pt x="259" y="459"/>
                  </a:lnTo>
                  <a:lnTo>
                    <a:pt x="248" y="454"/>
                  </a:lnTo>
                  <a:lnTo>
                    <a:pt x="236" y="448"/>
                  </a:lnTo>
                  <a:lnTo>
                    <a:pt x="222" y="446"/>
                  </a:lnTo>
                  <a:lnTo>
                    <a:pt x="207" y="445"/>
                  </a:lnTo>
                  <a:lnTo>
                    <a:pt x="207" y="445"/>
                  </a:lnTo>
                  <a:lnTo>
                    <a:pt x="202" y="445"/>
                  </a:lnTo>
                  <a:lnTo>
                    <a:pt x="196" y="446"/>
                  </a:lnTo>
                  <a:lnTo>
                    <a:pt x="196" y="446"/>
                  </a:lnTo>
                  <a:lnTo>
                    <a:pt x="200" y="429"/>
                  </a:lnTo>
                  <a:lnTo>
                    <a:pt x="203" y="413"/>
                  </a:lnTo>
                  <a:lnTo>
                    <a:pt x="207" y="397"/>
                  </a:lnTo>
                  <a:lnTo>
                    <a:pt x="212" y="381"/>
                  </a:lnTo>
                  <a:lnTo>
                    <a:pt x="212" y="381"/>
                  </a:lnTo>
                  <a:close/>
                  <a:moveTo>
                    <a:pt x="445" y="826"/>
                  </a:moveTo>
                  <a:lnTo>
                    <a:pt x="445" y="826"/>
                  </a:lnTo>
                  <a:lnTo>
                    <a:pt x="427" y="826"/>
                  </a:lnTo>
                  <a:lnTo>
                    <a:pt x="409" y="823"/>
                  </a:lnTo>
                  <a:lnTo>
                    <a:pt x="392" y="820"/>
                  </a:lnTo>
                  <a:lnTo>
                    <a:pt x="374" y="813"/>
                  </a:lnTo>
                  <a:lnTo>
                    <a:pt x="374" y="813"/>
                  </a:lnTo>
                  <a:lnTo>
                    <a:pt x="384" y="807"/>
                  </a:lnTo>
                  <a:lnTo>
                    <a:pt x="393" y="799"/>
                  </a:lnTo>
                  <a:lnTo>
                    <a:pt x="407" y="785"/>
                  </a:lnTo>
                  <a:lnTo>
                    <a:pt x="407" y="785"/>
                  </a:lnTo>
                  <a:lnTo>
                    <a:pt x="416" y="775"/>
                  </a:lnTo>
                  <a:lnTo>
                    <a:pt x="425" y="768"/>
                  </a:lnTo>
                  <a:lnTo>
                    <a:pt x="429" y="766"/>
                  </a:lnTo>
                  <a:lnTo>
                    <a:pt x="435" y="764"/>
                  </a:lnTo>
                  <a:lnTo>
                    <a:pt x="439" y="763"/>
                  </a:lnTo>
                  <a:lnTo>
                    <a:pt x="445" y="763"/>
                  </a:lnTo>
                  <a:lnTo>
                    <a:pt x="445" y="763"/>
                  </a:lnTo>
                  <a:lnTo>
                    <a:pt x="451" y="763"/>
                  </a:lnTo>
                  <a:lnTo>
                    <a:pt x="456" y="764"/>
                  </a:lnTo>
                  <a:lnTo>
                    <a:pt x="460" y="766"/>
                  </a:lnTo>
                  <a:lnTo>
                    <a:pt x="465" y="768"/>
                  </a:lnTo>
                  <a:lnTo>
                    <a:pt x="472" y="775"/>
                  </a:lnTo>
                  <a:lnTo>
                    <a:pt x="482" y="784"/>
                  </a:lnTo>
                  <a:lnTo>
                    <a:pt x="482" y="784"/>
                  </a:lnTo>
                  <a:lnTo>
                    <a:pt x="497" y="799"/>
                  </a:lnTo>
                  <a:lnTo>
                    <a:pt x="505" y="807"/>
                  </a:lnTo>
                  <a:lnTo>
                    <a:pt x="516" y="813"/>
                  </a:lnTo>
                  <a:lnTo>
                    <a:pt x="516" y="813"/>
                  </a:lnTo>
                  <a:lnTo>
                    <a:pt x="499" y="820"/>
                  </a:lnTo>
                  <a:lnTo>
                    <a:pt x="482" y="823"/>
                  </a:lnTo>
                  <a:lnTo>
                    <a:pt x="463" y="826"/>
                  </a:lnTo>
                  <a:lnTo>
                    <a:pt x="445" y="826"/>
                  </a:lnTo>
                  <a:lnTo>
                    <a:pt x="445" y="826"/>
                  </a:lnTo>
                  <a:close/>
                  <a:moveTo>
                    <a:pt x="643" y="708"/>
                  </a:moveTo>
                  <a:lnTo>
                    <a:pt x="643" y="708"/>
                  </a:lnTo>
                  <a:lnTo>
                    <a:pt x="630" y="716"/>
                  </a:lnTo>
                  <a:lnTo>
                    <a:pt x="619" y="724"/>
                  </a:lnTo>
                  <a:lnTo>
                    <a:pt x="609" y="733"/>
                  </a:lnTo>
                  <a:lnTo>
                    <a:pt x="601" y="741"/>
                  </a:lnTo>
                  <a:lnTo>
                    <a:pt x="601" y="741"/>
                  </a:lnTo>
                  <a:lnTo>
                    <a:pt x="591" y="751"/>
                  </a:lnTo>
                  <a:lnTo>
                    <a:pt x="584" y="757"/>
                  </a:lnTo>
                  <a:lnTo>
                    <a:pt x="579" y="760"/>
                  </a:lnTo>
                  <a:lnTo>
                    <a:pt x="575" y="762"/>
                  </a:lnTo>
                  <a:lnTo>
                    <a:pt x="570" y="763"/>
                  </a:lnTo>
                  <a:lnTo>
                    <a:pt x="564" y="763"/>
                  </a:lnTo>
                  <a:lnTo>
                    <a:pt x="564" y="763"/>
                  </a:lnTo>
                  <a:lnTo>
                    <a:pt x="559" y="763"/>
                  </a:lnTo>
                  <a:lnTo>
                    <a:pt x="555" y="762"/>
                  </a:lnTo>
                  <a:lnTo>
                    <a:pt x="550" y="760"/>
                  </a:lnTo>
                  <a:lnTo>
                    <a:pt x="546" y="757"/>
                  </a:lnTo>
                  <a:lnTo>
                    <a:pt x="538" y="751"/>
                  </a:lnTo>
                  <a:lnTo>
                    <a:pt x="528" y="741"/>
                  </a:lnTo>
                  <a:lnTo>
                    <a:pt x="528" y="741"/>
                  </a:lnTo>
                  <a:lnTo>
                    <a:pt x="514" y="727"/>
                  </a:lnTo>
                  <a:lnTo>
                    <a:pt x="506" y="720"/>
                  </a:lnTo>
                  <a:lnTo>
                    <a:pt x="497" y="713"/>
                  </a:lnTo>
                  <a:lnTo>
                    <a:pt x="486" y="708"/>
                  </a:lnTo>
                  <a:lnTo>
                    <a:pt x="474" y="704"/>
                  </a:lnTo>
                  <a:lnTo>
                    <a:pt x="461" y="700"/>
                  </a:lnTo>
                  <a:lnTo>
                    <a:pt x="445" y="699"/>
                  </a:lnTo>
                  <a:lnTo>
                    <a:pt x="445" y="699"/>
                  </a:lnTo>
                  <a:lnTo>
                    <a:pt x="429" y="700"/>
                  </a:lnTo>
                  <a:lnTo>
                    <a:pt x="415" y="704"/>
                  </a:lnTo>
                  <a:lnTo>
                    <a:pt x="402" y="708"/>
                  </a:lnTo>
                  <a:lnTo>
                    <a:pt x="392" y="713"/>
                  </a:lnTo>
                  <a:lnTo>
                    <a:pt x="382" y="721"/>
                  </a:lnTo>
                  <a:lnTo>
                    <a:pt x="373" y="727"/>
                  </a:lnTo>
                  <a:lnTo>
                    <a:pt x="360" y="742"/>
                  </a:lnTo>
                  <a:lnTo>
                    <a:pt x="360" y="742"/>
                  </a:lnTo>
                  <a:lnTo>
                    <a:pt x="351" y="752"/>
                  </a:lnTo>
                  <a:lnTo>
                    <a:pt x="343" y="758"/>
                  </a:lnTo>
                  <a:lnTo>
                    <a:pt x="339" y="761"/>
                  </a:lnTo>
                  <a:lnTo>
                    <a:pt x="336" y="762"/>
                  </a:lnTo>
                  <a:lnTo>
                    <a:pt x="326" y="763"/>
                  </a:lnTo>
                  <a:lnTo>
                    <a:pt x="326" y="763"/>
                  </a:lnTo>
                  <a:lnTo>
                    <a:pt x="321" y="763"/>
                  </a:lnTo>
                  <a:lnTo>
                    <a:pt x="315" y="762"/>
                  </a:lnTo>
                  <a:lnTo>
                    <a:pt x="311" y="760"/>
                  </a:lnTo>
                  <a:lnTo>
                    <a:pt x="308" y="757"/>
                  </a:lnTo>
                  <a:lnTo>
                    <a:pt x="299" y="751"/>
                  </a:lnTo>
                  <a:lnTo>
                    <a:pt x="290" y="741"/>
                  </a:lnTo>
                  <a:lnTo>
                    <a:pt x="290" y="741"/>
                  </a:lnTo>
                  <a:lnTo>
                    <a:pt x="281" y="733"/>
                  </a:lnTo>
                  <a:lnTo>
                    <a:pt x="271" y="724"/>
                  </a:lnTo>
                  <a:lnTo>
                    <a:pt x="261" y="716"/>
                  </a:lnTo>
                  <a:lnTo>
                    <a:pt x="248" y="708"/>
                  </a:lnTo>
                  <a:lnTo>
                    <a:pt x="248" y="708"/>
                  </a:lnTo>
                  <a:lnTo>
                    <a:pt x="237" y="692"/>
                  </a:lnTo>
                  <a:lnTo>
                    <a:pt x="229" y="674"/>
                  </a:lnTo>
                  <a:lnTo>
                    <a:pt x="220" y="655"/>
                  </a:lnTo>
                  <a:lnTo>
                    <a:pt x="212" y="636"/>
                  </a:lnTo>
                  <a:lnTo>
                    <a:pt x="212" y="636"/>
                  </a:lnTo>
                  <a:lnTo>
                    <a:pt x="221" y="638"/>
                  </a:lnTo>
                  <a:lnTo>
                    <a:pt x="227" y="643"/>
                  </a:lnTo>
                  <a:lnTo>
                    <a:pt x="235" y="649"/>
                  </a:lnTo>
                  <a:lnTo>
                    <a:pt x="244" y="658"/>
                  </a:lnTo>
                  <a:lnTo>
                    <a:pt x="244" y="658"/>
                  </a:lnTo>
                  <a:lnTo>
                    <a:pt x="257" y="672"/>
                  </a:lnTo>
                  <a:lnTo>
                    <a:pt x="265" y="678"/>
                  </a:lnTo>
                  <a:lnTo>
                    <a:pt x="275" y="684"/>
                  </a:lnTo>
                  <a:lnTo>
                    <a:pt x="285" y="691"/>
                  </a:lnTo>
                  <a:lnTo>
                    <a:pt x="297" y="695"/>
                  </a:lnTo>
                  <a:lnTo>
                    <a:pt x="311" y="698"/>
                  </a:lnTo>
                  <a:lnTo>
                    <a:pt x="326" y="699"/>
                  </a:lnTo>
                  <a:lnTo>
                    <a:pt x="326" y="699"/>
                  </a:lnTo>
                  <a:lnTo>
                    <a:pt x="341" y="698"/>
                  </a:lnTo>
                  <a:lnTo>
                    <a:pt x="355" y="695"/>
                  </a:lnTo>
                  <a:lnTo>
                    <a:pt x="367" y="691"/>
                  </a:lnTo>
                  <a:lnTo>
                    <a:pt x="377" y="685"/>
                  </a:lnTo>
                  <a:lnTo>
                    <a:pt x="386" y="679"/>
                  </a:lnTo>
                  <a:lnTo>
                    <a:pt x="394" y="672"/>
                  </a:lnTo>
                  <a:lnTo>
                    <a:pt x="407" y="658"/>
                  </a:lnTo>
                  <a:lnTo>
                    <a:pt x="407" y="658"/>
                  </a:lnTo>
                  <a:lnTo>
                    <a:pt x="416" y="648"/>
                  </a:lnTo>
                  <a:lnTo>
                    <a:pt x="425" y="640"/>
                  </a:lnTo>
                  <a:lnTo>
                    <a:pt x="429" y="638"/>
                  </a:lnTo>
                  <a:lnTo>
                    <a:pt x="435" y="637"/>
                  </a:lnTo>
                  <a:lnTo>
                    <a:pt x="439" y="636"/>
                  </a:lnTo>
                  <a:lnTo>
                    <a:pt x="445" y="636"/>
                  </a:lnTo>
                  <a:lnTo>
                    <a:pt x="445" y="636"/>
                  </a:lnTo>
                  <a:lnTo>
                    <a:pt x="451" y="636"/>
                  </a:lnTo>
                  <a:lnTo>
                    <a:pt x="456" y="637"/>
                  </a:lnTo>
                  <a:lnTo>
                    <a:pt x="460" y="638"/>
                  </a:lnTo>
                  <a:lnTo>
                    <a:pt x="465" y="640"/>
                  </a:lnTo>
                  <a:lnTo>
                    <a:pt x="472" y="648"/>
                  </a:lnTo>
                  <a:lnTo>
                    <a:pt x="482" y="658"/>
                  </a:lnTo>
                  <a:lnTo>
                    <a:pt x="482" y="658"/>
                  </a:lnTo>
                  <a:lnTo>
                    <a:pt x="496" y="672"/>
                  </a:lnTo>
                  <a:lnTo>
                    <a:pt x="504" y="678"/>
                  </a:lnTo>
                  <a:lnTo>
                    <a:pt x="513" y="684"/>
                  </a:lnTo>
                  <a:lnTo>
                    <a:pt x="524" y="691"/>
                  </a:lnTo>
                  <a:lnTo>
                    <a:pt x="535" y="695"/>
                  </a:lnTo>
                  <a:lnTo>
                    <a:pt x="549" y="698"/>
                  </a:lnTo>
                  <a:lnTo>
                    <a:pt x="564" y="699"/>
                  </a:lnTo>
                  <a:lnTo>
                    <a:pt x="564" y="699"/>
                  </a:lnTo>
                  <a:lnTo>
                    <a:pt x="580" y="698"/>
                  </a:lnTo>
                  <a:lnTo>
                    <a:pt x="593" y="695"/>
                  </a:lnTo>
                  <a:lnTo>
                    <a:pt x="605" y="691"/>
                  </a:lnTo>
                  <a:lnTo>
                    <a:pt x="616" y="684"/>
                  </a:lnTo>
                  <a:lnTo>
                    <a:pt x="626" y="678"/>
                  </a:lnTo>
                  <a:lnTo>
                    <a:pt x="634" y="672"/>
                  </a:lnTo>
                  <a:lnTo>
                    <a:pt x="648" y="658"/>
                  </a:lnTo>
                  <a:lnTo>
                    <a:pt x="648" y="658"/>
                  </a:lnTo>
                  <a:lnTo>
                    <a:pt x="656" y="649"/>
                  </a:lnTo>
                  <a:lnTo>
                    <a:pt x="663" y="643"/>
                  </a:lnTo>
                  <a:lnTo>
                    <a:pt x="671" y="638"/>
                  </a:lnTo>
                  <a:lnTo>
                    <a:pt x="678" y="636"/>
                  </a:lnTo>
                  <a:lnTo>
                    <a:pt x="678" y="636"/>
                  </a:lnTo>
                  <a:lnTo>
                    <a:pt x="671" y="655"/>
                  </a:lnTo>
                  <a:lnTo>
                    <a:pt x="662" y="674"/>
                  </a:lnTo>
                  <a:lnTo>
                    <a:pt x="653" y="692"/>
                  </a:lnTo>
                  <a:lnTo>
                    <a:pt x="643" y="708"/>
                  </a:lnTo>
                  <a:lnTo>
                    <a:pt x="643" y="708"/>
                  </a:lnTo>
                  <a:close/>
                  <a:moveTo>
                    <a:pt x="694" y="573"/>
                  </a:moveTo>
                  <a:lnTo>
                    <a:pt x="694" y="573"/>
                  </a:lnTo>
                  <a:lnTo>
                    <a:pt x="683" y="572"/>
                  </a:lnTo>
                  <a:lnTo>
                    <a:pt x="683" y="572"/>
                  </a:lnTo>
                  <a:lnTo>
                    <a:pt x="668" y="573"/>
                  </a:lnTo>
                  <a:lnTo>
                    <a:pt x="654" y="576"/>
                  </a:lnTo>
                  <a:lnTo>
                    <a:pt x="643" y="580"/>
                  </a:lnTo>
                  <a:lnTo>
                    <a:pt x="632" y="587"/>
                  </a:lnTo>
                  <a:lnTo>
                    <a:pt x="623" y="593"/>
                  </a:lnTo>
                  <a:lnTo>
                    <a:pt x="615" y="600"/>
                  </a:lnTo>
                  <a:lnTo>
                    <a:pt x="601" y="614"/>
                  </a:lnTo>
                  <a:lnTo>
                    <a:pt x="601" y="614"/>
                  </a:lnTo>
                  <a:lnTo>
                    <a:pt x="591" y="623"/>
                  </a:lnTo>
                  <a:lnTo>
                    <a:pt x="584" y="631"/>
                  </a:lnTo>
                  <a:lnTo>
                    <a:pt x="579" y="633"/>
                  </a:lnTo>
                  <a:lnTo>
                    <a:pt x="575" y="634"/>
                  </a:lnTo>
                  <a:lnTo>
                    <a:pt x="570" y="635"/>
                  </a:lnTo>
                  <a:lnTo>
                    <a:pt x="564" y="636"/>
                  </a:lnTo>
                  <a:lnTo>
                    <a:pt x="564" y="636"/>
                  </a:lnTo>
                  <a:lnTo>
                    <a:pt x="559" y="635"/>
                  </a:lnTo>
                  <a:lnTo>
                    <a:pt x="555" y="634"/>
                  </a:lnTo>
                  <a:lnTo>
                    <a:pt x="550" y="633"/>
                  </a:lnTo>
                  <a:lnTo>
                    <a:pt x="546" y="631"/>
                  </a:lnTo>
                  <a:lnTo>
                    <a:pt x="538" y="623"/>
                  </a:lnTo>
                  <a:lnTo>
                    <a:pt x="528" y="614"/>
                  </a:lnTo>
                  <a:lnTo>
                    <a:pt x="528" y="614"/>
                  </a:lnTo>
                  <a:lnTo>
                    <a:pt x="514" y="600"/>
                  </a:lnTo>
                  <a:lnTo>
                    <a:pt x="506" y="593"/>
                  </a:lnTo>
                  <a:lnTo>
                    <a:pt x="497" y="587"/>
                  </a:lnTo>
                  <a:lnTo>
                    <a:pt x="486" y="580"/>
                  </a:lnTo>
                  <a:lnTo>
                    <a:pt x="474" y="576"/>
                  </a:lnTo>
                  <a:lnTo>
                    <a:pt x="461" y="573"/>
                  </a:lnTo>
                  <a:lnTo>
                    <a:pt x="445" y="572"/>
                  </a:lnTo>
                  <a:lnTo>
                    <a:pt x="445" y="572"/>
                  </a:lnTo>
                  <a:lnTo>
                    <a:pt x="429" y="573"/>
                  </a:lnTo>
                  <a:lnTo>
                    <a:pt x="415" y="576"/>
                  </a:lnTo>
                  <a:lnTo>
                    <a:pt x="402" y="580"/>
                  </a:lnTo>
                  <a:lnTo>
                    <a:pt x="392" y="587"/>
                  </a:lnTo>
                  <a:lnTo>
                    <a:pt x="382" y="593"/>
                  </a:lnTo>
                  <a:lnTo>
                    <a:pt x="373" y="601"/>
                  </a:lnTo>
                  <a:lnTo>
                    <a:pt x="360" y="615"/>
                  </a:lnTo>
                  <a:lnTo>
                    <a:pt x="360" y="615"/>
                  </a:lnTo>
                  <a:lnTo>
                    <a:pt x="351" y="624"/>
                  </a:lnTo>
                  <a:lnTo>
                    <a:pt x="343" y="631"/>
                  </a:lnTo>
                  <a:lnTo>
                    <a:pt x="339" y="633"/>
                  </a:lnTo>
                  <a:lnTo>
                    <a:pt x="336" y="635"/>
                  </a:lnTo>
                  <a:lnTo>
                    <a:pt x="326" y="636"/>
                  </a:lnTo>
                  <a:lnTo>
                    <a:pt x="326" y="636"/>
                  </a:lnTo>
                  <a:lnTo>
                    <a:pt x="321" y="635"/>
                  </a:lnTo>
                  <a:lnTo>
                    <a:pt x="315" y="634"/>
                  </a:lnTo>
                  <a:lnTo>
                    <a:pt x="311" y="633"/>
                  </a:lnTo>
                  <a:lnTo>
                    <a:pt x="308" y="631"/>
                  </a:lnTo>
                  <a:lnTo>
                    <a:pt x="299" y="623"/>
                  </a:lnTo>
                  <a:lnTo>
                    <a:pt x="290" y="614"/>
                  </a:lnTo>
                  <a:lnTo>
                    <a:pt x="290" y="614"/>
                  </a:lnTo>
                  <a:lnTo>
                    <a:pt x="276" y="600"/>
                  </a:lnTo>
                  <a:lnTo>
                    <a:pt x="268" y="593"/>
                  </a:lnTo>
                  <a:lnTo>
                    <a:pt x="259" y="587"/>
                  </a:lnTo>
                  <a:lnTo>
                    <a:pt x="248" y="580"/>
                  </a:lnTo>
                  <a:lnTo>
                    <a:pt x="236" y="576"/>
                  </a:lnTo>
                  <a:lnTo>
                    <a:pt x="222" y="573"/>
                  </a:lnTo>
                  <a:lnTo>
                    <a:pt x="207" y="572"/>
                  </a:lnTo>
                  <a:lnTo>
                    <a:pt x="207" y="572"/>
                  </a:lnTo>
                  <a:lnTo>
                    <a:pt x="196" y="573"/>
                  </a:lnTo>
                  <a:lnTo>
                    <a:pt x="196" y="573"/>
                  </a:lnTo>
                  <a:lnTo>
                    <a:pt x="192" y="543"/>
                  </a:lnTo>
                  <a:lnTo>
                    <a:pt x="191" y="512"/>
                  </a:lnTo>
                  <a:lnTo>
                    <a:pt x="191" y="512"/>
                  </a:lnTo>
                  <a:lnTo>
                    <a:pt x="198" y="510"/>
                  </a:lnTo>
                  <a:lnTo>
                    <a:pt x="207" y="508"/>
                  </a:lnTo>
                  <a:lnTo>
                    <a:pt x="207" y="508"/>
                  </a:lnTo>
                  <a:lnTo>
                    <a:pt x="212" y="508"/>
                  </a:lnTo>
                  <a:lnTo>
                    <a:pt x="217" y="510"/>
                  </a:lnTo>
                  <a:lnTo>
                    <a:pt x="221" y="512"/>
                  </a:lnTo>
                  <a:lnTo>
                    <a:pt x="225" y="514"/>
                  </a:lnTo>
                  <a:lnTo>
                    <a:pt x="234" y="520"/>
                  </a:lnTo>
                  <a:lnTo>
                    <a:pt x="244" y="530"/>
                  </a:lnTo>
                  <a:lnTo>
                    <a:pt x="244" y="530"/>
                  </a:lnTo>
                  <a:lnTo>
                    <a:pt x="257" y="544"/>
                  </a:lnTo>
                  <a:lnTo>
                    <a:pt x="265" y="551"/>
                  </a:lnTo>
                  <a:lnTo>
                    <a:pt x="275" y="558"/>
                  </a:lnTo>
                  <a:lnTo>
                    <a:pt x="285" y="563"/>
                  </a:lnTo>
                  <a:lnTo>
                    <a:pt x="297" y="567"/>
                  </a:lnTo>
                  <a:lnTo>
                    <a:pt x="311" y="571"/>
                  </a:lnTo>
                  <a:lnTo>
                    <a:pt x="326" y="572"/>
                  </a:lnTo>
                  <a:lnTo>
                    <a:pt x="326" y="572"/>
                  </a:lnTo>
                  <a:lnTo>
                    <a:pt x="341" y="571"/>
                  </a:lnTo>
                  <a:lnTo>
                    <a:pt x="355" y="567"/>
                  </a:lnTo>
                  <a:lnTo>
                    <a:pt x="367" y="563"/>
                  </a:lnTo>
                  <a:lnTo>
                    <a:pt x="377" y="558"/>
                  </a:lnTo>
                  <a:lnTo>
                    <a:pt x="386" y="551"/>
                  </a:lnTo>
                  <a:lnTo>
                    <a:pt x="394" y="544"/>
                  </a:lnTo>
                  <a:lnTo>
                    <a:pt x="407" y="531"/>
                  </a:lnTo>
                  <a:lnTo>
                    <a:pt x="407" y="531"/>
                  </a:lnTo>
                  <a:lnTo>
                    <a:pt x="416" y="520"/>
                  </a:lnTo>
                  <a:lnTo>
                    <a:pt x="425" y="514"/>
                  </a:lnTo>
                  <a:lnTo>
                    <a:pt x="429" y="512"/>
                  </a:lnTo>
                  <a:lnTo>
                    <a:pt x="435" y="510"/>
                  </a:lnTo>
                  <a:lnTo>
                    <a:pt x="439" y="508"/>
                  </a:lnTo>
                  <a:lnTo>
                    <a:pt x="445" y="508"/>
                  </a:lnTo>
                  <a:lnTo>
                    <a:pt x="445" y="508"/>
                  </a:lnTo>
                  <a:lnTo>
                    <a:pt x="451" y="508"/>
                  </a:lnTo>
                  <a:lnTo>
                    <a:pt x="456" y="510"/>
                  </a:lnTo>
                  <a:lnTo>
                    <a:pt x="460" y="512"/>
                  </a:lnTo>
                  <a:lnTo>
                    <a:pt x="465" y="514"/>
                  </a:lnTo>
                  <a:lnTo>
                    <a:pt x="472" y="520"/>
                  </a:lnTo>
                  <a:lnTo>
                    <a:pt x="482" y="530"/>
                  </a:lnTo>
                  <a:lnTo>
                    <a:pt x="482" y="530"/>
                  </a:lnTo>
                  <a:lnTo>
                    <a:pt x="496" y="544"/>
                  </a:lnTo>
                  <a:lnTo>
                    <a:pt x="504" y="551"/>
                  </a:lnTo>
                  <a:lnTo>
                    <a:pt x="513" y="558"/>
                  </a:lnTo>
                  <a:lnTo>
                    <a:pt x="524" y="563"/>
                  </a:lnTo>
                  <a:lnTo>
                    <a:pt x="535" y="567"/>
                  </a:lnTo>
                  <a:lnTo>
                    <a:pt x="549" y="571"/>
                  </a:lnTo>
                  <a:lnTo>
                    <a:pt x="564" y="572"/>
                  </a:lnTo>
                  <a:lnTo>
                    <a:pt x="564" y="572"/>
                  </a:lnTo>
                  <a:lnTo>
                    <a:pt x="580" y="571"/>
                  </a:lnTo>
                  <a:lnTo>
                    <a:pt x="593" y="567"/>
                  </a:lnTo>
                  <a:lnTo>
                    <a:pt x="605" y="563"/>
                  </a:lnTo>
                  <a:lnTo>
                    <a:pt x="616" y="558"/>
                  </a:lnTo>
                  <a:lnTo>
                    <a:pt x="626" y="551"/>
                  </a:lnTo>
                  <a:lnTo>
                    <a:pt x="634" y="544"/>
                  </a:lnTo>
                  <a:lnTo>
                    <a:pt x="648" y="530"/>
                  </a:lnTo>
                  <a:lnTo>
                    <a:pt x="648" y="530"/>
                  </a:lnTo>
                  <a:lnTo>
                    <a:pt x="657" y="520"/>
                  </a:lnTo>
                  <a:lnTo>
                    <a:pt x="665" y="514"/>
                  </a:lnTo>
                  <a:lnTo>
                    <a:pt x="669" y="512"/>
                  </a:lnTo>
                  <a:lnTo>
                    <a:pt x="674" y="510"/>
                  </a:lnTo>
                  <a:lnTo>
                    <a:pt x="678" y="508"/>
                  </a:lnTo>
                  <a:lnTo>
                    <a:pt x="683" y="508"/>
                  </a:lnTo>
                  <a:lnTo>
                    <a:pt x="683" y="508"/>
                  </a:lnTo>
                  <a:lnTo>
                    <a:pt x="693" y="510"/>
                  </a:lnTo>
                  <a:lnTo>
                    <a:pt x="700" y="512"/>
                  </a:lnTo>
                  <a:lnTo>
                    <a:pt x="700" y="512"/>
                  </a:lnTo>
                  <a:lnTo>
                    <a:pt x="698" y="543"/>
                  </a:lnTo>
                  <a:lnTo>
                    <a:pt x="694" y="573"/>
                  </a:lnTo>
                  <a:lnTo>
                    <a:pt x="694" y="573"/>
                  </a:lnTo>
                  <a:close/>
                  <a:moveTo>
                    <a:pt x="445" y="0"/>
                  </a:moveTo>
                  <a:lnTo>
                    <a:pt x="445" y="0"/>
                  </a:lnTo>
                  <a:lnTo>
                    <a:pt x="423" y="0"/>
                  </a:lnTo>
                  <a:lnTo>
                    <a:pt x="400" y="2"/>
                  </a:lnTo>
                  <a:lnTo>
                    <a:pt x="378" y="5"/>
                  </a:lnTo>
                  <a:lnTo>
                    <a:pt x="356" y="10"/>
                  </a:lnTo>
                  <a:lnTo>
                    <a:pt x="335" y="16"/>
                  </a:lnTo>
                  <a:lnTo>
                    <a:pt x="313" y="22"/>
                  </a:lnTo>
                  <a:lnTo>
                    <a:pt x="293" y="30"/>
                  </a:lnTo>
                  <a:lnTo>
                    <a:pt x="273" y="40"/>
                  </a:lnTo>
                  <a:lnTo>
                    <a:pt x="252" y="50"/>
                  </a:lnTo>
                  <a:lnTo>
                    <a:pt x="233" y="61"/>
                  </a:lnTo>
                  <a:lnTo>
                    <a:pt x="215" y="73"/>
                  </a:lnTo>
                  <a:lnTo>
                    <a:pt x="196" y="87"/>
                  </a:lnTo>
                  <a:lnTo>
                    <a:pt x="179" y="101"/>
                  </a:lnTo>
                  <a:lnTo>
                    <a:pt x="162" y="116"/>
                  </a:lnTo>
                  <a:lnTo>
                    <a:pt x="146" y="132"/>
                  </a:lnTo>
                  <a:lnTo>
                    <a:pt x="131" y="149"/>
                  </a:lnTo>
                  <a:lnTo>
                    <a:pt x="116" y="166"/>
                  </a:lnTo>
                  <a:lnTo>
                    <a:pt x="102" y="184"/>
                  </a:lnTo>
                  <a:lnTo>
                    <a:pt x="89" y="204"/>
                  </a:lnTo>
                  <a:lnTo>
                    <a:pt x="76" y="224"/>
                  </a:lnTo>
                  <a:lnTo>
                    <a:pt x="64" y="245"/>
                  </a:lnTo>
                  <a:lnTo>
                    <a:pt x="54" y="266"/>
                  </a:lnTo>
                  <a:lnTo>
                    <a:pt x="44" y="288"/>
                  </a:lnTo>
                  <a:lnTo>
                    <a:pt x="35" y="311"/>
                  </a:lnTo>
                  <a:lnTo>
                    <a:pt x="27" y="334"/>
                  </a:lnTo>
                  <a:lnTo>
                    <a:pt x="20" y="357"/>
                  </a:lnTo>
                  <a:lnTo>
                    <a:pt x="14" y="382"/>
                  </a:lnTo>
                  <a:lnTo>
                    <a:pt x="10" y="405"/>
                  </a:lnTo>
                  <a:lnTo>
                    <a:pt x="5" y="431"/>
                  </a:lnTo>
                  <a:lnTo>
                    <a:pt x="2" y="457"/>
                  </a:lnTo>
                  <a:lnTo>
                    <a:pt x="1" y="483"/>
                  </a:lnTo>
                  <a:lnTo>
                    <a:pt x="0" y="508"/>
                  </a:lnTo>
                  <a:lnTo>
                    <a:pt x="0" y="508"/>
                  </a:lnTo>
                  <a:lnTo>
                    <a:pt x="1" y="534"/>
                  </a:lnTo>
                  <a:lnTo>
                    <a:pt x="2" y="560"/>
                  </a:lnTo>
                  <a:lnTo>
                    <a:pt x="5" y="586"/>
                  </a:lnTo>
                  <a:lnTo>
                    <a:pt x="10" y="610"/>
                  </a:lnTo>
                  <a:lnTo>
                    <a:pt x="14" y="635"/>
                  </a:lnTo>
                  <a:lnTo>
                    <a:pt x="20" y="660"/>
                  </a:lnTo>
                  <a:lnTo>
                    <a:pt x="27" y="683"/>
                  </a:lnTo>
                  <a:lnTo>
                    <a:pt x="35" y="706"/>
                  </a:lnTo>
                  <a:lnTo>
                    <a:pt x="44" y="728"/>
                  </a:lnTo>
                  <a:lnTo>
                    <a:pt x="54" y="751"/>
                  </a:lnTo>
                  <a:lnTo>
                    <a:pt x="64" y="772"/>
                  </a:lnTo>
                  <a:lnTo>
                    <a:pt x="76" y="793"/>
                  </a:lnTo>
                  <a:lnTo>
                    <a:pt x="89" y="813"/>
                  </a:lnTo>
                  <a:lnTo>
                    <a:pt x="102" y="831"/>
                  </a:lnTo>
                  <a:lnTo>
                    <a:pt x="116" y="851"/>
                  </a:lnTo>
                  <a:lnTo>
                    <a:pt x="131" y="868"/>
                  </a:lnTo>
                  <a:lnTo>
                    <a:pt x="146" y="885"/>
                  </a:lnTo>
                  <a:lnTo>
                    <a:pt x="162" y="901"/>
                  </a:lnTo>
                  <a:lnTo>
                    <a:pt x="179" y="916"/>
                  </a:lnTo>
                  <a:lnTo>
                    <a:pt x="196" y="930"/>
                  </a:lnTo>
                  <a:lnTo>
                    <a:pt x="215" y="943"/>
                  </a:lnTo>
                  <a:lnTo>
                    <a:pt x="233" y="956"/>
                  </a:lnTo>
                  <a:lnTo>
                    <a:pt x="252" y="967"/>
                  </a:lnTo>
                  <a:lnTo>
                    <a:pt x="273" y="977"/>
                  </a:lnTo>
                  <a:lnTo>
                    <a:pt x="293" y="986"/>
                  </a:lnTo>
                  <a:lnTo>
                    <a:pt x="313" y="994"/>
                  </a:lnTo>
                  <a:lnTo>
                    <a:pt x="335" y="1001"/>
                  </a:lnTo>
                  <a:lnTo>
                    <a:pt x="356" y="1007"/>
                  </a:lnTo>
                  <a:lnTo>
                    <a:pt x="378" y="1012"/>
                  </a:lnTo>
                  <a:lnTo>
                    <a:pt x="400" y="1015"/>
                  </a:lnTo>
                  <a:lnTo>
                    <a:pt x="423" y="1017"/>
                  </a:lnTo>
                  <a:lnTo>
                    <a:pt x="445" y="1017"/>
                  </a:lnTo>
                  <a:lnTo>
                    <a:pt x="445" y="1017"/>
                  </a:lnTo>
                  <a:lnTo>
                    <a:pt x="468" y="1017"/>
                  </a:lnTo>
                  <a:lnTo>
                    <a:pt x="491" y="1015"/>
                  </a:lnTo>
                  <a:lnTo>
                    <a:pt x="513" y="1012"/>
                  </a:lnTo>
                  <a:lnTo>
                    <a:pt x="535" y="1007"/>
                  </a:lnTo>
                  <a:lnTo>
                    <a:pt x="557" y="1001"/>
                  </a:lnTo>
                  <a:lnTo>
                    <a:pt x="577" y="994"/>
                  </a:lnTo>
                  <a:lnTo>
                    <a:pt x="599" y="986"/>
                  </a:lnTo>
                  <a:lnTo>
                    <a:pt x="619" y="977"/>
                  </a:lnTo>
                  <a:lnTo>
                    <a:pt x="638" y="967"/>
                  </a:lnTo>
                  <a:lnTo>
                    <a:pt x="658" y="956"/>
                  </a:lnTo>
                  <a:lnTo>
                    <a:pt x="676" y="943"/>
                  </a:lnTo>
                  <a:lnTo>
                    <a:pt x="694" y="930"/>
                  </a:lnTo>
                  <a:lnTo>
                    <a:pt x="711" y="916"/>
                  </a:lnTo>
                  <a:lnTo>
                    <a:pt x="729" y="901"/>
                  </a:lnTo>
                  <a:lnTo>
                    <a:pt x="745" y="885"/>
                  </a:lnTo>
                  <a:lnTo>
                    <a:pt x="760" y="868"/>
                  </a:lnTo>
                  <a:lnTo>
                    <a:pt x="775" y="851"/>
                  </a:lnTo>
                  <a:lnTo>
                    <a:pt x="789" y="831"/>
                  </a:lnTo>
                  <a:lnTo>
                    <a:pt x="803" y="813"/>
                  </a:lnTo>
                  <a:lnTo>
                    <a:pt x="814" y="793"/>
                  </a:lnTo>
                  <a:lnTo>
                    <a:pt x="826" y="772"/>
                  </a:lnTo>
                  <a:lnTo>
                    <a:pt x="837" y="751"/>
                  </a:lnTo>
                  <a:lnTo>
                    <a:pt x="847" y="728"/>
                  </a:lnTo>
                  <a:lnTo>
                    <a:pt x="855" y="706"/>
                  </a:lnTo>
                  <a:lnTo>
                    <a:pt x="864" y="683"/>
                  </a:lnTo>
                  <a:lnTo>
                    <a:pt x="870" y="660"/>
                  </a:lnTo>
                  <a:lnTo>
                    <a:pt x="877" y="635"/>
                  </a:lnTo>
                  <a:lnTo>
                    <a:pt x="882" y="610"/>
                  </a:lnTo>
                  <a:lnTo>
                    <a:pt x="885" y="586"/>
                  </a:lnTo>
                  <a:lnTo>
                    <a:pt x="888" y="560"/>
                  </a:lnTo>
                  <a:lnTo>
                    <a:pt x="891" y="534"/>
                  </a:lnTo>
                  <a:lnTo>
                    <a:pt x="891" y="508"/>
                  </a:lnTo>
                  <a:lnTo>
                    <a:pt x="891" y="508"/>
                  </a:lnTo>
                  <a:lnTo>
                    <a:pt x="891" y="483"/>
                  </a:lnTo>
                  <a:lnTo>
                    <a:pt x="888" y="457"/>
                  </a:lnTo>
                  <a:lnTo>
                    <a:pt x="885" y="431"/>
                  </a:lnTo>
                  <a:lnTo>
                    <a:pt x="882" y="405"/>
                  </a:lnTo>
                  <a:lnTo>
                    <a:pt x="877" y="382"/>
                  </a:lnTo>
                  <a:lnTo>
                    <a:pt x="870" y="357"/>
                  </a:lnTo>
                  <a:lnTo>
                    <a:pt x="864" y="334"/>
                  </a:lnTo>
                  <a:lnTo>
                    <a:pt x="855" y="311"/>
                  </a:lnTo>
                  <a:lnTo>
                    <a:pt x="847" y="288"/>
                  </a:lnTo>
                  <a:lnTo>
                    <a:pt x="837" y="266"/>
                  </a:lnTo>
                  <a:lnTo>
                    <a:pt x="826" y="245"/>
                  </a:lnTo>
                  <a:lnTo>
                    <a:pt x="814" y="224"/>
                  </a:lnTo>
                  <a:lnTo>
                    <a:pt x="803" y="204"/>
                  </a:lnTo>
                  <a:lnTo>
                    <a:pt x="789" y="184"/>
                  </a:lnTo>
                  <a:lnTo>
                    <a:pt x="775" y="166"/>
                  </a:lnTo>
                  <a:lnTo>
                    <a:pt x="760" y="149"/>
                  </a:lnTo>
                  <a:lnTo>
                    <a:pt x="745" y="132"/>
                  </a:lnTo>
                  <a:lnTo>
                    <a:pt x="729" y="116"/>
                  </a:lnTo>
                  <a:lnTo>
                    <a:pt x="711" y="101"/>
                  </a:lnTo>
                  <a:lnTo>
                    <a:pt x="694" y="87"/>
                  </a:lnTo>
                  <a:lnTo>
                    <a:pt x="676" y="73"/>
                  </a:lnTo>
                  <a:lnTo>
                    <a:pt x="658" y="61"/>
                  </a:lnTo>
                  <a:lnTo>
                    <a:pt x="638" y="50"/>
                  </a:lnTo>
                  <a:lnTo>
                    <a:pt x="619" y="40"/>
                  </a:lnTo>
                  <a:lnTo>
                    <a:pt x="599" y="30"/>
                  </a:lnTo>
                  <a:lnTo>
                    <a:pt x="577" y="22"/>
                  </a:lnTo>
                  <a:lnTo>
                    <a:pt x="557" y="16"/>
                  </a:lnTo>
                  <a:lnTo>
                    <a:pt x="535" y="10"/>
                  </a:lnTo>
                  <a:lnTo>
                    <a:pt x="513" y="5"/>
                  </a:lnTo>
                  <a:lnTo>
                    <a:pt x="491" y="2"/>
                  </a:lnTo>
                  <a:lnTo>
                    <a:pt x="468" y="0"/>
                  </a:lnTo>
                  <a:lnTo>
                    <a:pt x="445" y="0"/>
                  </a:lnTo>
                  <a:lnTo>
                    <a:pt x="445" y="0"/>
                  </a:lnTo>
                  <a:close/>
                  <a:moveTo>
                    <a:pt x="445" y="954"/>
                  </a:moveTo>
                  <a:lnTo>
                    <a:pt x="445" y="954"/>
                  </a:lnTo>
                  <a:lnTo>
                    <a:pt x="426" y="953"/>
                  </a:lnTo>
                  <a:lnTo>
                    <a:pt x="407" y="952"/>
                  </a:lnTo>
                  <a:lnTo>
                    <a:pt x="387" y="948"/>
                  </a:lnTo>
                  <a:lnTo>
                    <a:pt x="369" y="944"/>
                  </a:lnTo>
                  <a:lnTo>
                    <a:pt x="350" y="940"/>
                  </a:lnTo>
                  <a:lnTo>
                    <a:pt x="332" y="933"/>
                  </a:lnTo>
                  <a:lnTo>
                    <a:pt x="314" y="927"/>
                  </a:lnTo>
                  <a:lnTo>
                    <a:pt x="297" y="918"/>
                  </a:lnTo>
                  <a:lnTo>
                    <a:pt x="280" y="910"/>
                  </a:lnTo>
                  <a:lnTo>
                    <a:pt x="264" y="900"/>
                  </a:lnTo>
                  <a:lnTo>
                    <a:pt x="248" y="889"/>
                  </a:lnTo>
                  <a:lnTo>
                    <a:pt x="232" y="878"/>
                  </a:lnTo>
                  <a:lnTo>
                    <a:pt x="217" y="865"/>
                  </a:lnTo>
                  <a:lnTo>
                    <a:pt x="203" y="852"/>
                  </a:lnTo>
                  <a:lnTo>
                    <a:pt x="189" y="838"/>
                  </a:lnTo>
                  <a:lnTo>
                    <a:pt x="176" y="823"/>
                  </a:lnTo>
                  <a:lnTo>
                    <a:pt x="163" y="808"/>
                  </a:lnTo>
                  <a:lnTo>
                    <a:pt x="151" y="792"/>
                  </a:lnTo>
                  <a:lnTo>
                    <a:pt x="139" y="775"/>
                  </a:lnTo>
                  <a:lnTo>
                    <a:pt x="129" y="757"/>
                  </a:lnTo>
                  <a:lnTo>
                    <a:pt x="119" y="739"/>
                  </a:lnTo>
                  <a:lnTo>
                    <a:pt x="109" y="721"/>
                  </a:lnTo>
                  <a:lnTo>
                    <a:pt x="102" y="702"/>
                  </a:lnTo>
                  <a:lnTo>
                    <a:pt x="93" y="681"/>
                  </a:lnTo>
                  <a:lnTo>
                    <a:pt x="87" y="661"/>
                  </a:lnTo>
                  <a:lnTo>
                    <a:pt x="80" y="640"/>
                  </a:lnTo>
                  <a:lnTo>
                    <a:pt x="76" y="620"/>
                  </a:lnTo>
                  <a:lnTo>
                    <a:pt x="72" y="597"/>
                  </a:lnTo>
                  <a:lnTo>
                    <a:pt x="69" y="576"/>
                  </a:lnTo>
                  <a:lnTo>
                    <a:pt x="65" y="554"/>
                  </a:lnTo>
                  <a:lnTo>
                    <a:pt x="64" y="531"/>
                  </a:lnTo>
                  <a:lnTo>
                    <a:pt x="63" y="508"/>
                  </a:lnTo>
                  <a:lnTo>
                    <a:pt x="63" y="508"/>
                  </a:lnTo>
                  <a:lnTo>
                    <a:pt x="64" y="486"/>
                  </a:lnTo>
                  <a:lnTo>
                    <a:pt x="65" y="463"/>
                  </a:lnTo>
                  <a:lnTo>
                    <a:pt x="69" y="441"/>
                  </a:lnTo>
                  <a:lnTo>
                    <a:pt x="72" y="418"/>
                  </a:lnTo>
                  <a:lnTo>
                    <a:pt x="76" y="397"/>
                  </a:lnTo>
                  <a:lnTo>
                    <a:pt x="80" y="376"/>
                  </a:lnTo>
                  <a:lnTo>
                    <a:pt x="87" y="355"/>
                  </a:lnTo>
                  <a:lnTo>
                    <a:pt x="93" y="336"/>
                  </a:lnTo>
                  <a:lnTo>
                    <a:pt x="102" y="315"/>
                  </a:lnTo>
                  <a:lnTo>
                    <a:pt x="109" y="296"/>
                  </a:lnTo>
                  <a:lnTo>
                    <a:pt x="119" y="278"/>
                  </a:lnTo>
                  <a:lnTo>
                    <a:pt x="129" y="260"/>
                  </a:lnTo>
                  <a:lnTo>
                    <a:pt x="139" y="242"/>
                  </a:lnTo>
                  <a:lnTo>
                    <a:pt x="151" y="225"/>
                  </a:lnTo>
                  <a:lnTo>
                    <a:pt x="163" y="209"/>
                  </a:lnTo>
                  <a:lnTo>
                    <a:pt x="176" y="194"/>
                  </a:lnTo>
                  <a:lnTo>
                    <a:pt x="189" y="179"/>
                  </a:lnTo>
                  <a:lnTo>
                    <a:pt x="203" y="165"/>
                  </a:lnTo>
                  <a:lnTo>
                    <a:pt x="217" y="152"/>
                  </a:lnTo>
                  <a:lnTo>
                    <a:pt x="232" y="139"/>
                  </a:lnTo>
                  <a:lnTo>
                    <a:pt x="248" y="128"/>
                  </a:lnTo>
                  <a:lnTo>
                    <a:pt x="264" y="117"/>
                  </a:lnTo>
                  <a:lnTo>
                    <a:pt x="280" y="107"/>
                  </a:lnTo>
                  <a:lnTo>
                    <a:pt x="297" y="99"/>
                  </a:lnTo>
                  <a:lnTo>
                    <a:pt x="314" y="90"/>
                  </a:lnTo>
                  <a:lnTo>
                    <a:pt x="332" y="84"/>
                  </a:lnTo>
                  <a:lnTo>
                    <a:pt x="350" y="77"/>
                  </a:lnTo>
                  <a:lnTo>
                    <a:pt x="369" y="72"/>
                  </a:lnTo>
                  <a:lnTo>
                    <a:pt x="387" y="69"/>
                  </a:lnTo>
                  <a:lnTo>
                    <a:pt x="407" y="65"/>
                  </a:lnTo>
                  <a:lnTo>
                    <a:pt x="426" y="63"/>
                  </a:lnTo>
                  <a:lnTo>
                    <a:pt x="445" y="63"/>
                  </a:lnTo>
                  <a:lnTo>
                    <a:pt x="445" y="63"/>
                  </a:lnTo>
                  <a:lnTo>
                    <a:pt x="465" y="63"/>
                  </a:lnTo>
                  <a:lnTo>
                    <a:pt x="484" y="65"/>
                  </a:lnTo>
                  <a:lnTo>
                    <a:pt x="503" y="69"/>
                  </a:lnTo>
                  <a:lnTo>
                    <a:pt x="522" y="72"/>
                  </a:lnTo>
                  <a:lnTo>
                    <a:pt x="541" y="77"/>
                  </a:lnTo>
                  <a:lnTo>
                    <a:pt x="559" y="84"/>
                  </a:lnTo>
                  <a:lnTo>
                    <a:pt x="576" y="90"/>
                  </a:lnTo>
                  <a:lnTo>
                    <a:pt x="593" y="99"/>
                  </a:lnTo>
                  <a:lnTo>
                    <a:pt x="610" y="107"/>
                  </a:lnTo>
                  <a:lnTo>
                    <a:pt x="628" y="117"/>
                  </a:lnTo>
                  <a:lnTo>
                    <a:pt x="643" y="128"/>
                  </a:lnTo>
                  <a:lnTo>
                    <a:pt x="659" y="139"/>
                  </a:lnTo>
                  <a:lnTo>
                    <a:pt x="674" y="152"/>
                  </a:lnTo>
                  <a:lnTo>
                    <a:pt x="688" y="165"/>
                  </a:lnTo>
                  <a:lnTo>
                    <a:pt x="702" y="179"/>
                  </a:lnTo>
                  <a:lnTo>
                    <a:pt x="716" y="194"/>
                  </a:lnTo>
                  <a:lnTo>
                    <a:pt x="727" y="209"/>
                  </a:lnTo>
                  <a:lnTo>
                    <a:pt x="740" y="225"/>
                  </a:lnTo>
                  <a:lnTo>
                    <a:pt x="751" y="242"/>
                  </a:lnTo>
                  <a:lnTo>
                    <a:pt x="762" y="260"/>
                  </a:lnTo>
                  <a:lnTo>
                    <a:pt x="771" y="278"/>
                  </a:lnTo>
                  <a:lnTo>
                    <a:pt x="781" y="296"/>
                  </a:lnTo>
                  <a:lnTo>
                    <a:pt x="790" y="315"/>
                  </a:lnTo>
                  <a:lnTo>
                    <a:pt x="797" y="336"/>
                  </a:lnTo>
                  <a:lnTo>
                    <a:pt x="804" y="355"/>
                  </a:lnTo>
                  <a:lnTo>
                    <a:pt x="810" y="376"/>
                  </a:lnTo>
                  <a:lnTo>
                    <a:pt x="815" y="397"/>
                  </a:lnTo>
                  <a:lnTo>
                    <a:pt x="820" y="418"/>
                  </a:lnTo>
                  <a:lnTo>
                    <a:pt x="823" y="441"/>
                  </a:lnTo>
                  <a:lnTo>
                    <a:pt x="825" y="463"/>
                  </a:lnTo>
                  <a:lnTo>
                    <a:pt x="826" y="486"/>
                  </a:lnTo>
                  <a:lnTo>
                    <a:pt x="827" y="508"/>
                  </a:lnTo>
                  <a:lnTo>
                    <a:pt x="827" y="508"/>
                  </a:lnTo>
                  <a:lnTo>
                    <a:pt x="826" y="531"/>
                  </a:lnTo>
                  <a:lnTo>
                    <a:pt x="825" y="554"/>
                  </a:lnTo>
                  <a:lnTo>
                    <a:pt x="823" y="576"/>
                  </a:lnTo>
                  <a:lnTo>
                    <a:pt x="820" y="597"/>
                  </a:lnTo>
                  <a:lnTo>
                    <a:pt x="815" y="620"/>
                  </a:lnTo>
                  <a:lnTo>
                    <a:pt x="810" y="640"/>
                  </a:lnTo>
                  <a:lnTo>
                    <a:pt x="804" y="661"/>
                  </a:lnTo>
                  <a:lnTo>
                    <a:pt x="797" y="681"/>
                  </a:lnTo>
                  <a:lnTo>
                    <a:pt x="790" y="702"/>
                  </a:lnTo>
                  <a:lnTo>
                    <a:pt x="781" y="721"/>
                  </a:lnTo>
                  <a:lnTo>
                    <a:pt x="771" y="739"/>
                  </a:lnTo>
                  <a:lnTo>
                    <a:pt x="762" y="757"/>
                  </a:lnTo>
                  <a:lnTo>
                    <a:pt x="751" y="775"/>
                  </a:lnTo>
                  <a:lnTo>
                    <a:pt x="740" y="792"/>
                  </a:lnTo>
                  <a:lnTo>
                    <a:pt x="727" y="808"/>
                  </a:lnTo>
                  <a:lnTo>
                    <a:pt x="716" y="823"/>
                  </a:lnTo>
                  <a:lnTo>
                    <a:pt x="702" y="838"/>
                  </a:lnTo>
                  <a:lnTo>
                    <a:pt x="688" y="852"/>
                  </a:lnTo>
                  <a:lnTo>
                    <a:pt x="674" y="865"/>
                  </a:lnTo>
                  <a:lnTo>
                    <a:pt x="659" y="878"/>
                  </a:lnTo>
                  <a:lnTo>
                    <a:pt x="643" y="889"/>
                  </a:lnTo>
                  <a:lnTo>
                    <a:pt x="628" y="900"/>
                  </a:lnTo>
                  <a:lnTo>
                    <a:pt x="610" y="910"/>
                  </a:lnTo>
                  <a:lnTo>
                    <a:pt x="593" y="918"/>
                  </a:lnTo>
                  <a:lnTo>
                    <a:pt x="576" y="927"/>
                  </a:lnTo>
                  <a:lnTo>
                    <a:pt x="559" y="933"/>
                  </a:lnTo>
                  <a:lnTo>
                    <a:pt x="541" y="940"/>
                  </a:lnTo>
                  <a:lnTo>
                    <a:pt x="522" y="944"/>
                  </a:lnTo>
                  <a:lnTo>
                    <a:pt x="503" y="948"/>
                  </a:lnTo>
                  <a:lnTo>
                    <a:pt x="484" y="952"/>
                  </a:lnTo>
                  <a:lnTo>
                    <a:pt x="465" y="953"/>
                  </a:lnTo>
                  <a:lnTo>
                    <a:pt x="445" y="954"/>
                  </a:lnTo>
                  <a:lnTo>
                    <a:pt x="445"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4" name="Freeform 44"/>
            <p:cNvSpPr>
              <a:spLocks noEditPoints="1"/>
            </p:cNvSpPr>
            <p:nvPr/>
          </p:nvSpPr>
          <p:spPr bwMode="auto">
            <a:xfrm>
              <a:off x="6919611" y="5476195"/>
              <a:ext cx="323850" cy="322263"/>
            </a:xfrm>
            <a:custGeom>
              <a:avLst/>
              <a:gdLst>
                <a:gd name="T0" fmla="*/ 266 w 1017"/>
                <a:gd name="T1" fmla="*/ 61 h 1017"/>
                <a:gd name="T2" fmla="*/ 61 w 1017"/>
                <a:gd name="T3" fmla="*/ 266 h 1017"/>
                <a:gd name="T4" fmla="*/ 0 w 1017"/>
                <a:gd name="T5" fmla="*/ 534 h 1017"/>
                <a:gd name="T6" fmla="*/ 101 w 1017"/>
                <a:gd name="T7" fmla="*/ 813 h 1017"/>
                <a:gd name="T8" fmla="*/ 334 w 1017"/>
                <a:gd name="T9" fmla="*/ 986 h 1017"/>
                <a:gd name="T10" fmla="*/ 611 w 1017"/>
                <a:gd name="T11" fmla="*/ 1007 h 1017"/>
                <a:gd name="T12" fmla="*/ 868 w 1017"/>
                <a:gd name="T13" fmla="*/ 868 h 1017"/>
                <a:gd name="T14" fmla="*/ 1008 w 1017"/>
                <a:gd name="T15" fmla="*/ 610 h 1017"/>
                <a:gd name="T16" fmla="*/ 995 w 1017"/>
                <a:gd name="T17" fmla="*/ 357 h 1017"/>
                <a:gd name="T18" fmla="*/ 833 w 1017"/>
                <a:gd name="T19" fmla="*/ 116 h 1017"/>
                <a:gd name="T20" fmla="*/ 560 w 1017"/>
                <a:gd name="T21" fmla="*/ 2 h 1017"/>
                <a:gd name="T22" fmla="*/ 929 w 1017"/>
                <a:gd name="T23" fmla="*/ 363 h 1017"/>
                <a:gd name="T24" fmla="*/ 862 w 1017"/>
                <a:gd name="T25" fmla="*/ 238 h 1017"/>
                <a:gd name="T26" fmla="*/ 426 w 1017"/>
                <a:gd name="T27" fmla="*/ 646 h 1017"/>
                <a:gd name="T28" fmla="*/ 335 w 1017"/>
                <a:gd name="T29" fmla="*/ 588 h 1017"/>
                <a:gd name="T30" fmla="*/ 451 w 1017"/>
                <a:gd name="T31" fmla="*/ 582 h 1017"/>
                <a:gd name="T32" fmla="*/ 520 w 1017"/>
                <a:gd name="T33" fmla="*/ 542 h 1017"/>
                <a:gd name="T34" fmla="*/ 628 w 1017"/>
                <a:gd name="T35" fmla="*/ 604 h 1017"/>
                <a:gd name="T36" fmla="*/ 646 w 1017"/>
                <a:gd name="T37" fmla="*/ 640 h 1017"/>
                <a:gd name="T38" fmla="*/ 550 w 1017"/>
                <a:gd name="T39" fmla="*/ 613 h 1017"/>
                <a:gd name="T40" fmla="*/ 467 w 1017"/>
                <a:gd name="T41" fmla="*/ 694 h 1017"/>
                <a:gd name="T42" fmla="*/ 524 w 1017"/>
                <a:gd name="T43" fmla="*/ 670 h 1017"/>
                <a:gd name="T44" fmla="*/ 425 w 1017"/>
                <a:gd name="T45" fmla="*/ 749 h 1017"/>
                <a:gd name="T46" fmla="*/ 648 w 1017"/>
                <a:gd name="T47" fmla="*/ 721 h 1017"/>
                <a:gd name="T48" fmla="*/ 482 w 1017"/>
                <a:gd name="T49" fmla="*/ 825 h 1017"/>
                <a:gd name="T50" fmla="*/ 647 w 1017"/>
                <a:gd name="T51" fmla="*/ 535 h 1017"/>
                <a:gd name="T52" fmla="*/ 591 w 1017"/>
                <a:gd name="T53" fmla="*/ 518 h 1017"/>
                <a:gd name="T54" fmla="*/ 457 w 1017"/>
                <a:gd name="T55" fmla="*/ 491 h 1017"/>
                <a:gd name="T56" fmla="*/ 384 w 1017"/>
                <a:gd name="T57" fmla="*/ 540 h 1017"/>
                <a:gd name="T58" fmla="*/ 326 w 1017"/>
                <a:gd name="T59" fmla="*/ 454 h 1017"/>
                <a:gd name="T60" fmla="*/ 431 w 1017"/>
                <a:gd name="T61" fmla="*/ 468 h 1017"/>
                <a:gd name="T62" fmla="*/ 509 w 1017"/>
                <a:gd name="T63" fmla="*/ 413 h 1017"/>
                <a:gd name="T64" fmla="*/ 599 w 1017"/>
                <a:gd name="T65" fmla="*/ 473 h 1017"/>
                <a:gd name="T66" fmla="*/ 696 w 1017"/>
                <a:gd name="T67" fmla="*/ 471 h 1017"/>
                <a:gd name="T68" fmla="*/ 422 w 1017"/>
                <a:gd name="T69" fmla="*/ 339 h 1017"/>
                <a:gd name="T70" fmla="*/ 554 w 1017"/>
                <a:gd name="T71" fmla="*/ 323 h 1017"/>
                <a:gd name="T72" fmla="*/ 638 w 1017"/>
                <a:gd name="T73" fmla="*/ 412 h 1017"/>
                <a:gd name="T74" fmla="*/ 560 w 1017"/>
                <a:gd name="T75" fmla="*/ 364 h 1017"/>
                <a:gd name="T76" fmla="*/ 426 w 1017"/>
                <a:gd name="T77" fmla="*/ 391 h 1017"/>
                <a:gd name="T78" fmla="*/ 364 w 1017"/>
                <a:gd name="T79" fmla="*/ 402 h 1017"/>
                <a:gd name="T80" fmla="*/ 509 w 1017"/>
                <a:gd name="T81" fmla="*/ 254 h 1017"/>
                <a:gd name="T82" fmla="*/ 330 w 1017"/>
                <a:gd name="T83" fmla="*/ 246 h 1017"/>
                <a:gd name="T84" fmla="*/ 640 w 1017"/>
                <a:gd name="T85" fmla="*/ 219 h 1017"/>
                <a:gd name="T86" fmla="*/ 629 w 1017"/>
                <a:gd name="T87" fmla="*/ 79 h 1017"/>
                <a:gd name="T88" fmla="*/ 756 w 1017"/>
                <a:gd name="T89" fmla="*/ 218 h 1017"/>
                <a:gd name="T90" fmla="*/ 574 w 1017"/>
                <a:gd name="T91" fmla="*/ 133 h 1017"/>
                <a:gd name="T92" fmla="*/ 379 w 1017"/>
                <a:gd name="T93" fmla="*/ 150 h 1017"/>
                <a:gd name="T94" fmla="*/ 248 w 1017"/>
                <a:gd name="T95" fmla="*/ 148 h 1017"/>
                <a:gd name="T96" fmla="*/ 468 w 1017"/>
                <a:gd name="T97" fmla="*/ 65 h 1017"/>
                <a:gd name="T98" fmla="*/ 173 w 1017"/>
                <a:gd name="T99" fmla="*/ 218 h 1017"/>
                <a:gd name="T100" fmla="*/ 257 w 1017"/>
                <a:gd name="T101" fmla="*/ 474 h 1017"/>
                <a:gd name="T102" fmla="*/ 72 w 1017"/>
                <a:gd name="T103" fmla="*/ 592 h 1017"/>
                <a:gd name="T104" fmla="*/ 88 w 1017"/>
                <a:gd name="T105" fmla="*/ 654 h 1017"/>
                <a:gd name="T106" fmla="*/ 488 w 1017"/>
                <a:gd name="T107" fmla="*/ 953 h 1017"/>
                <a:gd name="T108" fmla="*/ 264 w 1017"/>
                <a:gd name="T109" fmla="*/ 880 h 1017"/>
                <a:gd name="T110" fmla="*/ 364 w 1017"/>
                <a:gd name="T111" fmla="*/ 861 h 1017"/>
                <a:gd name="T112" fmla="*/ 542 w 1017"/>
                <a:gd name="T113" fmla="*/ 888 h 1017"/>
                <a:gd name="T114" fmla="*/ 728 w 1017"/>
                <a:gd name="T115" fmla="*/ 821 h 1017"/>
                <a:gd name="T116" fmla="*/ 667 w 1017"/>
                <a:gd name="T117" fmla="*/ 925 h 1017"/>
                <a:gd name="T118" fmla="*/ 709 w 1017"/>
                <a:gd name="T119" fmla="*/ 664 h 1017"/>
                <a:gd name="T120" fmla="*/ 929 w 1017"/>
                <a:gd name="T121" fmla="*/ 654 h 1017"/>
                <a:gd name="T122" fmla="*/ 946 w 1017"/>
                <a:gd name="T123" fmla="*/ 59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017">
                  <a:moveTo>
                    <a:pt x="509" y="0"/>
                  </a:moveTo>
                  <a:lnTo>
                    <a:pt x="509" y="0"/>
                  </a:lnTo>
                  <a:lnTo>
                    <a:pt x="483" y="0"/>
                  </a:lnTo>
                  <a:lnTo>
                    <a:pt x="457" y="2"/>
                  </a:lnTo>
                  <a:lnTo>
                    <a:pt x="432" y="5"/>
                  </a:lnTo>
                  <a:lnTo>
                    <a:pt x="407" y="10"/>
                  </a:lnTo>
                  <a:lnTo>
                    <a:pt x="382" y="16"/>
                  </a:lnTo>
                  <a:lnTo>
                    <a:pt x="358" y="22"/>
                  </a:lnTo>
                  <a:lnTo>
                    <a:pt x="334" y="30"/>
                  </a:lnTo>
                  <a:lnTo>
                    <a:pt x="311" y="40"/>
                  </a:lnTo>
                  <a:lnTo>
                    <a:pt x="289" y="50"/>
                  </a:lnTo>
                  <a:lnTo>
                    <a:pt x="266" y="61"/>
                  </a:lnTo>
                  <a:lnTo>
                    <a:pt x="245" y="73"/>
                  </a:lnTo>
                  <a:lnTo>
                    <a:pt x="225" y="87"/>
                  </a:lnTo>
                  <a:lnTo>
                    <a:pt x="204" y="101"/>
                  </a:lnTo>
                  <a:lnTo>
                    <a:pt x="186" y="116"/>
                  </a:lnTo>
                  <a:lnTo>
                    <a:pt x="167" y="132"/>
                  </a:lnTo>
                  <a:lnTo>
                    <a:pt x="149" y="149"/>
                  </a:lnTo>
                  <a:lnTo>
                    <a:pt x="132" y="166"/>
                  </a:lnTo>
                  <a:lnTo>
                    <a:pt x="116" y="184"/>
                  </a:lnTo>
                  <a:lnTo>
                    <a:pt x="101" y="204"/>
                  </a:lnTo>
                  <a:lnTo>
                    <a:pt x="87" y="224"/>
                  </a:lnTo>
                  <a:lnTo>
                    <a:pt x="74" y="245"/>
                  </a:lnTo>
                  <a:lnTo>
                    <a:pt x="61" y="266"/>
                  </a:lnTo>
                  <a:lnTo>
                    <a:pt x="51" y="288"/>
                  </a:lnTo>
                  <a:lnTo>
                    <a:pt x="40" y="311"/>
                  </a:lnTo>
                  <a:lnTo>
                    <a:pt x="31" y="334"/>
                  </a:lnTo>
                  <a:lnTo>
                    <a:pt x="23" y="357"/>
                  </a:lnTo>
                  <a:lnTo>
                    <a:pt x="16" y="382"/>
                  </a:lnTo>
                  <a:lnTo>
                    <a:pt x="10" y="405"/>
                  </a:lnTo>
                  <a:lnTo>
                    <a:pt x="6" y="431"/>
                  </a:lnTo>
                  <a:lnTo>
                    <a:pt x="2" y="457"/>
                  </a:lnTo>
                  <a:lnTo>
                    <a:pt x="0" y="483"/>
                  </a:lnTo>
                  <a:lnTo>
                    <a:pt x="0" y="508"/>
                  </a:lnTo>
                  <a:lnTo>
                    <a:pt x="0" y="508"/>
                  </a:lnTo>
                  <a:lnTo>
                    <a:pt x="0" y="534"/>
                  </a:lnTo>
                  <a:lnTo>
                    <a:pt x="2" y="560"/>
                  </a:lnTo>
                  <a:lnTo>
                    <a:pt x="6" y="586"/>
                  </a:lnTo>
                  <a:lnTo>
                    <a:pt x="10" y="610"/>
                  </a:lnTo>
                  <a:lnTo>
                    <a:pt x="16" y="635"/>
                  </a:lnTo>
                  <a:lnTo>
                    <a:pt x="23" y="660"/>
                  </a:lnTo>
                  <a:lnTo>
                    <a:pt x="31" y="683"/>
                  </a:lnTo>
                  <a:lnTo>
                    <a:pt x="40" y="706"/>
                  </a:lnTo>
                  <a:lnTo>
                    <a:pt x="51" y="728"/>
                  </a:lnTo>
                  <a:lnTo>
                    <a:pt x="61" y="751"/>
                  </a:lnTo>
                  <a:lnTo>
                    <a:pt x="74" y="772"/>
                  </a:lnTo>
                  <a:lnTo>
                    <a:pt x="87" y="793"/>
                  </a:lnTo>
                  <a:lnTo>
                    <a:pt x="101" y="813"/>
                  </a:lnTo>
                  <a:lnTo>
                    <a:pt x="116" y="831"/>
                  </a:lnTo>
                  <a:lnTo>
                    <a:pt x="132" y="851"/>
                  </a:lnTo>
                  <a:lnTo>
                    <a:pt x="149" y="868"/>
                  </a:lnTo>
                  <a:lnTo>
                    <a:pt x="167" y="885"/>
                  </a:lnTo>
                  <a:lnTo>
                    <a:pt x="186" y="901"/>
                  </a:lnTo>
                  <a:lnTo>
                    <a:pt x="204" y="916"/>
                  </a:lnTo>
                  <a:lnTo>
                    <a:pt x="225" y="930"/>
                  </a:lnTo>
                  <a:lnTo>
                    <a:pt x="245" y="943"/>
                  </a:lnTo>
                  <a:lnTo>
                    <a:pt x="266" y="956"/>
                  </a:lnTo>
                  <a:lnTo>
                    <a:pt x="289" y="967"/>
                  </a:lnTo>
                  <a:lnTo>
                    <a:pt x="311" y="977"/>
                  </a:lnTo>
                  <a:lnTo>
                    <a:pt x="334" y="986"/>
                  </a:lnTo>
                  <a:lnTo>
                    <a:pt x="358" y="994"/>
                  </a:lnTo>
                  <a:lnTo>
                    <a:pt x="382" y="1001"/>
                  </a:lnTo>
                  <a:lnTo>
                    <a:pt x="407" y="1007"/>
                  </a:lnTo>
                  <a:lnTo>
                    <a:pt x="432" y="1012"/>
                  </a:lnTo>
                  <a:lnTo>
                    <a:pt x="457" y="1015"/>
                  </a:lnTo>
                  <a:lnTo>
                    <a:pt x="483" y="1017"/>
                  </a:lnTo>
                  <a:lnTo>
                    <a:pt x="509" y="1017"/>
                  </a:lnTo>
                  <a:lnTo>
                    <a:pt x="509" y="1017"/>
                  </a:lnTo>
                  <a:lnTo>
                    <a:pt x="535" y="1017"/>
                  </a:lnTo>
                  <a:lnTo>
                    <a:pt x="560" y="1015"/>
                  </a:lnTo>
                  <a:lnTo>
                    <a:pt x="586" y="1012"/>
                  </a:lnTo>
                  <a:lnTo>
                    <a:pt x="611" y="1007"/>
                  </a:lnTo>
                  <a:lnTo>
                    <a:pt x="635" y="1001"/>
                  </a:lnTo>
                  <a:lnTo>
                    <a:pt x="660" y="994"/>
                  </a:lnTo>
                  <a:lnTo>
                    <a:pt x="684" y="986"/>
                  </a:lnTo>
                  <a:lnTo>
                    <a:pt x="706" y="977"/>
                  </a:lnTo>
                  <a:lnTo>
                    <a:pt x="729" y="967"/>
                  </a:lnTo>
                  <a:lnTo>
                    <a:pt x="751" y="956"/>
                  </a:lnTo>
                  <a:lnTo>
                    <a:pt x="773" y="943"/>
                  </a:lnTo>
                  <a:lnTo>
                    <a:pt x="793" y="930"/>
                  </a:lnTo>
                  <a:lnTo>
                    <a:pt x="814" y="916"/>
                  </a:lnTo>
                  <a:lnTo>
                    <a:pt x="833" y="901"/>
                  </a:lnTo>
                  <a:lnTo>
                    <a:pt x="851" y="885"/>
                  </a:lnTo>
                  <a:lnTo>
                    <a:pt x="868" y="868"/>
                  </a:lnTo>
                  <a:lnTo>
                    <a:pt x="885" y="851"/>
                  </a:lnTo>
                  <a:lnTo>
                    <a:pt x="902" y="831"/>
                  </a:lnTo>
                  <a:lnTo>
                    <a:pt x="917" y="813"/>
                  </a:lnTo>
                  <a:lnTo>
                    <a:pt x="931" y="793"/>
                  </a:lnTo>
                  <a:lnTo>
                    <a:pt x="944" y="772"/>
                  </a:lnTo>
                  <a:lnTo>
                    <a:pt x="956" y="751"/>
                  </a:lnTo>
                  <a:lnTo>
                    <a:pt x="967" y="728"/>
                  </a:lnTo>
                  <a:lnTo>
                    <a:pt x="978" y="706"/>
                  </a:lnTo>
                  <a:lnTo>
                    <a:pt x="986" y="683"/>
                  </a:lnTo>
                  <a:lnTo>
                    <a:pt x="995" y="660"/>
                  </a:lnTo>
                  <a:lnTo>
                    <a:pt x="1001" y="635"/>
                  </a:lnTo>
                  <a:lnTo>
                    <a:pt x="1008" y="610"/>
                  </a:lnTo>
                  <a:lnTo>
                    <a:pt x="1012" y="586"/>
                  </a:lnTo>
                  <a:lnTo>
                    <a:pt x="1015" y="560"/>
                  </a:lnTo>
                  <a:lnTo>
                    <a:pt x="1017" y="534"/>
                  </a:lnTo>
                  <a:lnTo>
                    <a:pt x="1017" y="508"/>
                  </a:lnTo>
                  <a:lnTo>
                    <a:pt x="1017" y="508"/>
                  </a:lnTo>
                  <a:lnTo>
                    <a:pt x="1017" y="508"/>
                  </a:lnTo>
                  <a:lnTo>
                    <a:pt x="1017" y="483"/>
                  </a:lnTo>
                  <a:lnTo>
                    <a:pt x="1015" y="456"/>
                  </a:lnTo>
                  <a:lnTo>
                    <a:pt x="1012" y="431"/>
                  </a:lnTo>
                  <a:lnTo>
                    <a:pt x="1008" y="405"/>
                  </a:lnTo>
                  <a:lnTo>
                    <a:pt x="1001" y="382"/>
                  </a:lnTo>
                  <a:lnTo>
                    <a:pt x="995" y="357"/>
                  </a:lnTo>
                  <a:lnTo>
                    <a:pt x="986" y="334"/>
                  </a:lnTo>
                  <a:lnTo>
                    <a:pt x="978" y="310"/>
                  </a:lnTo>
                  <a:lnTo>
                    <a:pt x="967" y="287"/>
                  </a:lnTo>
                  <a:lnTo>
                    <a:pt x="956" y="266"/>
                  </a:lnTo>
                  <a:lnTo>
                    <a:pt x="944" y="245"/>
                  </a:lnTo>
                  <a:lnTo>
                    <a:pt x="931" y="224"/>
                  </a:lnTo>
                  <a:lnTo>
                    <a:pt x="917" y="204"/>
                  </a:lnTo>
                  <a:lnTo>
                    <a:pt x="902" y="184"/>
                  </a:lnTo>
                  <a:lnTo>
                    <a:pt x="885" y="166"/>
                  </a:lnTo>
                  <a:lnTo>
                    <a:pt x="868" y="149"/>
                  </a:lnTo>
                  <a:lnTo>
                    <a:pt x="851" y="132"/>
                  </a:lnTo>
                  <a:lnTo>
                    <a:pt x="833" y="116"/>
                  </a:lnTo>
                  <a:lnTo>
                    <a:pt x="814" y="101"/>
                  </a:lnTo>
                  <a:lnTo>
                    <a:pt x="793" y="87"/>
                  </a:lnTo>
                  <a:lnTo>
                    <a:pt x="773" y="73"/>
                  </a:lnTo>
                  <a:lnTo>
                    <a:pt x="751" y="61"/>
                  </a:lnTo>
                  <a:lnTo>
                    <a:pt x="729" y="50"/>
                  </a:lnTo>
                  <a:lnTo>
                    <a:pt x="706" y="40"/>
                  </a:lnTo>
                  <a:lnTo>
                    <a:pt x="684" y="30"/>
                  </a:lnTo>
                  <a:lnTo>
                    <a:pt x="660" y="22"/>
                  </a:lnTo>
                  <a:lnTo>
                    <a:pt x="635" y="16"/>
                  </a:lnTo>
                  <a:lnTo>
                    <a:pt x="611" y="10"/>
                  </a:lnTo>
                  <a:lnTo>
                    <a:pt x="586" y="5"/>
                  </a:lnTo>
                  <a:lnTo>
                    <a:pt x="560" y="2"/>
                  </a:lnTo>
                  <a:lnTo>
                    <a:pt x="535" y="0"/>
                  </a:lnTo>
                  <a:lnTo>
                    <a:pt x="509" y="0"/>
                  </a:lnTo>
                  <a:lnTo>
                    <a:pt x="509" y="0"/>
                  </a:lnTo>
                  <a:close/>
                  <a:moveTo>
                    <a:pt x="929" y="363"/>
                  </a:moveTo>
                  <a:lnTo>
                    <a:pt x="745" y="412"/>
                  </a:lnTo>
                  <a:lnTo>
                    <a:pt x="745" y="412"/>
                  </a:lnTo>
                  <a:lnTo>
                    <a:pt x="744" y="410"/>
                  </a:lnTo>
                  <a:lnTo>
                    <a:pt x="909" y="314"/>
                  </a:lnTo>
                  <a:lnTo>
                    <a:pt x="909" y="314"/>
                  </a:lnTo>
                  <a:lnTo>
                    <a:pt x="920" y="338"/>
                  </a:lnTo>
                  <a:lnTo>
                    <a:pt x="929" y="363"/>
                  </a:lnTo>
                  <a:lnTo>
                    <a:pt x="929" y="363"/>
                  </a:lnTo>
                  <a:close/>
                  <a:moveTo>
                    <a:pt x="878" y="258"/>
                  </a:moveTo>
                  <a:lnTo>
                    <a:pt x="712" y="355"/>
                  </a:lnTo>
                  <a:lnTo>
                    <a:pt x="712" y="355"/>
                  </a:lnTo>
                  <a:lnTo>
                    <a:pt x="709" y="353"/>
                  </a:lnTo>
                  <a:lnTo>
                    <a:pt x="778" y="283"/>
                  </a:lnTo>
                  <a:lnTo>
                    <a:pt x="778" y="283"/>
                  </a:lnTo>
                  <a:lnTo>
                    <a:pt x="779" y="283"/>
                  </a:lnTo>
                  <a:lnTo>
                    <a:pt x="779" y="283"/>
                  </a:lnTo>
                  <a:lnTo>
                    <a:pt x="779" y="283"/>
                  </a:lnTo>
                  <a:lnTo>
                    <a:pt x="845" y="218"/>
                  </a:lnTo>
                  <a:lnTo>
                    <a:pt x="845" y="218"/>
                  </a:lnTo>
                  <a:lnTo>
                    <a:pt x="862" y="238"/>
                  </a:lnTo>
                  <a:lnTo>
                    <a:pt x="878" y="258"/>
                  </a:lnTo>
                  <a:lnTo>
                    <a:pt x="878" y="258"/>
                  </a:lnTo>
                  <a:close/>
                  <a:moveTo>
                    <a:pt x="509" y="604"/>
                  </a:moveTo>
                  <a:lnTo>
                    <a:pt x="509" y="604"/>
                  </a:lnTo>
                  <a:lnTo>
                    <a:pt x="494" y="605"/>
                  </a:lnTo>
                  <a:lnTo>
                    <a:pt x="480" y="608"/>
                  </a:lnTo>
                  <a:lnTo>
                    <a:pt x="468" y="613"/>
                  </a:lnTo>
                  <a:lnTo>
                    <a:pt x="457" y="618"/>
                  </a:lnTo>
                  <a:lnTo>
                    <a:pt x="448" y="624"/>
                  </a:lnTo>
                  <a:lnTo>
                    <a:pt x="440" y="632"/>
                  </a:lnTo>
                  <a:lnTo>
                    <a:pt x="426" y="646"/>
                  </a:lnTo>
                  <a:lnTo>
                    <a:pt x="426" y="646"/>
                  </a:lnTo>
                  <a:lnTo>
                    <a:pt x="413" y="659"/>
                  </a:lnTo>
                  <a:lnTo>
                    <a:pt x="407" y="663"/>
                  </a:lnTo>
                  <a:lnTo>
                    <a:pt x="402" y="666"/>
                  </a:lnTo>
                  <a:lnTo>
                    <a:pt x="402" y="666"/>
                  </a:lnTo>
                  <a:lnTo>
                    <a:pt x="391" y="658"/>
                  </a:lnTo>
                  <a:lnTo>
                    <a:pt x="381" y="650"/>
                  </a:lnTo>
                  <a:lnTo>
                    <a:pt x="372" y="640"/>
                  </a:lnTo>
                  <a:lnTo>
                    <a:pt x="363" y="631"/>
                  </a:lnTo>
                  <a:lnTo>
                    <a:pt x="355" y="621"/>
                  </a:lnTo>
                  <a:lnTo>
                    <a:pt x="348" y="610"/>
                  </a:lnTo>
                  <a:lnTo>
                    <a:pt x="341" y="600"/>
                  </a:lnTo>
                  <a:lnTo>
                    <a:pt x="335" y="588"/>
                  </a:lnTo>
                  <a:lnTo>
                    <a:pt x="335" y="588"/>
                  </a:lnTo>
                  <a:lnTo>
                    <a:pt x="347" y="594"/>
                  </a:lnTo>
                  <a:lnTo>
                    <a:pt x="359" y="600"/>
                  </a:lnTo>
                  <a:lnTo>
                    <a:pt x="374" y="603"/>
                  </a:lnTo>
                  <a:lnTo>
                    <a:pt x="381" y="604"/>
                  </a:lnTo>
                  <a:lnTo>
                    <a:pt x="390" y="604"/>
                  </a:lnTo>
                  <a:lnTo>
                    <a:pt x="390" y="604"/>
                  </a:lnTo>
                  <a:lnTo>
                    <a:pt x="405" y="603"/>
                  </a:lnTo>
                  <a:lnTo>
                    <a:pt x="419" y="600"/>
                  </a:lnTo>
                  <a:lnTo>
                    <a:pt x="431" y="595"/>
                  </a:lnTo>
                  <a:lnTo>
                    <a:pt x="441" y="590"/>
                  </a:lnTo>
                  <a:lnTo>
                    <a:pt x="451" y="582"/>
                  </a:lnTo>
                  <a:lnTo>
                    <a:pt x="458" y="576"/>
                  </a:lnTo>
                  <a:lnTo>
                    <a:pt x="472" y="562"/>
                  </a:lnTo>
                  <a:lnTo>
                    <a:pt x="472" y="562"/>
                  </a:lnTo>
                  <a:lnTo>
                    <a:pt x="482" y="552"/>
                  </a:lnTo>
                  <a:lnTo>
                    <a:pt x="491" y="545"/>
                  </a:lnTo>
                  <a:lnTo>
                    <a:pt x="494" y="543"/>
                  </a:lnTo>
                  <a:lnTo>
                    <a:pt x="499" y="542"/>
                  </a:lnTo>
                  <a:lnTo>
                    <a:pt x="503" y="541"/>
                  </a:lnTo>
                  <a:lnTo>
                    <a:pt x="509" y="541"/>
                  </a:lnTo>
                  <a:lnTo>
                    <a:pt x="509" y="541"/>
                  </a:lnTo>
                  <a:lnTo>
                    <a:pt x="514" y="541"/>
                  </a:lnTo>
                  <a:lnTo>
                    <a:pt x="520" y="542"/>
                  </a:lnTo>
                  <a:lnTo>
                    <a:pt x="524" y="543"/>
                  </a:lnTo>
                  <a:lnTo>
                    <a:pt x="527" y="545"/>
                  </a:lnTo>
                  <a:lnTo>
                    <a:pt x="536" y="552"/>
                  </a:lnTo>
                  <a:lnTo>
                    <a:pt x="545" y="562"/>
                  </a:lnTo>
                  <a:lnTo>
                    <a:pt x="545" y="562"/>
                  </a:lnTo>
                  <a:lnTo>
                    <a:pt x="559" y="576"/>
                  </a:lnTo>
                  <a:lnTo>
                    <a:pt x="567" y="582"/>
                  </a:lnTo>
                  <a:lnTo>
                    <a:pt x="576" y="590"/>
                  </a:lnTo>
                  <a:lnTo>
                    <a:pt x="587" y="595"/>
                  </a:lnTo>
                  <a:lnTo>
                    <a:pt x="599" y="600"/>
                  </a:lnTo>
                  <a:lnTo>
                    <a:pt x="613" y="603"/>
                  </a:lnTo>
                  <a:lnTo>
                    <a:pt x="628" y="604"/>
                  </a:lnTo>
                  <a:lnTo>
                    <a:pt x="628" y="604"/>
                  </a:lnTo>
                  <a:lnTo>
                    <a:pt x="637" y="604"/>
                  </a:lnTo>
                  <a:lnTo>
                    <a:pt x="644" y="603"/>
                  </a:lnTo>
                  <a:lnTo>
                    <a:pt x="659" y="600"/>
                  </a:lnTo>
                  <a:lnTo>
                    <a:pt x="671" y="594"/>
                  </a:lnTo>
                  <a:lnTo>
                    <a:pt x="683" y="588"/>
                  </a:lnTo>
                  <a:lnTo>
                    <a:pt x="683" y="588"/>
                  </a:lnTo>
                  <a:lnTo>
                    <a:pt x="676" y="600"/>
                  </a:lnTo>
                  <a:lnTo>
                    <a:pt x="670" y="610"/>
                  </a:lnTo>
                  <a:lnTo>
                    <a:pt x="662" y="621"/>
                  </a:lnTo>
                  <a:lnTo>
                    <a:pt x="655" y="631"/>
                  </a:lnTo>
                  <a:lnTo>
                    <a:pt x="646" y="640"/>
                  </a:lnTo>
                  <a:lnTo>
                    <a:pt x="637" y="650"/>
                  </a:lnTo>
                  <a:lnTo>
                    <a:pt x="627" y="658"/>
                  </a:lnTo>
                  <a:lnTo>
                    <a:pt x="616" y="666"/>
                  </a:lnTo>
                  <a:lnTo>
                    <a:pt x="616" y="666"/>
                  </a:lnTo>
                  <a:lnTo>
                    <a:pt x="611" y="663"/>
                  </a:lnTo>
                  <a:lnTo>
                    <a:pt x="605" y="659"/>
                  </a:lnTo>
                  <a:lnTo>
                    <a:pt x="591" y="646"/>
                  </a:lnTo>
                  <a:lnTo>
                    <a:pt x="591" y="646"/>
                  </a:lnTo>
                  <a:lnTo>
                    <a:pt x="578" y="632"/>
                  </a:lnTo>
                  <a:lnTo>
                    <a:pt x="570" y="624"/>
                  </a:lnTo>
                  <a:lnTo>
                    <a:pt x="560" y="618"/>
                  </a:lnTo>
                  <a:lnTo>
                    <a:pt x="550" y="613"/>
                  </a:lnTo>
                  <a:lnTo>
                    <a:pt x="538" y="608"/>
                  </a:lnTo>
                  <a:lnTo>
                    <a:pt x="524" y="605"/>
                  </a:lnTo>
                  <a:lnTo>
                    <a:pt x="509" y="604"/>
                  </a:lnTo>
                  <a:lnTo>
                    <a:pt x="509" y="604"/>
                  </a:lnTo>
                  <a:close/>
                  <a:moveTo>
                    <a:pt x="551" y="694"/>
                  </a:moveTo>
                  <a:lnTo>
                    <a:pt x="551" y="694"/>
                  </a:lnTo>
                  <a:lnTo>
                    <a:pt x="530" y="698"/>
                  </a:lnTo>
                  <a:lnTo>
                    <a:pt x="509" y="699"/>
                  </a:lnTo>
                  <a:lnTo>
                    <a:pt x="509" y="699"/>
                  </a:lnTo>
                  <a:lnTo>
                    <a:pt x="487" y="698"/>
                  </a:lnTo>
                  <a:lnTo>
                    <a:pt x="467" y="694"/>
                  </a:lnTo>
                  <a:lnTo>
                    <a:pt x="467" y="694"/>
                  </a:lnTo>
                  <a:lnTo>
                    <a:pt x="472" y="689"/>
                  </a:lnTo>
                  <a:lnTo>
                    <a:pt x="472" y="689"/>
                  </a:lnTo>
                  <a:lnTo>
                    <a:pt x="482" y="679"/>
                  </a:lnTo>
                  <a:lnTo>
                    <a:pt x="491" y="673"/>
                  </a:lnTo>
                  <a:lnTo>
                    <a:pt x="494" y="670"/>
                  </a:lnTo>
                  <a:lnTo>
                    <a:pt x="499" y="668"/>
                  </a:lnTo>
                  <a:lnTo>
                    <a:pt x="503" y="667"/>
                  </a:lnTo>
                  <a:lnTo>
                    <a:pt x="509" y="667"/>
                  </a:lnTo>
                  <a:lnTo>
                    <a:pt x="509" y="667"/>
                  </a:lnTo>
                  <a:lnTo>
                    <a:pt x="514" y="667"/>
                  </a:lnTo>
                  <a:lnTo>
                    <a:pt x="520" y="668"/>
                  </a:lnTo>
                  <a:lnTo>
                    <a:pt x="524" y="670"/>
                  </a:lnTo>
                  <a:lnTo>
                    <a:pt x="527" y="673"/>
                  </a:lnTo>
                  <a:lnTo>
                    <a:pt x="536" y="679"/>
                  </a:lnTo>
                  <a:lnTo>
                    <a:pt x="545" y="689"/>
                  </a:lnTo>
                  <a:lnTo>
                    <a:pt x="545" y="689"/>
                  </a:lnTo>
                  <a:lnTo>
                    <a:pt x="551" y="694"/>
                  </a:lnTo>
                  <a:lnTo>
                    <a:pt x="551" y="694"/>
                  </a:lnTo>
                  <a:close/>
                  <a:moveTo>
                    <a:pt x="353" y="709"/>
                  </a:moveTo>
                  <a:lnTo>
                    <a:pt x="353" y="709"/>
                  </a:lnTo>
                  <a:lnTo>
                    <a:pt x="369" y="721"/>
                  </a:lnTo>
                  <a:lnTo>
                    <a:pt x="388" y="732"/>
                  </a:lnTo>
                  <a:lnTo>
                    <a:pt x="406" y="741"/>
                  </a:lnTo>
                  <a:lnTo>
                    <a:pt x="425" y="749"/>
                  </a:lnTo>
                  <a:lnTo>
                    <a:pt x="446" y="754"/>
                  </a:lnTo>
                  <a:lnTo>
                    <a:pt x="466" y="760"/>
                  </a:lnTo>
                  <a:lnTo>
                    <a:pt x="487" y="762"/>
                  </a:lnTo>
                  <a:lnTo>
                    <a:pt x="509" y="763"/>
                  </a:lnTo>
                  <a:lnTo>
                    <a:pt x="509" y="763"/>
                  </a:lnTo>
                  <a:lnTo>
                    <a:pt x="530" y="762"/>
                  </a:lnTo>
                  <a:lnTo>
                    <a:pt x="552" y="760"/>
                  </a:lnTo>
                  <a:lnTo>
                    <a:pt x="572" y="754"/>
                  </a:lnTo>
                  <a:lnTo>
                    <a:pt x="593" y="749"/>
                  </a:lnTo>
                  <a:lnTo>
                    <a:pt x="612" y="741"/>
                  </a:lnTo>
                  <a:lnTo>
                    <a:pt x="630" y="732"/>
                  </a:lnTo>
                  <a:lnTo>
                    <a:pt x="648" y="721"/>
                  </a:lnTo>
                  <a:lnTo>
                    <a:pt x="664" y="709"/>
                  </a:lnTo>
                  <a:lnTo>
                    <a:pt x="711" y="754"/>
                  </a:lnTo>
                  <a:lnTo>
                    <a:pt x="711" y="754"/>
                  </a:lnTo>
                  <a:lnTo>
                    <a:pt x="688" y="771"/>
                  </a:lnTo>
                  <a:lnTo>
                    <a:pt x="664" y="786"/>
                  </a:lnTo>
                  <a:lnTo>
                    <a:pt x="640" y="798"/>
                  </a:lnTo>
                  <a:lnTo>
                    <a:pt x="614" y="809"/>
                  </a:lnTo>
                  <a:lnTo>
                    <a:pt x="588" y="816"/>
                  </a:lnTo>
                  <a:lnTo>
                    <a:pt x="563" y="822"/>
                  </a:lnTo>
                  <a:lnTo>
                    <a:pt x="536" y="825"/>
                  </a:lnTo>
                  <a:lnTo>
                    <a:pt x="509" y="826"/>
                  </a:lnTo>
                  <a:lnTo>
                    <a:pt x="482" y="825"/>
                  </a:lnTo>
                  <a:lnTo>
                    <a:pt x="455" y="822"/>
                  </a:lnTo>
                  <a:lnTo>
                    <a:pt x="429" y="816"/>
                  </a:lnTo>
                  <a:lnTo>
                    <a:pt x="404" y="808"/>
                  </a:lnTo>
                  <a:lnTo>
                    <a:pt x="378" y="798"/>
                  </a:lnTo>
                  <a:lnTo>
                    <a:pt x="353" y="786"/>
                  </a:lnTo>
                  <a:lnTo>
                    <a:pt x="330" y="771"/>
                  </a:lnTo>
                  <a:lnTo>
                    <a:pt x="307" y="754"/>
                  </a:lnTo>
                  <a:lnTo>
                    <a:pt x="353" y="709"/>
                  </a:lnTo>
                  <a:close/>
                  <a:moveTo>
                    <a:pt x="664" y="518"/>
                  </a:moveTo>
                  <a:lnTo>
                    <a:pt x="664" y="518"/>
                  </a:lnTo>
                  <a:lnTo>
                    <a:pt x="655" y="528"/>
                  </a:lnTo>
                  <a:lnTo>
                    <a:pt x="647" y="535"/>
                  </a:lnTo>
                  <a:lnTo>
                    <a:pt x="643" y="537"/>
                  </a:lnTo>
                  <a:lnTo>
                    <a:pt x="639" y="538"/>
                  </a:lnTo>
                  <a:lnTo>
                    <a:pt x="633" y="540"/>
                  </a:lnTo>
                  <a:lnTo>
                    <a:pt x="628" y="541"/>
                  </a:lnTo>
                  <a:lnTo>
                    <a:pt x="628" y="541"/>
                  </a:lnTo>
                  <a:lnTo>
                    <a:pt x="623" y="540"/>
                  </a:lnTo>
                  <a:lnTo>
                    <a:pt x="618" y="538"/>
                  </a:lnTo>
                  <a:lnTo>
                    <a:pt x="614" y="537"/>
                  </a:lnTo>
                  <a:lnTo>
                    <a:pt x="610" y="535"/>
                  </a:lnTo>
                  <a:lnTo>
                    <a:pt x="601" y="528"/>
                  </a:lnTo>
                  <a:lnTo>
                    <a:pt x="591" y="518"/>
                  </a:lnTo>
                  <a:lnTo>
                    <a:pt x="591" y="518"/>
                  </a:lnTo>
                  <a:lnTo>
                    <a:pt x="578" y="504"/>
                  </a:lnTo>
                  <a:lnTo>
                    <a:pt x="570" y="498"/>
                  </a:lnTo>
                  <a:lnTo>
                    <a:pt x="560" y="491"/>
                  </a:lnTo>
                  <a:lnTo>
                    <a:pt x="550" y="485"/>
                  </a:lnTo>
                  <a:lnTo>
                    <a:pt x="538" y="481"/>
                  </a:lnTo>
                  <a:lnTo>
                    <a:pt x="524" y="477"/>
                  </a:lnTo>
                  <a:lnTo>
                    <a:pt x="509" y="476"/>
                  </a:lnTo>
                  <a:lnTo>
                    <a:pt x="509" y="476"/>
                  </a:lnTo>
                  <a:lnTo>
                    <a:pt x="494" y="477"/>
                  </a:lnTo>
                  <a:lnTo>
                    <a:pt x="480" y="481"/>
                  </a:lnTo>
                  <a:lnTo>
                    <a:pt x="468" y="485"/>
                  </a:lnTo>
                  <a:lnTo>
                    <a:pt x="457" y="491"/>
                  </a:lnTo>
                  <a:lnTo>
                    <a:pt x="448" y="498"/>
                  </a:lnTo>
                  <a:lnTo>
                    <a:pt x="440" y="504"/>
                  </a:lnTo>
                  <a:lnTo>
                    <a:pt x="426" y="518"/>
                  </a:lnTo>
                  <a:lnTo>
                    <a:pt x="426" y="518"/>
                  </a:lnTo>
                  <a:lnTo>
                    <a:pt x="417" y="528"/>
                  </a:lnTo>
                  <a:lnTo>
                    <a:pt x="408" y="535"/>
                  </a:lnTo>
                  <a:lnTo>
                    <a:pt x="404" y="537"/>
                  </a:lnTo>
                  <a:lnTo>
                    <a:pt x="399" y="538"/>
                  </a:lnTo>
                  <a:lnTo>
                    <a:pt x="395" y="540"/>
                  </a:lnTo>
                  <a:lnTo>
                    <a:pt x="390" y="541"/>
                  </a:lnTo>
                  <a:lnTo>
                    <a:pt x="390" y="541"/>
                  </a:lnTo>
                  <a:lnTo>
                    <a:pt x="384" y="540"/>
                  </a:lnTo>
                  <a:lnTo>
                    <a:pt x="379" y="538"/>
                  </a:lnTo>
                  <a:lnTo>
                    <a:pt x="375" y="537"/>
                  </a:lnTo>
                  <a:lnTo>
                    <a:pt x="370" y="535"/>
                  </a:lnTo>
                  <a:lnTo>
                    <a:pt x="363" y="528"/>
                  </a:lnTo>
                  <a:lnTo>
                    <a:pt x="353" y="518"/>
                  </a:lnTo>
                  <a:lnTo>
                    <a:pt x="353" y="518"/>
                  </a:lnTo>
                  <a:lnTo>
                    <a:pt x="338" y="503"/>
                  </a:lnTo>
                  <a:lnTo>
                    <a:pt x="330" y="497"/>
                  </a:lnTo>
                  <a:lnTo>
                    <a:pt x="319" y="489"/>
                  </a:lnTo>
                  <a:lnTo>
                    <a:pt x="319" y="489"/>
                  </a:lnTo>
                  <a:lnTo>
                    <a:pt x="322" y="471"/>
                  </a:lnTo>
                  <a:lnTo>
                    <a:pt x="326" y="454"/>
                  </a:lnTo>
                  <a:lnTo>
                    <a:pt x="326" y="454"/>
                  </a:lnTo>
                  <a:lnTo>
                    <a:pt x="338" y="462"/>
                  </a:lnTo>
                  <a:lnTo>
                    <a:pt x="345" y="467"/>
                  </a:lnTo>
                  <a:lnTo>
                    <a:pt x="352" y="470"/>
                  </a:lnTo>
                  <a:lnTo>
                    <a:pt x="361" y="473"/>
                  </a:lnTo>
                  <a:lnTo>
                    <a:pt x="369" y="475"/>
                  </a:lnTo>
                  <a:lnTo>
                    <a:pt x="379" y="476"/>
                  </a:lnTo>
                  <a:lnTo>
                    <a:pt x="390" y="476"/>
                  </a:lnTo>
                  <a:lnTo>
                    <a:pt x="390" y="476"/>
                  </a:lnTo>
                  <a:lnTo>
                    <a:pt x="405" y="475"/>
                  </a:lnTo>
                  <a:lnTo>
                    <a:pt x="419" y="473"/>
                  </a:lnTo>
                  <a:lnTo>
                    <a:pt x="431" y="468"/>
                  </a:lnTo>
                  <a:lnTo>
                    <a:pt x="441" y="462"/>
                  </a:lnTo>
                  <a:lnTo>
                    <a:pt x="451" y="456"/>
                  </a:lnTo>
                  <a:lnTo>
                    <a:pt x="458" y="448"/>
                  </a:lnTo>
                  <a:lnTo>
                    <a:pt x="472" y="434"/>
                  </a:lnTo>
                  <a:lnTo>
                    <a:pt x="472" y="434"/>
                  </a:lnTo>
                  <a:lnTo>
                    <a:pt x="482" y="425"/>
                  </a:lnTo>
                  <a:lnTo>
                    <a:pt x="491" y="418"/>
                  </a:lnTo>
                  <a:lnTo>
                    <a:pt x="494" y="416"/>
                  </a:lnTo>
                  <a:lnTo>
                    <a:pt x="499" y="414"/>
                  </a:lnTo>
                  <a:lnTo>
                    <a:pt x="503" y="413"/>
                  </a:lnTo>
                  <a:lnTo>
                    <a:pt x="509" y="413"/>
                  </a:lnTo>
                  <a:lnTo>
                    <a:pt x="509" y="413"/>
                  </a:lnTo>
                  <a:lnTo>
                    <a:pt x="514" y="413"/>
                  </a:lnTo>
                  <a:lnTo>
                    <a:pt x="520" y="414"/>
                  </a:lnTo>
                  <a:lnTo>
                    <a:pt x="524" y="416"/>
                  </a:lnTo>
                  <a:lnTo>
                    <a:pt x="527" y="418"/>
                  </a:lnTo>
                  <a:lnTo>
                    <a:pt x="536" y="425"/>
                  </a:lnTo>
                  <a:lnTo>
                    <a:pt x="545" y="434"/>
                  </a:lnTo>
                  <a:lnTo>
                    <a:pt x="545" y="434"/>
                  </a:lnTo>
                  <a:lnTo>
                    <a:pt x="559" y="448"/>
                  </a:lnTo>
                  <a:lnTo>
                    <a:pt x="567" y="456"/>
                  </a:lnTo>
                  <a:lnTo>
                    <a:pt x="576" y="462"/>
                  </a:lnTo>
                  <a:lnTo>
                    <a:pt x="587" y="468"/>
                  </a:lnTo>
                  <a:lnTo>
                    <a:pt x="599" y="473"/>
                  </a:lnTo>
                  <a:lnTo>
                    <a:pt x="613" y="475"/>
                  </a:lnTo>
                  <a:lnTo>
                    <a:pt x="628" y="476"/>
                  </a:lnTo>
                  <a:lnTo>
                    <a:pt x="628" y="476"/>
                  </a:lnTo>
                  <a:lnTo>
                    <a:pt x="639" y="476"/>
                  </a:lnTo>
                  <a:lnTo>
                    <a:pt x="648" y="475"/>
                  </a:lnTo>
                  <a:lnTo>
                    <a:pt x="657" y="473"/>
                  </a:lnTo>
                  <a:lnTo>
                    <a:pt x="666" y="470"/>
                  </a:lnTo>
                  <a:lnTo>
                    <a:pt x="673" y="467"/>
                  </a:lnTo>
                  <a:lnTo>
                    <a:pt x="679" y="462"/>
                  </a:lnTo>
                  <a:lnTo>
                    <a:pt x="691" y="454"/>
                  </a:lnTo>
                  <a:lnTo>
                    <a:pt x="691" y="454"/>
                  </a:lnTo>
                  <a:lnTo>
                    <a:pt x="696" y="471"/>
                  </a:lnTo>
                  <a:lnTo>
                    <a:pt x="699" y="489"/>
                  </a:lnTo>
                  <a:lnTo>
                    <a:pt x="699" y="489"/>
                  </a:lnTo>
                  <a:lnTo>
                    <a:pt x="688" y="497"/>
                  </a:lnTo>
                  <a:lnTo>
                    <a:pt x="679" y="503"/>
                  </a:lnTo>
                  <a:lnTo>
                    <a:pt x="664" y="518"/>
                  </a:lnTo>
                  <a:lnTo>
                    <a:pt x="664" y="518"/>
                  </a:lnTo>
                  <a:close/>
                  <a:moveTo>
                    <a:pt x="356" y="395"/>
                  </a:moveTo>
                  <a:lnTo>
                    <a:pt x="356" y="395"/>
                  </a:lnTo>
                  <a:lnTo>
                    <a:pt x="370" y="378"/>
                  </a:lnTo>
                  <a:lnTo>
                    <a:pt x="385" y="363"/>
                  </a:lnTo>
                  <a:lnTo>
                    <a:pt x="404" y="350"/>
                  </a:lnTo>
                  <a:lnTo>
                    <a:pt x="422" y="339"/>
                  </a:lnTo>
                  <a:lnTo>
                    <a:pt x="442" y="329"/>
                  </a:lnTo>
                  <a:lnTo>
                    <a:pt x="453" y="326"/>
                  </a:lnTo>
                  <a:lnTo>
                    <a:pt x="464" y="323"/>
                  </a:lnTo>
                  <a:lnTo>
                    <a:pt x="475" y="321"/>
                  </a:lnTo>
                  <a:lnTo>
                    <a:pt x="486" y="319"/>
                  </a:lnTo>
                  <a:lnTo>
                    <a:pt x="497" y="317"/>
                  </a:lnTo>
                  <a:lnTo>
                    <a:pt x="509" y="317"/>
                  </a:lnTo>
                  <a:lnTo>
                    <a:pt x="509" y="317"/>
                  </a:lnTo>
                  <a:lnTo>
                    <a:pt x="521" y="317"/>
                  </a:lnTo>
                  <a:lnTo>
                    <a:pt x="532" y="319"/>
                  </a:lnTo>
                  <a:lnTo>
                    <a:pt x="543" y="321"/>
                  </a:lnTo>
                  <a:lnTo>
                    <a:pt x="554" y="323"/>
                  </a:lnTo>
                  <a:lnTo>
                    <a:pt x="565" y="326"/>
                  </a:lnTo>
                  <a:lnTo>
                    <a:pt x="575" y="329"/>
                  </a:lnTo>
                  <a:lnTo>
                    <a:pt x="596" y="339"/>
                  </a:lnTo>
                  <a:lnTo>
                    <a:pt x="614" y="350"/>
                  </a:lnTo>
                  <a:lnTo>
                    <a:pt x="632" y="363"/>
                  </a:lnTo>
                  <a:lnTo>
                    <a:pt x="647" y="378"/>
                  </a:lnTo>
                  <a:lnTo>
                    <a:pt x="661" y="395"/>
                  </a:lnTo>
                  <a:lnTo>
                    <a:pt x="661" y="395"/>
                  </a:lnTo>
                  <a:lnTo>
                    <a:pt x="654" y="402"/>
                  </a:lnTo>
                  <a:lnTo>
                    <a:pt x="646" y="409"/>
                  </a:lnTo>
                  <a:lnTo>
                    <a:pt x="642" y="411"/>
                  </a:lnTo>
                  <a:lnTo>
                    <a:pt x="638" y="412"/>
                  </a:lnTo>
                  <a:lnTo>
                    <a:pt x="628" y="413"/>
                  </a:lnTo>
                  <a:lnTo>
                    <a:pt x="628" y="413"/>
                  </a:lnTo>
                  <a:lnTo>
                    <a:pt x="623" y="413"/>
                  </a:lnTo>
                  <a:lnTo>
                    <a:pt x="618" y="412"/>
                  </a:lnTo>
                  <a:lnTo>
                    <a:pt x="614" y="410"/>
                  </a:lnTo>
                  <a:lnTo>
                    <a:pt x="610" y="408"/>
                  </a:lnTo>
                  <a:lnTo>
                    <a:pt x="601" y="401"/>
                  </a:lnTo>
                  <a:lnTo>
                    <a:pt x="591" y="391"/>
                  </a:lnTo>
                  <a:lnTo>
                    <a:pt x="591" y="391"/>
                  </a:lnTo>
                  <a:lnTo>
                    <a:pt x="578" y="378"/>
                  </a:lnTo>
                  <a:lnTo>
                    <a:pt x="570" y="370"/>
                  </a:lnTo>
                  <a:lnTo>
                    <a:pt x="560" y="364"/>
                  </a:lnTo>
                  <a:lnTo>
                    <a:pt x="550" y="358"/>
                  </a:lnTo>
                  <a:lnTo>
                    <a:pt x="538" y="354"/>
                  </a:lnTo>
                  <a:lnTo>
                    <a:pt x="524" y="351"/>
                  </a:lnTo>
                  <a:lnTo>
                    <a:pt x="509" y="350"/>
                  </a:lnTo>
                  <a:lnTo>
                    <a:pt x="509" y="350"/>
                  </a:lnTo>
                  <a:lnTo>
                    <a:pt x="494" y="351"/>
                  </a:lnTo>
                  <a:lnTo>
                    <a:pt x="480" y="354"/>
                  </a:lnTo>
                  <a:lnTo>
                    <a:pt x="468" y="358"/>
                  </a:lnTo>
                  <a:lnTo>
                    <a:pt x="457" y="364"/>
                  </a:lnTo>
                  <a:lnTo>
                    <a:pt x="448" y="370"/>
                  </a:lnTo>
                  <a:lnTo>
                    <a:pt x="440" y="378"/>
                  </a:lnTo>
                  <a:lnTo>
                    <a:pt x="426" y="391"/>
                  </a:lnTo>
                  <a:lnTo>
                    <a:pt x="426" y="391"/>
                  </a:lnTo>
                  <a:lnTo>
                    <a:pt x="417" y="401"/>
                  </a:lnTo>
                  <a:lnTo>
                    <a:pt x="408" y="408"/>
                  </a:lnTo>
                  <a:lnTo>
                    <a:pt x="404" y="410"/>
                  </a:lnTo>
                  <a:lnTo>
                    <a:pt x="399" y="412"/>
                  </a:lnTo>
                  <a:lnTo>
                    <a:pt x="395" y="413"/>
                  </a:lnTo>
                  <a:lnTo>
                    <a:pt x="390" y="413"/>
                  </a:lnTo>
                  <a:lnTo>
                    <a:pt x="390" y="413"/>
                  </a:lnTo>
                  <a:lnTo>
                    <a:pt x="380" y="412"/>
                  </a:lnTo>
                  <a:lnTo>
                    <a:pt x="376" y="411"/>
                  </a:lnTo>
                  <a:lnTo>
                    <a:pt x="373" y="409"/>
                  </a:lnTo>
                  <a:lnTo>
                    <a:pt x="364" y="402"/>
                  </a:lnTo>
                  <a:lnTo>
                    <a:pt x="356" y="395"/>
                  </a:lnTo>
                  <a:lnTo>
                    <a:pt x="356" y="395"/>
                  </a:lnTo>
                  <a:close/>
                  <a:moveTo>
                    <a:pt x="664" y="308"/>
                  </a:moveTo>
                  <a:lnTo>
                    <a:pt x="664" y="308"/>
                  </a:lnTo>
                  <a:lnTo>
                    <a:pt x="648" y="296"/>
                  </a:lnTo>
                  <a:lnTo>
                    <a:pt x="630" y="285"/>
                  </a:lnTo>
                  <a:lnTo>
                    <a:pt x="612" y="276"/>
                  </a:lnTo>
                  <a:lnTo>
                    <a:pt x="593" y="268"/>
                  </a:lnTo>
                  <a:lnTo>
                    <a:pt x="572" y="262"/>
                  </a:lnTo>
                  <a:lnTo>
                    <a:pt x="552" y="257"/>
                  </a:lnTo>
                  <a:lnTo>
                    <a:pt x="530" y="255"/>
                  </a:lnTo>
                  <a:lnTo>
                    <a:pt x="509" y="254"/>
                  </a:lnTo>
                  <a:lnTo>
                    <a:pt x="509" y="254"/>
                  </a:lnTo>
                  <a:lnTo>
                    <a:pt x="487" y="255"/>
                  </a:lnTo>
                  <a:lnTo>
                    <a:pt x="466" y="257"/>
                  </a:lnTo>
                  <a:lnTo>
                    <a:pt x="446" y="262"/>
                  </a:lnTo>
                  <a:lnTo>
                    <a:pt x="425" y="268"/>
                  </a:lnTo>
                  <a:lnTo>
                    <a:pt x="406" y="276"/>
                  </a:lnTo>
                  <a:lnTo>
                    <a:pt x="388" y="285"/>
                  </a:lnTo>
                  <a:lnTo>
                    <a:pt x="369" y="296"/>
                  </a:lnTo>
                  <a:lnTo>
                    <a:pt x="353" y="308"/>
                  </a:lnTo>
                  <a:lnTo>
                    <a:pt x="307" y="262"/>
                  </a:lnTo>
                  <a:lnTo>
                    <a:pt x="307" y="262"/>
                  </a:lnTo>
                  <a:lnTo>
                    <a:pt x="330" y="246"/>
                  </a:lnTo>
                  <a:lnTo>
                    <a:pt x="353" y="231"/>
                  </a:lnTo>
                  <a:lnTo>
                    <a:pt x="378" y="219"/>
                  </a:lnTo>
                  <a:lnTo>
                    <a:pt x="404" y="208"/>
                  </a:lnTo>
                  <a:lnTo>
                    <a:pt x="429" y="201"/>
                  </a:lnTo>
                  <a:lnTo>
                    <a:pt x="455" y="195"/>
                  </a:lnTo>
                  <a:lnTo>
                    <a:pt x="482" y="192"/>
                  </a:lnTo>
                  <a:lnTo>
                    <a:pt x="509" y="191"/>
                  </a:lnTo>
                  <a:lnTo>
                    <a:pt x="536" y="192"/>
                  </a:lnTo>
                  <a:lnTo>
                    <a:pt x="563" y="195"/>
                  </a:lnTo>
                  <a:lnTo>
                    <a:pt x="588" y="201"/>
                  </a:lnTo>
                  <a:lnTo>
                    <a:pt x="614" y="208"/>
                  </a:lnTo>
                  <a:lnTo>
                    <a:pt x="640" y="219"/>
                  </a:lnTo>
                  <a:lnTo>
                    <a:pt x="664" y="231"/>
                  </a:lnTo>
                  <a:lnTo>
                    <a:pt x="688" y="246"/>
                  </a:lnTo>
                  <a:lnTo>
                    <a:pt x="711" y="262"/>
                  </a:lnTo>
                  <a:lnTo>
                    <a:pt x="664" y="308"/>
                  </a:lnTo>
                  <a:close/>
                  <a:moveTo>
                    <a:pt x="509" y="63"/>
                  </a:moveTo>
                  <a:lnTo>
                    <a:pt x="509" y="63"/>
                  </a:lnTo>
                  <a:lnTo>
                    <a:pt x="529" y="63"/>
                  </a:lnTo>
                  <a:lnTo>
                    <a:pt x="550" y="65"/>
                  </a:lnTo>
                  <a:lnTo>
                    <a:pt x="570" y="67"/>
                  </a:lnTo>
                  <a:lnTo>
                    <a:pt x="590" y="71"/>
                  </a:lnTo>
                  <a:lnTo>
                    <a:pt x="610" y="75"/>
                  </a:lnTo>
                  <a:lnTo>
                    <a:pt x="629" y="79"/>
                  </a:lnTo>
                  <a:lnTo>
                    <a:pt x="648" y="86"/>
                  </a:lnTo>
                  <a:lnTo>
                    <a:pt x="667" y="92"/>
                  </a:lnTo>
                  <a:lnTo>
                    <a:pt x="685" y="100"/>
                  </a:lnTo>
                  <a:lnTo>
                    <a:pt x="703" y="108"/>
                  </a:lnTo>
                  <a:lnTo>
                    <a:pt x="720" y="117"/>
                  </a:lnTo>
                  <a:lnTo>
                    <a:pt x="737" y="126"/>
                  </a:lnTo>
                  <a:lnTo>
                    <a:pt x="753" y="137"/>
                  </a:lnTo>
                  <a:lnTo>
                    <a:pt x="770" y="148"/>
                  </a:lnTo>
                  <a:lnTo>
                    <a:pt x="785" y="160"/>
                  </a:lnTo>
                  <a:lnTo>
                    <a:pt x="800" y="173"/>
                  </a:lnTo>
                  <a:lnTo>
                    <a:pt x="756" y="218"/>
                  </a:lnTo>
                  <a:lnTo>
                    <a:pt x="756" y="218"/>
                  </a:lnTo>
                  <a:lnTo>
                    <a:pt x="742" y="206"/>
                  </a:lnTo>
                  <a:lnTo>
                    <a:pt x="728" y="196"/>
                  </a:lnTo>
                  <a:lnTo>
                    <a:pt x="714" y="187"/>
                  </a:lnTo>
                  <a:lnTo>
                    <a:pt x="699" y="178"/>
                  </a:lnTo>
                  <a:lnTo>
                    <a:pt x="684" y="169"/>
                  </a:lnTo>
                  <a:lnTo>
                    <a:pt x="669" y="162"/>
                  </a:lnTo>
                  <a:lnTo>
                    <a:pt x="654" y="155"/>
                  </a:lnTo>
                  <a:lnTo>
                    <a:pt x="639" y="150"/>
                  </a:lnTo>
                  <a:lnTo>
                    <a:pt x="623" y="145"/>
                  </a:lnTo>
                  <a:lnTo>
                    <a:pt x="606" y="139"/>
                  </a:lnTo>
                  <a:lnTo>
                    <a:pt x="590" y="136"/>
                  </a:lnTo>
                  <a:lnTo>
                    <a:pt x="574" y="133"/>
                  </a:lnTo>
                  <a:lnTo>
                    <a:pt x="558" y="131"/>
                  </a:lnTo>
                  <a:lnTo>
                    <a:pt x="542" y="129"/>
                  </a:lnTo>
                  <a:lnTo>
                    <a:pt x="525" y="128"/>
                  </a:lnTo>
                  <a:lnTo>
                    <a:pt x="509" y="128"/>
                  </a:lnTo>
                  <a:lnTo>
                    <a:pt x="493" y="128"/>
                  </a:lnTo>
                  <a:lnTo>
                    <a:pt x="476" y="129"/>
                  </a:lnTo>
                  <a:lnTo>
                    <a:pt x="459" y="131"/>
                  </a:lnTo>
                  <a:lnTo>
                    <a:pt x="443" y="133"/>
                  </a:lnTo>
                  <a:lnTo>
                    <a:pt x="427" y="136"/>
                  </a:lnTo>
                  <a:lnTo>
                    <a:pt x="411" y="139"/>
                  </a:lnTo>
                  <a:lnTo>
                    <a:pt x="395" y="145"/>
                  </a:lnTo>
                  <a:lnTo>
                    <a:pt x="379" y="150"/>
                  </a:lnTo>
                  <a:lnTo>
                    <a:pt x="364" y="155"/>
                  </a:lnTo>
                  <a:lnTo>
                    <a:pt x="349" y="162"/>
                  </a:lnTo>
                  <a:lnTo>
                    <a:pt x="334" y="169"/>
                  </a:lnTo>
                  <a:lnTo>
                    <a:pt x="319" y="178"/>
                  </a:lnTo>
                  <a:lnTo>
                    <a:pt x="304" y="187"/>
                  </a:lnTo>
                  <a:lnTo>
                    <a:pt x="290" y="196"/>
                  </a:lnTo>
                  <a:lnTo>
                    <a:pt x="276" y="206"/>
                  </a:lnTo>
                  <a:lnTo>
                    <a:pt x="263" y="218"/>
                  </a:lnTo>
                  <a:lnTo>
                    <a:pt x="218" y="173"/>
                  </a:lnTo>
                  <a:lnTo>
                    <a:pt x="218" y="173"/>
                  </a:lnTo>
                  <a:lnTo>
                    <a:pt x="233" y="160"/>
                  </a:lnTo>
                  <a:lnTo>
                    <a:pt x="248" y="148"/>
                  </a:lnTo>
                  <a:lnTo>
                    <a:pt x="264" y="137"/>
                  </a:lnTo>
                  <a:lnTo>
                    <a:pt x="280" y="126"/>
                  </a:lnTo>
                  <a:lnTo>
                    <a:pt x="297" y="117"/>
                  </a:lnTo>
                  <a:lnTo>
                    <a:pt x="315" y="108"/>
                  </a:lnTo>
                  <a:lnTo>
                    <a:pt x="333" y="100"/>
                  </a:lnTo>
                  <a:lnTo>
                    <a:pt x="351" y="92"/>
                  </a:lnTo>
                  <a:lnTo>
                    <a:pt x="369" y="86"/>
                  </a:lnTo>
                  <a:lnTo>
                    <a:pt x="389" y="79"/>
                  </a:lnTo>
                  <a:lnTo>
                    <a:pt x="408" y="75"/>
                  </a:lnTo>
                  <a:lnTo>
                    <a:pt x="427" y="71"/>
                  </a:lnTo>
                  <a:lnTo>
                    <a:pt x="448" y="67"/>
                  </a:lnTo>
                  <a:lnTo>
                    <a:pt x="468" y="65"/>
                  </a:lnTo>
                  <a:lnTo>
                    <a:pt x="488" y="63"/>
                  </a:lnTo>
                  <a:lnTo>
                    <a:pt x="509" y="63"/>
                  </a:lnTo>
                  <a:lnTo>
                    <a:pt x="509" y="63"/>
                  </a:lnTo>
                  <a:close/>
                  <a:moveTo>
                    <a:pt x="173" y="218"/>
                  </a:moveTo>
                  <a:lnTo>
                    <a:pt x="308" y="353"/>
                  </a:lnTo>
                  <a:lnTo>
                    <a:pt x="308" y="353"/>
                  </a:lnTo>
                  <a:lnTo>
                    <a:pt x="306" y="355"/>
                  </a:lnTo>
                  <a:lnTo>
                    <a:pt x="141" y="258"/>
                  </a:lnTo>
                  <a:lnTo>
                    <a:pt x="141" y="258"/>
                  </a:lnTo>
                  <a:lnTo>
                    <a:pt x="156" y="238"/>
                  </a:lnTo>
                  <a:lnTo>
                    <a:pt x="173" y="218"/>
                  </a:lnTo>
                  <a:lnTo>
                    <a:pt x="173" y="218"/>
                  </a:lnTo>
                  <a:close/>
                  <a:moveTo>
                    <a:pt x="109" y="314"/>
                  </a:moveTo>
                  <a:lnTo>
                    <a:pt x="274" y="410"/>
                  </a:lnTo>
                  <a:lnTo>
                    <a:pt x="274" y="410"/>
                  </a:lnTo>
                  <a:lnTo>
                    <a:pt x="274" y="412"/>
                  </a:lnTo>
                  <a:lnTo>
                    <a:pt x="88" y="363"/>
                  </a:lnTo>
                  <a:lnTo>
                    <a:pt x="88" y="363"/>
                  </a:lnTo>
                  <a:lnTo>
                    <a:pt x="98" y="338"/>
                  </a:lnTo>
                  <a:lnTo>
                    <a:pt x="109" y="314"/>
                  </a:lnTo>
                  <a:lnTo>
                    <a:pt x="109" y="314"/>
                  </a:lnTo>
                  <a:close/>
                  <a:moveTo>
                    <a:pt x="72" y="425"/>
                  </a:moveTo>
                  <a:lnTo>
                    <a:pt x="257" y="474"/>
                  </a:lnTo>
                  <a:lnTo>
                    <a:pt x="257" y="474"/>
                  </a:lnTo>
                  <a:lnTo>
                    <a:pt x="257" y="476"/>
                  </a:lnTo>
                  <a:lnTo>
                    <a:pt x="66" y="476"/>
                  </a:lnTo>
                  <a:lnTo>
                    <a:pt x="66" y="476"/>
                  </a:lnTo>
                  <a:lnTo>
                    <a:pt x="68" y="451"/>
                  </a:lnTo>
                  <a:lnTo>
                    <a:pt x="72" y="425"/>
                  </a:lnTo>
                  <a:lnTo>
                    <a:pt x="72" y="425"/>
                  </a:lnTo>
                  <a:close/>
                  <a:moveTo>
                    <a:pt x="66" y="541"/>
                  </a:moveTo>
                  <a:lnTo>
                    <a:pt x="257" y="541"/>
                  </a:lnTo>
                  <a:lnTo>
                    <a:pt x="257" y="541"/>
                  </a:lnTo>
                  <a:lnTo>
                    <a:pt x="257" y="543"/>
                  </a:lnTo>
                  <a:lnTo>
                    <a:pt x="72" y="592"/>
                  </a:lnTo>
                  <a:lnTo>
                    <a:pt x="72" y="592"/>
                  </a:lnTo>
                  <a:lnTo>
                    <a:pt x="68" y="566"/>
                  </a:lnTo>
                  <a:lnTo>
                    <a:pt x="66" y="541"/>
                  </a:lnTo>
                  <a:lnTo>
                    <a:pt x="66" y="541"/>
                  </a:lnTo>
                  <a:close/>
                  <a:moveTo>
                    <a:pt x="88" y="654"/>
                  </a:moveTo>
                  <a:lnTo>
                    <a:pt x="274" y="604"/>
                  </a:lnTo>
                  <a:lnTo>
                    <a:pt x="274" y="604"/>
                  </a:lnTo>
                  <a:lnTo>
                    <a:pt x="274" y="607"/>
                  </a:lnTo>
                  <a:lnTo>
                    <a:pt x="109" y="703"/>
                  </a:lnTo>
                  <a:lnTo>
                    <a:pt x="109" y="703"/>
                  </a:lnTo>
                  <a:lnTo>
                    <a:pt x="98" y="679"/>
                  </a:lnTo>
                  <a:lnTo>
                    <a:pt x="88" y="654"/>
                  </a:lnTo>
                  <a:lnTo>
                    <a:pt x="88" y="654"/>
                  </a:lnTo>
                  <a:close/>
                  <a:moveTo>
                    <a:pt x="141" y="757"/>
                  </a:moveTo>
                  <a:lnTo>
                    <a:pt x="306" y="662"/>
                  </a:lnTo>
                  <a:lnTo>
                    <a:pt x="306" y="662"/>
                  </a:lnTo>
                  <a:lnTo>
                    <a:pt x="308" y="664"/>
                  </a:lnTo>
                  <a:lnTo>
                    <a:pt x="173" y="799"/>
                  </a:lnTo>
                  <a:lnTo>
                    <a:pt x="173" y="799"/>
                  </a:lnTo>
                  <a:lnTo>
                    <a:pt x="156" y="779"/>
                  </a:lnTo>
                  <a:lnTo>
                    <a:pt x="141" y="757"/>
                  </a:lnTo>
                  <a:lnTo>
                    <a:pt x="141" y="757"/>
                  </a:lnTo>
                  <a:close/>
                  <a:moveTo>
                    <a:pt x="509" y="954"/>
                  </a:moveTo>
                  <a:lnTo>
                    <a:pt x="509" y="954"/>
                  </a:lnTo>
                  <a:lnTo>
                    <a:pt x="488" y="953"/>
                  </a:lnTo>
                  <a:lnTo>
                    <a:pt x="468" y="952"/>
                  </a:lnTo>
                  <a:lnTo>
                    <a:pt x="448" y="949"/>
                  </a:lnTo>
                  <a:lnTo>
                    <a:pt x="427" y="946"/>
                  </a:lnTo>
                  <a:lnTo>
                    <a:pt x="408" y="942"/>
                  </a:lnTo>
                  <a:lnTo>
                    <a:pt x="389" y="937"/>
                  </a:lnTo>
                  <a:lnTo>
                    <a:pt x="369" y="931"/>
                  </a:lnTo>
                  <a:lnTo>
                    <a:pt x="351" y="925"/>
                  </a:lnTo>
                  <a:lnTo>
                    <a:pt x="333" y="917"/>
                  </a:lnTo>
                  <a:lnTo>
                    <a:pt x="315" y="909"/>
                  </a:lnTo>
                  <a:lnTo>
                    <a:pt x="297" y="900"/>
                  </a:lnTo>
                  <a:lnTo>
                    <a:pt x="280" y="890"/>
                  </a:lnTo>
                  <a:lnTo>
                    <a:pt x="264" y="880"/>
                  </a:lnTo>
                  <a:lnTo>
                    <a:pt x="248" y="869"/>
                  </a:lnTo>
                  <a:lnTo>
                    <a:pt x="233" y="857"/>
                  </a:lnTo>
                  <a:lnTo>
                    <a:pt x="218" y="844"/>
                  </a:lnTo>
                  <a:lnTo>
                    <a:pt x="263" y="799"/>
                  </a:lnTo>
                  <a:lnTo>
                    <a:pt x="263" y="799"/>
                  </a:lnTo>
                  <a:lnTo>
                    <a:pt x="276" y="811"/>
                  </a:lnTo>
                  <a:lnTo>
                    <a:pt x="290" y="821"/>
                  </a:lnTo>
                  <a:lnTo>
                    <a:pt x="304" y="830"/>
                  </a:lnTo>
                  <a:lnTo>
                    <a:pt x="319" y="839"/>
                  </a:lnTo>
                  <a:lnTo>
                    <a:pt x="334" y="847"/>
                  </a:lnTo>
                  <a:lnTo>
                    <a:pt x="349" y="855"/>
                  </a:lnTo>
                  <a:lnTo>
                    <a:pt x="364" y="861"/>
                  </a:lnTo>
                  <a:lnTo>
                    <a:pt x="379" y="867"/>
                  </a:lnTo>
                  <a:lnTo>
                    <a:pt x="395" y="872"/>
                  </a:lnTo>
                  <a:lnTo>
                    <a:pt x="411" y="878"/>
                  </a:lnTo>
                  <a:lnTo>
                    <a:pt x="427" y="881"/>
                  </a:lnTo>
                  <a:lnTo>
                    <a:pt x="443" y="884"/>
                  </a:lnTo>
                  <a:lnTo>
                    <a:pt x="459" y="887"/>
                  </a:lnTo>
                  <a:lnTo>
                    <a:pt x="476" y="888"/>
                  </a:lnTo>
                  <a:lnTo>
                    <a:pt x="493" y="889"/>
                  </a:lnTo>
                  <a:lnTo>
                    <a:pt x="509" y="889"/>
                  </a:lnTo>
                  <a:lnTo>
                    <a:pt x="509" y="889"/>
                  </a:lnTo>
                  <a:lnTo>
                    <a:pt x="525" y="889"/>
                  </a:lnTo>
                  <a:lnTo>
                    <a:pt x="542" y="888"/>
                  </a:lnTo>
                  <a:lnTo>
                    <a:pt x="558" y="887"/>
                  </a:lnTo>
                  <a:lnTo>
                    <a:pt x="574" y="884"/>
                  </a:lnTo>
                  <a:lnTo>
                    <a:pt x="590" y="881"/>
                  </a:lnTo>
                  <a:lnTo>
                    <a:pt x="606" y="878"/>
                  </a:lnTo>
                  <a:lnTo>
                    <a:pt x="623" y="872"/>
                  </a:lnTo>
                  <a:lnTo>
                    <a:pt x="639" y="867"/>
                  </a:lnTo>
                  <a:lnTo>
                    <a:pt x="654" y="861"/>
                  </a:lnTo>
                  <a:lnTo>
                    <a:pt x="669" y="855"/>
                  </a:lnTo>
                  <a:lnTo>
                    <a:pt x="685" y="847"/>
                  </a:lnTo>
                  <a:lnTo>
                    <a:pt x="699" y="839"/>
                  </a:lnTo>
                  <a:lnTo>
                    <a:pt x="714" y="830"/>
                  </a:lnTo>
                  <a:lnTo>
                    <a:pt x="728" y="821"/>
                  </a:lnTo>
                  <a:lnTo>
                    <a:pt x="742" y="811"/>
                  </a:lnTo>
                  <a:lnTo>
                    <a:pt x="756" y="799"/>
                  </a:lnTo>
                  <a:lnTo>
                    <a:pt x="800" y="844"/>
                  </a:lnTo>
                  <a:lnTo>
                    <a:pt x="800" y="844"/>
                  </a:lnTo>
                  <a:lnTo>
                    <a:pt x="785" y="857"/>
                  </a:lnTo>
                  <a:lnTo>
                    <a:pt x="770" y="869"/>
                  </a:lnTo>
                  <a:lnTo>
                    <a:pt x="753" y="880"/>
                  </a:lnTo>
                  <a:lnTo>
                    <a:pt x="737" y="890"/>
                  </a:lnTo>
                  <a:lnTo>
                    <a:pt x="720" y="900"/>
                  </a:lnTo>
                  <a:lnTo>
                    <a:pt x="703" y="909"/>
                  </a:lnTo>
                  <a:lnTo>
                    <a:pt x="685" y="917"/>
                  </a:lnTo>
                  <a:lnTo>
                    <a:pt x="667" y="925"/>
                  </a:lnTo>
                  <a:lnTo>
                    <a:pt x="648" y="931"/>
                  </a:lnTo>
                  <a:lnTo>
                    <a:pt x="629" y="937"/>
                  </a:lnTo>
                  <a:lnTo>
                    <a:pt x="610" y="942"/>
                  </a:lnTo>
                  <a:lnTo>
                    <a:pt x="590" y="946"/>
                  </a:lnTo>
                  <a:lnTo>
                    <a:pt x="570" y="949"/>
                  </a:lnTo>
                  <a:lnTo>
                    <a:pt x="550" y="952"/>
                  </a:lnTo>
                  <a:lnTo>
                    <a:pt x="529" y="953"/>
                  </a:lnTo>
                  <a:lnTo>
                    <a:pt x="509" y="954"/>
                  </a:lnTo>
                  <a:lnTo>
                    <a:pt x="509" y="954"/>
                  </a:lnTo>
                  <a:close/>
                  <a:moveTo>
                    <a:pt x="845" y="799"/>
                  </a:moveTo>
                  <a:lnTo>
                    <a:pt x="709" y="664"/>
                  </a:lnTo>
                  <a:lnTo>
                    <a:pt x="709" y="664"/>
                  </a:lnTo>
                  <a:lnTo>
                    <a:pt x="712" y="662"/>
                  </a:lnTo>
                  <a:lnTo>
                    <a:pt x="878" y="758"/>
                  </a:lnTo>
                  <a:lnTo>
                    <a:pt x="878" y="758"/>
                  </a:lnTo>
                  <a:lnTo>
                    <a:pt x="862" y="779"/>
                  </a:lnTo>
                  <a:lnTo>
                    <a:pt x="845" y="799"/>
                  </a:lnTo>
                  <a:lnTo>
                    <a:pt x="845" y="799"/>
                  </a:lnTo>
                  <a:close/>
                  <a:moveTo>
                    <a:pt x="909" y="703"/>
                  </a:moveTo>
                  <a:lnTo>
                    <a:pt x="744" y="607"/>
                  </a:lnTo>
                  <a:lnTo>
                    <a:pt x="744" y="607"/>
                  </a:lnTo>
                  <a:lnTo>
                    <a:pt x="744" y="604"/>
                  </a:lnTo>
                  <a:lnTo>
                    <a:pt x="929" y="654"/>
                  </a:lnTo>
                  <a:lnTo>
                    <a:pt x="929" y="654"/>
                  </a:lnTo>
                  <a:lnTo>
                    <a:pt x="920" y="679"/>
                  </a:lnTo>
                  <a:lnTo>
                    <a:pt x="909" y="703"/>
                  </a:lnTo>
                  <a:lnTo>
                    <a:pt x="909" y="703"/>
                  </a:lnTo>
                  <a:close/>
                  <a:moveTo>
                    <a:pt x="946" y="592"/>
                  </a:moveTo>
                  <a:lnTo>
                    <a:pt x="761" y="543"/>
                  </a:lnTo>
                  <a:lnTo>
                    <a:pt x="761" y="543"/>
                  </a:lnTo>
                  <a:lnTo>
                    <a:pt x="761" y="541"/>
                  </a:lnTo>
                  <a:lnTo>
                    <a:pt x="953" y="541"/>
                  </a:lnTo>
                  <a:lnTo>
                    <a:pt x="953" y="541"/>
                  </a:lnTo>
                  <a:lnTo>
                    <a:pt x="950" y="566"/>
                  </a:lnTo>
                  <a:lnTo>
                    <a:pt x="946" y="592"/>
                  </a:lnTo>
                  <a:lnTo>
                    <a:pt x="946" y="592"/>
                  </a:lnTo>
                  <a:close/>
                  <a:moveTo>
                    <a:pt x="761" y="476"/>
                  </a:moveTo>
                  <a:lnTo>
                    <a:pt x="761" y="476"/>
                  </a:lnTo>
                  <a:lnTo>
                    <a:pt x="761" y="474"/>
                  </a:lnTo>
                  <a:lnTo>
                    <a:pt x="946" y="424"/>
                  </a:lnTo>
                  <a:lnTo>
                    <a:pt x="946" y="424"/>
                  </a:lnTo>
                  <a:lnTo>
                    <a:pt x="950" y="451"/>
                  </a:lnTo>
                  <a:lnTo>
                    <a:pt x="953" y="476"/>
                  </a:lnTo>
                  <a:lnTo>
                    <a:pt x="761" y="4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5" name="Freeform 45"/>
            <p:cNvSpPr>
              <a:spLocks noEditPoints="1"/>
            </p:cNvSpPr>
            <p:nvPr/>
          </p:nvSpPr>
          <p:spPr bwMode="auto">
            <a:xfrm>
              <a:off x="8859536" y="5476195"/>
              <a:ext cx="322263" cy="322263"/>
            </a:xfrm>
            <a:custGeom>
              <a:avLst/>
              <a:gdLst>
                <a:gd name="T0" fmla="*/ 246 w 1019"/>
                <a:gd name="T1" fmla="*/ 73 h 1017"/>
                <a:gd name="T2" fmla="*/ 40 w 1019"/>
                <a:gd name="T3" fmla="*/ 311 h 1017"/>
                <a:gd name="T4" fmla="*/ 11 w 1019"/>
                <a:gd name="T5" fmla="*/ 610 h 1017"/>
                <a:gd name="T6" fmla="*/ 168 w 1019"/>
                <a:gd name="T7" fmla="*/ 885 h 1017"/>
                <a:gd name="T8" fmla="*/ 458 w 1019"/>
                <a:gd name="T9" fmla="*/ 1015 h 1017"/>
                <a:gd name="T10" fmla="*/ 752 w 1019"/>
                <a:gd name="T11" fmla="*/ 956 h 1017"/>
                <a:gd name="T12" fmla="*/ 968 w 1019"/>
                <a:gd name="T13" fmla="*/ 728 h 1017"/>
                <a:gd name="T14" fmla="*/ 1012 w 1019"/>
                <a:gd name="T15" fmla="*/ 431 h 1017"/>
                <a:gd name="T16" fmla="*/ 870 w 1019"/>
                <a:gd name="T17" fmla="*/ 149 h 1017"/>
                <a:gd name="T18" fmla="*/ 587 w 1019"/>
                <a:gd name="T19" fmla="*/ 5 h 1017"/>
                <a:gd name="T20" fmla="*/ 649 w 1019"/>
                <a:gd name="T21" fmla="*/ 86 h 1017"/>
                <a:gd name="T22" fmla="*/ 730 w 1019"/>
                <a:gd name="T23" fmla="*/ 197 h 1017"/>
                <a:gd name="T24" fmla="*/ 527 w 1019"/>
                <a:gd name="T25" fmla="*/ 128 h 1017"/>
                <a:gd name="T26" fmla="*/ 331 w 1019"/>
                <a:gd name="T27" fmla="*/ 172 h 1017"/>
                <a:gd name="T28" fmla="*/ 316 w 1019"/>
                <a:gd name="T29" fmla="*/ 108 h 1017"/>
                <a:gd name="T30" fmla="*/ 691 w 1019"/>
                <a:gd name="T31" fmla="*/ 645 h 1017"/>
                <a:gd name="T32" fmla="*/ 644 w 1019"/>
                <a:gd name="T33" fmla="*/ 644 h 1017"/>
                <a:gd name="T34" fmla="*/ 421 w 1019"/>
                <a:gd name="T35" fmla="*/ 677 h 1017"/>
                <a:gd name="T36" fmla="*/ 330 w 1019"/>
                <a:gd name="T37" fmla="*/ 644 h 1017"/>
                <a:gd name="T38" fmla="*/ 191 w 1019"/>
                <a:gd name="T39" fmla="*/ 508 h 1017"/>
                <a:gd name="T40" fmla="*/ 329 w 1019"/>
                <a:gd name="T41" fmla="*/ 372 h 1017"/>
                <a:gd name="T42" fmla="*/ 404 w 1019"/>
                <a:gd name="T43" fmla="*/ 350 h 1017"/>
                <a:gd name="T44" fmla="*/ 615 w 1019"/>
                <a:gd name="T45" fmla="*/ 350 h 1017"/>
                <a:gd name="T46" fmla="*/ 689 w 1019"/>
                <a:gd name="T47" fmla="*/ 373 h 1017"/>
                <a:gd name="T48" fmla="*/ 828 w 1019"/>
                <a:gd name="T49" fmla="*/ 508 h 1017"/>
                <a:gd name="T50" fmla="*/ 689 w 1019"/>
                <a:gd name="T51" fmla="*/ 770 h 1017"/>
                <a:gd name="T52" fmla="*/ 376 w 1019"/>
                <a:gd name="T53" fmla="*/ 797 h 1017"/>
                <a:gd name="T54" fmla="*/ 509 w 1019"/>
                <a:gd name="T55" fmla="*/ 763 h 1017"/>
                <a:gd name="T56" fmla="*/ 330 w 1019"/>
                <a:gd name="T57" fmla="*/ 247 h 1017"/>
                <a:gd name="T58" fmla="*/ 643 w 1019"/>
                <a:gd name="T59" fmla="*/ 220 h 1017"/>
                <a:gd name="T60" fmla="*/ 509 w 1019"/>
                <a:gd name="T61" fmla="*/ 254 h 1017"/>
                <a:gd name="T62" fmla="*/ 65 w 1019"/>
                <a:gd name="T63" fmla="*/ 488 h 1017"/>
                <a:gd name="T64" fmla="*/ 150 w 1019"/>
                <a:gd name="T65" fmla="*/ 248 h 1017"/>
                <a:gd name="T66" fmla="*/ 146 w 1019"/>
                <a:gd name="T67" fmla="*/ 390 h 1017"/>
                <a:gd name="T68" fmla="*/ 138 w 1019"/>
                <a:gd name="T69" fmla="*/ 593 h 1017"/>
                <a:gd name="T70" fmla="*/ 173 w 1019"/>
                <a:gd name="T71" fmla="*/ 799 h 1017"/>
                <a:gd name="T72" fmla="*/ 68 w 1019"/>
                <a:gd name="T73" fmla="*/ 570 h 1017"/>
                <a:gd name="T74" fmla="*/ 370 w 1019"/>
                <a:gd name="T75" fmla="*/ 931 h 1017"/>
                <a:gd name="T76" fmla="*/ 289 w 1019"/>
                <a:gd name="T77" fmla="*/ 820 h 1017"/>
                <a:gd name="T78" fmla="*/ 492 w 1019"/>
                <a:gd name="T79" fmla="*/ 889 h 1017"/>
                <a:gd name="T80" fmla="*/ 688 w 1019"/>
                <a:gd name="T81" fmla="*/ 845 h 1017"/>
                <a:gd name="T82" fmla="*/ 703 w 1019"/>
                <a:gd name="T83" fmla="*/ 909 h 1017"/>
                <a:gd name="T84" fmla="*/ 801 w 1019"/>
                <a:gd name="T85" fmla="*/ 754 h 1017"/>
                <a:gd name="T86" fmla="*/ 885 w 1019"/>
                <a:gd name="T87" fmla="*/ 577 h 1017"/>
                <a:gd name="T88" fmla="*/ 867 w 1019"/>
                <a:gd name="T89" fmla="*/ 375 h 1017"/>
                <a:gd name="T90" fmla="*/ 881 w 1019"/>
                <a:gd name="T91" fmla="*/ 264 h 1017"/>
                <a:gd name="T92" fmla="*/ 954 w 1019"/>
                <a:gd name="T93" fmla="*/ 508 h 1017"/>
                <a:gd name="T94" fmla="*/ 891 w 1019"/>
                <a:gd name="T95" fmla="*/ 737 h 1017"/>
                <a:gd name="T96" fmla="*/ 609 w 1019"/>
                <a:gd name="T97" fmla="*/ 430 h 1017"/>
                <a:gd name="T98" fmla="*/ 498 w 1019"/>
                <a:gd name="T99" fmla="*/ 382 h 1017"/>
                <a:gd name="T100" fmla="*/ 394 w 1019"/>
                <a:gd name="T101" fmla="*/ 457 h 1017"/>
                <a:gd name="T102" fmla="*/ 319 w 1019"/>
                <a:gd name="T103" fmla="*/ 508 h 1017"/>
                <a:gd name="T104" fmla="*/ 399 w 1019"/>
                <a:gd name="T105" fmla="*/ 570 h 1017"/>
                <a:gd name="T106" fmla="*/ 509 w 1019"/>
                <a:gd name="T107" fmla="*/ 636 h 1017"/>
                <a:gd name="T108" fmla="*/ 615 w 1019"/>
                <a:gd name="T109" fmla="*/ 578 h 1017"/>
                <a:gd name="T110" fmla="*/ 700 w 1019"/>
                <a:gd name="T111" fmla="*/ 515 h 1017"/>
                <a:gd name="T112" fmla="*/ 509 w 1019"/>
                <a:gd name="T113" fmla="*/ 572 h 1017"/>
                <a:gd name="T114" fmla="*/ 447 w 1019"/>
                <a:gd name="T115" fmla="*/ 496 h 1017"/>
                <a:gd name="T116" fmla="*/ 546 w 1019"/>
                <a:gd name="T117" fmla="*/ 456 h 1017"/>
                <a:gd name="T118" fmla="*/ 546 w 1019"/>
                <a:gd name="T119" fmla="*/ 56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9" h="1017">
                  <a:moveTo>
                    <a:pt x="509" y="0"/>
                  </a:moveTo>
                  <a:lnTo>
                    <a:pt x="509" y="0"/>
                  </a:lnTo>
                  <a:lnTo>
                    <a:pt x="483" y="0"/>
                  </a:lnTo>
                  <a:lnTo>
                    <a:pt x="458" y="2"/>
                  </a:lnTo>
                  <a:lnTo>
                    <a:pt x="432" y="5"/>
                  </a:lnTo>
                  <a:lnTo>
                    <a:pt x="407" y="10"/>
                  </a:lnTo>
                  <a:lnTo>
                    <a:pt x="382" y="16"/>
                  </a:lnTo>
                  <a:lnTo>
                    <a:pt x="359" y="22"/>
                  </a:lnTo>
                  <a:lnTo>
                    <a:pt x="334" y="30"/>
                  </a:lnTo>
                  <a:lnTo>
                    <a:pt x="312" y="40"/>
                  </a:lnTo>
                  <a:lnTo>
                    <a:pt x="289" y="50"/>
                  </a:lnTo>
                  <a:lnTo>
                    <a:pt x="268" y="61"/>
                  </a:lnTo>
                  <a:lnTo>
                    <a:pt x="246" y="73"/>
                  </a:lnTo>
                  <a:lnTo>
                    <a:pt x="225" y="87"/>
                  </a:lnTo>
                  <a:lnTo>
                    <a:pt x="205" y="101"/>
                  </a:lnTo>
                  <a:lnTo>
                    <a:pt x="186" y="116"/>
                  </a:lnTo>
                  <a:lnTo>
                    <a:pt x="168" y="132"/>
                  </a:lnTo>
                  <a:lnTo>
                    <a:pt x="150" y="149"/>
                  </a:lnTo>
                  <a:lnTo>
                    <a:pt x="132" y="166"/>
                  </a:lnTo>
                  <a:lnTo>
                    <a:pt x="117" y="184"/>
                  </a:lnTo>
                  <a:lnTo>
                    <a:pt x="101" y="204"/>
                  </a:lnTo>
                  <a:lnTo>
                    <a:pt x="87" y="224"/>
                  </a:lnTo>
                  <a:lnTo>
                    <a:pt x="74" y="245"/>
                  </a:lnTo>
                  <a:lnTo>
                    <a:pt x="62" y="266"/>
                  </a:lnTo>
                  <a:lnTo>
                    <a:pt x="51" y="288"/>
                  </a:lnTo>
                  <a:lnTo>
                    <a:pt x="40" y="311"/>
                  </a:lnTo>
                  <a:lnTo>
                    <a:pt x="32" y="334"/>
                  </a:lnTo>
                  <a:lnTo>
                    <a:pt x="23" y="357"/>
                  </a:lnTo>
                  <a:lnTo>
                    <a:pt x="17" y="382"/>
                  </a:lnTo>
                  <a:lnTo>
                    <a:pt x="11" y="405"/>
                  </a:lnTo>
                  <a:lnTo>
                    <a:pt x="7" y="431"/>
                  </a:lnTo>
                  <a:lnTo>
                    <a:pt x="4" y="457"/>
                  </a:lnTo>
                  <a:lnTo>
                    <a:pt x="2" y="483"/>
                  </a:lnTo>
                  <a:lnTo>
                    <a:pt x="0" y="508"/>
                  </a:lnTo>
                  <a:lnTo>
                    <a:pt x="0" y="508"/>
                  </a:lnTo>
                  <a:lnTo>
                    <a:pt x="2" y="534"/>
                  </a:lnTo>
                  <a:lnTo>
                    <a:pt x="4" y="560"/>
                  </a:lnTo>
                  <a:lnTo>
                    <a:pt x="7" y="586"/>
                  </a:lnTo>
                  <a:lnTo>
                    <a:pt x="11" y="610"/>
                  </a:lnTo>
                  <a:lnTo>
                    <a:pt x="17" y="635"/>
                  </a:lnTo>
                  <a:lnTo>
                    <a:pt x="23" y="660"/>
                  </a:lnTo>
                  <a:lnTo>
                    <a:pt x="32" y="683"/>
                  </a:lnTo>
                  <a:lnTo>
                    <a:pt x="40" y="706"/>
                  </a:lnTo>
                  <a:lnTo>
                    <a:pt x="51" y="728"/>
                  </a:lnTo>
                  <a:lnTo>
                    <a:pt x="62" y="751"/>
                  </a:lnTo>
                  <a:lnTo>
                    <a:pt x="74" y="772"/>
                  </a:lnTo>
                  <a:lnTo>
                    <a:pt x="87" y="793"/>
                  </a:lnTo>
                  <a:lnTo>
                    <a:pt x="101" y="813"/>
                  </a:lnTo>
                  <a:lnTo>
                    <a:pt x="117" y="831"/>
                  </a:lnTo>
                  <a:lnTo>
                    <a:pt x="132" y="851"/>
                  </a:lnTo>
                  <a:lnTo>
                    <a:pt x="150" y="868"/>
                  </a:lnTo>
                  <a:lnTo>
                    <a:pt x="168" y="885"/>
                  </a:lnTo>
                  <a:lnTo>
                    <a:pt x="186" y="901"/>
                  </a:lnTo>
                  <a:lnTo>
                    <a:pt x="205" y="916"/>
                  </a:lnTo>
                  <a:lnTo>
                    <a:pt x="225" y="930"/>
                  </a:lnTo>
                  <a:lnTo>
                    <a:pt x="246" y="943"/>
                  </a:lnTo>
                  <a:lnTo>
                    <a:pt x="268" y="956"/>
                  </a:lnTo>
                  <a:lnTo>
                    <a:pt x="289" y="967"/>
                  </a:lnTo>
                  <a:lnTo>
                    <a:pt x="312" y="977"/>
                  </a:lnTo>
                  <a:lnTo>
                    <a:pt x="334" y="986"/>
                  </a:lnTo>
                  <a:lnTo>
                    <a:pt x="359" y="994"/>
                  </a:lnTo>
                  <a:lnTo>
                    <a:pt x="382" y="1001"/>
                  </a:lnTo>
                  <a:lnTo>
                    <a:pt x="407" y="1007"/>
                  </a:lnTo>
                  <a:lnTo>
                    <a:pt x="432" y="1012"/>
                  </a:lnTo>
                  <a:lnTo>
                    <a:pt x="458" y="1015"/>
                  </a:lnTo>
                  <a:lnTo>
                    <a:pt x="483" y="1017"/>
                  </a:lnTo>
                  <a:lnTo>
                    <a:pt x="509" y="1017"/>
                  </a:lnTo>
                  <a:lnTo>
                    <a:pt x="509" y="1017"/>
                  </a:lnTo>
                  <a:lnTo>
                    <a:pt x="536" y="1017"/>
                  </a:lnTo>
                  <a:lnTo>
                    <a:pt x="562" y="1015"/>
                  </a:lnTo>
                  <a:lnTo>
                    <a:pt x="587" y="1012"/>
                  </a:lnTo>
                  <a:lnTo>
                    <a:pt x="612" y="1007"/>
                  </a:lnTo>
                  <a:lnTo>
                    <a:pt x="637" y="1001"/>
                  </a:lnTo>
                  <a:lnTo>
                    <a:pt x="660" y="994"/>
                  </a:lnTo>
                  <a:lnTo>
                    <a:pt x="684" y="986"/>
                  </a:lnTo>
                  <a:lnTo>
                    <a:pt x="708" y="977"/>
                  </a:lnTo>
                  <a:lnTo>
                    <a:pt x="730" y="967"/>
                  </a:lnTo>
                  <a:lnTo>
                    <a:pt x="752" y="956"/>
                  </a:lnTo>
                  <a:lnTo>
                    <a:pt x="773" y="943"/>
                  </a:lnTo>
                  <a:lnTo>
                    <a:pt x="793" y="930"/>
                  </a:lnTo>
                  <a:lnTo>
                    <a:pt x="814" y="916"/>
                  </a:lnTo>
                  <a:lnTo>
                    <a:pt x="833" y="901"/>
                  </a:lnTo>
                  <a:lnTo>
                    <a:pt x="851" y="885"/>
                  </a:lnTo>
                  <a:lnTo>
                    <a:pt x="870" y="868"/>
                  </a:lnTo>
                  <a:lnTo>
                    <a:pt x="886" y="851"/>
                  </a:lnTo>
                  <a:lnTo>
                    <a:pt x="902" y="831"/>
                  </a:lnTo>
                  <a:lnTo>
                    <a:pt x="917" y="813"/>
                  </a:lnTo>
                  <a:lnTo>
                    <a:pt x="932" y="793"/>
                  </a:lnTo>
                  <a:lnTo>
                    <a:pt x="945" y="772"/>
                  </a:lnTo>
                  <a:lnTo>
                    <a:pt x="956" y="751"/>
                  </a:lnTo>
                  <a:lnTo>
                    <a:pt x="968" y="728"/>
                  </a:lnTo>
                  <a:lnTo>
                    <a:pt x="978" y="706"/>
                  </a:lnTo>
                  <a:lnTo>
                    <a:pt x="988" y="683"/>
                  </a:lnTo>
                  <a:lnTo>
                    <a:pt x="995" y="660"/>
                  </a:lnTo>
                  <a:lnTo>
                    <a:pt x="1003" y="635"/>
                  </a:lnTo>
                  <a:lnTo>
                    <a:pt x="1008" y="610"/>
                  </a:lnTo>
                  <a:lnTo>
                    <a:pt x="1012" y="586"/>
                  </a:lnTo>
                  <a:lnTo>
                    <a:pt x="1015" y="560"/>
                  </a:lnTo>
                  <a:lnTo>
                    <a:pt x="1018" y="534"/>
                  </a:lnTo>
                  <a:lnTo>
                    <a:pt x="1019" y="508"/>
                  </a:lnTo>
                  <a:lnTo>
                    <a:pt x="1019" y="508"/>
                  </a:lnTo>
                  <a:lnTo>
                    <a:pt x="1018" y="483"/>
                  </a:lnTo>
                  <a:lnTo>
                    <a:pt x="1015" y="457"/>
                  </a:lnTo>
                  <a:lnTo>
                    <a:pt x="1012" y="431"/>
                  </a:lnTo>
                  <a:lnTo>
                    <a:pt x="1008" y="405"/>
                  </a:lnTo>
                  <a:lnTo>
                    <a:pt x="1003" y="382"/>
                  </a:lnTo>
                  <a:lnTo>
                    <a:pt x="995" y="357"/>
                  </a:lnTo>
                  <a:lnTo>
                    <a:pt x="988" y="334"/>
                  </a:lnTo>
                  <a:lnTo>
                    <a:pt x="978" y="311"/>
                  </a:lnTo>
                  <a:lnTo>
                    <a:pt x="968" y="288"/>
                  </a:lnTo>
                  <a:lnTo>
                    <a:pt x="956" y="266"/>
                  </a:lnTo>
                  <a:lnTo>
                    <a:pt x="945" y="245"/>
                  </a:lnTo>
                  <a:lnTo>
                    <a:pt x="932" y="224"/>
                  </a:lnTo>
                  <a:lnTo>
                    <a:pt x="917" y="204"/>
                  </a:lnTo>
                  <a:lnTo>
                    <a:pt x="902" y="184"/>
                  </a:lnTo>
                  <a:lnTo>
                    <a:pt x="886" y="166"/>
                  </a:lnTo>
                  <a:lnTo>
                    <a:pt x="870" y="149"/>
                  </a:lnTo>
                  <a:lnTo>
                    <a:pt x="851" y="132"/>
                  </a:lnTo>
                  <a:lnTo>
                    <a:pt x="833" y="116"/>
                  </a:lnTo>
                  <a:lnTo>
                    <a:pt x="814" y="101"/>
                  </a:lnTo>
                  <a:lnTo>
                    <a:pt x="793" y="87"/>
                  </a:lnTo>
                  <a:lnTo>
                    <a:pt x="773" y="73"/>
                  </a:lnTo>
                  <a:lnTo>
                    <a:pt x="752" y="61"/>
                  </a:lnTo>
                  <a:lnTo>
                    <a:pt x="730" y="50"/>
                  </a:lnTo>
                  <a:lnTo>
                    <a:pt x="708" y="40"/>
                  </a:lnTo>
                  <a:lnTo>
                    <a:pt x="684" y="30"/>
                  </a:lnTo>
                  <a:lnTo>
                    <a:pt x="660" y="22"/>
                  </a:lnTo>
                  <a:lnTo>
                    <a:pt x="637" y="16"/>
                  </a:lnTo>
                  <a:lnTo>
                    <a:pt x="612" y="10"/>
                  </a:lnTo>
                  <a:lnTo>
                    <a:pt x="587" y="5"/>
                  </a:lnTo>
                  <a:lnTo>
                    <a:pt x="562" y="2"/>
                  </a:lnTo>
                  <a:lnTo>
                    <a:pt x="536" y="0"/>
                  </a:lnTo>
                  <a:lnTo>
                    <a:pt x="509" y="0"/>
                  </a:lnTo>
                  <a:lnTo>
                    <a:pt x="509" y="0"/>
                  </a:lnTo>
                  <a:close/>
                  <a:moveTo>
                    <a:pt x="509" y="63"/>
                  </a:moveTo>
                  <a:lnTo>
                    <a:pt x="509" y="63"/>
                  </a:lnTo>
                  <a:lnTo>
                    <a:pt x="530" y="63"/>
                  </a:lnTo>
                  <a:lnTo>
                    <a:pt x="551" y="65"/>
                  </a:lnTo>
                  <a:lnTo>
                    <a:pt x="571" y="67"/>
                  </a:lnTo>
                  <a:lnTo>
                    <a:pt x="591" y="71"/>
                  </a:lnTo>
                  <a:lnTo>
                    <a:pt x="611" y="75"/>
                  </a:lnTo>
                  <a:lnTo>
                    <a:pt x="630" y="79"/>
                  </a:lnTo>
                  <a:lnTo>
                    <a:pt x="649" y="86"/>
                  </a:lnTo>
                  <a:lnTo>
                    <a:pt x="668" y="92"/>
                  </a:lnTo>
                  <a:lnTo>
                    <a:pt x="686" y="100"/>
                  </a:lnTo>
                  <a:lnTo>
                    <a:pt x="703" y="108"/>
                  </a:lnTo>
                  <a:lnTo>
                    <a:pt x="720" y="117"/>
                  </a:lnTo>
                  <a:lnTo>
                    <a:pt x="738" y="126"/>
                  </a:lnTo>
                  <a:lnTo>
                    <a:pt x="755" y="137"/>
                  </a:lnTo>
                  <a:lnTo>
                    <a:pt x="770" y="148"/>
                  </a:lnTo>
                  <a:lnTo>
                    <a:pt x="786" y="160"/>
                  </a:lnTo>
                  <a:lnTo>
                    <a:pt x="801" y="173"/>
                  </a:lnTo>
                  <a:lnTo>
                    <a:pt x="756" y="218"/>
                  </a:lnTo>
                  <a:lnTo>
                    <a:pt x="756" y="218"/>
                  </a:lnTo>
                  <a:lnTo>
                    <a:pt x="743" y="207"/>
                  </a:lnTo>
                  <a:lnTo>
                    <a:pt x="730" y="197"/>
                  </a:lnTo>
                  <a:lnTo>
                    <a:pt x="716" y="188"/>
                  </a:lnTo>
                  <a:lnTo>
                    <a:pt x="702" y="179"/>
                  </a:lnTo>
                  <a:lnTo>
                    <a:pt x="688" y="172"/>
                  </a:lnTo>
                  <a:lnTo>
                    <a:pt x="673" y="164"/>
                  </a:lnTo>
                  <a:lnTo>
                    <a:pt x="658" y="157"/>
                  </a:lnTo>
                  <a:lnTo>
                    <a:pt x="643" y="151"/>
                  </a:lnTo>
                  <a:lnTo>
                    <a:pt x="627" y="146"/>
                  </a:lnTo>
                  <a:lnTo>
                    <a:pt x="611" y="140"/>
                  </a:lnTo>
                  <a:lnTo>
                    <a:pt x="595" y="136"/>
                  </a:lnTo>
                  <a:lnTo>
                    <a:pt x="578" y="133"/>
                  </a:lnTo>
                  <a:lnTo>
                    <a:pt x="562" y="131"/>
                  </a:lnTo>
                  <a:lnTo>
                    <a:pt x="544" y="129"/>
                  </a:lnTo>
                  <a:lnTo>
                    <a:pt x="527" y="128"/>
                  </a:lnTo>
                  <a:lnTo>
                    <a:pt x="509" y="126"/>
                  </a:lnTo>
                  <a:lnTo>
                    <a:pt x="509" y="126"/>
                  </a:lnTo>
                  <a:lnTo>
                    <a:pt x="492" y="128"/>
                  </a:lnTo>
                  <a:lnTo>
                    <a:pt x="475" y="129"/>
                  </a:lnTo>
                  <a:lnTo>
                    <a:pt x="458" y="131"/>
                  </a:lnTo>
                  <a:lnTo>
                    <a:pt x="440" y="133"/>
                  </a:lnTo>
                  <a:lnTo>
                    <a:pt x="424" y="136"/>
                  </a:lnTo>
                  <a:lnTo>
                    <a:pt x="408" y="140"/>
                  </a:lnTo>
                  <a:lnTo>
                    <a:pt x="392" y="146"/>
                  </a:lnTo>
                  <a:lnTo>
                    <a:pt x="376" y="151"/>
                  </a:lnTo>
                  <a:lnTo>
                    <a:pt x="361" y="157"/>
                  </a:lnTo>
                  <a:lnTo>
                    <a:pt x="346" y="164"/>
                  </a:lnTo>
                  <a:lnTo>
                    <a:pt x="331" y="172"/>
                  </a:lnTo>
                  <a:lnTo>
                    <a:pt x="317" y="179"/>
                  </a:lnTo>
                  <a:lnTo>
                    <a:pt x="303" y="188"/>
                  </a:lnTo>
                  <a:lnTo>
                    <a:pt x="289" y="197"/>
                  </a:lnTo>
                  <a:lnTo>
                    <a:pt x="276" y="207"/>
                  </a:lnTo>
                  <a:lnTo>
                    <a:pt x="263" y="218"/>
                  </a:lnTo>
                  <a:lnTo>
                    <a:pt x="218" y="173"/>
                  </a:lnTo>
                  <a:lnTo>
                    <a:pt x="218" y="173"/>
                  </a:lnTo>
                  <a:lnTo>
                    <a:pt x="233" y="160"/>
                  </a:lnTo>
                  <a:lnTo>
                    <a:pt x="248" y="148"/>
                  </a:lnTo>
                  <a:lnTo>
                    <a:pt x="264" y="137"/>
                  </a:lnTo>
                  <a:lnTo>
                    <a:pt x="282" y="126"/>
                  </a:lnTo>
                  <a:lnTo>
                    <a:pt x="298" y="117"/>
                  </a:lnTo>
                  <a:lnTo>
                    <a:pt x="316" y="108"/>
                  </a:lnTo>
                  <a:lnTo>
                    <a:pt x="333" y="100"/>
                  </a:lnTo>
                  <a:lnTo>
                    <a:pt x="351" y="92"/>
                  </a:lnTo>
                  <a:lnTo>
                    <a:pt x="370" y="86"/>
                  </a:lnTo>
                  <a:lnTo>
                    <a:pt x="389" y="79"/>
                  </a:lnTo>
                  <a:lnTo>
                    <a:pt x="408" y="75"/>
                  </a:lnTo>
                  <a:lnTo>
                    <a:pt x="427" y="71"/>
                  </a:lnTo>
                  <a:lnTo>
                    <a:pt x="448" y="67"/>
                  </a:lnTo>
                  <a:lnTo>
                    <a:pt x="468" y="65"/>
                  </a:lnTo>
                  <a:lnTo>
                    <a:pt x="489" y="63"/>
                  </a:lnTo>
                  <a:lnTo>
                    <a:pt x="509" y="63"/>
                  </a:lnTo>
                  <a:lnTo>
                    <a:pt x="509" y="63"/>
                  </a:lnTo>
                  <a:close/>
                  <a:moveTo>
                    <a:pt x="691" y="645"/>
                  </a:moveTo>
                  <a:lnTo>
                    <a:pt x="691" y="645"/>
                  </a:lnTo>
                  <a:lnTo>
                    <a:pt x="690" y="645"/>
                  </a:lnTo>
                  <a:lnTo>
                    <a:pt x="690" y="645"/>
                  </a:lnTo>
                  <a:lnTo>
                    <a:pt x="689" y="644"/>
                  </a:lnTo>
                  <a:lnTo>
                    <a:pt x="689" y="644"/>
                  </a:lnTo>
                  <a:lnTo>
                    <a:pt x="684" y="639"/>
                  </a:lnTo>
                  <a:lnTo>
                    <a:pt x="679" y="636"/>
                  </a:lnTo>
                  <a:lnTo>
                    <a:pt x="673" y="635"/>
                  </a:lnTo>
                  <a:lnTo>
                    <a:pt x="667" y="634"/>
                  </a:lnTo>
                  <a:lnTo>
                    <a:pt x="660" y="635"/>
                  </a:lnTo>
                  <a:lnTo>
                    <a:pt x="655" y="636"/>
                  </a:lnTo>
                  <a:lnTo>
                    <a:pt x="650" y="639"/>
                  </a:lnTo>
                  <a:lnTo>
                    <a:pt x="644" y="644"/>
                  </a:lnTo>
                  <a:lnTo>
                    <a:pt x="644" y="644"/>
                  </a:lnTo>
                  <a:lnTo>
                    <a:pt x="630" y="657"/>
                  </a:lnTo>
                  <a:lnTo>
                    <a:pt x="614" y="667"/>
                  </a:lnTo>
                  <a:lnTo>
                    <a:pt x="598" y="677"/>
                  </a:lnTo>
                  <a:lnTo>
                    <a:pt x="581" y="685"/>
                  </a:lnTo>
                  <a:lnTo>
                    <a:pt x="564" y="691"/>
                  </a:lnTo>
                  <a:lnTo>
                    <a:pt x="546" y="695"/>
                  </a:lnTo>
                  <a:lnTo>
                    <a:pt x="527" y="698"/>
                  </a:lnTo>
                  <a:lnTo>
                    <a:pt x="509" y="699"/>
                  </a:lnTo>
                  <a:lnTo>
                    <a:pt x="491" y="698"/>
                  </a:lnTo>
                  <a:lnTo>
                    <a:pt x="473" y="695"/>
                  </a:lnTo>
                  <a:lnTo>
                    <a:pt x="455" y="691"/>
                  </a:lnTo>
                  <a:lnTo>
                    <a:pt x="437" y="685"/>
                  </a:lnTo>
                  <a:lnTo>
                    <a:pt x="421" y="677"/>
                  </a:lnTo>
                  <a:lnTo>
                    <a:pt x="404" y="667"/>
                  </a:lnTo>
                  <a:lnTo>
                    <a:pt x="389" y="657"/>
                  </a:lnTo>
                  <a:lnTo>
                    <a:pt x="375" y="644"/>
                  </a:lnTo>
                  <a:lnTo>
                    <a:pt x="375" y="644"/>
                  </a:lnTo>
                  <a:lnTo>
                    <a:pt x="370" y="639"/>
                  </a:lnTo>
                  <a:lnTo>
                    <a:pt x="364" y="636"/>
                  </a:lnTo>
                  <a:lnTo>
                    <a:pt x="358" y="635"/>
                  </a:lnTo>
                  <a:lnTo>
                    <a:pt x="352" y="634"/>
                  </a:lnTo>
                  <a:lnTo>
                    <a:pt x="346" y="635"/>
                  </a:lnTo>
                  <a:lnTo>
                    <a:pt x="340" y="636"/>
                  </a:lnTo>
                  <a:lnTo>
                    <a:pt x="334" y="639"/>
                  </a:lnTo>
                  <a:lnTo>
                    <a:pt x="330" y="644"/>
                  </a:lnTo>
                  <a:lnTo>
                    <a:pt x="330" y="644"/>
                  </a:lnTo>
                  <a:lnTo>
                    <a:pt x="329" y="645"/>
                  </a:lnTo>
                  <a:lnTo>
                    <a:pt x="329" y="645"/>
                  </a:lnTo>
                  <a:lnTo>
                    <a:pt x="328" y="645"/>
                  </a:lnTo>
                  <a:lnTo>
                    <a:pt x="263" y="709"/>
                  </a:lnTo>
                  <a:lnTo>
                    <a:pt x="263" y="709"/>
                  </a:lnTo>
                  <a:lnTo>
                    <a:pt x="247" y="689"/>
                  </a:lnTo>
                  <a:lnTo>
                    <a:pt x="233" y="666"/>
                  </a:lnTo>
                  <a:lnTo>
                    <a:pt x="220" y="641"/>
                  </a:lnTo>
                  <a:lnTo>
                    <a:pt x="211" y="617"/>
                  </a:lnTo>
                  <a:lnTo>
                    <a:pt x="202" y="591"/>
                  </a:lnTo>
                  <a:lnTo>
                    <a:pt x="197" y="564"/>
                  </a:lnTo>
                  <a:lnTo>
                    <a:pt x="193" y="536"/>
                  </a:lnTo>
                  <a:lnTo>
                    <a:pt x="191" y="508"/>
                  </a:lnTo>
                  <a:lnTo>
                    <a:pt x="191" y="508"/>
                  </a:lnTo>
                  <a:lnTo>
                    <a:pt x="193" y="481"/>
                  </a:lnTo>
                  <a:lnTo>
                    <a:pt x="197" y="453"/>
                  </a:lnTo>
                  <a:lnTo>
                    <a:pt x="202" y="426"/>
                  </a:lnTo>
                  <a:lnTo>
                    <a:pt x="211" y="400"/>
                  </a:lnTo>
                  <a:lnTo>
                    <a:pt x="220" y="375"/>
                  </a:lnTo>
                  <a:lnTo>
                    <a:pt x="233" y="351"/>
                  </a:lnTo>
                  <a:lnTo>
                    <a:pt x="247" y="328"/>
                  </a:lnTo>
                  <a:lnTo>
                    <a:pt x="263" y="307"/>
                  </a:lnTo>
                  <a:lnTo>
                    <a:pt x="328" y="372"/>
                  </a:lnTo>
                  <a:lnTo>
                    <a:pt x="328" y="372"/>
                  </a:lnTo>
                  <a:lnTo>
                    <a:pt x="329" y="372"/>
                  </a:lnTo>
                  <a:lnTo>
                    <a:pt x="329" y="372"/>
                  </a:lnTo>
                  <a:lnTo>
                    <a:pt x="330" y="373"/>
                  </a:lnTo>
                  <a:lnTo>
                    <a:pt x="330" y="373"/>
                  </a:lnTo>
                  <a:lnTo>
                    <a:pt x="334" y="378"/>
                  </a:lnTo>
                  <a:lnTo>
                    <a:pt x="341" y="381"/>
                  </a:lnTo>
                  <a:lnTo>
                    <a:pt x="346" y="382"/>
                  </a:lnTo>
                  <a:lnTo>
                    <a:pt x="352" y="383"/>
                  </a:lnTo>
                  <a:lnTo>
                    <a:pt x="358" y="382"/>
                  </a:lnTo>
                  <a:lnTo>
                    <a:pt x="364" y="381"/>
                  </a:lnTo>
                  <a:lnTo>
                    <a:pt x="370" y="378"/>
                  </a:lnTo>
                  <a:lnTo>
                    <a:pt x="375" y="373"/>
                  </a:lnTo>
                  <a:lnTo>
                    <a:pt x="375" y="373"/>
                  </a:lnTo>
                  <a:lnTo>
                    <a:pt x="389" y="360"/>
                  </a:lnTo>
                  <a:lnTo>
                    <a:pt x="404" y="350"/>
                  </a:lnTo>
                  <a:lnTo>
                    <a:pt x="420" y="340"/>
                  </a:lnTo>
                  <a:lnTo>
                    <a:pt x="436" y="332"/>
                  </a:lnTo>
                  <a:lnTo>
                    <a:pt x="454" y="326"/>
                  </a:lnTo>
                  <a:lnTo>
                    <a:pt x="471" y="322"/>
                  </a:lnTo>
                  <a:lnTo>
                    <a:pt x="491" y="319"/>
                  </a:lnTo>
                  <a:lnTo>
                    <a:pt x="509" y="317"/>
                  </a:lnTo>
                  <a:lnTo>
                    <a:pt x="509" y="317"/>
                  </a:lnTo>
                  <a:lnTo>
                    <a:pt x="528" y="319"/>
                  </a:lnTo>
                  <a:lnTo>
                    <a:pt x="547" y="322"/>
                  </a:lnTo>
                  <a:lnTo>
                    <a:pt x="565" y="326"/>
                  </a:lnTo>
                  <a:lnTo>
                    <a:pt x="582" y="332"/>
                  </a:lnTo>
                  <a:lnTo>
                    <a:pt x="599" y="340"/>
                  </a:lnTo>
                  <a:lnTo>
                    <a:pt x="615" y="350"/>
                  </a:lnTo>
                  <a:lnTo>
                    <a:pt x="630" y="360"/>
                  </a:lnTo>
                  <a:lnTo>
                    <a:pt x="644" y="373"/>
                  </a:lnTo>
                  <a:lnTo>
                    <a:pt x="644" y="373"/>
                  </a:lnTo>
                  <a:lnTo>
                    <a:pt x="650" y="378"/>
                  </a:lnTo>
                  <a:lnTo>
                    <a:pt x="655" y="381"/>
                  </a:lnTo>
                  <a:lnTo>
                    <a:pt x="660" y="382"/>
                  </a:lnTo>
                  <a:lnTo>
                    <a:pt x="667" y="383"/>
                  </a:lnTo>
                  <a:lnTo>
                    <a:pt x="667" y="383"/>
                  </a:lnTo>
                  <a:lnTo>
                    <a:pt x="673" y="382"/>
                  </a:lnTo>
                  <a:lnTo>
                    <a:pt x="679" y="381"/>
                  </a:lnTo>
                  <a:lnTo>
                    <a:pt x="684" y="378"/>
                  </a:lnTo>
                  <a:lnTo>
                    <a:pt x="689" y="373"/>
                  </a:lnTo>
                  <a:lnTo>
                    <a:pt x="689" y="373"/>
                  </a:lnTo>
                  <a:lnTo>
                    <a:pt x="690" y="372"/>
                  </a:lnTo>
                  <a:lnTo>
                    <a:pt x="690" y="372"/>
                  </a:lnTo>
                  <a:lnTo>
                    <a:pt x="691" y="372"/>
                  </a:lnTo>
                  <a:lnTo>
                    <a:pt x="756" y="307"/>
                  </a:lnTo>
                  <a:lnTo>
                    <a:pt x="756" y="307"/>
                  </a:lnTo>
                  <a:lnTo>
                    <a:pt x="772" y="328"/>
                  </a:lnTo>
                  <a:lnTo>
                    <a:pt x="786" y="351"/>
                  </a:lnTo>
                  <a:lnTo>
                    <a:pt x="798" y="375"/>
                  </a:lnTo>
                  <a:lnTo>
                    <a:pt x="808" y="400"/>
                  </a:lnTo>
                  <a:lnTo>
                    <a:pt x="817" y="426"/>
                  </a:lnTo>
                  <a:lnTo>
                    <a:pt x="822" y="453"/>
                  </a:lnTo>
                  <a:lnTo>
                    <a:pt x="827" y="481"/>
                  </a:lnTo>
                  <a:lnTo>
                    <a:pt x="828" y="508"/>
                  </a:lnTo>
                  <a:lnTo>
                    <a:pt x="828" y="508"/>
                  </a:lnTo>
                  <a:lnTo>
                    <a:pt x="827" y="536"/>
                  </a:lnTo>
                  <a:lnTo>
                    <a:pt x="822" y="564"/>
                  </a:lnTo>
                  <a:lnTo>
                    <a:pt x="817" y="591"/>
                  </a:lnTo>
                  <a:lnTo>
                    <a:pt x="808" y="617"/>
                  </a:lnTo>
                  <a:lnTo>
                    <a:pt x="798" y="641"/>
                  </a:lnTo>
                  <a:lnTo>
                    <a:pt x="786" y="666"/>
                  </a:lnTo>
                  <a:lnTo>
                    <a:pt x="772" y="689"/>
                  </a:lnTo>
                  <a:lnTo>
                    <a:pt x="756" y="709"/>
                  </a:lnTo>
                  <a:lnTo>
                    <a:pt x="691" y="645"/>
                  </a:lnTo>
                  <a:close/>
                  <a:moveTo>
                    <a:pt x="711" y="754"/>
                  </a:moveTo>
                  <a:lnTo>
                    <a:pt x="711" y="754"/>
                  </a:lnTo>
                  <a:lnTo>
                    <a:pt x="689" y="770"/>
                  </a:lnTo>
                  <a:lnTo>
                    <a:pt x="667" y="784"/>
                  </a:lnTo>
                  <a:lnTo>
                    <a:pt x="643" y="797"/>
                  </a:lnTo>
                  <a:lnTo>
                    <a:pt x="618" y="808"/>
                  </a:lnTo>
                  <a:lnTo>
                    <a:pt x="592" y="815"/>
                  </a:lnTo>
                  <a:lnTo>
                    <a:pt x="565" y="822"/>
                  </a:lnTo>
                  <a:lnTo>
                    <a:pt x="538" y="825"/>
                  </a:lnTo>
                  <a:lnTo>
                    <a:pt x="509" y="826"/>
                  </a:lnTo>
                  <a:lnTo>
                    <a:pt x="509" y="826"/>
                  </a:lnTo>
                  <a:lnTo>
                    <a:pt x="481" y="825"/>
                  </a:lnTo>
                  <a:lnTo>
                    <a:pt x="453" y="822"/>
                  </a:lnTo>
                  <a:lnTo>
                    <a:pt x="426" y="815"/>
                  </a:lnTo>
                  <a:lnTo>
                    <a:pt x="401" y="808"/>
                  </a:lnTo>
                  <a:lnTo>
                    <a:pt x="376" y="797"/>
                  </a:lnTo>
                  <a:lnTo>
                    <a:pt x="352" y="784"/>
                  </a:lnTo>
                  <a:lnTo>
                    <a:pt x="330" y="770"/>
                  </a:lnTo>
                  <a:lnTo>
                    <a:pt x="308" y="754"/>
                  </a:lnTo>
                  <a:lnTo>
                    <a:pt x="353" y="709"/>
                  </a:lnTo>
                  <a:lnTo>
                    <a:pt x="353" y="709"/>
                  </a:lnTo>
                  <a:lnTo>
                    <a:pt x="371" y="722"/>
                  </a:lnTo>
                  <a:lnTo>
                    <a:pt x="390" y="733"/>
                  </a:lnTo>
                  <a:lnTo>
                    <a:pt x="408" y="741"/>
                  </a:lnTo>
                  <a:lnTo>
                    <a:pt x="427" y="749"/>
                  </a:lnTo>
                  <a:lnTo>
                    <a:pt x="448" y="755"/>
                  </a:lnTo>
                  <a:lnTo>
                    <a:pt x="468" y="760"/>
                  </a:lnTo>
                  <a:lnTo>
                    <a:pt x="489" y="762"/>
                  </a:lnTo>
                  <a:lnTo>
                    <a:pt x="509" y="763"/>
                  </a:lnTo>
                  <a:lnTo>
                    <a:pt x="509" y="763"/>
                  </a:lnTo>
                  <a:lnTo>
                    <a:pt x="530" y="762"/>
                  </a:lnTo>
                  <a:lnTo>
                    <a:pt x="551" y="760"/>
                  </a:lnTo>
                  <a:lnTo>
                    <a:pt x="571" y="755"/>
                  </a:lnTo>
                  <a:lnTo>
                    <a:pt x="591" y="749"/>
                  </a:lnTo>
                  <a:lnTo>
                    <a:pt x="611" y="741"/>
                  </a:lnTo>
                  <a:lnTo>
                    <a:pt x="629" y="733"/>
                  </a:lnTo>
                  <a:lnTo>
                    <a:pt x="647" y="722"/>
                  </a:lnTo>
                  <a:lnTo>
                    <a:pt x="666" y="709"/>
                  </a:lnTo>
                  <a:lnTo>
                    <a:pt x="711" y="754"/>
                  </a:lnTo>
                  <a:close/>
                  <a:moveTo>
                    <a:pt x="308" y="263"/>
                  </a:moveTo>
                  <a:lnTo>
                    <a:pt x="308" y="263"/>
                  </a:lnTo>
                  <a:lnTo>
                    <a:pt x="330" y="247"/>
                  </a:lnTo>
                  <a:lnTo>
                    <a:pt x="352" y="232"/>
                  </a:lnTo>
                  <a:lnTo>
                    <a:pt x="376" y="220"/>
                  </a:lnTo>
                  <a:lnTo>
                    <a:pt x="401" y="209"/>
                  </a:lnTo>
                  <a:lnTo>
                    <a:pt x="426" y="202"/>
                  </a:lnTo>
                  <a:lnTo>
                    <a:pt x="453" y="195"/>
                  </a:lnTo>
                  <a:lnTo>
                    <a:pt x="481" y="192"/>
                  </a:lnTo>
                  <a:lnTo>
                    <a:pt x="509" y="191"/>
                  </a:lnTo>
                  <a:lnTo>
                    <a:pt x="509" y="191"/>
                  </a:lnTo>
                  <a:lnTo>
                    <a:pt x="538" y="192"/>
                  </a:lnTo>
                  <a:lnTo>
                    <a:pt x="565" y="195"/>
                  </a:lnTo>
                  <a:lnTo>
                    <a:pt x="592" y="202"/>
                  </a:lnTo>
                  <a:lnTo>
                    <a:pt x="618" y="209"/>
                  </a:lnTo>
                  <a:lnTo>
                    <a:pt x="643" y="220"/>
                  </a:lnTo>
                  <a:lnTo>
                    <a:pt x="667" y="232"/>
                  </a:lnTo>
                  <a:lnTo>
                    <a:pt x="689" y="247"/>
                  </a:lnTo>
                  <a:lnTo>
                    <a:pt x="711" y="263"/>
                  </a:lnTo>
                  <a:lnTo>
                    <a:pt x="666" y="308"/>
                  </a:lnTo>
                  <a:lnTo>
                    <a:pt x="666" y="308"/>
                  </a:lnTo>
                  <a:lnTo>
                    <a:pt x="649" y="295"/>
                  </a:lnTo>
                  <a:lnTo>
                    <a:pt x="630" y="284"/>
                  </a:lnTo>
                  <a:lnTo>
                    <a:pt x="612" y="276"/>
                  </a:lnTo>
                  <a:lnTo>
                    <a:pt x="592" y="268"/>
                  </a:lnTo>
                  <a:lnTo>
                    <a:pt x="572" y="262"/>
                  </a:lnTo>
                  <a:lnTo>
                    <a:pt x="552" y="257"/>
                  </a:lnTo>
                  <a:lnTo>
                    <a:pt x="530" y="255"/>
                  </a:lnTo>
                  <a:lnTo>
                    <a:pt x="509" y="254"/>
                  </a:lnTo>
                  <a:lnTo>
                    <a:pt x="509" y="254"/>
                  </a:lnTo>
                  <a:lnTo>
                    <a:pt x="489" y="255"/>
                  </a:lnTo>
                  <a:lnTo>
                    <a:pt x="467" y="257"/>
                  </a:lnTo>
                  <a:lnTo>
                    <a:pt x="447" y="262"/>
                  </a:lnTo>
                  <a:lnTo>
                    <a:pt x="426" y="268"/>
                  </a:lnTo>
                  <a:lnTo>
                    <a:pt x="407" y="276"/>
                  </a:lnTo>
                  <a:lnTo>
                    <a:pt x="389" y="284"/>
                  </a:lnTo>
                  <a:lnTo>
                    <a:pt x="371" y="295"/>
                  </a:lnTo>
                  <a:lnTo>
                    <a:pt x="353" y="308"/>
                  </a:lnTo>
                  <a:lnTo>
                    <a:pt x="308" y="263"/>
                  </a:lnTo>
                  <a:close/>
                  <a:moveTo>
                    <a:pt x="64" y="508"/>
                  </a:moveTo>
                  <a:lnTo>
                    <a:pt x="64" y="508"/>
                  </a:lnTo>
                  <a:lnTo>
                    <a:pt x="65" y="488"/>
                  </a:lnTo>
                  <a:lnTo>
                    <a:pt x="66" y="467"/>
                  </a:lnTo>
                  <a:lnTo>
                    <a:pt x="68" y="447"/>
                  </a:lnTo>
                  <a:lnTo>
                    <a:pt x="71" y="427"/>
                  </a:lnTo>
                  <a:lnTo>
                    <a:pt x="76" y="408"/>
                  </a:lnTo>
                  <a:lnTo>
                    <a:pt x="81" y="388"/>
                  </a:lnTo>
                  <a:lnTo>
                    <a:pt x="86" y="369"/>
                  </a:lnTo>
                  <a:lnTo>
                    <a:pt x="94" y="351"/>
                  </a:lnTo>
                  <a:lnTo>
                    <a:pt x="101" y="332"/>
                  </a:lnTo>
                  <a:lnTo>
                    <a:pt x="109" y="314"/>
                  </a:lnTo>
                  <a:lnTo>
                    <a:pt x="118" y="297"/>
                  </a:lnTo>
                  <a:lnTo>
                    <a:pt x="128" y="280"/>
                  </a:lnTo>
                  <a:lnTo>
                    <a:pt x="138" y="264"/>
                  </a:lnTo>
                  <a:lnTo>
                    <a:pt x="150" y="248"/>
                  </a:lnTo>
                  <a:lnTo>
                    <a:pt x="161" y="232"/>
                  </a:lnTo>
                  <a:lnTo>
                    <a:pt x="173" y="218"/>
                  </a:lnTo>
                  <a:lnTo>
                    <a:pt x="218" y="263"/>
                  </a:lnTo>
                  <a:lnTo>
                    <a:pt x="218" y="263"/>
                  </a:lnTo>
                  <a:lnTo>
                    <a:pt x="208" y="275"/>
                  </a:lnTo>
                  <a:lnTo>
                    <a:pt x="198" y="288"/>
                  </a:lnTo>
                  <a:lnTo>
                    <a:pt x="189" y="301"/>
                  </a:lnTo>
                  <a:lnTo>
                    <a:pt x="181" y="315"/>
                  </a:lnTo>
                  <a:lnTo>
                    <a:pt x="172" y="330"/>
                  </a:lnTo>
                  <a:lnTo>
                    <a:pt x="165" y="344"/>
                  </a:lnTo>
                  <a:lnTo>
                    <a:pt x="158" y="359"/>
                  </a:lnTo>
                  <a:lnTo>
                    <a:pt x="152" y="375"/>
                  </a:lnTo>
                  <a:lnTo>
                    <a:pt x="146" y="390"/>
                  </a:lnTo>
                  <a:lnTo>
                    <a:pt x="142" y="407"/>
                  </a:lnTo>
                  <a:lnTo>
                    <a:pt x="138" y="423"/>
                  </a:lnTo>
                  <a:lnTo>
                    <a:pt x="133" y="440"/>
                  </a:lnTo>
                  <a:lnTo>
                    <a:pt x="131" y="457"/>
                  </a:lnTo>
                  <a:lnTo>
                    <a:pt x="129" y="474"/>
                  </a:lnTo>
                  <a:lnTo>
                    <a:pt x="128" y="491"/>
                  </a:lnTo>
                  <a:lnTo>
                    <a:pt x="128" y="508"/>
                  </a:lnTo>
                  <a:lnTo>
                    <a:pt x="128" y="508"/>
                  </a:lnTo>
                  <a:lnTo>
                    <a:pt x="128" y="526"/>
                  </a:lnTo>
                  <a:lnTo>
                    <a:pt x="129" y="543"/>
                  </a:lnTo>
                  <a:lnTo>
                    <a:pt x="131" y="560"/>
                  </a:lnTo>
                  <a:lnTo>
                    <a:pt x="133" y="577"/>
                  </a:lnTo>
                  <a:lnTo>
                    <a:pt x="138" y="593"/>
                  </a:lnTo>
                  <a:lnTo>
                    <a:pt x="142" y="610"/>
                  </a:lnTo>
                  <a:lnTo>
                    <a:pt x="146" y="626"/>
                  </a:lnTo>
                  <a:lnTo>
                    <a:pt x="152" y="641"/>
                  </a:lnTo>
                  <a:lnTo>
                    <a:pt x="158" y="658"/>
                  </a:lnTo>
                  <a:lnTo>
                    <a:pt x="165" y="673"/>
                  </a:lnTo>
                  <a:lnTo>
                    <a:pt x="172" y="687"/>
                  </a:lnTo>
                  <a:lnTo>
                    <a:pt x="181" y="702"/>
                  </a:lnTo>
                  <a:lnTo>
                    <a:pt x="189" y="716"/>
                  </a:lnTo>
                  <a:lnTo>
                    <a:pt x="198" y="728"/>
                  </a:lnTo>
                  <a:lnTo>
                    <a:pt x="208" y="742"/>
                  </a:lnTo>
                  <a:lnTo>
                    <a:pt x="218" y="754"/>
                  </a:lnTo>
                  <a:lnTo>
                    <a:pt x="173" y="799"/>
                  </a:lnTo>
                  <a:lnTo>
                    <a:pt x="173" y="799"/>
                  </a:lnTo>
                  <a:lnTo>
                    <a:pt x="161" y="784"/>
                  </a:lnTo>
                  <a:lnTo>
                    <a:pt x="150" y="769"/>
                  </a:lnTo>
                  <a:lnTo>
                    <a:pt x="138" y="753"/>
                  </a:lnTo>
                  <a:lnTo>
                    <a:pt x="128" y="737"/>
                  </a:lnTo>
                  <a:lnTo>
                    <a:pt x="118" y="720"/>
                  </a:lnTo>
                  <a:lnTo>
                    <a:pt x="109" y="703"/>
                  </a:lnTo>
                  <a:lnTo>
                    <a:pt x="101" y="684"/>
                  </a:lnTo>
                  <a:lnTo>
                    <a:pt x="94" y="666"/>
                  </a:lnTo>
                  <a:lnTo>
                    <a:pt x="86" y="648"/>
                  </a:lnTo>
                  <a:lnTo>
                    <a:pt x="81" y="629"/>
                  </a:lnTo>
                  <a:lnTo>
                    <a:pt x="76" y="609"/>
                  </a:lnTo>
                  <a:lnTo>
                    <a:pt x="71" y="590"/>
                  </a:lnTo>
                  <a:lnTo>
                    <a:pt x="68" y="570"/>
                  </a:lnTo>
                  <a:lnTo>
                    <a:pt x="66" y="549"/>
                  </a:lnTo>
                  <a:lnTo>
                    <a:pt x="65" y="529"/>
                  </a:lnTo>
                  <a:lnTo>
                    <a:pt x="64" y="508"/>
                  </a:lnTo>
                  <a:lnTo>
                    <a:pt x="64" y="508"/>
                  </a:lnTo>
                  <a:close/>
                  <a:moveTo>
                    <a:pt x="509" y="954"/>
                  </a:moveTo>
                  <a:lnTo>
                    <a:pt x="509" y="954"/>
                  </a:lnTo>
                  <a:lnTo>
                    <a:pt x="489" y="953"/>
                  </a:lnTo>
                  <a:lnTo>
                    <a:pt x="468" y="952"/>
                  </a:lnTo>
                  <a:lnTo>
                    <a:pt x="448" y="949"/>
                  </a:lnTo>
                  <a:lnTo>
                    <a:pt x="427" y="946"/>
                  </a:lnTo>
                  <a:lnTo>
                    <a:pt x="408" y="942"/>
                  </a:lnTo>
                  <a:lnTo>
                    <a:pt x="389" y="937"/>
                  </a:lnTo>
                  <a:lnTo>
                    <a:pt x="370" y="931"/>
                  </a:lnTo>
                  <a:lnTo>
                    <a:pt x="351" y="925"/>
                  </a:lnTo>
                  <a:lnTo>
                    <a:pt x="333" y="917"/>
                  </a:lnTo>
                  <a:lnTo>
                    <a:pt x="316" y="909"/>
                  </a:lnTo>
                  <a:lnTo>
                    <a:pt x="298" y="900"/>
                  </a:lnTo>
                  <a:lnTo>
                    <a:pt x="282" y="890"/>
                  </a:lnTo>
                  <a:lnTo>
                    <a:pt x="264" y="880"/>
                  </a:lnTo>
                  <a:lnTo>
                    <a:pt x="248" y="869"/>
                  </a:lnTo>
                  <a:lnTo>
                    <a:pt x="233" y="857"/>
                  </a:lnTo>
                  <a:lnTo>
                    <a:pt x="218" y="844"/>
                  </a:lnTo>
                  <a:lnTo>
                    <a:pt x="263" y="799"/>
                  </a:lnTo>
                  <a:lnTo>
                    <a:pt x="263" y="799"/>
                  </a:lnTo>
                  <a:lnTo>
                    <a:pt x="276" y="810"/>
                  </a:lnTo>
                  <a:lnTo>
                    <a:pt x="289" y="820"/>
                  </a:lnTo>
                  <a:lnTo>
                    <a:pt x="303" y="829"/>
                  </a:lnTo>
                  <a:lnTo>
                    <a:pt x="317" y="838"/>
                  </a:lnTo>
                  <a:lnTo>
                    <a:pt x="331" y="845"/>
                  </a:lnTo>
                  <a:lnTo>
                    <a:pt x="346" y="853"/>
                  </a:lnTo>
                  <a:lnTo>
                    <a:pt x="361" y="859"/>
                  </a:lnTo>
                  <a:lnTo>
                    <a:pt x="376" y="866"/>
                  </a:lnTo>
                  <a:lnTo>
                    <a:pt x="392" y="871"/>
                  </a:lnTo>
                  <a:lnTo>
                    <a:pt x="408" y="876"/>
                  </a:lnTo>
                  <a:lnTo>
                    <a:pt x="424" y="881"/>
                  </a:lnTo>
                  <a:lnTo>
                    <a:pt x="440" y="884"/>
                  </a:lnTo>
                  <a:lnTo>
                    <a:pt x="458" y="886"/>
                  </a:lnTo>
                  <a:lnTo>
                    <a:pt x="475" y="888"/>
                  </a:lnTo>
                  <a:lnTo>
                    <a:pt x="492" y="889"/>
                  </a:lnTo>
                  <a:lnTo>
                    <a:pt x="509" y="890"/>
                  </a:lnTo>
                  <a:lnTo>
                    <a:pt x="509" y="890"/>
                  </a:lnTo>
                  <a:lnTo>
                    <a:pt x="527" y="889"/>
                  </a:lnTo>
                  <a:lnTo>
                    <a:pt x="544" y="888"/>
                  </a:lnTo>
                  <a:lnTo>
                    <a:pt x="562" y="886"/>
                  </a:lnTo>
                  <a:lnTo>
                    <a:pt x="578" y="884"/>
                  </a:lnTo>
                  <a:lnTo>
                    <a:pt x="595" y="881"/>
                  </a:lnTo>
                  <a:lnTo>
                    <a:pt x="611" y="876"/>
                  </a:lnTo>
                  <a:lnTo>
                    <a:pt x="627" y="871"/>
                  </a:lnTo>
                  <a:lnTo>
                    <a:pt x="643" y="866"/>
                  </a:lnTo>
                  <a:lnTo>
                    <a:pt x="658" y="859"/>
                  </a:lnTo>
                  <a:lnTo>
                    <a:pt x="673" y="853"/>
                  </a:lnTo>
                  <a:lnTo>
                    <a:pt x="688" y="845"/>
                  </a:lnTo>
                  <a:lnTo>
                    <a:pt x="702" y="838"/>
                  </a:lnTo>
                  <a:lnTo>
                    <a:pt x="716" y="829"/>
                  </a:lnTo>
                  <a:lnTo>
                    <a:pt x="730" y="820"/>
                  </a:lnTo>
                  <a:lnTo>
                    <a:pt x="743" y="810"/>
                  </a:lnTo>
                  <a:lnTo>
                    <a:pt x="756" y="799"/>
                  </a:lnTo>
                  <a:lnTo>
                    <a:pt x="801" y="844"/>
                  </a:lnTo>
                  <a:lnTo>
                    <a:pt x="801" y="844"/>
                  </a:lnTo>
                  <a:lnTo>
                    <a:pt x="786" y="857"/>
                  </a:lnTo>
                  <a:lnTo>
                    <a:pt x="770" y="869"/>
                  </a:lnTo>
                  <a:lnTo>
                    <a:pt x="755" y="880"/>
                  </a:lnTo>
                  <a:lnTo>
                    <a:pt x="738" y="890"/>
                  </a:lnTo>
                  <a:lnTo>
                    <a:pt x="720" y="900"/>
                  </a:lnTo>
                  <a:lnTo>
                    <a:pt x="703" y="909"/>
                  </a:lnTo>
                  <a:lnTo>
                    <a:pt x="686" y="917"/>
                  </a:lnTo>
                  <a:lnTo>
                    <a:pt x="668" y="925"/>
                  </a:lnTo>
                  <a:lnTo>
                    <a:pt x="649" y="931"/>
                  </a:lnTo>
                  <a:lnTo>
                    <a:pt x="630" y="937"/>
                  </a:lnTo>
                  <a:lnTo>
                    <a:pt x="611" y="942"/>
                  </a:lnTo>
                  <a:lnTo>
                    <a:pt x="591" y="946"/>
                  </a:lnTo>
                  <a:lnTo>
                    <a:pt x="571" y="949"/>
                  </a:lnTo>
                  <a:lnTo>
                    <a:pt x="551" y="952"/>
                  </a:lnTo>
                  <a:lnTo>
                    <a:pt x="530" y="953"/>
                  </a:lnTo>
                  <a:lnTo>
                    <a:pt x="509" y="954"/>
                  </a:lnTo>
                  <a:lnTo>
                    <a:pt x="509" y="954"/>
                  </a:lnTo>
                  <a:close/>
                  <a:moveTo>
                    <a:pt x="846" y="799"/>
                  </a:moveTo>
                  <a:lnTo>
                    <a:pt x="801" y="754"/>
                  </a:lnTo>
                  <a:lnTo>
                    <a:pt x="801" y="754"/>
                  </a:lnTo>
                  <a:lnTo>
                    <a:pt x="811" y="742"/>
                  </a:lnTo>
                  <a:lnTo>
                    <a:pt x="820" y="728"/>
                  </a:lnTo>
                  <a:lnTo>
                    <a:pt x="830" y="716"/>
                  </a:lnTo>
                  <a:lnTo>
                    <a:pt x="838" y="702"/>
                  </a:lnTo>
                  <a:lnTo>
                    <a:pt x="847" y="687"/>
                  </a:lnTo>
                  <a:lnTo>
                    <a:pt x="855" y="673"/>
                  </a:lnTo>
                  <a:lnTo>
                    <a:pt x="861" y="658"/>
                  </a:lnTo>
                  <a:lnTo>
                    <a:pt x="867" y="641"/>
                  </a:lnTo>
                  <a:lnTo>
                    <a:pt x="873" y="626"/>
                  </a:lnTo>
                  <a:lnTo>
                    <a:pt x="877" y="610"/>
                  </a:lnTo>
                  <a:lnTo>
                    <a:pt x="881" y="593"/>
                  </a:lnTo>
                  <a:lnTo>
                    <a:pt x="885" y="577"/>
                  </a:lnTo>
                  <a:lnTo>
                    <a:pt x="888" y="560"/>
                  </a:lnTo>
                  <a:lnTo>
                    <a:pt x="890" y="543"/>
                  </a:lnTo>
                  <a:lnTo>
                    <a:pt x="891" y="526"/>
                  </a:lnTo>
                  <a:lnTo>
                    <a:pt x="891" y="508"/>
                  </a:lnTo>
                  <a:lnTo>
                    <a:pt x="891" y="508"/>
                  </a:lnTo>
                  <a:lnTo>
                    <a:pt x="891" y="491"/>
                  </a:lnTo>
                  <a:lnTo>
                    <a:pt x="890" y="474"/>
                  </a:lnTo>
                  <a:lnTo>
                    <a:pt x="888" y="457"/>
                  </a:lnTo>
                  <a:lnTo>
                    <a:pt x="885" y="440"/>
                  </a:lnTo>
                  <a:lnTo>
                    <a:pt x="881" y="423"/>
                  </a:lnTo>
                  <a:lnTo>
                    <a:pt x="877" y="407"/>
                  </a:lnTo>
                  <a:lnTo>
                    <a:pt x="873" y="390"/>
                  </a:lnTo>
                  <a:lnTo>
                    <a:pt x="867" y="375"/>
                  </a:lnTo>
                  <a:lnTo>
                    <a:pt x="861" y="359"/>
                  </a:lnTo>
                  <a:lnTo>
                    <a:pt x="855" y="344"/>
                  </a:lnTo>
                  <a:lnTo>
                    <a:pt x="847" y="330"/>
                  </a:lnTo>
                  <a:lnTo>
                    <a:pt x="838" y="315"/>
                  </a:lnTo>
                  <a:lnTo>
                    <a:pt x="830" y="301"/>
                  </a:lnTo>
                  <a:lnTo>
                    <a:pt x="820" y="288"/>
                  </a:lnTo>
                  <a:lnTo>
                    <a:pt x="811" y="275"/>
                  </a:lnTo>
                  <a:lnTo>
                    <a:pt x="801" y="262"/>
                  </a:lnTo>
                  <a:lnTo>
                    <a:pt x="846" y="218"/>
                  </a:lnTo>
                  <a:lnTo>
                    <a:pt x="846" y="218"/>
                  </a:lnTo>
                  <a:lnTo>
                    <a:pt x="858" y="232"/>
                  </a:lnTo>
                  <a:lnTo>
                    <a:pt x="870" y="248"/>
                  </a:lnTo>
                  <a:lnTo>
                    <a:pt x="881" y="264"/>
                  </a:lnTo>
                  <a:lnTo>
                    <a:pt x="891" y="280"/>
                  </a:lnTo>
                  <a:lnTo>
                    <a:pt x="901" y="297"/>
                  </a:lnTo>
                  <a:lnTo>
                    <a:pt x="910" y="314"/>
                  </a:lnTo>
                  <a:lnTo>
                    <a:pt x="918" y="332"/>
                  </a:lnTo>
                  <a:lnTo>
                    <a:pt x="925" y="351"/>
                  </a:lnTo>
                  <a:lnTo>
                    <a:pt x="932" y="369"/>
                  </a:lnTo>
                  <a:lnTo>
                    <a:pt x="938" y="388"/>
                  </a:lnTo>
                  <a:lnTo>
                    <a:pt x="944" y="408"/>
                  </a:lnTo>
                  <a:lnTo>
                    <a:pt x="947" y="427"/>
                  </a:lnTo>
                  <a:lnTo>
                    <a:pt x="950" y="447"/>
                  </a:lnTo>
                  <a:lnTo>
                    <a:pt x="953" y="467"/>
                  </a:lnTo>
                  <a:lnTo>
                    <a:pt x="954" y="488"/>
                  </a:lnTo>
                  <a:lnTo>
                    <a:pt x="954" y="508"/>
                  </a:lnTo>
                  <a:lnTo>
                    <a:pt x="954" y="508"/>
                  </a:lnTo>
                  <a:lnTo>
                    <a:pt x="954" y="529"/>
                  </a:lnTo>
                  <a:lnTo>
                    <a:pt x="953" y="549"/>
                  </a:lnTo>
                  <a:lnTo>
                    <a:pt x="950" y="570"/>
                  </a:lnTo>
                  <a:lnTo>
                    <a:pt x="947" y="590"/>
                  </a:lnTo>
                  <a:lnTo>
                    <a:pt x="944" y="609"/>
                  </a:lnTo>
                  <a:lnTo>
                    <a:pt x="938" y="629"/>
                  </a:lnTo>
                  <a:lnTo>
                    <a:pt x="932" y="648"/>
                  </a:lnTo>
                  <a:lnTo>
                    <a:pt x="925" y="666"/>
                  </a:lnTo>
                  <a:lnTo>
                    <a:pt x="918" y="684"/>
                  </a:lnTo>
                  <a:lnTo>
                    <a:pt x="910" y="703"/>
                  </a:lnTo>
                  <a:lnTo>
                    <a:pt x="901" y="720"/>
                  </a:lnTo>
                  <a:lnTo>
                    <a:pt x="891" y="737"/>
                  </a:lnTo>
                  <a:lnTo>
                    <a:pt x="881" y="753"/>
                  </a:lnTo>
                  <a:lnTo>
                    <a:pt x="870" y="769"/>
                  </a:lnTo>
                  <a:lnTo>
                    <a:pt x="858" y="784"/>
                  </a:lnTo>
                  <a:lnTo>
                    <a:pt x="846" y="799"/>
                  </a:lnTo>
                  <a:lnTo>
                    <a:pt x="846" y="799"/>
                  </a:lnTo>
                  <a:close/>
                  <a:moveTo>
                    <a:pt x="669" y="476"/>
                  </a:moveTo>
                  <a:lnTo>
                    <a:pt x="632" y="476"/>
                  </a:lnTo>
                  <a:lnTo>
                    <a:pt x="632" y="476"/>
                  </a:lnTo>
                  <a:lnTo>
                    <a:pt x="629" y="467"/>
                  </a:lnTo>
                  <a:lnTo>
                    <a:pt x="625" y="457"/>
                  </a:lnTo>
                  <a:lnTo>
                    <a:pt x="621" y="447"/>
                  </a:lnTo>
                  <a:lnTo>
                    <a:pt x="615" y="439"/>
                  </a:lnTo>
                  <a:lnTo>
                    <a:pt x="609" y="430"/>
                  </a:lnTo>
                  <a:lnTo>
                    <a:pt x="602" y="423"/>
                  </a:lnTo>
                  <a:lnTo>
                    <a:pt x="596" y="415"/>
                  </a:lnTo>
                  <a:lnTo>
                    <a:pt x="587" y="409"/>
                  </a:lnTo>
                  <a:lnTo>
                    <a:pt x="579" y="402"/>
                  </a:lnTo>
                  <a:lnTo>
                    <a:pt x="570" y="397"/>
                  </a:lnTo>
                  <a:lnTo>
                    <a:pt x="562" y="393"/>
                  </a:lnTo>
                  <a:lnTo>
                    <a:pt x="552" y="388"/>
                  </a:lnTo>
                  <a:lnTo>
                    <a:pt x="541" y="385"/>
                  </a:lnTo>
                  <a:lnTo>
                    <a:pt x="532" y="383"/>
                  </a:lnTo>
                  <a:lnTo>
                    <a:pt x="521" y="382"/>
                  </a:lnTo>
                  <a:lnTo>
                    <a:pt x="509" y="381"/>
                  </a:lnTo>
                  <a:lnTo>
                    <a:pt x="509" y="381"/>
                  </a:lnTo>
                  <a:lnTo>
                    <a:pt x="498" y="382"/>
                  </a:lnTo>
                  <a:lnTo>
                    <a:pt x="488" y="383"/>
                  </a:lnTo>
                  <a:lnTo>
                    <a:pt x="478" y="385"/>
                  </a:lnTo>
                  <a:lnTo>
                    <a:pt x="467" y="388"/>
                  </a:lnTo>
                  <a:lnTo>
                    <a:pt x="458" y="393"/>
                  </a:lnTo>
                  <a:lnTo>
                    <a:pt x="448" y="397"/>
                  </a:lnTo>
                  <a:lnTo>
                    <a:pt x="439" y="402"/>
                  </a:lnTo>
                  <a:lnTo>
                    <a:pt x="432" y="409"/>
                  </a:lnTo>
                  <a:lnTo>
                    <a:pt x="423" y="415"/>
                  </a:lnTo>
                  <a:lnTo>
                    <a:pt x="417" y="423"/>
                  </a:lnTo>
                  <a:lnTo>
                    <a:pt x="409" y="430"/>
                  </a:lnTo>
                  <a:lnTo>
                    <a:pt x="404" y="439"/>
                  </a:lnTo>
                  <a:lnTo>
                    <a:pt x="399" y="447"/>
                  </a:lnTo>
                  <a:lnTo>
                    <a:pt x="394" y="457"/>
                  </a:lnTo>
                  <a:lnTo>
                    <a:pt x="390" y="467"/>
                  </a:lnTo>
                  <a:lnTo>
                    <a:pt x="387" y="476"/>
                  </a:lnTo>
                  <a:lnTo>
                    <a:pt x="350" y="476"/>
                  </a:lnTo>
                  <a:lnTo>
                    <a:pt x="350" y="476"/>
                  </a:lnTo>
                  <a:lnTo>
                    <a:pt x="344" y="477"/>
                  </a:lnTo>
                  <a:lnTo>
                    <a:pt x="338" y="479"/>
                  </a:lnTo>
                  <a:lnTo>
                    <a:pt x="333" y="482"/>
                  </a:lnTo>
                  <a:lnTo>
                    <a:pt x="328" y="486"/>
                  </a:lnTo>
                  <a:lnTo>
                    <a:pt x="324" y="490"/>
                  </a:lnTo>
                  <a:lnTo>
                    <a:pt x="321" y="496"/>
                  </a:lnTo>
                  <a:lnTo>
                    <a:pt x="319" y="502"/>
                  </a:lnTo>
                  <a:lnTo>
                    <a:pt x="319" y="508"/>
                  </a:lnTo>
                  <a:lnTo>
                    <a:pt x="319" y="508"/>
                  </a:lnTo>
                  <a:lnTo>
                    <a:pt x="319" y="515"/>
                  </a:lnTo>
                  <a:lnTo>
                    <a:pt x="321" y="520"/>
                  </a:lnTo>
                  <a:lnTo>
                    <a:pt x="324" y="527"/>
                  </a:lnTo>
                  <a:lnTo>
                    <a:pt x="328" y="531"/>
                  </a:lnTo>
                  <a:lnTo>
                    <a:pt x="333" y="535"/>
                  </a:lnTo>
                  <a:lnTo>
                    <a:pt x="338" y="537"/>
                  </a:lnTo>
                  <a:lnTo>
                    <a:pt x="344" y="540"/>
                  </a:lnTo>
                  <a:lnTo>
                    <a:pt x="350" y="541"/>
                  </a:lnTo>
                  <a:lnTo>
                    <a:pt x="387" y="541"/>
                  </a:lnTo>
                  <a:lnTo>
                    <a:pt x="387" y="541"/>
                  </a:lnTo>
                  <a:lnTo>
                    <a:pt x="390" y="550"/>
                  </a:lnTo>
                  <a:lnTo>
                    <a:pt x="394" y="560"/>
                  </a:lnTo>
                  <a:lnTo>
                    <a:pt x="399" y="570"/>
                  </a:lnTo>
                  <a:lnTo>
                    <a:pt x="404" y="578"/>
                  </a:lnTo>
                  <a:lnTo>
                    <a:pt x="409" y="587"/>
                  </a:lnTo>
                  <a:lnTo>
                    <a:pt x="417" y="594"/>
                  </a:lnTo>
                  <a:lnTo>
                    <a:pt x="423" y="602"/>
                  </a:lnTo>
                  <a:lnTo>
                    <a:pt x="432" y="608"/>
                  </a:lnTo>
                  <a:lnTo>
                    <a:pt x="439" y="615"/>
                  </a:lnTo>
                  <a:lnTo>
                    <a:pt x="448" y="620"/>
                  </a:lnTo>
                  <a:lnTo>
                    <a:pt x="458" y="624"/>
                  </a:lnTo>
                  <a:lnTo>
                    <a:pt x="467" y="629"/>
                  </a:lnTo>
                  <a:lnTo>
                    <a:pt x="478" y="632"/>
                  </a:lnTo>
                  <a:lnTo>
                    <a:pt x="488" y="634"/>
                  </a:lnTo>
                  <a:lnTo>
                    <a:pt x="498" y="635"/>
                  </a:lnTo>
                  <a:lnTo>
                    <a:pt x="509" y="636"/>
                  </a:lnTo>
                  <a:lnTo>
                    <a:pt x="509" y="636"/>
                  </a:lnTo>
                  <a:lnTo>
                    <a:pt x="521" y="635"/>
                  </a:lnTo>
                  <a:lnTo>
                    <a:pt x="532" y="634"/>
                  </a:lnTo>
                  <a:lnTo>
                    <a:pt x="541" y="632"/>
                  </a:lnTo>
                  <a:lnTo>
                    <a:pt x="552" y="629"/>
                  </a:lnTo>
                  <a:lnTo>
                    <a:pt x="562" y="624"/>
                  </a:lnTo>
                  <a:lnTo>
                    <a:pt x="570" y="620"/>
                  </a:lnTo>
                  <a:lnTo>
                    <a:pt x="579" y="615"/>
                  </a:lnTo>
                  <a:lnTo>
                    <a:pt x="587" y="608"/>
                  </a:lnTo>
                  <a:lnTo>
                    <a:pt x="596" y="602"/>
                  </a:lnTo>
                  <a:lnTo>
                    <a:pt x="602" y="594"/>
                  </a:lnTo>
                  <a:lnTo>
                    <a:pt x="609" y="587"/>
                  </a:lnTo>
                  <a:lnTo>
                    <a:pt x="615" y="578"/>
                  </a:lnTo>
                  <a:lnTo>
                    <a:pt x="621" y="570"/>
                  </a:lnTo>
                  <a:lnTo>
                    <a:pt x="625" y="560"/>
                  </a:lnTo>
                  <a:lnTo>
                    <a:pt x="629" y="550"/>
                  </a:lnTo>
                  <a:lnTo>
                    <a:pt x="632" y="541"/>
                  </a:lnTo>
                  <a:lnTo>
                    <a:pt x="669" y="541"/>
                  </a:lnTo>
                  <a:lnTo>
                    <a:pt x="669" y="541"/>
                  </a:lnTo>
                  <a:lnTo>
                    <a:pt x="675" y="540"/>
                  </a:lnTo>
                  <a:lnTo>
                    <a:pt x="681" y="537"/>
                  </a:lnTo>
                  <a:lnTo>
                    <a:pt x="686" y="535"/>
                  </a:lnTo>
                  <a:lnTo>
                    <a:pt x="691" y="531"/>
                  </a:lnTo>
                  <a:lnTo>
                    <a:pt x="695" y="527"/>
                  </a:lnTo>
                  <a:lnTo>
                    <a:pt x="698" y="520"/>
                  </a:lnTo>
                  <a:lnTo>
                    <a:pt x="700" y="515"/>
                  </a:lnTo>
                  <a:lnTo>
                    <a:pt x="700" y="508"/>
                  </a:lnTo>
                  <a:lnTo>
                    <a:pt x="700" y="508"/>
                  </a:lnTo>
                  <a:lnTo>
                    <a:pt x="700" y="502"/>
                  </a:lnTo>
                  <a:lnTo>
                    <a:pt x="698" y="496"/>
                  </a:lnTo>
                  <a:lnTo>
                    <a:pt x="695" y="490"/>
                  </a:lnTo>
                  <a:lnTo>
                    <a:pt x="691" y="486"/>
                  </a:lnTo>
                  <a:lnTo>
                    <a:pt x="686" y="482"/>
                  </a:lnTo>
                  <a:lnTo>
                    <a:pt x="681" y="479"/>
                  </a:lnTo>
                  <a:lnTo>
                    <a:pt x="675" y="477"/>
                  </a:lnTo>
                  <a:lnTo>
                    <a:pt x="669" y="476"/>
                  </a:lnTo>
                  <a:lnTo>
                    <a:pt x="669" y="476"/>
                  </a:lnTo>
                  <a:close/>
                  <a:moveTo>
                    <a:pt x="509" y="572"/>
                  </a:moveTo>
                  <a:lnTo>
                    <a:pt x="509" y="572"/>
                  </a:lnTo>
                  <a:lnTo>
                    <a:pt x="503" y="572"/>
                  </a:lnTo>
                  <a:lnTo>
                    <a:pt x="496" y="571"/>
                  </a:lnTo>
                  <a:lnTo>
                    <a:pt x="484" y="567"/>
                  </a:lnTo>
                  <a:lnTo>
                    <a:pt x="474" y="561"/>
                  </a:lnTo>
                  <a:lnTo>
                    <a:pt x="464" y="554"/>
                  </a:lnTo>
                  <a:lnTo>
                    <a:pt x="456" y="544"/>
                  </a:lnTo>
                  <a:lnTo>
                    <a:pt x="451" y="533"/>
                  </a:lnTo>
                  <a:lnTo>
                    <a:pt x="447" y="521"/>
                  </a:lnTo>
                  <a:lnTo>
                    <a:pt x="446" y="515"/>
                  </a:lnTo>
                  <a:lnTo>
                    <a:pt x="446" y="508"/>
                  </a:lnTo>
                  <a:lnTo>
                    <a:pt x="446" y="508"/>
                  </a:lnTo>
                  <a:lnTo>
                    <a:pt x="446" y="502"/>
                  </a:lnTo>
                  <a:lnTo>
                    <a:pt x="447" y="496"/>
                  </a:lnTo>
                  <a:lnTo>
                    <a:pt x="451" y="484"/>
                  </a:lnTo>
                  <a:lnTo>
                    <a:pt x="456" y="473"/>
                  </a:lnTo>
                  <a:lnTo>
                    <a:pt x="464" y="463"/>
                  </a:lnTo>
                  <a:lnTo>
                    <a:pt x="474" y="456"/>
                  </a:lnTo>
                  <a:lnTo>
                    <a:pt x="484" y="449"/>
                  </a:lnTo>
                  <a:lnTo>
                    <a:pt x="496" y="446"/>
                  </a:lnTo>
                  <a:lnTo>
                    <a:pt x="503" y="445"/>
                  </a:lnTo>
                  <a:lnTo>
                    <a:pt x="509" y="445"/>
                  </a:lnTo>
                  <a:lnTo>
                    <a:pt x="509" y="445"/>
                  </a:lnTo>
                  <a:lnTo>
                    <a:pt x="515" y="445"/>
                  </a:lnTo>
                  <a:lnTo>
                    <a:pt x="522" y="446"/>
                  </a:lnTo>
                  <a:lnTo>
                    <a:pt x="534" y="449"/>
                  </a:lnTo>
                  <a:lnTo>
                    <a:pt x="546" y="456"/>
                  </a:lnTo>
                  <a:lnTo>
                    <a:pt x="554" y="463"/>
                  </a:lnTo>
                  <a:lnTo>
                    <a:pt x="563" y="473"/>
                  </a:lnTo>
                  <a:lnTo>
                    <a:pt x="568" y="484"/>
                  </a:lnTo>
                  <a:lnTo>
                    <a:pt x="571" y="496"/>
                  </a:lnTo>
                  <a:lnTo>
                    <a:pt x="572" y="502"/>
                  </a:lnTo>
                  <a:lnTo>
                    <a:pt x="573" y="508"/>
                  </a:lnTo>
                  <a:lnTo>
                    <a:pt x="573" y="508"/>
                  </a:lnTo>
                  <a:lnTo>
                    <a:pt x="572" y="515"/>
                  </a:lnTo>
                  <a:lnTo>
                    <a:pt x="571" y="521"/>
                  </a:lnTo>
                  <a:lnTo>
                    <a:pt x="568" y="533"/>
                  </a:lnTo>
                  <a:lnTo>
                    <a:pt x="563" y="544"/>
                  </a:lnTo>
                  <a:lnTo>
                    <a:pt x="554" y="554"/>
                  </a:lnTo>
                  <a:lnTo>
                    <a:pt x="546" y="561"/>
                  </a:lnTo>
                  <a:lnTo>
                    <a:pt x="534" y="567"/>
                  </a:lnTo>
                  <a:lnTo>
                    <a:pt x="522" y="571"/>
                  </a:lnTo>
                  <a:lnTo>
                    <a:pt x="515" y="572"/>
                  </a:lnTo>
                  <a:lnTo>
                    <a:pt x="509" y="572"/>
                  </a:lnTo>
                  <a:lnTo>
                    <a:pt x="509" y="5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6" name="Freeform 46"/>
            <p:cNvSpPr>
              <a:spLocks noEditPoints="1"/>
            </p:cNvSpPr>
            <p:nvPr/>
          </p:nvSpPr>
          <p:spPr bwMode="auto">
            <a:xfrm>
              <a:off x="10172398" y="5476195"/>
              <a:ext cx="282575" cy="322263"/>
            </a:xfrm>
            <a:custGeom>
              <a:avLst/>
              <a:gdLst>
                <a:gd name="T0" fmla="*/ 696 w 890"/>
                <a:gd name="T1" fmla="*/ 19 h 1017"/>
                <a:gd name="T2" fmla="*/ 673 w 890"/>
                <a:gd name="T3" fmla="*/ 1 h 1017"/>
                <a:gd name="T4" fmla="*/ 647 w 890"/>
                <a:gd name="T5" fmla="*/ 7 h 1017"/>
                <a:gd name="T6" fmla="*/ 503 w 890"/>
                <a:gd name="T7" fmla="*/ 27 h 1017"/>
                <a:gd name="T8" fmla="*/ 456 w 890"/>
                <a:gd name="T9" fmla="*/ 2 h 1017"/>
                <a:gd name="T10" fmla="*/ 415 w 890"/>
                <a:gd name="T11" fmla="*/ 19 h 1017"/>
                <a:gd name="T12" fmla="*/ 251 w 890"/>
                <a:gd name="T13" fmla="*/ 19 h 1017"/>
                <a:gd name="T14" fmla="*/ 223 w 890"/>
                <a:gd name="T15" fmla="*/ 0 h 1017"/>
                <a:gd name="T16" fmla="*/ 199 w 890"/>
                <a:gd name="T17" fmla="*/ 8 h 1017"/>
                <a:gd name="T18" fmla="*/ 191 w 890"/>
                <a:gd name="T19" fmla="*/ 37 h 1017"/>
                <a:gd name="T20" fmla="*/ 52 w 890"/>
                <a:gd name="T21" fmla="*/ 361 h 1017"/>
                <a:gd name="T22" fmla="*/ 19 w 890"/>
                <a:gd name="T23" fmla="*/ 705 h 1017"/>
                <a:gd name="T24" fmla="*/ 196 w 890"/>
                <a:gd name="T25" fmla="*/ 941 h 1017"/>
                <a:gd name="T26" fmla="*/ 467 w 890"/>
                <a:gd name="T27" fmla="*/ 1017 h 1017"/>
                <a:gd name="T28" fmla="*/ 744 w 890"/>
                <a:gd name="T29" fmla="*/ 901 h 1017"/>
                <a:gd name="T30" fmla="*/ 885 w 890"/>
                <a:gd name="T31" fmla="*/ 639 h 1017"/>
                <a:gd name="T32" fmla="*/ 786 w 890"/>
                <a:gd name="T33" fmla="*/ 286 h 1017"/>
                <a:gd name="T34" fmla="*/ 431 w 890"/>
                <a:gd name="T35" fmla="*/ 81 h 1017"/>
                <a:gd name="T36" fmla="*/ 585 w 890"/>
                <a:gd name="T37" fmla="*/ 150 h 1017"/>
                <a:gd name="T38" fmla="*/ 355 w 890"/>
                <a:gd name="T39" fmla="*/ 136 h 1017"/>
                <a:gd name="T40" fmla="*/ 387 w 890"/>
                <a:gd name="T41" fmla="*/ 949 h 1017"/>
                <a:gd name="T42" fmla="*/ 162 w 890"/>
                <a:gd name="T43" fmla="*/ 828 h 1017"/>
                <a:gd name="T44" fmla="*/ 63 w 890"/>
                <a:gd name="T45" fmla="*/ 592 h 1017"/>
                <a:gd name="T46" fmla="*/ 128 w 890"/>
                <a:gd name="T47" fmla="*/ 358 h 1017"/>
                <a:gd name="T48" fmla="*/ 331 w 890"/>
                <a:gd name="T49" fmla="*/ 208 h 1017"/>
                <a:gd name="T50" fmla="*/ 576 w 890"/>
                <a:gd name="T51" fmla="*/ 213 h 1017"/>
                <a:gd name="T52" fmla="*/ 771 w 890"/>
                <a:gd name="T53" fmla="*/ 374 h 1017"/>
                <a:gd name="T54" fmla="*/ 824 w 890"/>
                <a:gd name="T55" fmla="*/ 611 h 1017"/>
                <a:gd name="T56" fmla="*/ 714 w 890"/>
                <a:gd name="T57" fmla="*/ 842 h 1017"/>
                <a:gd name="T58" fmla="*/ 484 w 890"/>
                <a:gd name="T59" fmla="*/ 952 h 1017"/>
                <a:gd name="T60" fmla="*/ 306 w 890"/>
                <a:gd name="T61" fmla="*/ 285 h 1017"/>
                <a:gd name="T62" fmla="*/ 157 w 890"/>
                <a:gd name="T63" fmla="*/ 434 h 1017"/>
                <a:gd name="T64" fmla="*/ 133 w 890"/>
                <a:gd name="T65" fmla="*/ 636 h 1017"/>
                <a:gd name="T66" fmla="*/ 242 w 890"/>
                <a:gd name="T67" fmla="*/ 817 h 1017"/>
                <a:gd name="T68" fmla="*/ 445 w 890"/>
                <a:gd name="T69" fmla="*/ 890 h 1017"/>
                <a:gd name="T70" fmla="*/ 635 w 890"/>
                <a:gd name="T71" fmla="*/ 827 h 1017"/>
                <a:gd name="T72" fmla="*/ 753 w 890"/>
                <a:gd name="T73" fmla="*/ 651 h 1017"/>
                <a:gd name="T74" fmla="*/ 738 w 890"/>
                <a:gd name="T75" fmla="*/ 448 h 1017"/>
                <a:gd name="T76" fmla="*/ 596 w 890"/>
                <a:gd name="T77" fmla="*/ 293 h 1017"/>
                <a:gd name="T78" fmla="*/ 458 w 890"/>
                <a:gd name="T79" fmla="*/ 317 h 1017"/>
                <a:gd name="T80" fmla="*/ 621 w 890"/>
                <a:gd name="T81" fmla="*/ 403 h 1017"/>
                <a:gd name="T82" fmla="*/ 545 w 890"/>
                <a:gd name="T83" fmla="*/ 440 h 1017"/>
                <a:gd name="T84" fmla="*/ 401 w 890"/>
                <a:gd name="T85" fmla="*/ 390 h 1017"/>
                <a:gd name="T86" fmla="*/ 311 w 890"/>
                <a:gd name="T87" fmla="*/ 442 h 1017"/>
                <a:gd name="T88" fmla="*/ 354 w 890"/>
                <a:gd name="T89" fmla="*/ 335 h 1017"/>
                <a:gd name="T90" fmla="*/ 256 w 890"/>
                <a:gd name="T91" fmla="*/ 481 h 1017"/>
                <a:gd name="T92" fmla="*/ 406 w 890"/>
                <a:gd name="T93" fmla="*/ 467 h 1017"/>
                <a:gd name="T94" fmla="*/ 480 w 890"/>
                <a:gd name="T95" fmla="*/ 467 h 1017"/>
                <a:gd name="T96" fmla="*/ 624 w 890"/>
                <a:gd name="T97" fmla="*/ 488 h 1017"/>
                <a:gd name="T98" fmla="*/ 196 w 890"/>
                <a:gd name="T99" fmla="*/ 516 h 1017"/>
                <a:gd name="T100" fmla="*/ 342 w 890"/>
                <a:gd name="T101" fmla="*/ 805 h 1017"/>
                <a:gd name="T102" fmla="*/ 315 w 890"/>
                <a:gd name="T103" fmla="*/ 700 h 1017"/>
                <a:gd name="T104" fmla="*/ 414 w 890"/>
                <a:gd name="T105" fmla="*/ 758 h 1017"/>
                <a:gd name="T106" fmla="*/ 549 w 890"/>
                <a:gd name="T107" fmla="*/ 703 h 1017"/>
                <a:gd name="T108" fmla="*/ 629 w 890"/>
                <a:gd name="T109" fmla="*/ 747 h 1017"/>
                <a:gd name="T110" fmla="*/ 445 w 890"/>
                <a:gd name="T111" fmla="*/ 826 h 1017"/>
                <a:gd name="T112" fmla="*/ 564 w 890"/>
                <a:gd name="T113" fmla="*/ 636 h 1017"/>
                <a:gd name="T114" fmla="*/ 449 w 890"/>
                <a:gd name="T115" fmla="*/ 699 h 1017"/>
                <a:gd name="T116" fmla="*/ 354 w 890"/>
                <a:gd name="T117" fmla="*/ 639 h 1017"/>
                <a:gd name="T118" fmla="*/ 222 w 890"/>
                <a:gd name="T119" fmla="*/ 6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0" h="1017">
                  <a:moveTo>
                    <a:pt x="644" y="175"/>
                  </a:moveTo>
                  <a:lnTo>
                    <a:pt x="693" y="54"/>
                  </a:lnTo>
                  <a:lnTo>
                    <a:pt x="693" y="54"/>
                  </a:lnTo>
                  <a:lnTo>
                    <a:pt x="695" y="48"/>
                  </a:lnTo>
                  <a:lnTo>
                    <a:pt x="697" y="43"/>
                  </a:lnTo>
                  <a:lnTo>
                    <a:pt x="698" y="37"/>
                  </a:lnTo>
                  <a:lnTo>
                    <a:pt x="699" y="31"/>
                  </a:lnTo>
                  <a:lnTo>
                    <a:pt x="699" y="31"/>
                  </a:lnTo>
                  <a:lnTo>
                    <a:pt x="699" y="31"/>
                  </a:lnTo>
                  <a:lnTo>
                    <a:pt x="699" y="31"/>
                  </a:lnTo>
                  <a:lnTo>
                    <a:pt x="698" y="26"/>
                  </a:lnTo>
                  <a:lnTo>
                    <a:pt x="697" y="21"/>
                  </a:lnTo>
                  <a:lnTo>
                    <a:pt x="697" y="21"/>
                  </a:lnTo>
                  <a:lnTo>
                    <a:pt x="696" y="19"/>
                  </a:lnTo>
                  <a:lnTo>
                    <a:pt x="696" y="19"/>
                  </a:lnTo>
                  <a:lnTo>
                    <a:pt x="695" y="16"/>
                  </a:lnTo>
                  <a:lnTo>
                    <a:pt x="692" y="13"/>
                  </a:lnTo>
                  <a:lnTo>
                    <a:pt x="692" y="13"/>
                  </a:lnTo>
                  <a:lnTo>
                    <a:pt x="690" y="8"/>
                  </a:lnTo>
                  <a:lnTo>
                    <a:pt x="690" y="8"/>
                  </a:lnTo>
                  <a:lnTo>
                    <a:pt x="686" y="6"/>
                  </a:lnTo>
                  <a:lnTo>
                    <a:pt x="686" y="6"/>
                  </a:lnTo>
                  <a:lnTo>
                    <a:pt x="683" y="4"/>
                  </a:lnTo>
                  <a:lnTo>
                    <a:pt x="679" y="2"/>
                  </a:lnTo>
                  <a:lnTo>
                    <a:pt x="679" y="2"/>
                  </a:lnTo>
                  <a:lnTo>
                    <a:pt x="679" y="2"/>
                  </a:lnTo>
                  <a:lnTo>
                    <a:pt x="679" y="2"/>
                  </a:lnTo>
                  <a:lnTo>
                    <a:pt x="673" y="1"/>
                  </a:lnTo>
                  <a:lnTo>
                    <a:pt x="673" y="1"/>
                  </a:lnTo>
                  <a:lnTo>
                    <a:pt x="667" y="0"/>
                  </a:lnTo>
                  <a:lnTo>
                    <a:pt x="667" y="0"/>
                  </a:lnTo>
                  <a:lnTo>
                    <a:pt x="667" y="0"/>
                  </a:lnTo>
                  <a:lnTo>
                    <a:pt x="667" y="0"/>
                  </a:lnTo>
                  <a:lnTo>
                    <a:pt x="665" y="0"/>
                  </a:lnTo>
                  <a:lnTo>
                    <a:pt x="665" y="0"/>
                  </a:lnTo>
                  <a:lnTo>
                    <a:pt x="661" y="1"/>
                  </a:lnTo>
                  <a:lnTo>
                    <a:pt x="656" y="2"/>
                  </a:lnTo>
                  <a:lnTo>
                    <a:pt x="656" y="2"/>
                  </a:lnTo>
                  <a:lnTo>
                    <a:pt x="653" y="3"/>
                  </a:lnTo>
                  <a:lnTo>
                    <a:pt x="653" y="3"/>
                  </a:lnTo>
                  <a:lnTo>
                    <a:pt x="647" y="7"/>
                  </a:lnTo>
                  <a:lnTo>
                    <a:pt x="647" y="7"/>
                  </a:lnTo>
                  <a:lnTo>
                    <a:pt x="643" y="10"/>
                  </a:lnTo>
                  <a:lnTo>
                    <a:pt x="643" y="10"/>
                  </a:lnTo>
                  <a:lnTo>
                    <a:pt x="640" y="14"/>
                  </a:lnTo>
                  <a:lnTo>
                    <a:pt x="638" y="19"/>
                  </a:lnTo>
                  <a:lnTo>
                    <a:pt x="638" y="19"/>
                  </a:lnTo>
                  <a:lnTo>
                    <a:pt x="626" y="23"/>
                  </a:lnTo>
                  <a:lnTo>
                    <a:pt x="609" y="27"/>
                  </a:lnTo>
                  <a:lnTo>
                    <a:pt x="584" y="30"/>
                  </a:lnTo>
                  <a:lnTo>
                    <a:pt x="571" y="31"/>
                  </a:lnTo>
                  <a:lnTo>
                    <a:pt x="555" y="31"/>
                  </a:lnTo>
                  <a:lnTo>
                    <a:pt x="555" y="31"/>
                  </a:lnTo>
                  <a:lnTo>
                    <a:pt x="540" y="31"/>
                  </a:lnTo>
                  <a:lnTo>
                    <a:pt x="526" y="30"/>
                  </a:lnTo>
                  <a:lnTo>
                    <a:pt x="503" y="27"/>
                  </a:lnTo>
                  <a:lnTo>
                    <a:pt x="485" y="23"/>
                  </a:lnTo>
                  <a:lnTo>
                    <a:pt x="474" y="19"/>
                  </a:lnTo>
                  <a:lnTo>
                    <a:pt x="474" y="19"/>
                  </a:lnTo>
                  <a:lnTo>
                    <a:pt x="474" y="19"/>
                  </a:lnTo>
                  <a:lnTo>
                    <a:pt x="474" y="19"/>
                  </a:lnTo>
                  <a:lnTo>
                    <a:pt x="471" y="14"/>
                  </a:lnTo>
                  <a:lnTo>
                    <a:pt x="467" y="10"/>
                  </a:lnTo>
                  <a:lnTo>
                    <a:pt x="467" y="10"/>
                  </a:lnTo>
                  <a:lnTo>
                    <a:pt x="465" y="7"/>
                  </a:lnTo>
                  <a:lnTo>
                    <a:pt x="465" y="7"/>
                  </a:lnTo>
                  <a:lnTo>
                    <a:pt x="459" y="3"/>
                  </a:lnTo>
                  <a:lnTo>
                    <a:pt x="459" y="3"/>
                  </a:lnTo>
                  <a:lnTo>
                    <a:pt x="456" y="2"/>
                  </a:lnTo>
                  <a:lnTo>
                    <a:pt x="456" y="2"/>
                  </a:lnTo>
                  <a:lnTo>
                    <a:pt x="450" y="0"/>
                  </a:lnTo>
                  <a:lnTo>
                    <a:pt x="445" y="0"/>
                  </a:lnTo>
                  <a:lnTo>
                    <a:pt x="445" y="0"/>
                  </a:lnTo>
                  <a:lnTo>
                    <a:pt x="438" y="0"/>
                  </a:lnTo>
                  <a:lnTo>
                    <a:pt x="433" y="2"/>
                  </a:lnTo>
                  <a:lnTo>
                    <a:pt x="433" y="2"/>
                  </a:lnTo>
                  <a:lnTo>
                    <a:pt x="430" y="3"/>
                  </a:lnTo>
                  <a:lnTo>
                    <a:pt x="430" y="3"/>
                  </a:lnTo>
                  <a:lnTo>
                    <a:pt x="423" y="7"/>
                  </a:lnTo>
                  <a:lnTo>
                    <a:pt x="423" y="7"/>
                  </a:lnTo>
                  <a:lnTo>
                    <a:pt x="421" y="10"/>
                  </a:lnTo>
                  <a:lnTo>
                    <a:pt x="421" y="10"/>
                  </a:lnTo>
                  <a:lnTo>
                    <a:pt x="418" y="14"/>
                  </a:lnTo>
                  <a:lnTo>
                    <a:pt x="415" y="19"/>
                  </a:lnTo>
                  <a:lnTo>
                    <a:pt x="415" y="19"/>
                  </a:lnTo>
                  <a:lnTo>
                    <a:pt x="415" y="19"/>
                  </a:lnTo>
                  <a:lnTo>
                    <a:pt x="415" y="19"/>
                  </a:lnTo>
                  <a:lnTo>
                    <a:pt x="404" y="23"/>
                  </a:lnTo>
                  <a:lnTo>
                    <a:pt x="386" y="27"/>
                  </a:lnTo>
                  <a:lnTo>
                    <a:pt x="362" y="30"/>
                  </a:lnTo>
                  <a:lnTo>
                    <a:pt x="348" y="31"/>
                  </a:lnTo>
                  <a:lnTo>
                    <a:pt x="333" y="31"/>
                  </a:lnTo>
                  <a:lnTo>
                    <a:pt x="333" y="31"/>
                  </a:lnTo>
                  <a:lnTo>
                    <a:pt x="318" y="31"/>
                  </a:lnTo>
                  <a:lnTo>
                    <a:pt x="304" y="30"/>
                  </a:lnTo>
                  <a:lnTo>
                    <a:pt x="281" y="27"/>
                  </a:lnTo>
                  <a:lnTo>
                    <a:pt x="262" y="23"/>
                  </a:lnTo>
                  <a:lnTo>
                    <a:pt x="251" y="19"/>
                  </a:lnTo>
                  <a:lnTo>
                    <a:pt x="251" y="19"/>
                  </a:lnTo>
                  <a:lnTo>
                    <a:pt x="249" y="14"/>
                  </a:lnTo>
                  <a:lnTo>
                    <a:pt x="245" y="10"/>
                  </a:lnTo>
                  <a:lnTo>
                    <a:pt x="245" y="10"/>
                  </a:lnTo>
                  <a:lnTo>
                    <a:pt x="243" y="7"/>
                  </a:lnTo>
                  <a:lnTo>
                    <a:pt x="243" y="7"/>
                  </a:lnTo>
                  <a:lnTo>
                    <a:pt x="236" y="3"/>
                  </a:lnTo>
                  <a:lnTo>
                    <a:pt x="236" y="3"/>
                  </a:lnTo>
                  <a:lnTo>
                    <a:pt x="234" y="2"/>
                  </a:lnTo>
                  <a:lnTo>
                    <a:pt x="234" y="2"/>
                  </a:lnTo>
                  <a:lnTo>
                    <a:pt x="228" y="1"/>
                  </a:lnTo>
                  <a:lnTo>
                    <a:pt x="224" y="0"/>
                  </a:lnTo>
                  <a:lnTo>
                    <a:pt x="224" y="0"/>
                  </a:lnTo>
                  <a:lnTo>
                    <a:pt x="223" y="0"/>
                  </a:lnTo>
                  <a:lnTo>
                    <a:pt x="223" y="0"/>
                  </a:lnTo>
                  <a:lnTo>
                    <a:pt x="222" y="0"/>
                  </a:lnTo>
                  <a:lnTo>
                    <a:pt x="222" y="0"/>
                  </a:lnTo>
                  <a:lnTo>
                    <a:pt x="218" y="0"/>
                  </a:lnTo>
                  <a:lnTo>
                    <a:pt x="215" y="1"/>
                  </a:lnTo>
                  <a:lnTo>
                    <a:pt x="215" y="1"/>
                  </a:lnTo>
                  <a:lnTo>
                    <a:pt x="210" y="2"/>
                  </a:lnTo>
                  <a:lnTo>
                    <a:pt x="210" y="2"/>
                  </a:lnTo>
                  <a:lnTo>
                    <a:pt x="210" y="2"/>
                  </a:lnTo>
                  <a:lnTo>
                    <a:pt x="210" y="2"/>
                  </a:lnTo>
                  <a:lnTo>
                    <a:pt x="206" y="4"/>
                  </a:lnTo>
                  <a:lnTo>
                    <a:pt x="202" y="7"/>
                  </a:lnTo>
                  <a:lnTo>
                    <a:pt x="202" y="7"/>
                  </a:lnTo>
                  <a:lnTo>
                    <a:pt x="199" y="8"/>
                  </a:lnTo>
                  <a:lnTo>
                    <a:pt x="199" y="8"/>
                  </a:lnTo>
                  <a:lnTo>
                    <a:pt x="197" y="13"/>
                  </a:lnTo>
                  <a:lnTo>
                    <a:pt x="197" y="13"/>
                  </a:lnTo>
                  <a:lnTo>
                    <a:pt x="195" y="16"/>
                  </a:lnTo>
                  <a:lnTo>
                    <a:pt x="193" y="19"/>
                  </a:lnTo>
                  <a:lnTo>
                    <a:pt x="193" y="19"/>
                  </a:lnTo>
                  <a:lnTo>
                    <a:pt x="192" y="21"/>
                  </a:lnTo>
                  <a:lnTo>
                    <a:pt x="192" y="21"/>
                  </a:lnTo>
                  <a:lnTo>
                    <a:pt x="191" y="26"/>
                  </a:lnTo>
                  <a:lnTo>
                    <a:pt x="191" y="31"/>
                  </a:lnTo>
                  <a:lnTo>
                    <a:pt x="191" y="31"/>
                  </a:lnTo>
                  <a:lnTo>
                    <a:pt x="190" y="31"/>
                  </a:lnTo>
                  <a:lnTo>
                    <a:pt x="190" y="31"/>
                  </a:lnTo>
                  <a:lnTo>
                    <a:pt x="191" y="37"/>
                  </a:lnTo>
                  <a:lnTo>
                    <a:pt x="192" y="43"/>
                  </a:lnTo>
                  <a:lnTo>
                    <a:pt x="194" y="48"/>
                  </a:lnTo>
                  <a:lnTo>
                    <a:pt x="196" y="54"/>
                  </a:lnTo>
                  <a:lnTo>
                    <a:pt x="245" y="175"/>
                  </a:lnTo>
                  <a:lnTo>
                    <a:pt x="245" y="175"/>
                  </a:lnTo>
                  <a:lnTo>
                    <a:pt x="218" y="189"/>
                  </a:lnTo>
                  <a:lnTo>
                    <a:pt x="193" y="206"/>
                  </a:lnTo>
                  <a:lnTo>
                    <a:pt x="168" y="223"/>
                  </a:lnTo>
                  <a:lnTo>
                    <a:pt x="146" y="243"/>
                  </a:lnTo>
                  <a:lnTo>
                    <a:pt x="123" y="264"/>
                  </a:lnTo>
                  <a:lnTo>
                    <a:pt x="104" y="286"/>
                  </a:lnTo>
                  <a:lnTo>
                    <a:pt x="84" y="311"/>
                  </a:lnTo>
                  <a:lnTo>
                    <a:pt x="67" y="336"/>
                  </a:lnTo>
                  <a:lnTo>
                    <a:pt x="52" y="361"/>
                  </a:lnTo>
                  <a:lnTo>
                    <a:pt x="38" y="389"/>
                  </a:lnTo>
                  <a:lnTo>
                    <a:pt x="26" y="417"/>
                  </a:lnTo>
                  <a:lnTo>
                    <a:pt x="17" y="447"/>
                  </a:lnTo>
                  <a:lnTo>
                    <a:pt x="9" y="477"/>
                  </a:lnTo>
                  <a:lnTo>
                    <a:pt x="4" y="508"/>
                  </a:lnTo>
                  <a:lnTo>
                    <a:pt x="1" y="540"/>
                  </a:lnTo>
                  <a:lnTo>
                    <a:pt x="0" y="572"/>
                  </a:lnTo>
                  <a:lnTo>
                    <a:pt x="0" y="572"/>
                  </a:lnTo>
                  <a:lnTo>
                    <a:pt x="0" y="595"/>
                  </a:lnTo>
                  <a:lnTo>
                    <a:pt x="2" y="618"/>
                  </a:lnTo>
                  <a:lnTo>
                    <a:pt x="4" y="639"/>
                  </a:lnTo>
                  <a:lnTo>
                    <a:pt x="8" y="662"/>
                  </a:lnTo>
                  <a:lnTo>
                    <a:pt x="14" y="683"/>
                  </a:lnTo>
                  <a:lnTo>
                    <a:pt x="19" y="705"/>
                  </a:lnTo>
                  <a:lnTo>
                    <a:pt x="26" y="725"/>
                  </a:lnTo>
                  <a:lnTo>
                    <a:pt x="34" y="746"/>
                  </a:lnTo>
                  <a:lnTo>
                    <a:pt x="44" y="765"/>
                  </a:lnTo>
                  <a:lnTo>
                    <a:pt x="53" y="784"/>
                  </a:lnTo>
                  <a:lnTo>
                    <a:pt x="64" y="802"/>
                  </a:lnTo>
                  <a:lnTo>
                    <a:pt x="76" y="821"/>
                  </a:lnTo>
                  <a:lnTo>
                    <a:pt x="88" y="838"/>
                  </a:lnTo>
                  <a:lnTo>
                    <a:pt x="102" y="855"/>
                  </a:lnTo>
                  <a:lnTo>
                    <a:pt x="115" y="871"/>
                  </a:lnTo>
                  <a:lnTo>
                    <a:pt x="129" y="887"/>
                  </a:lnTo>
                  <a:lnTo>
                    <a:pt x="146" y="901"/>
                  </a:lnTo>
                  <a:lnTo>
                    <a:pt x="162" y="915"/>
                  </a:lnTo>
                  <a:lnTo>
                    <a:pt x="178" y="929"/>
                  </a:lnTo>
                  <a:lnTo>
                    <a:pt x="196" y="941"/>
                  </a:lnTo>
                  <a:lnTo>
                    <a:pt x="214" y="953"/>
                  </a:lnTo>
                  <a:lnTo>
                    <a:pt x="232" y="963"/>
                  </a:lnTo>
                  <a:lnTo>
                    <a:pt x="252" y="973"/>
                  </a:lnTo>
                  <a:lnTo>
                    <a:pt x="271" y="983"/>
                  </a:lnTo>
                  <a:lnTo>
                    <a:pt x="291" y="990"/>
                  </a:lnTo>
                  <a:lnTo>
                    <a:pt x="312" y="998"/>
                  </a:lnTo>
                  <a:lnTo>
                    <a:pt x="333" y="1003"/>
                  </a:lnTo>
                  <a:lnTo>
                    <a:pt x="355" y="1008"/>
                  </a:lnTo>
                  <a:lnTo>
                    <a:pt x="377" y="1012"/>
                  </a:lnTo>
                  <a:lnTo>
                    <a:pt x="399" y="1015"/>
                  </a:lnTo>
                  <a:lnTo>
                    <a:pt x="421" y="1017"/>
                  </a:lnTo>
                  <a:lnTo>
                    <a:pt x="445" y="1017"/>
                  </a:lnTo>
                  <a:lnTo>
                    <a:pt x="445" y="1017"/>
                  </a:lnTo>
                  <a:lnTo>
                    <a:pt x="467" y="1017"/>
                  </a:lnTo>
                  <a:lnTo>
                    <a:pt x="490" y="1015"/>
                  </a:lnTo>
                  <a:lnTo>
                    <a:pt x="512" y="1012"/>
                  </a:lnTo>
                  <a:lnTo>
                    <a:pt x="534" y="1008"/>
                  </a:lnTo>
                  <a:lnTo>
                    <a:pt x="555" y="1003"/>
                  </a:lnTo>
                  <a:lnTo>
                    <a:pt x="577" y="998"/>
                  </a:lnTo>
                  <a:lnTo>
                    <a:pt x="597" y="990"/>
                  </a:lnTo>
                  <a:lnTo>
                    <a:pt x="618" y="983"/>
                  </a:lnTo>
                  <a:lnTo>
                    <a:pt x="637" y="973"/>
                  </a:lnTo>
                  <a:lnTo>
                    <a:pt x="656" y="963"/>
                  </a:lnTo>
                  <a:lnTo>
                    <a:pt x="676" y="953"/>
                  </a:lnTo>
                  <a:lnTo>
                    <a:pt x="693" y="941"/>
                  </a:lnTo>
                  <a:lnTo>
                    <a:pt x="711" y="929"/>
                  </a:lnTo>
                  <a:lnTo>
                    <a:pt x="727" y="915"/>
                  </a:lnTo>
                  <a:lnTo>
                    <a:pt x="744" y="901"/>
                  </a:lnTo>
                  <a:lnTo>
                    <a:pt x="759" y="887"/>
                  </a:lnTo>
                  <a:lnTo>
                    <a:pt x="774" y="871"/>
                  </a:lnTo>
                  <a:lnTo>
                    <a:pt x="788" y="855"/>
                  </a:lnTo>
                  <a:lnTo>
                    <a:pt x="801" y="838"/>
                  </a:lnTo>
                  <a:lnTo>
                    <a:pt x="814" y="821"/>
                  </a:lnTo>
                  <a:lnTo>
                    <a:pt x="825" y="802"/>
                  </a:lnTo>
                  <a:lnTo>
                    <a:pt x="835" y="784"/>
                  </a:lnTo>
                  <a:lnTo>
                    <a:pt x="846" y="765"/>
                  </a:lnTo>
                  <a:lnTo>
                    <a:pt x="855" y="746"/>
                  </a:lnTo>
                  <a:lnTo>
                    <a:pt x="862" y="725"/>
                  </a:lnTo>
                  <a:lnTo>
                    <a:pt x="870" y="705"/>
                  </a:lnTo>
                  <a:lnTo>
                    <a:pt x="876" y="683"/>
                  </a:lnTo>
                  <a:lnTo>
                    <a:pt x="881" y="662"/>
                  </a:lnTo>
                  <a:lnTo>
                    <a:pt x="885" y="639"/>
                  </a:lnTo>
                  <a:lnTo>
                    <a:pt x="887" y="618"/>
                  </a:lnTo>
                  <a:lnTo>
                    <a:pt x="889" y="595"/>
                  </a:lnTo>
                  <a:lnTo>
                    <a:pt x="890" y="572"/>
                  </a:lnTo>
                  <a:lnTo>
                    <a:pt x="890" y="572"/>
                  </a:lnTo>
                  <a:lnTo>
                    <a:pt x="889" y="540"/>
                  </a:lnTo>
                  <a:lnTo>
                    <a:pt x="885" y="508"/>
                  </a:lnTo>
                  <a:lnTo>
                    <a:pt x="879" y="477"/>
                  </a:lnTo>
                  <a:lnTo>
                    <a:pt x="872" y="447"/>
                  </a:lnTo>
                  <a:lnTo>
                    <a:pt x="862" y="417"/>
                  </a:lnTo>
                  <a:lnTo>
                    <a:pt x="850" y="389"/>
                  </a:lnTo>
                  <a:lnTo>
                    <a:pt x="837" y="361"/>
                  </a:lnTo>
                  <a:lnTo>
                    <a:pt x="821" y="336"/>
                  </a:lnTo>
                  <a:lnTo>
                    <a:pt x="804" y="311"/>
                  </a:lnTo>
                  <a:lnTo>
                    <a:pt x="786" y="286"/>
                  </a:lnTo>
                  <a:lnTo>
                    <a:pt x="766" y="264"/>
                  </a:lnTo>
                  <a:lnTo>
                    <a:pt x="744" y="243"/>
                  </a:lnTo>
                  <a:lnTo>
                    <a:pt x="721" y="223"/>
                  </a:lnTo>
                  <a:lnTo>
                    <a:pt x="696" y="206"/>
                  </a:lnTo>
                  <a:lnTo>
                    <a:pt x="671" y="189"/>
                  </a:lnTo>
                  <a:lnTo>
                    <a:pt x="644" y="175"/>
                  </a:lnTo>
                  <a:lnTo>
                    <a:pt x="644" y="175"/>
                  </a:lnTo>
                  <a:close/>
                  <a:moveTo>
                    <a:pt x="333" y="95"/>
                  </a:moveTo>
                  <a:lnTo>
                    <a:pt x="333" y="95"/>
                  </a:lnTo>
                  <a:lnTo>
                    <a:pt x="355" y="94"/>
                  </a:lnTo>
                  <a:lnTo>
                    <a:pt x="384" y="92"/>
                  </a:lnTo>
                  <a:lnTo>
                    <a:pt x="400" y="89"/>
                  </a:lnTo>
                  <a:lnTo>
                    <a:pt x="416" y="86"/>
                  </a:lnTo>
                  <a:lnTo>
                    <a:pt x="431" y="81"/>
                  </a:lnTo>
                  <a:lnTo>
                    <a:pt x="445" y="75"/>
                  </a:lnTo>
                  <a:lnTo>
                    <a:pt x="445" y="75"/>
                  </a:lnTo>
                  <a:lnTo>
                    <a:pt x="459" y="81"/>
                  </a:lnTo>
                  <a:lnTo>
                    <a:pt x="474" y="86"/>
                  </a:lnTo>
                  <a:lnTo>
                    <a:pt x="489" y="89"/>
                  </a:lnTo>
                  <a:lnTo>
                    <a:pt x="505" y="92"/>
                  </a:lnTo>
                  <a:lnTo>
                    <a:pt x="534" y="94"/>
                  </a:lnTo>
                  <a:lnTo>
                    <a:pt x="555" y="95"/>
                  </a:lnTo>
                  <a:lnTo>
                    <a:pt x="555" y="95"/>
                  </a:lnTo>
                  <a:lnTo>
                    <a:pt x="579" y="94"/>
                  </a:lnTo>
                  <a:lnTo>
                    <a:pt x="593" y="93"/>
                  </a:lnTo>
                  <a:lnTo>
                    <a:pt x="609" y="91"/>
                  </a:lnTo>
                  <a:lnTo>
                    <a:pt x="585" y="150"/>
                  </a:lnTo>
                  <a:lnTo>
                    <a:pt x="585" y="150"/>
                  </a:lnTo>
                  <a:lnTo>
                    <a:pt x="568" y="145"/>
                  </a:lnTo>
                  <a:lnTo>
                    <a:pt x="551" y="140"/>
                  </a:lnTo>
                  <a:lnTo>
                    <a:pt x="534" y="136"/>
                  </a:lnTo>
                  <a:lnTo>
                    <a:pt x="517" y="133"/>
                  </a:lnTo>
                  <a:lnTo>
                    <a:pt x="499" y="130"/>
                  </a:lnTo>
                  <a:lnTo>
                    <a:pt x="481" y="129"/>
                  </a:lnTo>
                  <a:lnTo>
                    <a:pt x="463" y="128"/>
                  </a:lnTo>
                  <a:lnTo>
                    <a:pt x="445" y="126"/>
                  </a:lnTo>
                  <a:lnTo>
                    <a:pt x="445" y="126"/>
                  </a:lnTo>
                  <a:lnTo>
                    <a:pt x="426" y="128"/>
                  </a:lnTo>
                  <a:lnTo>
                    <a:pt x="408" y="129"/>
                  </a:lnTo>
                  <a:lnTo>
                    <a:pt x="390" y="130"/>
                  </a:lnTo>
                  <a:lnTo>
                    <a:pt x="372" y="133"/>
                  </a:lnTo>
                  <a:lnTo>
                    <a:pt x="355" y="136"/>
                  </a:lnTo>
                  <a:lnTo>
                    <a:pt x="338" y="140"/>
                  </a:lnTo>
                  <a:lnTo>
                    <a:pt x="320" y="145"/>
                  </a:lnTo>
                  <a:lnTo>
                    <a:pt x="303" y="150"/>
                  </a:lnTo>
                  <a:lnTo>
                    <a:pt x="280" y="91"/>
                  </a:lnTo>
                  <a:lnTo>
                    <a:pt x="280" y="91"/>
                  </a:lnTo>
                  <a:lnTo>
                    <a:pt x="296" y="93"/>
                  </a:lnTo>
                  <a:lnTo>
                    <a:pt x="311" y="94"/>
                  </a:lnTo>
                  <a:lnTo>
                    <a:pt x="333" y="95"/>
                  </a:lnTo>
                  <a:lnTo>
                    <a:pt x="333" y="95"/>
                  </a:lnTo>
                  <a:close/>
                  <a:moveTo>
                    <a:pt x="445" y="954"/>
                  </a:moveTo>
                  <a:lnTo>
                    <a:pt x="445" y="954"/>
                  </a:lnTo>
                  <a:lnTo>
                    <a:pt x="424" y="953"/>
                  </a:lnTo>
                  <a:lnTo>
                    <a:pt x="405" y="952"/>
                  </a:lnTo>
                  <a:lnTo>
                    <a:pt x="387" y="949"/>
                  </a:lnTo>
                  <a:lnTo>
                    <a:pt x="368" y="946"/>
                  </a:lnTo>
                  <a:lnTo>
                    <a:pt x="349" y="942"/>
                  </a:lnTo>
                  <a:lnTo>
                    <a:pt x="331" y="937"/>
                  </a:lnTo>
                  <a:lnTo>
                    <a:pt x="313" y="930"/>
                  </a:lnTo>
                  <a:lnTo>
                    <a:pt x="296" y="924"/>
                  </a:lnTo>
                  <a:lnTo>
                    <a:pt x="280" y="916"/>
                  </a:lnTo>
                  <a:lnTo>
                    <a:pt x="262" y="908"/>
                  </a:lnTo>
                  <a:lnTo>
                    <a:pt x="246" y="898"/>
                  </a:lnTo>
                  <a:lnTo>
                    <a:pt x="231" y="888"/>
                  </a:lnTo>
                  <a:lnTo>
                    <a:pt x="216" y="878"/>
                  </a:lnTo>
                  <a:lnTo>
                    <a:pt x="201" y="867"/>
                  </a:lnTo>
                  <a:lnTo>
                    <a:pt x="188" y="854"/>
                  </a:lnTo>
                  <a:lnTo>
                    <a:pt x="174" y="842"/>
                  </a:lnTo>
                  <a:lnTo>
                    <a:pt x="162" y="828"/>
                  </a:lnTo>
                  <a:lnTo>
                    <a:pt x="150" y="814"/>
                  </a:lnTo>
                  <a:lnTo>
                    <a:pt x="139" y="800"/>
                  </a:lnTo>
                  <a:lnTo>
                    <a:pt x="128" y="785"/>
                  </a:lnTo>
                  <a:lnTo>
                    <a:pt x="118" y="770"/>
                  </a:lnTo>
                  <a:lnTo>
                    <a:pt x="109" y="754"/>
                  </a:lnTo>
                  <a:lnTo>
                    <a:pt x="100" y="737"/>
                  </a:lnTo>
                  <a:lnTo>
                    <a:pt x="93" y="721"/>
                  </a:lnTo>
                  <a:lnTo>
                    <a:pt x="87" y="703"/>
                  </a:lnTo>
                  <a:lnTo>
                    <a:pt x="80" y="685"/>
                  </a:lnTo>
                  <a:lnTo>
                    <a:pt x="75" y="667"/>
                  </a:lnTo>
                  <a:lnTo>
                    <a:pt x="70" y="649"/>
                  </a:lnTo>
                  <a:lnTo>
                    <a:pt x="67" y="630"/>
                  </a:lnTo>
                  <a:lnTo>
                    <a:pt x="65" y="611"/>
                  </a:lnTo>
                  <a:lnTo>
                    <a:pt x="63" y="592"/>
                  </a:lnTo>
                  <a:lnTo>
                    <a:pt x="63" y="572"/>
                  </a:lnTo>
                  <a:lnTo>
                    <a:pt x="63" y="572"/>
                  </a:lnTo>
                  <a:lnTo>
                    <a:pt x="63" y="552"/>
                  </a:lnTo>
                  <a:lnTo>
                    <a:pt x="65" y="533"/>
                  </a:lnTo>
                  <a:lnTo>
                    <a:pt x="67" y="514"/>
                  </a:lnTo>
                  <a:lnTo>
                    <a:pt x="70" y="496"/>
                  </a:lnTo>
                  <a:lnTo>
                    <a:pt x="75" y="476"/>
                  </a:lnTo>
                  <a:lnTo>
                    <a:pt x="80" y="459"/>
                  </a:lnTo>
                  <a:lnTo>
                    <a:pt x="87" y="441"/>
                  </a:lnTo>
                  <a:lnTo>
                    <a:pt x="93" y="424"/>
                  </a:lnTo>
                  <a:lnTo>
                    <a:pt x="100" y="407"/>
                  </a:lnTo>
                  <a:lnTo>
                    <a:pt x="109" y="390"/>
                  </a:lnTo>
                  <a:lnTo>
                    <a:pt x="118" y="374"/>
                  </a:lnTo>
                  <a:lnTo>
                    <a:pt x="128" y="358"/>
                  </a:lnTo>
                  <a:lnTo>
                    <a:pt x="139" y="344"/>
                  </a:lnTo>
                  <a:lnTo>
                    <a:pt x="150" y="329"/>
                  </a:lnTo>
                  <a:lnTo>
                    <a:pt x="162" y="315"/>
                  </a:lnTo>
                  <a:lnTo>
                    <a:pt x="174" y="302"/>
                  </a:lnTo>
                  <a:lnTo>
                    <a:pt x="188" y="290"/>
                  </a:lnTo>
                  <a:lnTo>
                    <a:pt x="201" y="278"/>
                  </a:lnTo>
                  <a:lnTo>
                    <a:pt x="216" y="266"/>
                  </a:lnTo>
                  <a:lnTo>
                    <a:pt x="231" y="255"/>
                  </a:lnTo>
                  <a:lnTo>
                    <a:pt x="246" y="246"/>
                  </a:lnTo>
                  <a:lnTo>
                    <a:pt x="262" y="237"/>
                  </a:lnTo>
                  <a:lnTo>
                    <a:pt x="280" y="228"/>
                  </a:lnTo>
                  <a:lnTo>
                    <a:pt x="296" y="221"/>
                  </a:lnTo>
                  <a:lnTo>
                    <a:pt x="313" y="213"/>
                  </a:lnTo>
                  <a:lnTo>
                    <a:pt x="331" y="208"/>
                  </a:lnTo>
                  <a:lnTo>
                    <a:pt x="349" y="203"/>
                  </a:lnTo>
                  <a:lnTo>
                    <a:pt x="368" y="198"/>
                  </a:lnTo>
                  <a:lnTo>
                    <a:pt x="387" y="195"/>
                  </a:lnTo>
                  <a:lnTo>
                    <a:pt x="405" y="192"/>
                  </a:lnTo>
                  <a:lnTo>
                    <a:pt x="424" y="191"/>
                  </a:lnTo>
                  <a:lnTo>
                    <a:pt x="445" y="191"/>
                  </a:lnTo>
                  <a:lnTo>
                    <a:pt x="445" y="191"/>
                  </a:lnTo>
                  <a:lnTo>
                    <a:pt x="464" y="191"/>
                  </a:lnTo>
                  <a:lnTo>
                    <a:pt x="484" y="192"/>
                  </a:lnTo>
                  <a:lnTo>
                    <a:pt x="503" y="195"/>
                  </a:lnTo>
                  <a:lnTo>
                    <a:pt x="521" y="198"/>
                  </a:lnTo>
                  <a:lnTo>
                    <a:pt x="539" y="203"/>
                  </a:lnTo>
                  <a:lnTo>
                    <a:pt x="558" y="208"/>
                  </a:lnTo>
                  <a:lnTo>
                    <a:pt x="576" y="213"/>
                  </a:lnTo>
                  <a:lnTo>
                    <a:pt x="593" y="221"/>
                  </a:lnTo>
                  <a:lnTo>
                    <a:pt x="610" y="228"/>
                  </a:lnTo>
                  <a:lnTo>
                    <a:pt x="626" y="237"/>
                  </a:lnTo>
                  <a:lnTo>
                    <a:pt x="642" y="246"/>
                  </a:lnTo>
                  <a:lnTo>
                    <a:pt x="657" y="255"/>
                  </a:lnTo>
                  <a:lnTo>
                    <a:pt x="672" y="266"/>
                  </a:lnTo>
                  <a:lnTo>
                    <a:pt x="687" y="278"/>
                  </a:lnTo>
                  <a:lnTo>
                    <a:pt x="701" y="290"/>
                  </a:lnTo>
                  <a:lnTo>
                    <a:pt x="714" y="302"/>
                  </a:lnTo>
                  <a:lnTo>
                    <a:pt x="727" y="315"/>
                  </a:lnTo>
                  <a:lnTo>
                    <a:pt x="739" y="329"/>
                  </a:lnTo>
                  <a:lnTo>
                    <a:pt x="751" y="344"/>
                  </a:lnTo>
                  <a:lnTo>
                    <a:pt x="761" y="358"/>
                  </a:lnTo>
                  <a:lnTo>
                    <a:pt x="771" y="374"/>
                  </a:lnTo>
                  <a:lnTo>
                    <a:pt x="780" y="390"/>
                  </a:lnTo>
                  <a:lnTo>
                    <a:pt x="788" y="407"/>
                  </a:lnTo>
                  <a:lnTo>
                    <a:pt x="796" y="424"/>
                  </a:lnTo>
                  <a:lnTo>
                    <a:pt x="803" y="441"/>
                  </a:lnTo>
                  <a:lnTo>
                    <a:pt x="809" y="459"/>
                  </a:lnTo>
                  <a:lnTo>
                    <a:pt x="814" y="476"/>
                  </a:lnTo>
                  <a:lnTo>
                    <a:pt x="818" y="496"/>
                  </a:lnTo>
                  <a:lnTo>
                    <a:pt x="821" y="514"/>
                  </a:lnTo>
                  <a:lnTo>
                    <a:pt x="824" y="533"/>
                  </a:lnTo>
                  <a:lnTo>
                    <a:pt x="826" y="552"/>
                  </a:lnTo>
                  <a:lnTo>
                    <a:pt x="826" y="572"/>
                  </a:lnTo>
                  <a:lnTo>
                    <a:pt x="826" y="572"/>
                  </a:lnTo>
                  <a:lnTo>
                    <a:pt x="826" y="592"/>
                  </a:lnTo>
                  <a:lnTo>
                    <a:pt x="824" y="611"/>
                  </a:lnTo>
                  <a:lnTo>
                    <a:pt x="821" y="630"/>
                  </a:lnTo>
                  <a:lnTo>
                    <a:pt x="818" y="649"/>
                  </a:lnTo>
                  <a:lnTo>
                    <a:pt x="814" y="667"/>
                  </a:lnTo>
                  <a:lnTo>
                    <a:pt x="809" y="685"/>
                  </a:lnTo>
                  <a:lnTo>
                    <a:pt x="803" y="703"/>
                  </a:lnTo>
                  <a:lnTo>
                    <a:pt x="796" y="721"/>
                  </a:lnTo>
                  <a:lnTo>
                    <a:pt x="788" y="737"/>
                  </a:lnTo>
                  <a:lnTo>
                    <a:pt x="780" y="754"/>
                  </a:lnTo>
                  <a:lnTo>
                    <a:pt x="771" y="770"/>
                  </a:lnTo>
                  <a:lnTo>
                    <a:pt x="761" y="785"/>
                  </a:lnTo>
                  <a:lnTo>
                    <a:pt x="751" y="800"/>
                  </a:lnTo>
                  <a:lnTo>
                    <a:pt x="739" y="814"/>
                  </a:lnTo>
                  <a:lnTo>
                    <a:pt x="727" y="828"/>
                  </a:lnTo>
                  <a:lnTo>
                    <a:pt x="714" y="842"/>
                  </a:lnTo>
                  <a:lnTo>
                    <a:pt x="701" y="854"/>
                  </a:lnTo>
                  <a:lnTo>
                    <a:pt x="687" y="867"/>
                  </a:lnTo>
                  <a:lnTo>
                    <a:pt x="672" y="878"/>
                  </a:lnTo>
                  <a:lnTo>
                    <a:pt x="657" y="888"/>
                  </a:lnTo>
                  <a:lnTo>
                    <a:pt x="642" y="898"/>
                  </a:lnTo>
                  <a:lnTo>
                    <a:pt x="626" y="908"/>
                  </a:lnTo>
                  <a:lnTo>
                    <a:pt x="610" y="916"/>
                  </a:lnTo>
                  <a:lnTo>
                    <a:pt x="593" y="924"/>
                  </a:lnTo>
                  <a:lnTo>
                    <a:pt x="576" y="930"/>
                  </a:lnTo>
                  <a:lnTo>
                    <a:pt x="558" y="937"/>
                  </a:lnTo>
                  <a:lnTo>
                    <a:pt x="539" y="942"/>
                  </a:lnTo>
                  <a:lnTo>
                    <a:pt x="521" y="946"/>
                  </a:lnTo>
                  <a:lnTo>
                    <a:pt x="503" y="949"/>
                  </a:lnTo>
                  <a:lnTo>
                    <a:pt x="484" y="952"/>
                  </a:lnTo>
                  <a:lnTo>
                    <a:pt x="464" y="953"/>
                  </a:lnTo>
                  <a:lnTo>
                    <a:pt x="445" y="954"/>
                  </a:lnTo>
                  <a:lnTo>
                    <a:pt x="445" y="954"/>
                  </a:lnTo>
                  <a:close/>
                  <a:moveTo>
                    <a:pt x="445" y="254"/>
                  </a:moveTo>
                  <a:lnTo>
                    <a:pt x="445" y="254"/>
                  </a:lnTo>
                  <a:lnTo>
                    <a:pt x="428" y="254"/>
                  </a:lnTo>
                  <a:lnTo>
                    <a:pt x="412" y="255"/>
                  </a:lnTo>
                  <a:lnTo>
                    <a:pt x="397" y="257"/>
                  </a:lnTo>
                  <a:lnTo>
                    <a:pt x="381" y="261"/>
                  </a:lnTo>
                  <a:lnTo>
                    <a:pt x="365" y="264"/>
                  </a:lnTo>
                  <a:lnTo>
                    <a:pt x="350" y="268"/>
                  </a:lnTo>
                  <a:lnTo>
                    <a:pt x="335" y="273"/>
                  </a:lnTo>
                  <a:lnTo>
                    <a:pt x="320" y="279"/>
                  </a:lnTo>
                  <a:lnTo>
                    <a:pt x="306" y="285"/>
                  </a:lnTo>
                  <a:lnTo>
                    <a:pt x="293" y="293"/>
                  </a:lnTo>
                  <a:lnTo>
                    <a:pt x="280" y="300"/>
                  </a:lnTo>
                  <a:lnTo>
                    <a:pt x="267" y="308"/>
                  </a:lnTo>
                  <a:lnTo>
                    <a:pt x="254" y="317"/>
                  </a:lnTo>
                  <a:lnTo>
                    <a:pt x="242" y="327"/>
                  </a:lnTo>
                  <a:lnTo>
                    <a:pt x="230" y="337"/>
                  </a:lnTo>
                  <a:lnTo>
                    <a:pt x="220" y="348"/>
                  </a:lnTo>
                  <a:lnTo>
                    <a:pt x="209" y="358"/>
                  </a:lnTo>
                  <a:lnTo>
                    <a:pt x="199" y="370"/>
                  </a:lnTo>
                  <a:lnTo>
                    <a:pt x="190" y="382"/>
                  </a:lnTo>
                  <a:lnTo>
                    <a:pt x="181" y="395"/>
                  </a:lnTo>
                  <a:lnTo>
                    <a:pt x="172" y="408"/>
                  </a:lnTo>
                  <a:lnTo>
                    <a:pt x="165" y="420"/>
                  </a:lnTo>
                  <a:lnTo>
                    <a:pt x="157" y="434"/>
                  </a:lnTo>
                  <a:lnTo>
                    <a:pt x="152" y="448"/>
                  </a:lnTo>
                  <a:lnTo>
                    <a:pt x="146" y="462"/>
                  </a:lnTo>
                  <a:lnTo>
                    <a:pt x="141" y="477"/>
                  </a:lnTo>
                  <a:lnTo>
                    <a:pt x="137" y="492"/>
                  </a:lnTo>
                  <a:lnTo>
                    <a:pt x="133" y="508"/>
                  </a:lnTo>
                  <a:lnTo>
                    <a:pt x="131" y="523"/>
                  </a:lnTo>
                  <a:lnTo>
                    <a:pt x="128" y="540"/>
                  </a:lnTo>
                  <a:lnTo>
                    <a:pt x="127" y="556"/>
                  </a:lnTo>
                  <a:lnTo>
                    <a:pt x="126" y="572"/>
                  </a:lnTo>
                  <a:lnTo>
                    <a:pt x="126" y="572"/>
                  </a:lnTo>
                  <a:lnTo>
                    <a:pt x="127" y="588"/>
                  </a:lnTo>
                  <a:lnTo>
                    <a:pt x="128" y="604"/>
                  </a:lnTo>
                  <a:lnTo>
                    <a:pt x="131" y="620"/>
                  </a:lnTo>
                  <a:lnTo>
                    <a:pt x="133" y="636"/>
                  </a:lnTo>
                  <a:lnTo>
                    <a:pt x="137" y="651"/>
                  </a:lnTo>
                  <a:lnTo>
                    <a:pt x="141" y="666"/>
                  </a:lnTo>
                  <a:lnTo>
                    <a:pt x="146" y="681"/>
                  </a:lnTo>
                  <a:lnTo>
                    <a:pt x="152" y="695"/>
                  </a:lnTo>
                  <a:lnTo>
                    <a:pt x="157" y="710"/>
                  </a:lnTo>
                  <a:lnTo>
                    <a:pt x="165" y="723"/>
                  </a:lnTo>
                  <a:lnTo>
                    <a:pt x="172" y="737"/>
                  </a:lnTo>
                  <a:lnTo>
                    <a:pt x="181" y="750"/>
                  </a:lnTo>
                  <a:lnTo>
                    <a:pt x="190" y="762"/>
                  </a:lnTo>
                  <a:lnTo>
                    <a:pt x="199" y="775"/>
                  </a:lnTo>
                  <a:lnTo>
                    <a:pt x="209" y="785"/>
                  </a:lnTo>
                  <a:lnTo>
                    <a:pt x="220" y="797"/>
                  </a:lnTo>
                  <a:lnTo>
                    <a:pt x="230" y="808"/>
                  </a:lnTo>
                  <a:lnTo>
                    <a:pt x="242" y="817"/>
                  </a:lnTo>
                  <a:lnTo>
                    <a:pt x="254" y="827"/>
                  </a:lnTo>
                  <a:lnTo>
                    <a:pt x="267" y="836"/>
                  </a:lnTo>
                  <a:lnTo>
                    <a:pt x="280" y="844"/>
                  </a:lnTo>
                  <a:lnTo>
                    <a:pt x="293" y="852"/>
                  </a:lnTo>
                  <a:lnTo>
                    <a:pt x="306" y="858"/>
                  </a:lnTo>
                  <a:lnTo>
                    <a:pt x="320" y="865"/>
                  </a:lnTo>
                  <a:lnTo>
                    <a:pt x="335" y="871"/>
                  </a:lnTo>
                  <a:lnTo>
                    <a:pt x="350" y="875"/>
                  </a:lnTo>
                  <a:lnTo>
                    <a:pt x="365" y="880"/>
                  </a:lnTo>
                  <a:lnTo>
                    <a:pt x="381" y="884"/>
                  </a:lnTo>
                  <a:lnTo>
                    <a:pt x="397" y="886"/>
                  </a:lnTo>
                  <a:lnTo>
                    <a:pt x="412" y="888"/>
                  </a:lnTo>
                  <a:lnTo>
                    <a:pt x="428" y="889"/>
                  </a:lnTo>
                  <a:lnTo>
                    <a:pt x="445" y="890"/>
                  </a:lnTo>
                  <a:lnTo>
                    <a:pt x="445" y="890"/>
                  </a:lnTo>
                  <a:lnTo>
                    <a:pt x="461" y="889"/>
                  </a:lnTo>
                  <a:lnTo>
                    <a:pt x="477" y="888"/>
                  </a:lnTo>
                  <a:lnTo>
                    <a:pt x="493" y="886"/>
                  </a:lnTo>
                  <a:lnTo>
                    <a:pt x="508" y="884"/>
                  </a:lnTo>
                  <a:lnTo>
                    <a:pt x="524" y="880"/>
                  </a:lnTo>
                  <a:lnTo>
                    <a:pt x="539" y="875"/>
                  </a:lnTo>
                  <a:lnTo>
                    <a:pt x="553" y="871"/>
                  </a:lnTo>
                  <a:lnTo>
                    <a:pt x="568" y="865"/>
                  </a:lnTo>
                  <a:lnTo>
                    <a:pt x="582" y="858"/>
                  </a:lnTo>
                  <a:lnTo>
                    <a:pt x="596" y="852"/>
                  </a:lnTo>
                  <a:lnTo>
                    <a:pt x="609" y="844"/>
                  </a:lnTo>
                  <a:lnTo>
                    <a:pt x="622" y="836"/>
                  </a:lnTo>
                  <a:lnTo>
                    <a:pt x="635" y="827"/>
                  </a:lnTo>
                  <a:lnTo>
                    <a:pt x="647" y="817"/>
                  </a:lnTo>
                  <a:lnTo>
                    <a:pt x="658" y="808"/>
                  </a:lnTo>
                  <a:lnTo>
                    <a:pt x="669" y="797"/>
                  </a:lnTo>
                  <a:lnTo>
                    <a:pt x="680" y="785"/>
                  </a:lnTo>
                  <a:lnTo>
                    <a:pt x="690" y="775"/>
                  </a:lnTo>
                  <a:lnTo>
                    <a:pt x="699" y="762"/>
                  </a:lnTo>
                  <a:lnTo>
                    <a:pt x="708" y="750"/>
                  </a:lnTo>
                  <a:lnTo>
                    <a:pt x="716" y="737"/>
                  </a:lnTo>
                  <a:lnTo>
                    <a:pt x="724" y="723"/>
                  </a:lnTo>
                  <a:lnTo>
                    <a:pt x="731" y="710"/>
                  </a:lnTo>
                  <a:lnTo>
                    <a:pt x="738" y="695"/>
                  </a:lnTo>
                  <a:lnTo>
                    <a:pt x="743" y="681"/>
                  </a:lnTo>
                  <a:lnTo>
                    <a:pt x="749" y="666"/>
                  </a:lnTo>
                  <a:lnTo>
                    <a:pt x="753" y="651"/>
                  </a:lnTo>
                  <a:lnTo>
                    <a:pt x="756" y="636"/>
                  </a:lnTo>
                  <a:lnTo>
                    <a:pt x="759" y="620"/>
                  </a:lnTo>
                  <a:lnTo>
                    <a:pt x="761" y="604"/>
                  </a:lnTo>
                  <a:lnTo>
                    <a:pt x="762" y="588"/>
                  </a:lnTo>
                  <a:lnTo>
                    <a:pt x="762" y="572"/>
                  </a:lnTo>
                  <a:lnTo>
                    <a:pt x="762" y="572"/>
                  </a:lnTo>
                  <a:lnTo>
                    <a:pt x="762" y="556"/>
                  </a:lnTo>
                  <a:lnTo>
                    <a:pt x="761" y="540"/>
                  </a:lnTo>
                  <a:lnTo>
                    <a:pt x="759" y="523"/>
                  </a:lnTo>
                  <a:lnTo>
                    <a:pt x="756" y="508"/>
                  </a:lnTo>
                  <a:lnTo>
                    <a:pt x="753" y="492"/>
                  </a:lnTo>
                  <a:lnTo>
                    <a:pt x="749" y="477"/>
                  </a:lnTo>
                  <a:lnTo>
                    <a:pt x="743" y="462"/>
                  </a:lnTo>
                  <a:lnTo>
                    <a:pt x="738" y="448"/>
                  </a:lnTo>
                  <a:lnTo>
                    <a:pt x="731" y="434"/>
                  </a:lnTo>
                  <a:lnTo>
                    <a:pt x="724" y="420"/>
                  </a:lnTo>
                  <a:lnTo>
                    <a:pt x="716" y="408"/>
                  </a:lnTo>
                  <a:lnTo>
                    <a:pt x="708" y="395"/>
                  </a:lnTo>
                  <a:lnTo>
                    <a:pt x="699" y="382"/>
                  </a:lnTo>
                  <a:lnTo>
                    <a:pt x="690" y="370"/>
                  </a:lnTo>
                  <a:lnTo>
                    <a:pt x="680" y="358"/>
                  </a:lnTo>
                  <a:lnTo>
                    <a:pt x="669" y="348"/>
                  </a:lnTo>
                  <a:lnTo>
                    <a:pt x="658" y="337"/>
                  </a:lnTo>
                  <a:lnTo>
                    <a:pt x="647" y="327"/>
                  </a:lnTo>
                  <a:lnTo>
                    <a:pt x="635" y="317"/>
                  </a:lnTo>
                  <a:lnTo>
                    <a:pt x="622" y="308"/>
                  </a:lnTo>
                  <a:lnTo>
                    <a:pt x="609" y="300"/>
                  </a:lnTo>
                  <a:lnTo>
                    <a:pt x="596" y="293"/>
                  </a:lnTo>
                  <a:lnTo>
                    <a:pt x="582" y="285"/>
                  </a:lnTo>
                  <a:lnTo>
                    <a:pt x="568" y="279"/>
                  </a:lnTo>
                  <a:lnTo>
                    <a:pt x="553" y="273"/>
                  </a:lnTo>
                  <a:lnTo>
                    <a:pt x="539" y="268"/>
                  </a:lnTo>
                  <a:lnTo>
                    <a:pt x="524" y="264"/>
                  </a:lnTo>
                  <a:lnTo>
                    <a:pt x="508" y="261"/>
                  </a:lnTo>
                  <a:lnTo>
                    <a:pt x="493" y="257"/>
                  </a:lnTo>
                  <a:lnTo>
                    <a:pt x="477" y="255"/>
                  </a:lnTo>
                  <a:lnTo>
                    <a:pt x="461" y="254"/>
                  </a:lnTo>
                  <a:lnTo>
                    <a:pt x="445" y="254"/>
                  </a:lnTo>
                  <a:lnTo>
                    <a:pt x="445" y="254"/>
                  </a:lnTo>
                  <a:close/>
                  <a:moveTo>
                    <a:pt x="445" y="317"/>
                  </a:moveTo>
                  <a:lnTo>
                    <a:pt x="445" y="317"/>
                  </a:lnTo>
                  <a:lnTo>
                    <a:pt x="458" y="317"/>
                  </a:lnTo>
                  <a:lnTo>
                    <a:pt x="472" y="319"/>
                  </a:lnTo>
                  <a:lnTo>
                    <a:pt x="485" y="321"/>
                  </a:lnTo>
                  <a:lnTo>
                    <a:pt x="497" y="323"/>
                  </a:lnTo>
                  <a:lnTo>
                    <a:pt x="510" y="326"/>
                  </a:lnTo>
                  <a:lnTo>
                    <a:pt x="522" y="330"/>
                  </a:lnTo>
                  <a:lnTo>
                    <a:pt x="535" y="335"/>
                  </a:lnTo>
                  <a:lnTo>
                    <a:pt x="547" y="339"/>
                  </a:lnTo>
                  <a:lnTo>
                    <a:pt x="559" y="344"/>
                  </a:lnTo>
                  <a:lnTo>
                    <a:pt x="569" y="351"/>
                  </a:lnTo>
                  <a:lnTo>
                    <a:pt x="591" y="365"/>
                  </a:lnTo>
                  <a:lnTo>
                    <a:pt x="611" y="380"/>
                  </a:lnTo>
                  <a:lnTo>
                    <a:pt x="629" y="397"/>
                  </a:lnTo>
                  <a:lnTo>
                    <a:pt x="629" y="397"/>
                  </a:lnTo>
                  <a:lnTo>
                    <a:pt x="621" y="403"/>
                  </a:lnTo>
                  <a:lnTo>
                    <a:pt x="613" y="410"/>
                  </a:lnTo>
                  <a:lnTo>
                    <a:pt x="600" y="423"/>
                  </a:lnTo>
                  <a:lnTo>
                    <a:pt x="600" y="423"/>
                  </a:lnTo>
                  <a:lnTo>
                    <a:pt x="591" y="432"/>
                  </a:lnTo>
                  <a:lnTo>
                    <a:pt x="582" y="440"/>
                  </a:lnTo>
                  <a:lnTo>
                    <a:pt x="578" y="442"/>
                  </a:lnTo>
                  <a:lnTo>
                    <a:pt x="574" y="443"/>
                  </a:lnTo>
                  <a:lnTo>
                    <a:pt x="569" y="444"/>
                  </a:lnTo>
                  <a:lnTo>
                    <a:pt x="564" y="445"/>
                  </a:lnTo>
                  <a:lnTo>
                    <a:pt x="564" y="445"/>
                  </a:lnTo>
                  <a:lnTo>
                    <a:pt x="559" y="444"/>
                  </a:lnTo>
                  <a:lnTo>
                    <a:pt x="553" y="443"/>
                  </a:lnTo>
                  <a:lnTo>
                    <a:pt x="549" y="442"/>
                  </a:lnTo>
                  <a:lnTo>
                    <a:pt x="545" y="440"/>
                  </a:lnTo>
                  <a:lnTo>
                    <a:pt x="536" y="432"/>
                  </a:lnTo>
                  <a:lnTo>
                    <a:pt x="528" y="423"/>
                  </a:lnTo>
                  <a:lnTo>
                    <a:pt x="528" y="423"/>
                  </a:lnTo>
                  <a:lnTo>
                    <a:pt x="514" y="409"/>
                  </a:lnTo>
                  <a:lnTo>
                    <a:pt x="505" y="402"/>
                  </a:lnTo>
                  <a:lnTo>
                    <a:pt x="495" y="396"/>
                  </a:lnTo>
                  <a:lnTo>
                    <a:pt x="486" y="389"/>
                  </a:lnTo>
                  <a:lnTo>
                    <a:pt x="473" y="385"/>
                  </a:lnTo>
                  <a:lnTo>
                    <a:pt x="460" y="382"/>
                  </a:lnTo>
                  <a:lnTo>
                    <a:pt x="444" y="381"/>
                  </a:lnTo>
                  <a:lnTo>
                    <a:pt x="444" y="381"/>
                  </a:lnTo>
                  <a:lnTo>
                    <a:pt x="428" y="382"/>
                  </a:lnTo>
                  <a:lnTo>
                    <a:pt x="414" y="385"/>
                  </a:lnTo>
                  <a:lnTo>
                    <a:pt x="401" y="390"/>
                  </a:lnTo>
                  <a:lnTo>
                    <a:pt x="390" y="396"/>
                  </a:lnTo>
                  <a:lnTo>
                    <a:pt x="381" y="402"/>
                  </a:lnTo>
                  <a:lnTo>
                    <a:pt x="373" y="410"/>
                  </a:lnTo>
                  <a:lnTo>
                    <a:pt x="359" y="424"/>
                  </a:lnTo>
                  <a:lnTo>
                    <a:pt x="359" y="424"/>
                  </a:lnTo>
                  <a:lnTo>
                    <a:pt x="349" y="433"/>
                  </a:lnTo>
                  <a:lnTo>
                    <a:pt x="342" y="440"/>
                  </a:lnTo>
                  <a:lnTo>
                    <a:pt x="339" y="442"/>
                  </a:lnTo>
                  <a:lnTo>
                    <a:pt x="334" y="444"/>
                  </a:lnTo>
                  <a:lnTo>
                    <a:pt x="325" y="445"/>
                  </a:lnTo>
                  <a:lnTo>
                    <a:pt x="325" y="445"/>
                  </a:lnTo>
                  <a:lnTo>
                    <a:pt x="319" y="444"/>
                  </a:lnTo>
                  <a:lnTo>
                    <a:pt x="315" y="443"/>
                  </a:lnTo>
                  <a:lnTo>
                    <a:pt x="311" y="442"/>
                  </a:lnTo>
                  <a:lnTo>
                    <a:pt x="306" y="440"/>
                  </a:lnTo>
                  <a:lnTo>
                    <a:pt x="298" y="432"/>
                  </a:lnTo>
                  <a:lnTo>
                    <a:pt x="288" y="423"/>
                  </a:lnTo>
                  <a:lnTo>
                    <a:pt x="288" y="423"/>
                  </a:lnTo>
                  <a:lnTo>
                    <a:pt x="275" y="410"/>
                  </a:lnTo>
                  <a:lnTo>
                    <a:pt x="268" y="403"/>
                  </a:lnTo>
                  <a:lnTo>
                    <a:pt x="259" y="398"/>
                  </a:lnTo>
                  <a:lnTo>
                    <a:pt x="259" y="398"/>
                  </a:lnTo>
                  <a:lnTo>
                    <a:pt x="279" y="380"/>
                  </a:lnTo>
                  <a:lnTo>
                    <a:pt x="298" y="365"/>
                  </a:lnTo>
                  <a:lnTo>
                    <a:pt x="319" y="351"/>
                  </a:lnTo>
                  <a:lnTo>
                    <a:pt x="331" y="344"/>
                  </a:lnTo>
                  <a:lnTo>
                    <a:pt x="342" y="339"/>
                  </a:lnTo>
                  <a:lnTo>
                    <a:pt x="354" y="335"/>
                  </a:lnTo>
                  <a:lnTo>
                    <a:pt x="367" y="330"/>
                  </a:lnTo>
                  <a:lnTo>
                    <a:pt x="378" y="326"/>
                  </a:lnTo>
                  <a:lnTo>
                    <a:pt x="391" y="323"/>
                  </a:lnTo>
                  <a:lnTo>
                    <a:pt x="404" y="321"/>
                  </a:lnTo>
                  <a:lnTo>
                    <a:pt x="418" y="319"/>
                  </a:lnTo>
                  <a:lnTo>
                    <a:pt x="431" y="317"/>
                  </a:lnTo>
                  <a:lnTo>
                    <a:pt x="445" y="317"/>
                  </a:lnTo>
                  <a:lnTo>
                    <a:pt x="445" y="317"/>
                  </a:lnTo>
                  <a:close/>
                  <a:moveTo>
                    <a:pt x="222" y="449"/>
                  </a:moveTo>
                  <a:lnTo>
                    <a:pt x="222" y="449"/>
                  </a:lnTo>
                  <a:lnTo>
                    <a:pt x="231" y="456"/>
                  </a:lnTo>
                  <a:lnTo>
                    <a:pt x="242" y="467"/>
                  </a:lnTo>
                  <a:lnTo>
                    <a:pt x="242" y="467"/>
                  </a:lnTo>
                  <a:lnTo>
                    <a:pt x="256" y="481"/>
                  </a:lnTo>
                  <a:lnTo>
                    <a:pt x="265" y="488"/>
                  </a:lnTo>
                  <a:lnTo>
                    <a:pt x="273" y="494"/>
                  </a:lnTo>
                  <a:lnTo>
                    <a:pt x="284" y="500"/>
                  </a:lnTo>
                  <a:lnTo>
                    <a:pt x="296" y="504"/>
                  </a:lnTo>
                  <a:lnTo>
                    <a:pt x="310" y="507"/>
                  </a:lnTo>
                  <a:lnTo>
                    <a:pt x="325" y="508"/>
                  </a:lnTo>
                  <a:lnTo>
                    <a:pt x="325" y="508"/>
                  </a:lnTo>
                  <a:lnTo>
                    <a:pt x="340" y="507"/>
                  </a:lnTo>
                  <a:lnTo>
                    <a:pt x="354" y="504"/>
                  </a:lnTo>
                  <a:lnTo>
                    <a:pt x="365" y="500"/>
                  </a:lnTo>
                  <a:lnTo>
                    <a:pt x="376" y="494"/>
                  </a:lnTo>
                  <a:lnTo>
                    <a:pt x="385" y="488"/>
                  </a:lnTo>
                  <a:lnTo>
                    <a:pt x="392" y="481"/>
                  </a:lnTo>
                  <a:lnTo>
                    <a:pt x="406" y="467"/>
                  </a:lnTo>
                  <a:lnTo>
                    <a:pt x="406" y="467"/>
                  </a:lnTo>
                  <a:lnTo>
                    <a:pt x="416" y="457"/>
                  </a:lnTo>
                  <a:lnTo>
                    <a:pt x="423" y="449"/>
                  </a:lnTo>
                  <a:lnTo>
                    <a:pt x="428" y="447"/>
                  </a:lnTo>
                  <a:lnTo>
                    <a:pt x="433" y="446"/>
                  </a:lnTo>
                  <a:lnTo>
                    <a:pt x="438" y="445"/>
                  </a:lnTo>
                  <a:lnTo>
                    <a:pt x="444" y="445"/>
                  </a:lnTo>
                  <a:lnTo>
                    <a:pt x="444" y="445"/>
                  </a:lnTo>
                  <a:lnTo>
                    <a:pt x="449" y="445"/>
                  </a:lnTo>
                  <a:lnTo>
                    <a:pt x="455" y="446"/>
                  </a:lnTo>
                  <a:lnTo>
                    <a:pt x="459" y="447"/>
                  </a:lnTo>
                  <a:lnTo>
                    <a:pt x="463" y="451"/>
                  </a:lnTo>
                  <a:lnTo>
                    <a:pt x="472" y="457"/>
                  </a:lnTo>
                  <a:lnTo>
                    <a:pt x="480" y="467"/>
                  </a:lnTo>
                  <a:lnTo>
                    <a:pt x="480" y="467"/>
                  </a:lnTo>
                  <a:lnTo>
                    <a:pt x="494" y="481"/>
                  </a:lnTo>
                  <a:lnTo>
                    <a:pt x="503" y="488"/>
                  </a:lnTo>
                  <a:lnTo>
                    <a:pt x="512" y="494"/>
                  </a:lnTo>
                  <a:lnTo>
                    <a:pt x="522" y="500"/>
                  </a:lnTo>
                  <a:lnTo>
                    <a:pt x="535" y="504"/>
                  </a:lnTo>
                  <a:lnTo>
                    <a:pt x="548" y="507"/>
                  </a:lnTo>
                  <a:lnTo>
                    <a:pt x="564" y="508"/>
                  </a:lnTo>
                  <a:lnTo>
                    <a:pt x="564" y="508"/>
                  </a:lnTo>
                  <a:lnTo>
                    <a:pt x="579" y="507"/>
                  </a:lnTo>
                  <a:lnTo>
                    <a:pt x="593" y="504"/>
                  </a:lnTo>
                  <a:lnTo>
                    <a:pt x="605" y="500"/>
                  </a:lnTo>
                  <a:lnTo>
                    <a:pt x="615" y="494"/>
                  </a:lnTo>
                  <a:lnTo>
                    <a:pt x="624" y="488"/>
                  </a:lnTo>
                  <a:lnTo>
                    <a:pt x="633" y="481"/>
                  </a:lnTo>
                  <a:lnTo>
                    <a:pt x="647" y="467"/>
                  </a:lnTo>
                  <a:lnTo>
                    <a:pt x="647" y="467"/>
                  </a:lnTo>
                  <a:lnTo>
                    <a:pt x="657" y="456"/>
                  </a:lnTo>
                  <a:lnTo>
                    <a:pt x="663" y="452"/>
                  </a:lnTo>
                  <a:lnTo>
                    <a:pt x="667" y="449"/>
                  </a:lnTo>
                  <a:lnTo>
                    <a:pt x="667" y="449"/>
                  </a:lnTo>
                  <a:lnTo>
                    <a:pt x="678" y="471"/>
                  </a:lnTo>
                  <a:lnTo>
                    <a:pt x="686" y="492"/>
                  </a:lnTo>
                  <a:lnTo>
                    <a:pt x="693" y="516"/>
                  </a:lnTo>
                  <a:lnTo>
                    <a:pt x="697" y="541"/>
                  </a:lnTo>
                  <a:lnTo>
                    <a:pt x="193" y="541"/>
                  </a:lnTo>
                  <a:lnTo>
                    <a:pt x="193" y="541"/>
                  </a:lnTo>
                  <a:lnTo>
                    <a:pt x="196" y="516"/>
                  </a:lnTo>
                  <a:lnTo>
                    <a:pt x="202" y="492"/>
                  </a:lnTo>
                  <a:lnTo>
                    <a:pt x="211" y="471"/>
                  </a:lnTo>
                  <a:lnTo>
                    <a:pt x="222" y="449"/>
                  </a:lnTo>
                  <a:lnTo>
                    <a:pt x="222" y="449"/>
                  </a:lnTo>
                  <a:close/>
                  <a:moveTo>
                    <a:pt x="445" y="826"/>
                  </a:moveTo>
                  <a:lnTo>
                    <a:pt x="445" y="826"/>
                  </a:lnTo>
                  <a:lnTo>
                    <a:pt x="431" y="826"/>
                  </a:lnTo>
                  <a:lnTo>
                    <a:pt x="418" y="825"/>
                  </a:lnTo>
                  <a:lnTo>
                    <a:pt x="404" y="823"/>
                  </a:lnTo>
                  <a:lnTo>
                    <a:pt x="391" y="821"/>
                  </a:lnTo>
                  <a:lnTo>
                    <a:pt x="378" y="817"/>
                  </a:lnTo>
                  <a:lnTo>
                    <a:pt x="367" y="814"/>
                  </a:lnTo>
                  <a:lnTo>
                    <a:pt x="354" y="810"/>
                  </a:lnTo>
                  <a:lnTo>
                    <a:pt x="342" y="805"/>
                  </a:lnTo>
                  <a:lnTo>
                    <a:pt x="331" y="799"/>
                  </a:lnTo>
                  <a:lnTo>
                    <a:pt x="319" y="794"/>
                  </a:lnTo>
                  <a:lnTo>
                    <a:pt x="298" y="780"/>
                  </a:lnTo>
                  <a:lnTo>
                    <a:pt x="279" y="764"/>
                  </a:lnTo>
                  <a:lnTo>
                    <a:pt x="259" y="747"/>
                  </a:lnTo>
                  <a:lnTo>
                    <a:pt x="259" y="747"/>
                  </a:lnTo>
                  <a:lnTo>
                    <a:pt x="268" y="740"/>
                  </a:lnTo>
                  <a:lnTo>
                    <a:pt x="275" y="734"/>
                  </a:lnTo>
                  <a:lnTo>
                    <a:pt x="288" y="721"/>
                  </a:lnTo>
                  <a:lnTo>
                    <a:pt x="288" y="721"/>
                  </a:lnTo>
                  <a:lnTo>
                    <a:pt x="298" y="711"/>
                  </a:lnTo>
                  <a:lnTo>
                    <a:pt x="306" y="705"/>
                  </a:lnTo>
                  <a:lnTo>
                    <a:pt x="311" y="703"/>
                  </a:lnTo>
                  <a:lnTo>
                    <a:pt x="315" y="700"/>
                  </a:lnTo>
                  <a:lnTo>
                    <a:pt x="319" y="699"/>
                  </a:lnTo>
                  <a:lnTo>
                    <a:pt x="325" y="699"/>
                  </a:lnTo>
                  <a:lnTo>
                    <a:pt x="325" y="699"/>
                  </a:lnTo>
                  <a:lnTo>
                    <a:pt x="334" y="700"/>
                  </a:lnTo>
                  <a:lnTo>
                    <a:pt x="339" y="702"/>
                  </a:lnTo>
                  <a:lnTo>
                    <a:pt x="342" y="704"/>
                  </a:lnTo>
                  <a:lnTo>
                    <a:pt x="349" y="710"/>
                  </a:lnTo>
                  <a:lnTo>
                    <a:pt x="359" y="720"/>
                  </a:lnTo>
                  <a:lnTo>
                    <a:pt x="359" y="720"/>
                  </a:lnTo>
                  <a:lnTo>
                    <a:pt x="373" y="734"/>
                  </a:lnTo>
                  <a:lnTo>
                    <a:pt x="381" y="741"/>
                  </a:lnTo>
                  <a:lnTo>
                    <a:pt x="390" y="748"/>
                  </a:lnTo>
                  <a:lnTo>
                    <a:pt x="401" y="754"/>
                  </a:lnTo>
                  <a:lnTo>
                    <a:pt x="414" y="758"/>
                  </a:lnTo>
                  <a:lnTo>
                    <a:pt x="428" y="762"/>
                  </a:lnTo>
                  <a:lnTo>
                    <a:pt x="444" y="763"/>
                  </a:lnTo>
                  <a:lnTo>
                    <a:pt x="444" y="763"/>
                  </a:lnTo>
                  <a:lnTo>
                    <a:pt x="460" y="762"/>
                  </a:lnTo>
                  <a:lnTo>
                    <a:pt x="473" y="758"/>
                  </a:lnTo>
                  <a:lnTo>
                    <a:pt x="486" y="754"/>
                  </a:lnTo>
                  <a:lnTo>
                    <a:pt x="495" y="749"/>
                  </a:lnTo>
                  <a:lnTo>
                    <a:pt x="505" y="742"/>
                  </a:lnTo>
                  <a:lnTo>
                    <a:pt x="514" y="735"/>
                  </a:lnTo>
                  <a:lnTo>
                    <a:pt x="528" y="721"/>
                  </a:lnTo>
                  <a:lnTo>
                    <a:pt x="528" y="721"/>
                  </a:lnTo>
                  <a:lnTo>
                    <a:pt x="536" y="711"/>
                  </a:lnTo>
                  <a:lnTo>
                    <a:pt x="545" y="705"/>
                  </a:lnTo>
                  <a:lnTo>
                    <a:pt x="549" y="703"/>
                  </a:lnTo>
                  <a:lnTo>
                    <a:pt x="553" y="700"/>
                  </a:lnTo>
                  <a:lnTo>
                    <a:pt x="559" y="699"/>
                  </a:lnTo>
                  <a:lnTo>
                    <a:pt x="564" y="699"/>
                  </a:lnTo>
                  <a:lnTo>
                    <a:pt x="564" y="699"/>
                  </a:lnTo>
                  <a:lnTo>
                    <a:pt x="569" y="699"/>
                  </a:lnTo>
                  <a:lnTo>
                    <a:pt x="574" y="700"/>
                  </a:lnTo>
                  <a:lnTo>
                    <a:pt x="578" y="703"/>
                  </a:lnTo>
                  <a:lnTo>
                    <a:pt x="582" y="705"/>
                  </a:lnTo>
                  <a:lnTo>
                    <a:pt x="591" y="711"/>
                  </a:lnTo>
                  <a:lnTo>
                    <a:pt x="600" y="721"/>
                  </a:lnTo>
                  <a:lnTo>
                    <a:pt x="600" y="721"/>
                  </a:lnTo>
                  <a:lnTo>
                    <a:pt x="613" y="734"/>
                  </a:lnTo>
                  <a:lnTo>
                    <a:pt x="621" y="740"/>
                  </a:lnTo>
                  <a:lnTo>
                    <a:pt x="629" y="747"/>
                  </a:lnTo>
                  <a:lnTo>
                    <a:pt x="629" y="747"/>
                  </a:lnTo>
                  <a:lnTo>
                    <a:pt x="611" y="764"/>
                  </a:lnTo>
                  <a:lnTo>
                    <a:pt x="591" y="780"/>
                  </a:lnTo>
                  <a:lnTo>
                    <a:pt x="569" y="794"/>
                  </a:lnTo>
                  <a:lnTo>
                    <a:pt x="559" y="799"/>
                  </a:lnTo>
                  <a:lnTo>
                    <a:pt x="547" y="805"/>
                  </a:lnTo>
                  <a:lnTo>
                    <a:pt x="535" y="810"/>
                  </a:lnTo>
                  <a:lnTo>
                    <a:pt x="522" y="814"/>
                  </a:lnTo>
                  <a:lnTo>
                    <a:pt x="510" y="817"/>
                  </a:lnTo>
                  <a:lnTo>
                    <a:pt x="497" y="821"/>
                  </a:lnTo>
                  <a:lnTo>
                    <a:pt x="485" y="823"/>
                  </a:lnTo>
                  <a:lnTo>
                    <a:pt x="472" y="825"/>
                  </a:lnTo>
                  <a:lnTo>
                    <a:pt x="458" y="826"/>
                  </a:lnTo>
                  <a:lnTo>
                    <a:pt x="445" y="826"/>
                  </a:lnTo>
                  <a:lnTo>
                    <a:pt x="445" y="826"/>
                  </a:lnTo>
                  <a:close/>
                  <a:moveTo>
                    <a:pt x="667" y="695"/>
                  </a:moveTo>
                  <a:lnTo>
                    <a:pt x="667" y="695"/>
                  </a:lnTo>
                  <a:lnTo>
                    <a:pt x="663" y="692"/>
                  </a:lnTo>
                  <a:lnTo>
                    <a:pt x="657" y="688"/>
                  </a:lnTo>
                  <a:lnTo>
                    <a:pt x="647" y="678"/>
                  </a:lnTo>
                  <a:lnTo>
                    <a:pt x="647" y="678"/>
                  </a:lnTo>
                  <a:lnTo>
                    <a:pt x="633" y="663"/>
                  </a:lnTo>
                  <a:lnTo>
                    <a:pt x="624" y="657"/>
                  </a:lnTo>
                  <a:lnTo>
                    <a:pt x="615" y="650"/>
                  </a:lnTo>
                  <a:lnTo>
                    <a:pt x="605" y="645"/>
                  </a:lnTo>
                  <a:lnTo>
                    <a:pt x="593" y="639"/>
                  </a:lnTo>
                  <a:lnTo>
                    <a:pt x="579" y="637"/>
                  </a:lnTo>
                  <a:lnTo>
                    <a:pt x="564" y="636"/>
                  </a:lnTo>
                  <a:lnTo>
                    <a:pt x="564" y="636"/>
                  </a:lnTo>
                  <a:lnTo>
                    <a:pt x="548" y="637"/>
                  </a:lnTo>
                  <a:lnTo>
                    <a:pt x="535" y="639"/>
                  </a:lnTo>
                  <a:lnTo>
                    <a:pt x="522" y="645"/>
                  </a:lnTo>
                  <a:lnTo>
                    <a:pt x="512" y="650"/>
                  </a:lnTo>
                  <a:lnTo>
                    <a:pt x="503" y="657"/>
                  </a:lnTo>
                  <a:lnTo>
                    <a:pt x="494" y="663"/>
                  </a:lnTo>
                  <a:lnTo>
                    <a:pt x="480" y="678"/>
                  </a:lnTo>
                  <a:lnTo>
                    <a:pt x="480" y="678"/>
                  </a:lnTo>
                  <a:lnTo>
                    <a:pt x="472" y="688"/>
                  </a:lnTo>
                  <a:lnTo>
                    <a:pt x="463" y="694"/>
                  </a:lnTo>
                  <a:lnTo>
                    <a:pt x="459" y="696"/>
                  </a:lnTo>
                  <a:lnTo>
                    <a:pt x="455" y="698"/>
                  </a:lnTo>
                  <a:lnTo>
                    <a:pt x="449" y="699"/>
                  </a:lnTo>
                  <a:lnTo>
                    <a:pt x="444" y="699"/>
                  </a:lnTo>
                  <a:lnTo>
                    <a:pt x="444" y="699"/>
                  </a:lnTo>
                  <a:lnTo>
                    <a:pt x="438" y="699"/>
                  </a:lnTo>
                  <a:lnTo>
                    <a:pt x="433" y="698"/>
                  </a:lnTo>
                  <a:lnTo>
                    <a:pt x="428" y="696"/>
                  </a:lnTo>
                  <a:lnTo>
                    <a:pt x="423" y="694"/>
                  </a:lnTo>
                  <a:lnTo>
                    <a:pt x="416" y="688"/>
                  </a:lnTo>
                  <a:lnTo>
                    <a:pt x="406" y="677"/>
                  </a:lnTo>
                  <a:lnTo>
                    <a:pt x="406" y="677"/>
                  </a:lnTo>
                  <a:lnTo>
                    <a:pt x="392" y="663"/>
                  </a:lnTo>
                  <a:lnTo>
                    <a:pt x="385" y="657"/>
                  </a:lnTo>
                  <a:lnTo>
                    <a:pt x="376" y="650"/>
                  </a:lnTo>
                  <a:lnTo>
                    <a:pt x="365" y="644"/>
                  </a:lnTo>
                  <a:lnTo>
                    <a:pt x="354" y="639"/>
                  </a:lnTo>
                  <a:lnTo>
                    <a:pt x="340" y="637"/>
                  </a:lnTo>
                  <a:lnTo>
                    <a:pt x="325" y="636"/>
                  </a:lnTo>
                  <a:lnTo>
                    <a:pt x="325" y="636"/>
                  </a:lnTo>
                  <a:lnTo>
                    <a:pt x="310" y="637"/>
                  </a:lnTo>
                  <a:lnTo>
                    <a:pt x="296" y="639"/>
                  </a:lnTo>
                  <a:lnTo>
                    <a:pt x="284" y="645"/>
                  </a:lnTo>
                  <a:lnTo>
                    <a:pt x="273" y="650"/>
                  </a:lnTo>
                  <a:lnTo>
                    <a:pt x="265" y="657"/>
                  </a:lnTo>
                  <a:lnTo>
                    <a:pt x="256" y="663"/>
                  </a:lnTo>
                  <a:lnTo>
                    <a:pt x="242" y="678"/>
                  </a:lnTo>
                  <a:lnTo>
                    <a:pt x="242" y="678"/>
                  </a:lnTo>
                  <a:lnTo>
                    <a:pt x="231" y="688"/>
                  </a:lnTo>
                  <a:lnTo>
                    <a:pt x="222" y="695"/>
                  </a:lnTo>
                  <a:lnTo>
                    <a:pt x="222" y="695"/>
                  </a:lnTo>
                  <a:lnTo>
                    <a:pt x="211" y="674"/>
                  </a:lnTo>
                  <a:lnTo>
                    <a:pt x="202" y="651"/>
                  </a:lnTo>
                  <a:lnTo>
                    <a:pt x="196" y="628"/>
                  </a:lnTo>
                  <a:lnTo>
                    <a:pt x="193" y="604"/>
                  </a:lnTo>
                  <a:lnTo>
                    <a:pt x="697" y="604"/>
                  </a:lnTo>
                  <a:lnTo>
                    <a:pt x="697" y="604"/>
                  </a:lnTo>
                  <a:lnTo>
                    <a:pt x="693" y="628"/>
                  </a:lnTo>
                  <a:lnTo>
                    <a:pt x="686" y="651"/>
                  </a:lnTo>
                  <a:lnTo>
                    <a:pt x="678" y="674"/>
                  </a:lnTo>
                  <a:lnTo>
                    <a:pt x="667" y="695"/>
                  </a:lnTo>
                  <a:lnTo>
                    <a:pt x="667" y="6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7" name="Freeform 47"/>
            <p:cNvSpPr>
              <a:spLocks noEditPoints="1"/>
            </p:cNvSpPr>
            <p:nvPr/>
          </p:nvSpPr>
          <p:spPr bwMode="auto">
            <a:xfrm>
              <a:off x="7567311" y="356643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8" name="Freeform 48"/>
            <p:cNvSpPr>
              <a:spLocks noEditPoints="1"/>
            </p:cNvSpPr>
            <p:nvPr/>
          </p:nvSpPr>
          <p:spPr bwMode="auto">
            <a:xfrm>
              <a:off x="8859536" y="4830082"/>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9" name="Freeform 49"/>
            <p:cNvSpPr>
              <a:spLocks noEditPoints="1"/>
            </p:cNvSpPr>
            <p:nvPr/>
          </p:nvSpPr>
          <p:spPr bwMode="auto">
            <a:xfrm>
              <a:off x="6919611" y="2244045"/>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0" name="Freeform 50"/>
            <p:cNvSpPr>
              <a:spLocks noEditPoints="1"/>
            </p:cNvSpPr>
            <p:nvPr/>
          </p:nvSpPr>
          <p:spPr bwMode="auto">
            <a:xfrm>
              <a:off x="6273498" y="4830082"/>
              <a:ext cx="323850" cy="322263"/>
            </a:xfrm>
            <a:custGeom>
              <a:avLst/>
              <a:gdLst>
                <a:gd name="T0" fmla="*/ 667 w 1017"/>
                <a:gd name="T1" fmla="*/ 953 h 1017"/>
                <a:gd name="T2" fmla="*/ 661 w 1017"/>
                <a:gd name="T3" fmla="*/ 953 h 1017"/>
                <a:gd name="T4" fmla="*/ 643 w 1017"/>
                <a:gd name="T5" fmla="*/ 948 h 1017"/>
                <a:gd name="T6" fmla="*/ 622 w 1017"/>
                <a:gd name="T7" fmla="*/ 934 h 1017"/>
                <a:gd name="T8" fmla="*/ 608 w 1017"/>
                <a:gd name="T9" fmla="*/ 915 h 1017"/>
                <a:gd name="T10" fmla="*/ 604 w 1017"/>
                <a:gd name="T11" fmla="*/ 897 h 1017"/>
                <a:gd name="T12" fmla="*/ 604 w 1017"/>
                <a:gd name="T13" fmla="*/ 795 h 1017"/>
                <a:gd name="T14" fmla="*/ 413 w 1017"/>
                <a:gd name="T15" fmla="*/ 890 h 1017"/>
                <a:gd name="T16" fmla="*/ 413 w 1017"/>
                <a:gd name="T17" fmla="*/ 897 h 1017"/>
                <a:gd name="T18" fmla="*/ 408 w 1017"/>
                <a:gd name="T19" fmla="*/ 915 h 1017"/>
                <a:gd name="T20" fmla="*/ 395 w 1017"/>
                <a:gd name="T21" fmla="*/ 934 h 1017"/>
                <a:gd name="T22" fmla="*/ 374 w 1017"/>
                <a:gd name="T23" fmla="*/ 948 h 1017"/>
                <a:gd name="T24" fmla="*/ 356 w 1017"/>
                <a:gd name="T25" fmla="*/ 953 h 1017"/>
                <a:gd name="T26" fmla="*/ 285 w 1017"/>
                <a:gd name="T27" fmla="*/ 953 h 1017"/>
                <a:gd name="T28" fmla="*/ 279 w 1017"/>
                <a:gd name="T29" fmla="*/ 953 h 1017"/>
                <a:gd name="T30" fmla="*/ 268 w 1017"/>
                <a:gd name="T31" fmla="*/ 959 h 1017"/>
                <a:gd name="T32" fmla="*/ 260 w 1017"/>
                <a:gd name="T33" fmla="*/ 967 h 1017"/>
                <a:gd name="T34" fmla="*/ 254 w 1017"/>
                <a:gd name="T35" fmla="*/ 978 h 1017"/>
                <a:gd name="T36" fmla="*/ 254 w 1017"/>
                <a:gd name="T37" fmla="*/ 985 h 1017"/>
                <a:gd name="T38" fmla="*/ 256 w 1017"/>
                <a:gd name="T39" fmla="*/ 997 h 1017"/>
                <a:gd name="T40" fmla="*/ 263 w 1017"/>
                <a:gd name="T41" fmla="*/ 1007 h 1017"/>
                <a:gd name="T42" fmla="*/ 273 w 1017"/>
                <a:gd name="T43" fmla="*/ 1015 h 1017"/>
                <a:gd name="T44" fmla="*/ 285 w 1017"/>
                <a:gd name="T45" fmla="*/ 1017 h 1017"/>
                <a:gd name="T46" fmla="*/ 731 w 1017"/>
                <a:gd name="T47" fmla="*/ 1017 h 1017"/>
                <a:gd name="T48" fmla="*/ 743 w 1017"/>
                <a:gd name="T49" fmla="*/ 1015 h 1017"/>
                <a:gd name="T50" fmla="*/ 753 w 1017"/>
                <a:gd name="T51" fmla="*/ 1007 h 1017"/>
                <a:gd name="T52" fmla="*/ 761 w 1017"/>
                <a:gd name="T53" fmla="*/ 997 h 1017"/>
                <a:gd name="T54" fmla="*/ 763 w 1017"/>
                <a:gd name="T55" fmla="*/ 985 h 1017"/>
                <a:gd name="T56" fmla="*/ 762 w 1017"/>
                <a:gd name="T57" fmla="*/ 978 h 1017"/>
                <a:gd name="T58" fmla="*/ 757 w 1017"/>
                <a:gd name="T59" fmla="*/ 967 h 1017"/>
                <a:gd name="T60" fmla="*/ 749 w 1017"/>
                <a:gd name="T61" fmla="*/ 959 h 1017"/>
                <a:gd name="T62" fmla="*/ 737 w 1017"/>
                <a:gd name="T63" fmla="*/ 953 h 1017"/>
                <a:gd name="T64" fmla="*/ 731 w 1017"/>
                <a:gd name="T65" fmla="*/ 953 h 1017"/>
                <a:gd name="T66" fmla="*/ 56 w 1017"/>
                <a:gd name="T67" fmla="*/ 0 h 1017"/>
                <a:gd name="T68" fmla="*/ 44 w 1017"/>
                <a:gd name="T69" fmla="*/ 1 h 1017"/>
                <a:gd name="T70" fmla="*/ 25 w 1017"/>
                <a:gd name="T71" fmla="*/ 9 h 1017"/>
                <a:gd name="T72" fmla="*/ 8 w 1017"/>
                <a:gd name="T73" fmla="*/ 25 h 1017"/>
                <a:gd name="T74" fmla="*/ 1 w 1017"/>
                <a:gd name="T75" fmla="*/ 47 h 1017"/>
                <a:gd name="T76" fmla="*/ 0 w 1017"/>
                <a:gd name="T77" fmla="*/ 671 h 1017"/>
                <a:gd name="T78" fmla="*/ 1 w 1017"/>
                <a:gd name="T79" fmla="*/ 683 h 1017"/>
                <a:gd name="T80" fmla="*/ 8 w 1017"/>
                <a:gd name="T81" fmla="*/ 704 h 1017"/>
                <a:gd name="T82" fmla="*/ 25 w 1017"/>
                <a:gd name="T83" fmla="*/ 721 h 1017"/>
                <a:gd name="T84" fmla="*/ 44 w 1017"/>
                <a:gd name="T85" fmla="*/ 729 h 1017"/>
                <a:gd name="T86" fmla="*/ 961 w 1017"/>
                <a:gd name="T87" fmla="*/ 730 h 1017"/>
                <a:gd name="T88" fmla="*/ 973 w 1017"/>
                <a:gd name="T89" fmla="*/ 729 h 1017"/>
                <a:gd name="T90" fmla="*/ 992 w 1017"/>
                <a:gd name="T91" fmla="*/ 721 h 1017"/>
                <a:gd name="T92" fmla="*/ 1007 w 1017"/>
                <a:gd name="T93" fmla="*/ 704 h 1017"/>
                <a:gd name="T94" fmla="*/ 1016 w 1017"/>
                <a:gd name="T95" fmla="*/ 683 h 1017"/>
                <a:gd name="T96" fmla="*/ 1017 w 1017"/>
                <a:gd name="T97" fmla="*/ 59 h 1017"/>
                <a:gd name="T98" fmla="*/ 1016 w 1017"/>
                <a:gd name="T99" fmla="*/ 47 h 1017"/>
                <a:gd name="T100" fmla="*/ 1007 w 1017"/>
                <a:gd name="T101" fmla="*/ 25 h 1017"/>
                <a:gd name="T102" fmla="*/ 992 w 1017"/>
                <a:gd name="T103" fmla="*/ 9 h 1017"/>
                <a:gd name="T104" fmla="*/ 973 w 1017"/>
                <a:gd name="T105" fmla="*/ 1 h 1017"/>
                <a:gd name="T106" fmla="*/ 961 w 1017"/>
                <a:gd name="T107" fmla="*/ 0 h 1017"/>
                <a:gd name="T108" fmla="*/ 63 w 1017"/>
                <a:gd name="T109" fmla="*/ 667 h 1017"/>
                <a:gd name="T110" fmla="*/ 954 w 1017"/>
                <a:gd name="T111" fmla="*/ 6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7">
                  <a:moveTo>
                    <a:pt x="731" y="953"/>
                  </a:moveTo>
                  <a:lnTo>
                    <a:pt x="667" y="953"/>
                  </a:lnTo>
                  <a:lnTo>
                    <a:pt x="667" y="953"/>
                  </a:lnTo>
                  <a:lnTo>
                    <a:pt x="661" y="953"/>
                  </a:lnTo>
                  <a:lnTo>
                    <a:pt x="654" y="952"/>
                  </a:lnTo>
                  <a:lnTo>
                    <a:pt x="643" y="948"/>
                  </a:lnTo>
                  <a:lnTo>
                    <a:pt x="632" y="943"/>
                  </a:lnTo>
                  <a:lnTo>
                    <a:pt x="622" y="934"/>
                  </a:lnTo>
                  <a:lnTo>
                    <a:pt x="615" y="926"/>
                  </a:lnTo>
                  <a:lnTo>
                    <a:pt x="608" y="915"/>
                  </a:lnTo>
                  <a:lnTo>
                    <a:pt x="605" y="902"/>
                  </a:lnTo>
                  <a:lnTo>
                    <a:pt x="604" y="897"/>
                  </a:lnTo>
                  <a:lnTo>
                    <a:pt x="604" y="890"/>
                  </a:lnTo>
                  <a:lnTo>
                    <a:pt x="604" y="795"/>
                  </a:lnTo>
                  <a:lnTo>
                    <a:pt x="413" y="795"/>
                  </a:lnTo>
                  <a:lnTo>
                    <a:pt x="413" y="890"/>
                  </a:lnTo>
                  <a:lnTo>
                    <a:pt x="413" y="890"/>
                  </a:lnTo>
                  <a:lnTo>
                    <a:pt x="413" y="897"/>
                  </a:lnTo>
                  <a:lnTo>
                    <a:pt x="412" y="902"/>
                  </a:lnTo>
                  <a:lnTo>
                    <a:pt x="408" y="915"/>
                  </a:lnTo>
                  <a:lnTo>
                    <a:pt x="402" y="926"/>
                  </a:lnTo>
                  <a:lnTo>
                    <a:pt x="395" y="934"/>
                  </a:lnTo>
                  <a:lnTo>
                    <a:pt x="385" y="943"/>
                  </a:lnTo>
                  <a:lnTo>
                    <a:pt x="374" y="948"/>
                  </a:lnTo>
                  <a:lnTo>
                    <a:pt x="363" y="952"/>
                  </a:lnTo>
                  <a:lnTo>
                    <a:pt x="356" y="953"/>
                  </a:lnTo>
                  <a:lnTo>
                    <a:pt x="350" y="953"/>
                  </a:lnTo>
                  <a:lnTo>
                    <a:pt x="285" y="953"/>
                  </a:lnTo>
                  <a:lnTo>
                    <a:pt x="285" y="953"/>
                  </a:lnTo>
                  <a:lnTo>
                    <a:pt x="279" y="953"/>
                  </a:lnTo>
                  <a:lnTo>
                    <a:pt x="273" y="956"/>
                  </a:lnTo>
                  <a:lnTo>
                    <a:pt x="268" y="959"/>
                  </a:lnTo>
                  <a:lnTo>
                    <a:pt x="263" y="963"/>
                  </a:lnTo>
                  <a:lnTo>
                    <a:pt x="260" y="967"/>
                  </a:lnTo>
                  <a:lnTo>
                    <a:pt x="256" y="973"/>
                  </a:lnTo>
                  <a:lnTo>
                    <a:pt x="254" y="978"/>
                  </a:lnTo>
                  <a:lnTo>
                    <a:pt x="254" y="985"/>
                  </a:lnTo>
                  <a:lnTo>
                    <a:pt x="254" y="985"/>
                  </a:lnTo>
                  <a:lnTo>
                    <a:pt x="254" y="991"/>
                  </a:lnTo>
                  <a:lnTo>
                    <a:pt x="256" y="997"/>
                  </a:lnTo>
                  <a:lnTo>
                    <a:pt x="260" y="1003"/>
                  </a:lnTo>
                  <a:lnTo>
                    <a:pt x="263" y="1007"/>
                  </a:lnTo>
                  <a:lnTo>
                    <a:pt x="268" y="1011"/>
                  </a:lnTo>
                  <a:lnTo>
                    <a:pt x="273" y="1015"/>
                  </a:lnTo>
                  <a:lnTo>
                    <a:pt x="279" y="1017"/>
                  </a:lnTo>
                  <a:lnTo>
                    <a:pt x="285" y="1017"/>
                  </a:lnTo>
                  <a:lnTo>
                    <a:pt x="731" y="1017"/>
                  </a:lnTo>
                  <a:lnTo>
                    <a:pt x="731" y="1017"/>
                  </a:lnTo>
                  <a:lnTo>
                    <a:pt x="737" y="1017"/>
                  </a:lnTo>
                  <a:lnTo>
                    <a:pt x="743" y="1015"/>
                  </a:lnTo>
                  <a:lnTo>
                    <a:pt x="749" y="1011"/>
                  </a:lnTo>
                  <a:lnTo>
                    <a:pt x="753" y="1007"/>
                  </a:lnTo>
                  <a:lnTo>
                    <a:pt x="757" y="1003"/>
                  </a:lnTo>
                  <a:lnTo>
                    <a:pt x="761" y="997"/>
                  </a:lnTo>
                  <a:lnTo>
                    <a:pt x="762" y="991"/>
                  </a:lnTo>
                  <a:lnTo>
                    <a:pt x="763" y="985"/>
                  </a:lnTo>
                  <a:lnTo>
                    <a:pt x="763" y="985"/>
                  </a:lnTo>
                  <a:lnTo>
                    <a:pt x="762" y="978"/>
                  </a:lnTo>
                  <a:lnTo>
                    <a:pt x="761" y="973"/>
                  </a:lnTo>
                  <a:lnTo>
                    <a:pt x="757" y="967"/>
                  </a:lnTo>
                  <a:lnTo>
                    <a:pt x="753" y="963"/>
                  </a:lnTo>
                  <a:lnTo>
                    <a:pt x="749" y="959"/>
                  </a:lnTo>
                  <a:lnTo>
                    <a:pt x="743" y="956"/>
                  </a:lnTo>
                  <a:lnTo>
                    <a:pt x="737" y="953"/>
                  </a:lnTo>
                  <a:lnTo>
                    <a:pt x="731" y="953"/>
                  </a:lnTo>
                  <a:lnTo>
                    <a:pt x="731" y="953"/>
                  </a:lnTo>
                  <a:close/>
                  <a:moveTo>
                    <a:pt x="961" y="0"/>
                  </a:moveTo>
                  <a:lnTo>
                    <a:pt x="56" y="0"/>
                  </a:lnTo>
                  <a:lnTo>
                    <a:pt x="56" y="0"/>
                  </a:lnTo>
                  <a:lnTo>
                    <a:pt x="44" y="1"/>
                  </a:lnTo>
                  <a:lnTo>
                    <a:pt x="33" y="4"/>
                  </a:lnTo>
                  <a:lnTo>
                    <a:pt x="25" y="9"/>
                  </a:lnTo>
                  <a:lnTo>
                    <a:pt x="16" y="17"/>
                  </a:lnTo>
                  <a:lnTo>
                    <a:pt x="8" y="25"/>
                  </a:lnTo>
                  <a:lnTo>
                    <a:pt x="4" y="35"/>
                  </a:lnTo>
                  <a:lnTo>
                    <a:pt x="1" y="47"/>
                  </a:lnTo>
                  <a:lnTo>
                    <a:pt x="0" y="59"/>
                  </a:lnTo>
                  <a:lnTo>
                    <a:pt x="0" y="671"/>
                  </a:lnTo>
                  <a:lnTo>
                    <a:pt x="0" y="671"/>
                  </a:lnTo>
                  <a:lnTo>
                    <a:pt x="1" y="683"/>
                  </a:lnTo>
                  <a:lnTo>
                    <a:pt x="4" y="694"/>
                  </a:lnTo>
                  <a:lnTo>
                    <a:pt x="8" y="704"/>
                  </a:lnTo>
                  <a:lnTo>
                    <a:pt x="16" y="713"/>
                  </a:lnTo>
                  <a:lnTo>
                    <a:pt x="25" y="721"/>
                  </a:lnTo>
                  <a:lnTo>
                    <a:pt x="33" y="726"/>
                  </a:lnTo>
                  <a:lnTo>
                    <a:pt x="44" y="729"/>
                  </a:lnTo>
                  <a:lnTo>
                    <a:pt x="56" y="730"/>
                  </a:lnTo>
                  <a:lnTo>
                    <a:pt x="961" y="730"/>
                  </a:lnTo>
                  <a:lnTo>
                    <a:pt x="961" y="730"/>
                  </a:lnTo>
                  <a:lnTo>
                    <a:pt x="973" y="729"/>
                  </a:lnTo>
                  <a:lnTo>
                    <a:pt x="983" y="726"/>
                  </a:lnTo>
                  <a:lnTo>
                    <a:pt x="992" y="721"/>
                  </a:lnTo>
                  <a:lnTo>
                    <a:pt x="1001" y="713"/>
                  </a:lnTo>
                  <a:lnTo>
                    <a:pt x="1007" y="704"/>
                  </a:lnTo>
                  <a:lnTo>
                    <a:pt x="1013" y="694"/>
                  </a:lnTo>
                  <a:lnTo>
                    <a:pt x="1016" y="683"/>
                  </a:lnTo>
                  <a:lnTo>
                    <a:pt x="1017" y="671"/>
                  </a:lnTo>
                  <a:lnTo>
                    <a:pt x="1017" y="59"/>
                  </a:lnTo>
                  <a:lnTo>
                    <a:pt x="1017" y="59"/>
                  </a:lnTo>
                  <a:lnTo>
                    <a:pt x="1016" y="47"/>
                  </a:lnTo>
                  <a:lnTo>
                    <a:pt x="1013" y="35"/>
                  </a:lnTo>
                  <a:lnTo>
                    <a:pt x="1007" y="25"/>
                  </a:lnTo>
                  <a:lnTo>
                    <a:pt x="1001" y="17"/>
                  </a:lnTo>
                  <a:lnTo>
                    <a:pt x="992" y="9"/>
                  </a:lnTo>
                  <a:lnTo>
                    <a:pt x="983" y="4"/>
                  </a:lnTo>
                  <a:lnTo>
                    <a:pt x="973" y="1"/>
                  </a:lnTo>
                  <a:lnTo>
                    <a:pt x="961" y="0"/>
                  </a:lnTo>
                  <a:lnTo>
                    <a:pt x="961" y="0"/>
                  </a:lnTo>
                  <a:close/>
                  <a:moveTo>
                    <a:pt x="954" y="667"/>
                  </a:moveTo>
                  <a:lnTo>
                    <a:pt x="63" y="667"/>
                  </a:lnTo>
                  <a:lnTo>
                    <a:pt x="63" y="63"/>
                  </a:lnTo>
                  <a:lnTo>
                    <a:pt x="954" y="63"/>
                  </a:lnTo>
                  <a:lnTo>
                    <a:pt x="954" y="66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1" name="Freeform 51"/>
            <p:cNvSpPr>
              <a:spLocks noEditPoints="1"/>
            </p:cNvSpPr>
            <p:nvPr/>
          </p:nvSpPr>
          <p:spPr bwMode="auto">
            <a:xfrm>
              <a:off x="6919611" y="4869770"/>
              <a:ext cx="323850" cy="242888"/>
            </a:xfrm>
            <a:custGeom>
              <a:avLst/>
              <a:gdLst>
                <a:gd name="T0" fmla="*/ 96 w 1017"/>
                <a:gd name="T1" fmla="*/ 0 h 764"/>
                <a:gd name="T2" fmla="*/ 67 w 1017"/>
                <a:gd name="T3" fmla="*/ 4 h 764"/>
                <a:gd name="T4" fmla="*/ 42 w 1017"/>
                <a:gd name="T5" fmla="*/ 16 h 764"/>
                <a:gd name="T6" fmla="*/ 22 w 1017"/>
                <a:gd name="T7" fmla="*/ 36 h 764"/>
                <a:gd name="T8" fmla="*/ 8 w 1017"/>
                <a:gd name="T9" fmla="*/ 58 h 764"/>
                <a:gd name="T10" fmla="*/ 0 w 1017"/>
                <a:gd name="T11" fmla="*/ 86 h 764"/>
                <a:gd name="T12" fmla="*/ 0 w 1017"/>
                <a:gd name="T13" fmla="*/ 509 h 764"/>
                <a:gd name="T14" fmla="*/ 5 w 1017"/>
                <a:gd name="T15" fmla="*/ 538 h 764"/>
                <a:gd name="T16" fmla="*/ 16 w 1017"/>
                <a:gd name="T17" fmla="*/ 562 h 764"/>
                <a:gd name="T18" fmla="*/ 35 w 1017"/>
                <a:gd name="T19" fmla="*/ 583 h 764"/>
                <a:gd name="T20" fmla="*/ 58 w 1017"/>
                <a:gd name="T21" fmla="*/ 597 h 764"/>
                <a:gd name="T22" fmla="*/ 86 w 1017"/>
                <a:gd name="T23" fmla="*/ 604 h 764"/>
                <a:gd name="T24" fmla="*/ 922 w 1017"/>
                <a:gd name="T25" fmla="*/ 604 h 764"/>
                <a:gd name="T26" fmla="*/ 951 w 1017"/>
                <a:gd name="T27" fmla="*/ 600 h 764"/>
                <a:gd name="T28" fmla="*/ 976 w 1017"/>
                <a:gd name="T29" fmla="*/ 588 h 764"/>
                <a:gd name="T30" fmla="*/ 996 w 1017"/>
                <a:gd name="T31" fmla="*/ 570 h 764"/>
                <a:gd name="T32" fmla="*/ 1010 w 1017"/>
                <a:gd name="T33" fmla="*/ 546 h 764"/>
                <a:gd name="T34" fmla="*/ 1017 w 1017"/>
                <a:gd name="T35" fmla="*/ 518 h 764"/>
                <a:gd name="T36" fmla="*/ 1017 w 1017"/>
                <a:gd name="T37" fmla="*/ 96 h 764"/>
                <a:gd name="T38" fmla="*/ 1013 w 1017"/>
                <a:gd name="T39" fmla="*/ 68 h 764"/>
                <a:gd name="T40" fmla="*/ 1001 w 1017"/>
                <a:gd name="T41" fmla="*/ 42 h 764"/>
                <a:gd name="T42" fmla="*/ 983 w 1017"/>
                <a:gd name="T43" fmla="*/ 22 h 764"/>
                <a:gd name="T44" fmla="*/ 959 w 1017"/>
                <a:gd name="T45" fmla="*/ 8 h 764"/>
                <a:gd name="T46" fmla="*/ 932 w 1017"/>
                <a:gd name="T47" fmla="*/ 1 h 764"/>
                <a:gd name="T48" fmla="*/ 954 w 1017"/>
                <a:gd name="T49" fmla="*/ 509 h 764"/>
                <a:gd name="T50" fmla="*/ 952 w 1017"/>
                <a:gd name="T51" fmla="*/ 522 h 764"/>
                <a:gd name="T52" fmla="*/ 940 w 1017"/>
                <a:gd name="T53" fmla="*/ 536 h 764"/>
                <a:gd name="T54" fmla="*/ 922 w 1017"/>
                <a:gd name="T55" fmla="*/ 541 h 764"/>
                <a:gd name="T56" fmla="*/ 89 w 1017"/>
                <a:gd name="T57" fmla="*/ 540 h 764"/>
                <a:gd name="T58" fmla="*/ 73 w 1017"/>
                <a:gd name="T59" fmla="*/ 531 h 764"/>
                <a:gd name="T60" fmla="*/ 65 w 1017"/>
                <a:gd name="T61" fmla="*/ 515 h 764"/>
                <a:gd name="T62" fmla="*/ 64 w 1017"/>
                <a:gd name="T63" fmla="*/ 96 h 764"/>
                <a:gd name="T64" fmla="*/ 69 w 1017"/>
                <a:gd name="T65" fmla="*/ 77 h 764"/>
                <a:gd name="T66" fmla="*/ 83 w 1017"/>
                <a:gd name="T67" fmla="*/ 67 h 764"/>
                <a:gd name="T68" fmla="*/ 922 w 1017"/>
                <a:gd name="T69" fmla="*/ 63 h 764"/>
                <a:gd name="T70" fmla="*/ 935 w 1017"/>
                <a:gd name="T71" fmla="*/ 67 h 764"/>
                <a:gd name="T72" fmla="*/ 949 w 1017"/>
                <a:gd name="T73" fmla="*/ 77 h 764"/>
                <a:gd name="T74" fmla="*/ 954 w 1017"/>
                <a:gd name="T75" fmla="*/ 96 h 764"/>
                <a:gd name="T76" fmla="*/ 637 w 1017"/>
                <a:gd name="T77" fmla="*/ 669 h 764"/>
                <a:gd name="T78" fmla="*/ 633 w 1017"/>
                <a:gd name="T79" fmla="*/ 680 h 764"/>
                <a:gd name="T80" fmla="*/ 623 w 1017"/>
                <a:gd name="T81" fmla="*/ 694 h 764"/>
                <a:gd name="T82" fmla="*/ 604 w 1017"/>
                <a:gd name="T83" fmla="*/ 700 h 764"/>
                <a:gd name="T84" fmla="*/ 407 w 1017"/>
                <a:gd name="T85" fmla="*/ 700 h 764"/>
                <a:gd name="T86" fmla="*/ 391 w 1017"/>
                <a:gd name="T87" fmla="*/ 691 h 764"/>
                <a:gd name="T88" fmla="*/ 382 w 1017"/>
                <a:gd name="T89" fmla="*/ 675 h 764"/>
                <a:gd name="T90" fmla="*/ 47 w 1017"/>
                <a:gd name="T91" fmla="*/ 669 h 764"/>
                <a:gd name="T92" fmla="*/ 21 w 1017"/>
                <a:gd name="T93" fmla="*/ 676 h 764"/>
                <a:gd name="T94" fmla="*/ 3 w 1017"/>
                <a:gd name="T95" fmla="*/ 698 h 764"/>
                <a:gd name="T96" fmla="*/ 0 w 1017"/>
                <a:gd name="T97" fmla="*/ 716 h 764"/>
                <a:gd name="T98" fmla="*/ 8 w 1017"/>
                <a:gd name="T99" fmla="*/ 743 h 764"/>
                <a:gd name="T100" fmla="*/ 29 w 1017"/>
                <a:gd name="T101" fmla="*/ 760 h 764"/>
                <a:gd name="T102" fmla="*/ 970 w 1017"/>
                <a:gd name="T103" fmla="*/ 764 h 764"/>
                <a:gd name="T104" fmla="*/ 988 w 1017"/>
                <a:gd name="T105" fmla="*/ 760 h 764"/>
                <a:gd name="T106" fmla="*/ 1010 w 1017"/>
                <a:gd name="T107" fmla="*/ 743 h 764"/>
                <a:gd name="T108" fmla="*/ 1017 w 1017"/>
                <a:gd name="T109" fmla="*/ 716 h 764"/>
                <a:gd name="T110" fmla="*/ 1014 w 1017"/>
                <a:gd name="T111" fmla="*/ 698 h 764"/>
                <a:gd name="T112" fmla="*/ 997 w 1017"/>
                <a:gd name="T113" fmla="*/ 676 h 764"/>
                <a:gd name="T114" fmla="*/ 970 w 1017"/>
                <a:gd name="T115" fmla="*/ 669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7" h="764">
                  <a:moveTo>
                    <a:pt x="922" y="0"/>
                  </a:moveTo>
                  <a:lnTo>
                    <a:pt x="96" y="0"/>
                  </a:lnTo>
                  <a:lnTo>
                    <a:pt x="96" y="0"/>
                  </a:lnTo>
                  <a:lnTo>
                    <a:pt x="86" y="1"/>
                  </a:lnTo>
                  <a:lnTo>
                    <a:pt x="76" y="2"/>
                  </a:lnTo>
                  <a:lnTo>
                    <a:pt x="67" y="4"/>
                  </a:lnTo>
                  <a:lnTo>
                    <a:pt x="58" y="8"/>
                  </a:lnTo>
                  <a:lnTo>
                    <a:pt x="50" y="12"/>
                  </a:lnTo>
                  <a:lnTo>
                    <a:pt x="42" y="16"/>
                  </a:lnTo>
                  <a:lnTo>
                    <a:pt x="35" y="22"/>
                  </a:lnTo>
                  <a:lnTo>
                    <a:pt x="28" y="28"/>
                  </a:lnTo>
                  <a:lnTo>
                    <a:pt x="22" y="36"/>
                  </a:lnTo>
                  <a:lnTo>
                    <a:pt x="16" y="42"/>
                  </a:lnTo>
                  <a:lnTo>
                    <a:pt x="11" y="51"/>
                  </a:lnTo>
                  <a:lnTo>
                    <a:pt x="8" y="58"/>
                  </a:lnTo>
                  <a:lnTo>
                    <a:pt x="5" y="68"/>
                  </a:lnTo>
                  <a:lnTo>
                    <a:pt x="2" y="76"/>
                  </a:lnTo>
                  <a:lnTo>
                    <a:pt x="0" y="86"/>
                  </a:lnTo>
                  <a:lnTo>
                    <a:pt x="0" y="96"/>
                  </a:lnTo>
                  <a:lnTo>
                    <a:pt x="0" y="509"/>
                  </a:lnTo>
                  <a:lnTo>
                    <a:pt x="0" y="509"/>
                  </a:lnTo>
                  <a:lnTo>
                    <a:pt x="0" y="518"/>
                  </a:lnTo>
                  <a:lnTo>
                    <a:pt x="2" y="528"/>
                  </a:lnTo>
                  <a:lnTo>
                    <a:pt x="5" y="538"/>
                  </a:lnTo>
                  <a:lnTo>
                    <a:pt x="8" y="546"/>
                  </a:lnTo>
                  <a:lnTo>
                    <a:pt x="11" y="555"/>
                  </a:lnTo>
                  <a:lnTo>
                    <a:pt x="16" y="562"/>
                  </a:lnTo>
                  <a:lnTo>
                    <a:pt x="22" y="570"/>
                  </a:lnTo>
                  <a:lnTo>
                    <a:pt x="28" y="576"/>
                  </a:lnTo>
                  <a:lnTo>
                    <a:pt x="35" y="583"/>
                  </a:lnTo>
                  <a:lnTo>
                    <a:pt x="42" y="588"/>
                  </a:lnTo>
                  <a:lnTo>
                    <a:pt x="50" y="594"/>
                  </a:lnTo>
                  <a:lnTo>
                    <a:pt x="58" y="597"/>
                  </a:lnTo>
                  <a:lnTo>
                    <a:pt x="67" y="600"/>
                  </a:lnTo>
                  <a:lnTo>
                    <a:pt x="76" y="603"/>
                  </a:lnTo>
                  <a:lnTo>
                    <a:pt x="86" y="604"/>
                  </a:lnTo>
                  <a:lnTo>
                    <a:pt x="96" y="604"/>
                  </a:lnTo>
                  <a:lnTo>
                    <a:pt x="922" y="604"/>
                  </a:lnTo>
                  <a:lnTo>
                    <a:pt x="922" y="604"/>
                  </a:lnTo>
                  <a:lnTo>
                    <a:pt x="932" y="604"/>
                  </a:lnTo>
                  <a:lnTo>
                    <a:pt x="941" y="603"/>
                  </a:lnTo>
                  <a:lnTo>
                    <a:pt x="951" y="600"/>
                  </a:lnTo>
                  <a:lnTo>
                    <a:pt x="959" y="597"/>
                  </a:lnTo>
                  <a:lnTo>
                    <a:pt x="968" y="594"/>
                  </a:lnTo>
                  <a:lnTo>
                    <a:pt x="976" y="588"/>
                  </a:lnTo>
                  <a:lnTo>
                    <a:pt x="983" y="583"/>
                  </a:lnTo>
                  <a:lnTo>
                    <a:pt x="990" y="576"/>
                  </a:lnTo>
                  <a:lnTo>
                    <a:pt x="996" y="570"/>
                  </a:lnTo>
                  <a:lnTo>
                    <a:pt x="1001" y="562"/>
                  </a:lnTo>
                  <a:lnTo>
                    <a:pt x="1007" y="555"/>
                  </a:lnTo>
                  <a:lnTo>
                    <a:pt x="1010" y="546"/>
                  </a:lnTo>
                  <a:lnTo>
                    <a:pt x="1013" y="538"/>
                  </a:lnTo>
                  <a:lnTo>
                    <a:pt x="1015" y="528"/>
                  </a:lnTo>
                  <a:lnTo>
                    <a:pt x="1017" y="518"/>
                  </a:lnTo>
                  <a:lnTo>
                    <a:pt x="1017" y="509"/>
                  </a:lnTo>
                  <a:lnTo>
                    <a:pt x="1017" y="96"/>
                  </a:lnTo>
                  <a:lnTo>
                    <a:pt x="1017" y="96"/>
                  </a:lnTo>
                  <a:lnTo>
                    <a:pt x="1017" y="86"/>
                  </a:lnTo>
                  <a:lnTo>
                    <a:pt x="1015" y="76"/>
                  </a:lnTo>
                  <a:lnTo>
                    <a:pt x="1013" y="68"/>
                  </a:lnTo>
                  <a:lnTo>
                    <a:pt x="1010" y="58"/>
                  </a:lnTo>
                  <a:lnTo>
                    <a:pt x="1007" y="51"/>
                  </a:lnTo>
                  <a:lnTo>
                    <a:pt x="1001" y="42"/>
                  </a:lnTo>
                  <a:lnTo>
                    <a:pt x="996" y="36"/>
                  </a:lnTo>
                  <a:lnTo>
                    <a:pt x="990" y="28"/>
                  </a:lnTo>
                  <a:lnTo>
                    <a:pt x="983" y="22"/>
                  </a:lnTo>
                  <a:lnTo>
                    <a:pt x="976" y="16"/>
                  </a:lnTo>
                  <a:lnTo>
                    <a:pt x="968" y="12"/>
                  </a:lnTo>
                  <a:lnTo>
                    <a:pt x="959" y="8"/>
                  </a:lnTo>
                  <a:lnTo>
                    <a:pt x="951" y="4"/>
                  </a:lnTo>
                  <a:lnTo>
                    <a:pt x="941" y="2"/>
                  </a:lnTo>
                  <a:lnTo>
                    <a:pt x="932" y="1"/>
                  </a:lnTo>
                  <a:lnTo>
                    <a:pt x="922" y="0"/>
                  </a:lnTo>
                  <a:lnTo>
                    <a:pt x="922" y="0"/>
                  </a:lnTo>
                  <a:close/>
                  <a:moveTo>
                    <a:pt x="954" y="509"/>
                  </a:moveTo>
                  <a:lnTo>
                    <a:pt x="954" y="509"/>
                  </a:lnTo>
                  <a:lnTo>
                    <a:pt x="953" y="515"/>
                  </a:lnTo>
                  <a:lnTo>
                    <a:pt x="952" y="522"/>
                  </a:lnTo>
                  <a:lnTo>
                    <a:pt x="949" y="527"/>
                  </a:lnTo>
                  <a:lnTo>
                    <a:pt x="944" y="531"/>
                  </a:lnTo>
                  <a:lnTo>
                    <a:pt x="940" y="536"/>
                  </a:lnTo>
                  <a:lnTo>
                    <a:pt x="935" y="539"/>
                  </a:lnTo>
                  <a:lnTo>
                    <a:pt x="928" y="540"/>
                  </a:lnTo>
                  <a:lnTo>
                    <a:pt x="922" y="541"/>
                  </a:lnTo>
                  <a:lnTo>
                    <a:pt x="96" y="541"/>
                  </a:lnTo>
                  <a:lnTo>
                    <a:pt x="96" y="541"/>
                  </a:lnTo>
                  <a:lnTo>
                    <a:pt x="89" y="540"/>
                  </a:lnTo>
                  <a:lnTo>
                    <a:pt x="83" y="539"/>
                  </a:lnTo>
                  <a:lnTo>
                    <a:pt x="78" y="536"/>
                  </a:lnTo>
                  <a:lnTo>
                    <a:pt x="73" y="531"/>
                  </a:lnTo>
                  <a:lnTo>
                    <a:pt x="69" y="527"/>
                  </a:lnTo>
                  <a:lnTo>
                    <a:pt x="66" y="522"/>
                  </a:lnTo>
                  <a:lnTo>
                    <a:pt x="65" y="515"/>
                  </a:lnTo>
                  <a:lnTo>
                    <a:pt x="64" y="509"/>
                  </a:lnTo>
                  <a:lnTo>
                    <a:pt x="64" y="96"/>
                  </a:lnTo>
                  <a:lnTo>
                    <a:pt x="64" y="96"/>
                  </a:lnTo>
                  <a:lnTo>
                    <a:pt x="65" y="89"/>
                  </a:lnTo>
                  <a:lnTo>
                    <a:pt x="66" y="84"/>
                  </a:lnTo>
                  <a:lnTo>
                    <a:pt x="69" y="77"/>
                  </a:lnTo>
                  <a:lnTo>
                    <a:pt x="73" y="73"/>
                  </a:lnTo>
                  <a:lnTo>
                    <a:pt x="78" y="69"/>
                  </a:lnTo>
                  <a:lnTo>
                    <a:pt x="83" y="67"/>
                  </a:lnTo>
                  <a:lnTo>
                    <a:pt x="89" y="65"/>
                  </a:lnTo>
                  <a:lnTo>
                    <a:pt x="96" y="63"/>
                  </a:lnTo>
                  <a:lnTo>
                    <a:pt x="922" y="63"/>
                  </a:lnTo>
                  <a:lnTo>
                    <a:pt x="922" y="63"/>
                  </a:lnTo>
                  <a:lnTo>
                    <a:pt x="928" y="65"/>
                  </a:lnTo>
                  <a:lnTo>
                    <a:pt x="935" y="67"/>
                  </a:lnTo>
                  <a:lnTo>
                    <a:pt x="940" y="69"/>
                  </a:lnTo>
                  <a:lnTo>
                    <a:pt x="944" y="73"/>
                  </a:lnTo>
                  <a:lnTo>
                    <a:pt x="949" y="77"/>
                  </a:lnTo>
                  <a:lnTo>
                    <a:pt x="952" y="84"/>
                  </a:lnTo>
                  <a:lnTo>
                    <a:pt x="953" y="89"/>
                  </a:lnTo>
                  <a:lnTo>
                    <a:pt x="954" y="96"/>
                  </a:lnTo>
                  <a:lnTo>
                    <a:pt x="954" y="509"/>
                  </a:lnTo>
                  <a:close/>
                  <a:moveTo>
                    <a:pt x="970" y="669"/>
                  </a:moveTo>
                  <a:lnTo>
                    <a:pt x="637" y="669"/>
                  </a:lnTo>
                  <a:lnTo>
                    <a:pt x="637" y="669"/>
                  </a:lnTo>
                  <a:lnTo>
                    <a:pt x="635" y="675"/>
                  </a:lnTo>
                  <a:lnTo>
                    <a:pt x="633" y="680"/>
                  </a:lnTo>
                  <a:lnTo>
                    <a:pt x="631" y="686"/>
                  </a:lnTo>
                  <a:lnTo>
                    <a:pt x="627" y="691"/>
                  </a:lnTo>
                  <a:lnTo>
                    <a:pt x="623" y="694"/>
                  </a:lnTo>
                  <a:lnTo>
                    <a:pt x="617" y="698"/>
                  </a:lnTo>
                  <a:lnTo>
                    <a:pt x="611" y="700"/>
                  </a:lnTo>
                  <a:lnTo>
                    <a:pt x="604" y="700"/>
                  </a:lnTo>
                  <a:lnTo>
                    <a:pt x="413" y="700"/>
                  </a:lnTo>
                  <a:lnTo>
                    <a:pt x="413" y="700"/>
                  </a:lnTo>
                  <a:lnTo>
                    <a:pt x="407" y="700"/>
                  </a:lnTo>
                  <a:lnTo>
                    <a:pt x="402" y="698"/>
                  </a:lnTo>
                  <a:lnTo>
                    <a:pt x="396" y="694"/>
                  </a:lnTo>
                  <a:lnTo>
                    <a:pt x="391" y="691"/>
                  </a:lnTo>
                  <a:lnTo>
                    <a:pt x="388" y="686"/>
                  </a:lnTo>
                  <a:lnTo>
                    <a:pt x="384" y="680"/>
                  </a:lnTo>
                  <a:lnTo>
                    <a:pt x="382" y="675"/>
                  </a:lnTo>
                  <a:lnTo>
                    <a:pt x="381" y="669"/>
                  </a:lnTo>
                  <a:lnTo>
                    <a:pt x="47" y="669"/>
                  </a:lnTo>
                  <a:lnTo>
                    <a:pt x="47" y="669"/>
                  </a:lnTo>
                  <a:lnTo>
                    <a:pt x="38" y="670"/>
                  </a:lnTo>
                  <a:lnTo>
                    <a:pt x="29" y="672"/>
                  </a:lnTo>
                  <a:lnTo>
                    <a:pt x="21" y="676"/>
                  </a:lnTo>
                  <a:lnTo>
                    <a:pt x="14" y="683"/>
                  </a:lnTo>
                  <a:lnTo>
                    <a:pt x="8" y="689"/>
                  </a:lnTo>
                  <a:lnTo>
                    <a:pt x="3" y="698"/>
                  </a:lnTo>
                  <a:lnTo>
                    <a:pt x="1" y="706"/>
                  </a:lnTo>
                  <a:lnTo>
                    <a:pt x="0" y="716"/>
                  </a:lnTo>
                  <a:lnTo>
                    <a:pt x="0" y="716"/>
                  </a:lnTo>
                  <a:lnTo>
                    <a:pt x="1" y="725"/>
                  </a:lnTo>
                  <a:lnTo>
                    <a:pt x="3" y="734"/>
                  </a:lnTo>
                  <a:lnTo>
                    <a:pt x="8" y="743"/>
                  </a:lnTo>
                  <a:lnTo>
                    <a:pt x="14" y="750"/>
                  </a:lnTo>
                  <a:lnTo>
                    <a:pt x="21" y="756"/>
                  </a:lnTo>
                  <a:lnTo>
                    <a:pt x="29" y="760"/>
                  </a:lnTo>
                  <a:lnTo>
                    <a:pt x="38" y="763"/>
                  </a:lnTo>
                  <a:lnTo>
                    <a:pt x="47" y="764"/>
                  </a:lnTo>
                  <a:lnTo>
                    <a:pt x="970" y="764"/>
                  </a:lnTo>
                  <a:lnTo>
                    <a:pt x="970" y="764"/>
                  </a:lnTo>
                  <a:lnTo>
                    <a:pt x="980" y="763"/>
                  </a:lnTo>
                  <a:lnTo>
                    <a:pt x="988" y="760"/>
                  </a:lnTo>
                  <a:lnTo>
                    <a:pt x="997" y="756"/>
                  </a:lnTo>
                  <a:lnTo>
                    <a:pt x="1003" y="750"/>
                  </a:lnTo>
                  <a:lnTo>
                    <a:pt x="1010" y="743"/>
                  </a:lnTo>
                  <a:lnTo>
                    <a:pt x="1014" y="734"/>
                  </a:lnTo>
                  <a:lnTo>
                    <a:pt x="1016" y="725"/>
                  </a:lnTo>
                  <a:lnTo>
                    <a:pt x="1017" y="716"/>
                  </a:lnTo>
                  <a:lnTo>
                    <a:pt x="1017" y="716"/>
                  </a:lnTo>
                  <a:lnTo>
                    <a:pt x="1016" y="706"/>
                  </a:lnTo>
                  <a:lnTo>
                    <a:pt x="1014" y="698"/>
                  </a:lnTo>
                  <a:lnTo>
                    <a:pt x="1010" y="689"/>
                  </a:lnTo>
                  <a:lnTo>
                    <a:pt x="1003" y="683"/>
                  </a:lnTo>
                  <a:lnTo>
                    <a:pt x="997" y="676"/>
                  </a:lnTo>
                  <a:lnTo>
                    <a:pt x="988" y="672"/>
                  </a:lnTo>
                  <a:lnTo>
                    <a:pt x="980" y="670"/>
                  </a:lnTo>
                  <a:lnTo>
                    <a:pt x="970" y="669"/>
                  </a:lnTo>
                  <a:lnTo>
                    <a:pt x="970" y="66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2" name="Freeform 52"/>
            <p:cNvSpPr>
              <a:spLocks noEditPoints="1"/>
            </p:cNvSpPr>
            <p:nvPr/>
          </p:nvSpPr>
          <p:spPr bwMode="auto">
            <a:xfrm>
              <a:off x="6273498" y="4203020"/>
              <a:ext cx="323850" cy="273050"/>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3" name="Freeform 53"/>
            <p:cNvSpPr>
              <a:spLocks noEditPoints="1"/>
            </p:cNvSpPr>
            <p:nvPr/>
          </p:nvSpPr>
          <p:spPr bwMode="auto">
            <a:xfrm>
              <a:off x="10796286" y="5476195"/>
              <a:ext cx="325438" cy="322263"/>
            </a:xfrm>
            <a:custGeom>
              <a:avLst/>
              <a:gdLst>
                <a:gd name="T0" fmla="*/ 895 w 1023"/>
                <a:gd name="T1" fmla="*/ 311 h 1017"/>
                <a:gd name="T2" fmla="*/ 918 w 1023"/>
                <a:gd name="T3" fmla="*/ 214 h 1017"/>
                <a:gd name="T4" fmla="*/ 984 w 1023"/>
                <a:gd name="T5" fmla="*/ 143 h 1017"/>
                <a:gd name="T6" fmla="*/ 885 w 1023"/>
                <a:gd name="T7" fmla="*/ 8 h 1017"/>
                <a:gd name="T8" fmla="*/ 845 w 1023"/>
                <a:gd name="T9" fmla="*/ 5 h 1017"/>
                <a:gd name="T10" fmla="*/ 747 w 1023"/>
                <a:gd name="T11" fmla="*/ 69 h 1017"/>
                <a:gd name="T12" fmla="*/ 631 w 1023"/>
                <a:gd name="T13" fmla="*/ 78 h 1017"/>
                <a:gd name="T14" fmla="*/ 534 w 1023"/>
                <a:gd name="T15" fmla="*/ 10 h 1017"/>
                <a:gd name="T16" fmla="*/ 518 w 1023"/>
                <a:gd name="T17" fmla="*/ 1 h 1017"/>
                <a:gd name="T18" fmla="*/ 495 w 1023"/>
                <a:gd name="T19" fmla="*/ 5 h 1017"/>
                <a:gd name="T20" fmla="*/ 473 w 1023"/>
                <a:gd name="T21" fmla="*/ 28 h 1017"/>
                <a:gd name="T22" fmla="*/ 358 w 1023"/>
                <a:gd name="T23" fmla="*/ 85 h 1017"/>
                <a:gd name="T24" fmla="*/ 238 w 1023"/>
                <a:gd name="T25" fmla="*/ 48 h 1017"/>
                <a:gd name="T26" fmla="*/ 162 w 1023"/>
                <a:gd name="T27" fmla="*/ 0 h 1017"/>
                <a:gd name="T28" fmla="*/ 37 w 1023"/>
                <a:gd name="T29" fmla="*/ 116 h 1017"/>
                <a:gd name="T30" fmla="*/ 49 w 1023"/>
                <a:gd name="T31" fmla="*/ 153 h 1017"/>
                <a:gd name="T32" fmla="*/ 122 w 1023"/>
                <a:gd name="T33" fmla="*/ 249 h 1017"/>
                <a:gd name="T34" fmla="*/ 112 w 1023"/>
                <a:gd name="T35" fmla="*/ 367 h 1017"/>
                <a:gd name="T36" fmla="*/ 18 w 1023"/>
                <a:gd name="T37" fmla="*/ 511 h 1017"/>
                <a:gd name="T38" fmla="*/ 2 w 1023"/>
                <a:gd name="T39" fmla="*/ 597 h 1017"/>
                <a:gd name="T40" fmla="*/ 47 w 1023"/>
                <a:gd name="T41" fmla="*/ 690 h 1017"/>
                <a:gd name="T42" fmla="*/ 198 w 1023"/>
                <a:gd name="T43" fmla="*/ 796 h 1017"/>
                <a:gd name="T44" fmla="*/ 460 w 1023"/>
                <a:gd name="T45" fmla="*/ 976 h 1017"/>
                <a:gd name="T46" fmla="*/ 512 w 1023"/>
                <a:gd name="T47" fmla="*/ 1017 h 1017"/>
                <a:gd name="T48" fmla="*/ 536 w 1023"/>
                <a:gd name="T49" fmla="*/ 1006 h 1017"/>
                <a:gd name="T50" fmla="*/ 584 w 1023"/>
                <a:gd name="T51" fmla="*/ 958 h 1017"/>
                <a:gd name="T52" fmla="*/ 827 w 1023"/>
                <a:gd name="T53" fmla="*/ 796 h 1017"/>
                <a:gd name="T54" fmla="*/ 988 w 1023"/>
                <a:gd name="T55" fmla="*/ 678 h 1017"/>
                <a:gd name="T56" fmla="*/ 1023 w 1023"/>
                <a:gd name="T57" fmla="*/ 587 h 1017"/>
                <a:gd name="T58" fmla="*/ 1000 w 1023"/>
                <a:gd name="T59" fmla="*/ 499 h 1017"/>
                <a:gd name="T60" fmla="*/ 952 w 1023"/>
                <a:gd name="T61" fmla="*/ 617 h 1017"/>
                <a:gd name="T62" fmla="*/ 853 w 1023"/>
                <a:gd name="T63" fmla="*/ 706 h 1017"/>
                <a:gd name="T64" fmla="*/ 623 w 1023"/>
                <a:gd name="T65" fmla="*/ 850 h 1017"/>
                <a:gd name="T66" fmla="*/ 480 w 1023"/>
                <a:gd name="T67" fmla="*/ 910 h 1017"/>
                <a:gd name="T68" fmla="*/ 230 w 1023"/>
                <a:gd name="T69" fmla="*/ 741 h 1017"/>
                <a:gd name="T70" fmla="*/ 92 w 1023"/>
                <a:gd name="T71" fmla="*/ 645 h 1017"/>
                <a:gd name="T72" fmla="*/ 66 w 1023"/>
                <a:gd name="T73" fmla="*/ 570 h 1017"/>
                <a:gd name="T74" fmla="*/ 142 w 1023"/>
                <a:gd name="T75" fmla="*/ 440 h 1017"/>
                <a:gd name="T76" fmla="*/ 191 w 1023"/>
                <a:gd name="T77" fmla="*/ 328 h 1017"/>
                <a:gd name="T78" fmla="*/ 186 w 1023"/>
                <a:gd name="T79" fmla="*/ 241 h 1017"/>
                <a:gd name="T80" fmla="*/ 114 w 1023"/>
                <a:gd name="T81" fmla="*/ 124 h 1017"/>
                <a:gd name="T82" fmla="*/ 270 w 1023"/>
                <a:gd name="T83" fmla="*/ 134 h 1017"/>
                <a:gd name="T84" fmla="*/ 381 w 1023"/>
                <a:gd name="T85" fmla="*/ 146 h 1017"/>
                <a:gd name="T86" fmla="*/ 512 w 1023"/>
                <a:gd name="T87" fmla="*/ 78 h 1017"/>
                <a:gd name="T88" fmla="*/ 664 w 1023"/>
                <a:gd name="T89" fmla="*/ 148 h 1017"/>
                <a:gd name="T90" fmla="*/ 768 w 1023"/>
                <a:gd name="T91" fmla="*/ 129 h 1017"/>
                <a:gd name="T92" fmla="*/ 899 w 1023"/>
                <a:gd name="T93" fmla="*/ 136 h 1017"/>
                <a:gd name="T94" fmla="*/ 834 w 1023"/>
                <a:gd name="T95" fmla="*/ 253 h 1017"/>
                <a:gd name="T96" fmla="*/ 835 w 1023"/>
                <a:gd name="T97" fmla="*/ 340 h 1017"/>
                <a:gd name="T98" fmla="*/ 901 w 1023"/>
                <a:gd name="T99" fmla="*/ 466 h 1017"/>
                <a:gd name="T100" fmla="*/ 960 w 1023"/>
                <a:gd name="T101" fmla="*/ 584 h 1017"/>
                <a:gd name="T102" fmla="*/ 671 w 1023"/>
                <a:gd name="T103" fmla="*/ 285 h 1017"/>
                <a:gd name="T104" fmla="*/ 371 w 1023"/>
                <a:gd name="T105" fmla="*/ 291 h 1017"/>
                <a:gd name="T106" fmla="*/ 331 w 1023"/>
                <a:gd name="T107" fmla="*/ 295 h 1017"/>
                <a:gd name="T108" fmla="*/ 331 w 1023"/>
                <a:gd name="T109" fmla="*/ 340 h 1017"/>
                <a:gd name="T110" fmla="*/ 321 w 1023"/>
                <a:gd name="T111" fmla="*/ 641 h 1017"/>
                <a:gd name="T112" fmla="*/ 353 w 1023"/>
                <a:gd name="T113" fmla="*/ 667 h 1017"/>
                <a:gd name="T114" fmla="*/ 649 w 1023"/>
                <a:gd name="T115" fmla="*/ 658 h 1017"/>
                <a:gd name="T116" fmla="*/ 688 w 1023"/>
                <a:gd name="T117" fmla="*/ 662 h 1017"/>
                <a:gd name="T118" fmla="*/ 700 w 1023"/>
                <a:gd name="T119" fmla="*/ 623 h 1017"/>
                <a:gd name="T120" fmla="*/ 702 w 1023"/>
                <a:gd name="T121" fmla="*/ 324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3" h="1017">
                  <a:moveTo>
                    <a:pt x="950" y="425"/>
                  </a:moveTo>
                  <a:lnTo>
                    <a:pt x="950" y="425"/>
                  </a:lnTo>
                  <a:lnTo>
                    <a:pt x="935" y="405"/>
                  </a:lnTo>
                  <a:lnTo>
                    <a:pt x="922" y="386"/>
                  </a:lnTo>
                  <a:lnTo>
                    <a:pt x="912" y="367"/>
                  </a:lnTo>
                  <a:lnTo>
                    <a:pt x="904" y="349"/>
                  </a:lnTo>
                  <a:lnTo>
                    <a:pt x="899" y="329"/>
                  </a:lnTo>
                  <a:lnTo>
                    <a:pt x="895" y="311"/>
                  </a:lnTo>
                  <a:lnTo>
                    <a:pt x="894" y="293"/>
                  </a:lnTo>
                  <a:lnTo>
                    <a:pt x="895" y="275"/>
                  </a:lnTo>
                  <a:lnTo>
                    <a:pt x="895" y="275"/>
                  </a:lnTo>
                  <a:lnTo>
                    <a:pt x="897" y="262"/>
                  </a:lnTo>
                  <a:lnTo>
                    <a:pt x="902" y="249"/>
                  </a:lnTo>
                  <a:lnTo>
                    <a:pt x="906" y="236"/>
                  </a:lnTo>
                  <a:lnTo>
                    <a:pt x="912" y="225"/>
                  </a:lnTo>
                  <a:lnTo>
                    <a:pt x="918" y="214"/>
                  </a:lnTo>
                  <a:lnTo>
                    <a:pt x="925" y="204"/>
                  </a:lnTo>
                  <a:lnTo>
                    <a:pt x="939" y="187"/>
                  </a:lnTo>
                  <a:lnTo>
                    <a:pt x="952" y="173"/>
                  </a:lnTo>
                  <a:lnTo>
                    <a:pt x="964" y="162"/>
                  </a:lnTo>
                  <a:lnTo>
                    <a:pt x="975" y="153"/>
                  </a:lnTo>
                  <a:lnTo>
                    <a:pt x="975" y="153"/>
                  </a:lnTo>
                  <a:lnTo>
                    <a:pt x="980" y="149"/>
                  </a:lnTo>
                  <a:lnTo>
                    <a:pt x="984" y="143"/>
                  </a:lnTo>
                  <a:lnTo>
                    <a:pt x="988" y="137"/>
                  </a:lnTo>
                  <a:lnTo>
                    <a:pt x="989" y="130"/>
                  </a:lnTo>
                  <a:lnTo>
                    <a:pt x="989" y="130"/>
                  </a:lnTo>
                  <a:lnTo>
                    <a:pt x="989" y="123"/>
                  </a:lnTo>
                  <a:lnTo>
                    <a:pt x="988" y="116"/>
                  </a:lnTo>
                  <a:lnTo>
                    <a:pt x="984" y="109"/>
                  </a:lnTo>
                  <a:lnTo>
                    <a:pt x="980" y="104"/>
                  </a:lnTo>
                  <a:lnTo>
                    <a:pt x="885" y="8"/>
                  </a:lnTo>
                  <a:lnTo>
                    <a:pt x="885" y="8"/>
                  </a:lnTo>
                  <a:lnTo>
                    <a:pt x="879" y="5"/>
                  </a:lnTo>
                  <a:lnTo>
                    <a:pt x="874" y="2"/>
                  </a:lnTo>
                  <a:lnTo>
                    <a:pt x="867" y="0"/>
                  </a:lnTo>
                  <a:lnTo>
                    <a:pt x="862" y="0"/>
                  </a:lnTo>
                  <a:lnTo>
                    <a:pt x="856" y="0"/>
                  </a:lnTo>
                  <a:lnTo>
                    <a:pt x="850" y="2"/>
                  </a:lnTo>
                  <a:lnTo>
                    <a:pt x="845" y="5"/>
                  </a:lnTo>
                  <a:lnTo>
                    <a:pt x="840" y="8"/>
                  </a:lnTo>
                  <a:lnTo>
                    <a:pt x="840" y="8"/>
                  </a:lnTo>
                  <a:lnTo>
                    <a:pt x="825" y="21"/>
                  </a:lnTo>
                  <a:lnTo>
                    <a:pt x="808" y="34"/>
                  </a:lnTo>
                  <a:lnTo>
                    <a:pt x="787" y="48"/>
                  </a:lnTo>
                  <a:lnTo>
                    <a:pt x="774" y="56"/>
                  </a:lnTo>
                  <a:lnTo>
                    <a:pt x="761" y="62"/>
                  </a:lnTo>
                  <a:lnTo>
                    <a:pt x="747" y="69"/>
                  </a:lnTo>
                  <a:lnTo>
                    <a:pt x="732" y="74"/>
                  </a:lnTo>
                  <a:lnTo>
                    <a:pt x="716" y="79"/>
                  </a:lnTo>
                  <a:lnTo>
                    <a:pt x="700" y="82"/>
                  </a:lnTo>
                  <a:lnTo>
                    <a:pt x="683" y="84"/>
                  </a:lnTo>
                  <a:lnTo>
                    <a:pt x="667" y="85"/>
                  </a:lnTo>
                  <a:lnTo>
                    <a:pt x="667" y="85"/>
                  </a:lnTo>
                  <a:lnTo>
                    <a:pt x="649" y="82"/>
                  </a:lnTo>
                  <a:lnTo>
                    <a:pt x="631" y="78"/>
                  </a:lnTo>
                  <a:lnTo>
                    <a:pt x="614" y="72"/>
                  </a:lnTo>
                  <a:lnTo>
                    <a:pt x="598" y="64"/>
                  </a:lnTo>
                  <a:lnTo>
                    <a:pt x="582" y="54"/>
                  </a:lnTo>
                  <a:lnTo>
                    <a:pt x="566" y="42"/>
                  </a:lnTo>
                  <a:lnTo>
                    <a:pt x="551" y="28"/>
                  </a:lnTo>
                  <a:lnTo>
                    <a:pt x="537" y="11"/>
                  </a:lnTo>
                  <a:lnTo>
                    <a:pt x="537" y="11"/>
                  </a:lnTo>
                  <a:lnTo>
                    <a:pt x="534" y="10"/>
                  </a:lnTo>
                  <a:lnTo>
                    <a:pt x="534" y="10"/>
                  </a:lnTo>
                  <a:lnTo>
                    <a:pt x="533" y="7"/>
                  </a:lnTo>
                  <a:lnTo>
                    <a:pt x="533" y="7"/>
                  </a:lnTo>
                  <a:lnTo>
                    <a:pt x="529" y="5"/>
                  </a:lnTo>
                  <a:lnTo>
                    <a:pt x="529" y="5"/>
                  </a:lnTo>
                  <a:lnTo>
                    <a:pt x="524" y="2"/>
                  </a:lnTo>
                  <a:lnTo>
                    <a:pt x="524" y="2"/>
                  </a:lnTo>
                  <a:lnTo>
                    <a:pt x="518" y="1"/>
                  </a:lnTo>
                  <a:lnTo>
                    <a:pt x="518" y="1"/>
                  </a:lnTo>
                  <a:lnTo>
                    <a:pt x="512" y="0"/>
                  </a:lnTo>
                  <a:lnTo>
                    <a:pt x="512" y="0"/>
                  </a:lnTo>
                  <a:lnTo>
                    <a:pt x="506" y="1"/>
                  </a:lnTo>
                  <a:lnTo>
                    <a:pt x="506" y="1"/>
                  </a:lnTo>
                  <a:lnTo>
                    <a:pt x="500" y="2"/>
                  </a:lnTo>
                  <a:lnTo>
                    <a:pt x="500" y="2"/>
                  </a:lnTo>
                  <a:lnTo>
                    <a:pt x="495" y="5"/>
                  </a:lnTo>
                  <a:lnTo>
                    <a:pt x="495" y="5"/>
                  </a:lnTo>
                  <a:lnTo>
                    <a:pt x="492" y="7"/>
                  </a:lnTo>
                  <a:lnTo>
                    <a:pt x="492" y="7"/>
                  </a:lnTo>
                  <a:lnTo>
                    <a:pt x="490" y="10"/>
                  </a:lnTo>
                  <a:lnTo>
                    <a:pt x="490" y="10"/>
                  </a:lnTo>
                  <a:lnTo>
                    <a:pt x="488" y="11"/>
                  </a:lnTo>
                  <a:lnTo>
                    <a:pt x="488" y="11"/>
                  </a:lnTo>
                  <a:lnTo>
                    <a:pt x="473" y="28"/>
                  </a:lnTo>
                  <a:lnTo>
                    <a:pt x="458" y="42"/>
                  </a:lnTo>
                  <a:lnTo>
                    <a:pt x="443" y="54"/>
                  </a:lnTo>
                  <a:lnTo>
                    <a:pt x="426" y="64"/>
                  </a:lnTo>
                  <a:lnTo>
                    <a:pt x="409" y="72"/>
                  </a:lnTo>
                  <a:lnTo>
                    <a:pt x="393" y="78"/>
                  </a:lnTo>
                  <a:lnTo>
                    <a:pt x="376" y="82"/>
                  </a:lnTo>
                  <a:lnTo>
                    <a:pt x="358" y="85"/>
                  </a:lnTo>
                  <a:lnTo>
                    <a:pt x="358" y="85"/>
                  </a:lnTo>
                  <a:lnTo>
                    <a:pt x="341" y="84"/>
                  </a:lnTo>
                  <a:lnTo>
                    <a:pt x="325" y="82"/>
                  </a:lnTo>
                  <a:lnTo>
                    <a:pt x="308" y="79"/>
                  </a:lnTo>
                  <a:lnTo>
                    <a:pt x="292" y="74"/>
                  </a:lnTo>
                  <a:lnTo>
                    <a:pt x="277" y="69"/>
                  </a:lnTo>
                  <a:lnTo>
                    <a:pt x="263" y="62"/>
                  </a:lnTo>
                  <a:lnTo>
                    <a:pt x="250" y="56"/>
                  </a:lnTo>
                  <a:lnTo>
                    <a:pt x="238" y="48"/>
                  </a:lnTo>
                  <a:lnTo>
                    <a:pt x="216" y="34"/>
                  </a:lnTo>
                  <a:lnTo>
                    <a:pt x="199" y="21"/>
                  </a:lnTo>
                  <a:lnTo>
                    <a:pt x="185" y="8"/>
                  </a:lnTo>
                  <a:lnTo>
                    <a:pt x="185" y="8"/>
                  </a:lnTo>
                  <a:lnTo>
                    <a:pt x="180" y="5"/>
                  </a:lnTo>
                  <a:lnTo>
                    <a:pt x="174" y="2"/>
                  </a:lnTo>
                  <a:lnTo>
                    <a:pt x="168" y="0"/>
                  </a:lnTo>
                  <a:lnTo>
                    <a:pt x="162" y="0"/>
                  </a:lnTo>
                  <a:lnTo>
                    <a:pt x="156" y="0"/>
                  </a:lnTo>
                  <a:lnTo>
                    <a:pt x="151" y="2"/>
                  </a:lnTo>
                  <a:lnTo>
                    <a:pt x="144" y="5"/>
                  </a:lnTo>
                  <a:lnTo>
                    <a:pt x="140" y="8"/>
                  </a:lnTo>
                  <a:lnTo>
                    <a:pt x="44" y="104"/>
                  </a:lnTo>
                  <a:lnTo>
                    <a:pt x="44" y="104"/>
                  </a:lnTo>
                  <a:lnTo>
                    <a:pt x="40" y="109"/>
                  </a:lnTo>
                  <a:lnTo>
                    <a:pt x="37" y="116"/>
                  </a:lnTo>
                  <a:lnTo>
                    <a:pt x="35" y="123"/>
                  </a:lnTo>
                  <a:lnTo>
                    <a:pt x="35" y="130"/>
                  </a:lnTo>
                  <a:lnTo>
                    <a:pt x="35" y="130"/>
                  </a:lnTo>
                  <a:lnTo>
                    <a:pt x="37" y="137"/>
                  </a:lnTo>
                  <a:lnTo>
                    <a:pt x="39" y="143"/>
                  </a:lnTo>
                  <a:lnTo>
                    <a:pt x="43" y="149"/>
                  </a:lnTo>
                  <a:lnTo>
                    <a:pt x="49" y="153"/>
                  </a:lnTo>
                  <a:lnTo>
                    <a:pt x="49" y="153"/>
                  </a:lnTo>
                  <a:lnTo>
                    <a:pt x="61" y="162"/>
                  </a:lnTo>
                  <a:lnTo>
                    <a:pt x="71" y="173"/>
                  </a:lnTo>
                  <a:lnTo>
                    <a:pt x="85" y="187"/>
                  </a:lnTo>
                  <a:lnTo>
                    <a:pt x="99" y="204"/>
                  </a:lnTo>
                  <a:lnTo>
                    <a:pt x="106" y="214"/>
                  </a:lnTo>
                  <a:lnTo>
                    <a:pt x="112" y="225"/>
                  </a:lnTo>
                  <a:lnTo>
                    <a:pt x="117" y="236"/>
                  </a:lnTo>
                  <a:lnTo>
                    <a:pt x="122" y="249"/>
                  </a:lnTo>
                  <a:lnTo>
                    <a:pt x="126" y="262"/>
                  </a:lnTo>
                  <a:lnTo>
                    <a:pt x="128" y="275"/>
                  </a:lnTo>
                  <a:lnTo>
                    <a:pt x="128" y="275"/>
                  </a:lnTo>
                  <a:lnTo>
                    <a:pt x="130" y="293"/>
                  </a:lnTo>
                  <a:lnTo>
                    <a:pt x="129" y="311"/>
                  </a:lnTo>
                  <a:lnTo>
                    <a:pt x="126" y="329"/>
                  </a:lnTo>
                  <a:lnTo>
                    <a:pt x="120" y="349"/>
                  </a:lnTo>
                  <a:lnTo>
                    <a:pt x="112" y="367"/>
                  </a:lnTo>
                  <a:lnTo>
                    <a:pt x="101" y="386"/>
                  </a:lnTo>
                  <a:lnTo>
                    <a:pt x="90" y="405"/>
                  </a:lnTo>
                  <a:lnTo>
                    <a:pt x="75" y="425"/>
                  </a:lnTo>
                  <a:lnTo>
                    <a:pt x="75" y="425"/>
                  </a:lnTo>
                  <a:lnTo>
                    <a:pt x="54" y="449"/>
                  </a:lnTo>
                  <a:lnTo>
                    <a:pt x="37" y="474"/>
                  </a:lnTo>
                  <a:lnTo>
                    <a:pt x="24" y="499"/>
                  </a:lnTo>
                  <a:lnTo>
                    <a:pt x="18" y="511"/>
                  </a:lnTo>
                  <a:lnTo>
                    <a:pt x="13" y="521"/>
                  </a:lnTo>
                  <a:lnTo>
                    <a:pt x="9" y="533"/>
                  </a:lnTo>
                  <a:lnTo>
                    <a:pt x="6" y="544"/>
                  </a:lnTo>
                  <a:lnTo>
                    <a:pt x="4" y="556"/>
                  </a:lnTo>
                  <a:lnTo>
                    <a:pt x="2" y="566"/>
                  </a:lnTo>
                  <a:lnTo>
                    <a:pt x="2" y="577"/>
                  </a:lnTo>
                  <a:lnTo>
                    <a:pt x="0" y="587"/>
                  </a:lnTo>
                  <a:lnTo>
                    <a:pt x="2" y="597"/>
                  </a:lnTo>
                  <a:lnTo>
                    <a:pt x="3" y="608"/>
                  </a:lnTo>
                  <a:lnTo>
                    <a:pt x="3" y="608"/>
                  </a:lnTo>
                  <a:lnTo>
                    <a:pt x="7" y="623"/>
                  </a:lnTo>
                  <a:lnTo>
                    <a:pt x="12" y="638"/>
                  </a:lnTo>
                  <a:lnTo>
                    <a:pt x="19" y="652"/>
                  </a:lnTo>
                  <a:lnTo>
                    <a:pt x="26" y="665"/>
                  </a:lnTo>
                  <a:lnTo>
                    <a:pt x="36" y="678"/>
                  </a:lnTo>
                  <a:lnTo>
                    <a:pt x="47" y="690"/>
                  </a:lnTo>
                  <a:lnTo>
                    <a:pt x="58" y="702"/>
                  </a:lnTo>
                  <a:lnTo>
                    <a:pt x="71" y="713"/>
                  </a:lnTo>
                  <a:lnTo>
                    <a:pt x="85" y="724"/>
                  </a:lnTo>
                  <a:lnTo>
                    <a:pt x="99" y="735"/>
                  </a:lnTo>
                  <a:lnTo>
                    <a:pt x="130" y="756"/>
                  </a:lnTo>
                  <a:lnTo>
                    <a:pt x="164" y="777"/>
                  </a:lnTo>
                  <a:lnTo>
                    <a:pt x="198" y="796"/>
                  </a:lnTo>
                  <a:lnTo>
                    <a:pt x="198" y="796"/>
                  </a:lnTo>
                  <a:lnTo>
                    <a:pt x="241" y="822"/>
                  </a:lnTo>
                  <a:lnTo>
                    <a:pt x="241" y="822"/>
                  </a:lnTo>
                  <a:lnTo>
                    <a:pt x="277" y="843"/>
                  </a:lnTo>
                  <a:lnTo>
                    <a:pt x="309" y="864"/>
                  </a:lnTo>
                  <a:lnTo>
                    <a:pt x="364" y="900"/>
                  </a:lnTo>
                  <a:lnTo>
                    <a:pt x="406" y="931"/>
                  </a:lnTo>
                  <a:lnTo>
                    <a:pt x="437" y="956"/>
                  </a:lnTo>
                  <a:lnTo>
                    <a:pt x="460" y="976"/>
                  </a:lnTo>
                  <a:lnTo>
                    <a:pt x="475" y="990"/>
                  </a:lnTo>
                  <a:lnTo>
                    <a:pt x="482" y="999"/>
                  </a:lnTo>
                  <a:lnTo>
                    <a:pt x="485" y="1002"/>
                  </a:lnTo>
                  <a:lnTo>
                    <a:pt x="485" y="1002"/>
                  </a:lnTo>
                  <a:lnTo>
                    <a:pt x="490" y="1008"/>
                  </a:lnTo>
                  <a:lnTo>
                    <a:pt x="497" y="1014"/>
                  </a:lnTo>
                  <a:lnTo>
                    <a:pt x="504" y="1016"/>
                  </a:lnTo>
                  <a:lnTo>
                    <a:pt x="512" y="1017"/>
                  </a:lnTo>
                  <a:lnTo>
                    <a:pt x="512" y="1017"/>
                  </a:lnTo>
                  <a:lnTo>
                    <a:pt x="520" y="1016"/>
                  </a:lnTo>
                  <a:lnTo>
                    <a:pt x="528" y="1013"/>
                  </a:lnTo>
                  <a:lnTo>
                    <a:pt x="528" y="1013"/>
                  </a:lnTo>
                  <a:lnTo>
                    <a:pt x="531" y="1011"/>
                  </a:lnTo>
                  <a:lnTo>
                    <a:pt x="531" y="1011"/>
                  </a:lnTo>
                  <a:lnTo>
                    <a:pt x="536" y="1006"/>
                  </a:lnTo>
                  <a:lnTo>
                    <a:pt x="536" y="1006"/>
                  </a:lnTo>
                  <a:lnTo>
                    <a:pt x="538" y="1003"/>
                  </a:lnTo>
                  <a:lnTo>
                    <a:pt x="538" y="1003"/>
                  </a:lnTo>
                  <a:lnTo>
                    <a:pt x="539" y="1002"/>
                  </a:lnTo>
                  <a:lnTo>
                    <a:pt x="539" y="1002"/>
                  </a:lnTo>
                  <a:lnTo>
                    <a:pt x="541" y="1000"/>
                  </a:lnTo>
                  <a:lnTo>
                    <a:pt x="549" y="991"/>
                  </a:lnTo>
                  <a:lnTo>
                    <a:pt x="563" y="977"/>
                  </a:lnTo>
                  <a:lnTo>
                    <a:pt x="584" y="958"/>
                  </a:lnTo>
                  <a:lnTo>
                    <a:pt x="616" y="932"/>
                  </a:lnTo>
                  <a:lnTo>
                    <a:pt x="658" y="901"/>
                  </a:lnTo>
                  <a:lnTo>
                    <a:pt x="714" y="865"/>
                  </a:lnTo>
                  <a:lnTo>
                    <a:pt x="746" y="844"/>
                  </a:lnTo>
                  <a:lnTo>
                    <a:pt x="783" y="822"/>
                  </a:lnTo>
                  <a:lnTo>
                    <a:pt x="783" y="822"/>
                  </a:lnTo>
                  <a:lnTo>
                    <a:pt x="827" y="796"/>
                  </a:lnTo>
                  <a:lnTo>
                    <a:pt x="827" y="796"/>
                  </a:lnTo>
                  <a:lnTo>
                    <a:pt x="861" y="777"/>
                  </a:lnTo>
                  <a:lnTo>
                    <a:pt x="893" y="756"/>
                  </a:lnTo>
                  <a:lnTo>
                    <a:pt x="924" y="735"/>
                  </a:lnTo>
                  <a:lnTo>
                    <a:pt x="939" y="724"/>
                  </a:lnTo>
                  <a:lnTo>
                    <a:pt x="953" y="713"/>
                  </a:lnTo>
                  <a:lnTo>
                    <a:pt x="965" y="702"/>
                  </a:lnTo>
                  <a:lnTo>
                    <a:pt x="977" y="690"/>
                  </a:lnTo>
                  <a:lnTo>
                    <a:pt x="988" y="678"/>
                  </a:lnTo>
                  <a:lnTo>
                    <a:pt x="997" y="665"/>
                  </a:lnTo>
                  <a:lnTo>
                    <a:pt x="1006" y="652"/>
                  </a:lnTo>
                  <a:lnTo>
                    <a:pt x="1012" y="638"/>
                  </a:lnTo>
                  <a:lnTo>
                    <a:pt x="1018" y="623"/>
                  </a:lnTo>
                  <a:lnTo>
                    <a:pt x="1021" y="608"/>
                  </a:lnTo>
                  <a:lnTo>
                    <a:pt x="1021" y="608"/>
                  </a:lnTo>
                  <a:lnTo>
                    <a:pt x="1022" y="597"/>
                  </a:lnTo>
                  <a:lnTo>
                    <a:pt x="1023" y="587"/>
                  </a:lnTo>
                  <a:lnTo>
                    <a:pt x="1023" y="577"/>
                  </a:lnTo>
                  <a:lnTo>
                    <a:pt x="1022" y="566"/>
                  </a:lnTo>
                  <a:lnTo>
                    <a:pt x="1021" y="556"/>
                  </a:lnTo>
                  <a:lnTo>
                    <a:pt x="1018" y="544"/>
                  </a:lnTo>
                  <a:lnTo>
                    <a:pt x="1014" y="533"/>
                  </a:lnTo>
                  <a:lnTo>
                    <a:pt x="1010" y="521"/>
                  </a:lnTo>
                  <a:lnTo>
                    <a:pt x="1006" y="511"/>
                  </a:lnTo>
                  <a:lnTo>
                    <a:pt x="1000" y="499"/>
                  </a:lnTo>
                  <a:lnTo>
                    <a:pt x="987" y="474"/>
                  </a:lnTo>
                  <a:lnTo>
                    <a:pt x="969" y="449"/>
                  </a:lnTo>
                  <a:lnTo>
                    <a:pt x="950" y="425"/>
                  </a:lnTo>
                  <a:lnTo>
                    <a:pt x="950" y="425"/>
                  </a:lnTo>
                  <a:close/>
                  <a:moveTo>
                    <a:pt x="959" y="597"/>
                  </a:moveTo>
                  <a:lnTo>
                    <a:pt x="959" y="597"/>
                  </a:lnTo>
                  <a:lnTo>
                    <a:pt x="955" y="607"/>
                  </a:lnTo>
                  <a:lnTo>
                    <a:pt x="952" y="617"/>
                  </a:lnTo>
                  <a:lnTo>
                    <a:pt x="947" y="626"/>
                  </a:lnTo>
                  <a:lnTo>
                    <a:pt x="940" y="636"/>
                  </a:lnTo>
                  <a:lnTo>
                    <a:pt x="933" y="645"/>
                  </a:lnTo>
                  <a:lnTo>
                    <a:pt x="924" y="654"/>
                  </a:lnTo>
                  <a:lnTo>
                    <a:pt x="915" y="663"/>
                  </a:lnTo>
                  <a:lnTo>
                    <a:pt x="904" y="672"/>
                  </a:lnTo>
                  <a:lnTo>
                    <a:pt x="880" y="689"/>
                  </a:lnTo>
                  <a:lnTo>
                    <a:pt x="853" y="706"/>
                  </a:lnTo>
                  <a:lnTo>
                    <a:pt x="825" y="723"/>
                  </a:lnTo>
                  <a:lnTo>
                    <a:pt x="794" y="741"/>
                  </a:lnTo>
                  <a:lnTo>
                    <a:pt x="794" y="741"/>
                  </a:lnTo>
                  <a:lnTo>
                    <a:pt x="750" y="767"/>
                  </a:lnTo>
                  <a:lnTo>
                    <a:pt x="750" y="767"/>
                  </a:lnTo>
                  <a:lnTo>
                    <a:pt x="701" y="797"/>
                  </a:lnTo>
                  <a:lnTo>
                    <a:pt x="659" y="825"/>
                  </a:lnTo>
                  <a:lnTo>
                    <a:pt x="623" y="850"/>
                  </a:lnTo>
                  <a:lnTo>
                    <a:pt x="592" y="872"/>
                  </a:lnTo>
                  <a:lnTo>
                    <a:pt x="565" y="891"/>
                  </a:lnTo>
                  <a:lnTo>
                    <a:pt x="543" y="910"/>
                  </a:lnTo>
                  <a:lnTo>
                    <a:pt x="526" y="925"/>
                  </a:lnTo>
                  <a:lnTo>
                    <a:pt x="512" y="938"/>
                  </a:lnTo>
                  <a:lnTo>
                    <a:pt x="512" y="938"/>
                  </a:lnTo>
                  <a:lnTo>
                    <a:pt x="498" y="925"/>
                  </a:lnTo>
                  <a:lnTo>
                    <a:pt x="480" y="910"/>
                  </a:lnTo>
                  <a:lnTo>
                    <a:pt x="459" y="891"/>
                  </a:lnTo>
                  <a:lnTo>
                    <a:pt x="433" y="872"/>
                  </a:lnTo>
                  <a:lnTo>
                    <a:pt x="402" y="850"/>
                  </a:lnTo>
                  <a:lnTo>
                    <a:pt x="365" y="825"/>
                  </a:lnTo>
                  <a:lnTo>
                    <a:pt x="322" y="797"/>
                  </a:lnTo>
                  <a:lnTo>
                    <a:pt x="274" y="767"/>
                  </a:lnTo>
                  <a:lnTo>
                    <a:pt x="274" y="767"/>
                  </a:lnTo>
                  <a:lnTo>
                    <a:pt x="230" y="741"/>
                  </a:lnTo>
                  <a:lnTo>
                    <a:pt x="230" y="741"/>
                  </a:lnTo>
                  <a:lnTo>
                    <a:pt x="199" y="723"/>
                  </a:lnTo>
                  <a:lnTo>
                    <a:pt x="170" y="706"/>
                  </a:lnTo>
                  <a:lnTo>
                    <a:pt x="144" y="689"/>
                  </a:lnTo>
                  <a:lnTo>
                    <a:pt x="121" y="672"/>
                  </a:lnTo>
                  <a:lnTo>
                    <a:pt x="110" y="663"/>
                  </a:lnTo>
                  <a:lnTo>
                    <a:pt x="100" y="654"/>
                  </a:lnTo>
                  <a:lnTo>
                    <a:pt x="92" y="645"/>
                  </a:lnTo>
                  <a:lnTo>
                    <a:pt x="84" y="636"/>
                  </a:lnTo>
                  <a:lnTo>
                    <a:pt x="78" y="626"/>
                  </a:lnTo>
                  <a:lnTo>
                    <a:pt x="72" y="617"/>
                  </a:lnTo>
                  <a:lnTo>
                    <a:pt x="68" y="607"/>
                  </a:lnTo>
                  <a:lnTo>
                    <a:pt x="66" y="597"/>
                  </a:lnTo>
                  <a:lnTo>
                    <a:pt x="66" y="597"/>
                  </a:lnTo>
                  <a:lnTo>
                    <a:pt x="65" y="584"/>
                  </a:lnTo>
                  <a:lnTo>
                    <a:pt x="66" y="570"/>
                  </a:lnTo>
                  <a:lnTo>
                    <a:pt x="69" y="555"/>
                  </a:lnTo>
                  <a:lnTo>
                    <a:pt x="76" y="538"/>
                  </a:lnTo>
                  <a:lnTo>
                    <a:pt x="83" y="521"/>
                  </a:lnTo>
                  <a:lnTo>
                    <a:pt x="94" y="503"/>
                  </a:lnTo>
                  <a:lnTo>
                    <a:pt x="108" y="485"/>
                  </a:lnTo>
                  <a:lnTo>
                    <a:pt x="123" y="466"/>
                  </a:lnTo>
                  <a:lnTo>
                    <a:pt x="123" y="466"/>
                  </a:lnTo>
                  <a:lnTo>
                    <a:pt x="142" y="440"/>
                  </a:lnTo>
                  <a:lnTo>
                    <a:pt x="158" y="415"/>
                  </a:lnTo>
                  <a:lnTo>
                    <a:pt x="166" y="403"/>
                  </a:lnTo>
                  <a:lnTo>
                    <a:pt x="171" y="390"/>
                  </a:lnTo>
                  <a:lnTo>
                    <a:pt x="176" y="378"/>
                  </a:lnTo>
                  <a:lnTo>
                    <a:pt x="182" y="366"/>
                  </a:lnTo>
                  <a:lnTo>
                    <a:pt x="185" y="353"/>
                  </a:lnTo>
                  <a:lnTo>
                    <a:pt x="188" y="340"/>
                  </a:lnTo>
                  <a:lnTo>
                    <a:pt x="191" y="328"/>
                  </a:lnTo>
                  <a:lnTo>
                    <a:pt x="193" y="315"/>
                  </a:lnTo>
                  <a:lnTo>
                    <a:pt x="194" y="302"/>
                  </a:lnTo>
                  <a:lnTo>
                    <a:pt x="194" y="291"/>
                  </a:lnTo>
                  <a:lnTo>
                    <a:pt x="193" y="278"/>
                  </a:lnTo>
                  <a:lnTo>
                    <a:pt x="191" y="265"/>
                  </a:lnTo>
                  <a:lnTo>
                    <a:pt x="191" y="265"/>
                  </a:lnTo>
                  <a:lnTo>
                    <a:pt x="189" y="253"/>
                  </a:lnTo>
                  <a:lnTo>
                    <a:pt x="186" y="241"/>
                  </a:lnTo>
                  <a:lnTo>
                    <a:pt x="183" y="231"/>
                  </a:lnTo>
                  <a:lnTo>
                    <a:pt x="180" y="220"/>
                  </a:lnTo>
                  <a:lnTo>
                    <a:pt x="170" y="199"/>
                  </a:lnTo>
                  <a:lnTo>
                    <a:pt x="159" y="180"/>
                  </a:lnTo>
                  <a:lnTo>
                    <a:pt x="149" y="164"/>
                  </a:lnTo>
                  <a:lnTo>
                    <a:pt x="137" y="149"/>
                  </a:lnTo>
                  <a:lnTo>
                    <a:pt x="125" y="136"/>
                  </a:lnTo>
                  <a:lnTo>
                    <a:pt x="114" y="124"/>
                  </a:lnTo>
                  <a:lnTo>
                    <a:pt x="164" y="75"/>
                  </a:lnTo>
                  <a:lnTo>
                    <a:pt x="164" y="75"/>
                  </a:lnTo>
                  <a:lnTo>
                    <a:pt x="179" y="87"/>
                  </a:lnTo>
                  <a:lnTo>
                    <a:pt x="198" y="99"/>
                  </a:lnTo>
                  <a:lnTo>
                    <a:pt x="219" y="111"/>
                  </a:lnTo>
                  <a:lnTo>
                    <a:pt x="243" y="123"/>
                  </a:lnTo>
                  <a:lnTo>
                    <a:pt x="256" y="129"/>
                  </a:lnTo>
                  <a:lnTo>
                    <a:pt x="270" y="134"/>
                  </a:lnTo>
                  <a:lnTo>
                    <a:pt x="284" y="138"/>
                  </a:lnTo>
                  <a:lnTo>
                    <a:pt x="299" y="143"/>
                  </a:lnTo>
                  <a:lnTo>
                    <a:pt x="313" y="145"/>
                  </a:lnTo>
                  <a:lnTo>
                    <a:pt x="329" y="147"/>
                  </a:lnTo>
                  <a:lnTo>
                    <a:pt x="345" y="148"/>
                  </a:lnTo>
                  <a:lnTo>
                    <a:pt x="361" y="148"/>
                  </a:lnTo>
                  <a:lnTo>
                    <a:pt x="361" y="148"/>
                  </a:lnTo>
                  <a:lnTo>
                    <a:pt x="381" y="146"/>
                  </a:lnTo>
                  <a:lnTo>
                    <a:pt x="402" y="142"/>
                  </a:lnTo>
                  <a:lnTo>
                    <a:pt x="421" y="136"/>
                  </a:lnTo>
                  <a:lnTo>
                    <a:pt x="440" y="129"/>
                  </a:lnTo>
                  <a:lnTo>
                    <a:pt x="459" y="119"/>
                  </a:lnTo>
                  <a:lnTo>
                    <a:pt x="477" y="107"/>
                  </a:lnTo>
                  <a:lnTo>
                    <a:pt x="495" y="93"/>
                  </a:lnTo>
                  <a:lnTo>
                    <a:pt x="512" y="78"/>
                  </a:lnTo>
                  <a:lnTo>
                    <a:pt x="512" y="78"/>
                  </a:lnTo>
                  <a:lnTo>
                    <a:pt x="529" y="93"/>
                  </a:lnTo>
                  <a:lnTo>
                    <a:pt x="547" y="107"/>
                  </a:lnTo>
                  <a:lnTo>
                    <a:pt x="565" y="119"/>
                  </a:lnTo>
                  <a:lnTo>
                    <a:pt x="584" y="129"/>
                  </a:lnTo>
                  <a:lnTo>
                    <a:pt x="602" y="136"/>
                  </a:lnTo>
                  <a:lnTo>
                    <a:pt x="623" y="142"/>
                  </a:lnTo>
                  <a:lnTo>
                    <a:pt x="643" y="146"/>
                  </a:lnTo>
                  <a:lnTo>
                    <a:pt x="664" y="148"/>
                  </a:lnTo>
                  <a:lnTo>
                    <a:pt x="664" y="148"/>
                  </a:lnTo>
                  <a:lnTo>
                    <a:pt x="680" y="148"/>
                  </a:lnTo>
                  <a:lnTo>
                    <a:pt x="695" y="147"/>
                  </a:lnTo>
                  <a:lnTo>
                    <a:pt x="711" y="145"/>
                  </a:lnTo>
                  <a:lnTo>
                    <a:pt x="726" y="142"/>
                  </a:lnTo>
                  <a:lnTo>
                    <a:pt x="740" y="138"/>
                  </a:lnTo>
                  <a:lnTo>
                    <a:pt x="754" y="134"/>
                  </a:lnTo>
                  <a:lnTo>
                    <a:pt x="768" y="129"/>
                  </a:lnTo>
                  <a:lnTo>
                    <a:pt x="781" y="123"/>
                  </a:lnTo>
                  <a:lnTo>
                    <a:pt x="804" y="111"/>
                  </a:lnTo>
                  <a:lnTo>
                    <a:pt x="827" y="99"/>
                  </a:lnTo>
                  <a:lnTo>
                    <a:pt x="845" y="87"/>
                  </a:lnTo>
                  <a:lnTo>
                    <a:pt x="860" y="75"/>
                  </a:lnTo>
                  <a:lnTo>
                    <a:pt x="910" y="124"/>
                  </a:lnTo>
                  <a:lnTo>
                    <a:pt x="910" y="124"/>
                  </a:lnTo>
                  <a:lnTo>
                    <a:pt x="899" y="136"/>
                  </a:lnTo>
                  <a:lnTo>
                    <a:pt x="888" y="149"/>
                  </a:lnTo>
                  <a:lnTo>
                    <a:pt x="876" y="164"/>
                  </a:lnTo>
                  <a:lnTo>
                    <a:pt x="864" y="180"/>
                  </a:lnTo>
                  <a:lnTo>
                    <a:pt x="853" y="199"/>
                  </a:lnTo>
                  <a:lnTo>
                    <a:pt x="845" y="220"/>
                  </a:lnTo>
                  <a:lnTo>
                    <a:pt x="841" y="231"/>
                  </a:lnTo>
                  <a:lnTo>
                    <a:pt x="837" y="241"/>
                  </a:lnTo>
                  <a:lnTo>
                    <a:pt x="834" y="253"/>
                  </a:lnTo>
                  <a:lnTo>
                    <a:pt x="832" y="265"/>
                  </a:lnTo>
                  <a:lnTo>
                    <a:pt x="832" y="265"/>
                  </a:lnTo>
                  <a:lnTo>
                    <a:pt x="831" y="278"/>
                  </a:lnTo>
                  <a:lnTo>
                    <a:pt x="830" y="291"/>
                  </a:lnTo>
                  <a:lnTo>
                    <a:pt x="831" y="302"/>
                  </a:lnTo>
                  <a:lnTo>
                    <a:pt x="831" y="315"/>
                  </a:lnTo>
                  <a:lnTo>
                    <a:pt x="833" y="328"/>
                  </a:lnTo>
                  <a:lnTo>
                    <a:pt x="835" y="340"/>
                  </a:lnTo>
                  <a:lnTo>
                    <a:pt x="838" y="353"/>
                  </a:lnTo>
                  <a:lnTo>
                    <a:pt x="843" y="366"/>
                  </a:lnTo>
                  <a:lnTo>
                    <a:pt x="847" y="378"/>
                  </a:lnTo>
                  <a:lnTo>
                    <a:pt x="852" y="390"/>
                  </a:lnTo>
                  <a:lnTo>
                    <a:pt x="859" y="403"/>
                  </a:lnTo>
                  <a:lnTo>
                    <a:pt x="865" y="415"/>
                  </a:lnTo>
                  <a:lnTo>
                    <a:pt x="881" y="440"/>
                  </a:lnTo>
                  <a:lnTo>
                    <a:pt x="901" y="466"/>
                  </a:lnTo>
                  <a:lnTo>
                    <a:pt x="901" y="466"/>
                  </a:lnTo>
                  <a:lnTo>
                    <a:pt x="917" y="485"/>
                  </a:lnTo>
                  <a:lnTo>
                    <a:pt x="930" y="503"/>
                  </a:lnTo>
                  <a:lnTo>
                    <a:pt x="940" y="521"/>
                  </a:lnTo>
                  <a:lnTo>
                    <a:pt x="949" y="538"/>
                  </a:lnTo>
                  <a:lnTo>
                    <a:pt x="954" y="555"/>
                  </a:lnTo>
                  <a:lnTo>
                    <a:pt x="959" y="570"/>
                  </a:lnTo>
                  <a:lnTo>
                    <a:pt x="960" y="584"/>
                  </a:lnTo>
                  <a:lnTo>
                    <a:pt x="959" y="597"/>
                  </a:lnTo>
                  <a:lnTo>
                    <a:pt x="959" y="597"/>
                  </a:lnTo>
                  <a:close/>
                  <a:moveTo>
                    <a:pt x="694" y="295"/>
                  </a:moveTo>
                  <a:lnTo>
                    <a:pt x="694" y="295"/>
                  </a:lnTo>
                  <a:lnTo>
                    <a:pt x="688" y="291"/>
                  </a:lnTo>
                  <a:lnTo>
                    <a:pt x="683" y="288"/>
                  </a:lnTo>
                  <a:lnTo>
                    <a:pt x="678" y="286"/>
                  </a:lnTo>
                  <a:lnTo>
                    <a:pt x="671" y="285"/>
                  </a:lnTo>
                  <a:lnTo>
                    <a:pt x="665" y="286"/>
                  </a:lnTo>
                  <a:lnTo>
                    <a:pt x="659" y="288"/>
                  </a:lnTo>
                  <a:lnTo>
                    <a:pt x="654" y="291"/>
                  </a:lnTo>
                  <a:lnTo>
                    <a:pt x="649" y="295"/>
                  </a:lnTo>
                  <a:lnTo>
                    <a:pt x="512" y="431"/>
                  </a:lnTo>
                  <a:lnTo>
                    <a:pt x="375" y="295"/>
                  </a:lnTo>
                  <a:lnTo>
                    <a:pt x="375" y="295"/>
                  </a:lnTo>
                  <a:lnTo>
                    <a:pt x="371" y="291"/>
                  </a:lnTo>
                  <a:lnTo>
                    <a:pt x="365" y="288"/>
                  </a:lnTo>
                  <a:lnTo>
                    <a:pt x="359" y="286"/>
                  </a:lnTo>
                  <a:lnTo>
                    <a:pt x="353" y="285"/>
                  </a:lnTo>
                  <a:lnTo>
                    <a:pt x="347" y="286"/>
                  </a:lnTo>
                  <a:lnTo>
                    <a:pt x="341" y="288"/>
                  </a:lnTo>
                  <a:lnTo>
                    <a:pt x="335" y="291"/>
                  </a:lnTo>
                  <a:lnTo>
                    <a:pt x="331" y="295"/>
                  </a:lnTo>
                  <a:lnTo>
                    <a:pt x="331" y="295"/>
                  </a:lnTo>
                  <a:lnTo>
                    <a:pt x="327" y="300"/>
                  </a:lnTo>
                  <a:lnTo>
                    <a:pt x="323" y="306"/>
                  </a:lnTo>
                  <a:lnTo>
                    <a:pt x="321" y="311"/>
                  </a:lnTo>
                  <a:lnTo>
                    <a:pt x="321" y="317"/>
                  </a:lnTo>
                  <a:lnTo>
                    <a:pt x="321" y="324"/>
                  </a:lnTo>
                  <a:lnTo>
                    <a:pt x="323" y="329"/>
                  </a:lnTo>
                  <a:lnTo>
                    <a:pt x="327" y="335"/>
                  </a:lnTo>
                  <a:lnTo>
                    <a:pt x="331" y="340"/>
                  </a:lnTo>
                  <a:lnTo>
                    <a:pt x="467" y="476"/>
                  </a:lnTo>
                  <a:lnTo>
                    <a:pt x="331" y="614"/>
                  </a:lnTo>
                  <a:lnTo>
                    <a:pt x="331" y="614"/>
                  </a:lnTo>
                  <a:lnTo>
                    <a:pt x="327" y="618"/>
                  </a:lnTo>
                  <a:lnTo>
                    <a:pt x="323" y="623"/>
                  </a:lnTo>
                  <a:lnTo>
                    <a:pt x="321" y="630"/>
                  </a:lnTo>
                  <a:lnTo>
                    <a:pt x="321" y="636"/>
                  </a:lnTo>
                  <a:lnTo>
                    <a:pt x="321" y="641"/>
                  </a:lnTo>
                  <a:lnTo>
                    <a:pt x="323" y="648"/>
                  </a:lnTo>
                  <a:lnTo>
                    <a:pt x="327" y="653"/>
                  </a:lnTo>
                  <a:lnTo>
                    <a:pt x="331" y="658"/>
                  </a:lnTo>
                  <a:lnTo>
                    <a:pt x="331" y="658"/>
                  </a:lnTo>
                  <a:lnTo>
                    <a:pt x="335" y="662"/>
                  </a:lnTo>
                  <a:lnTo>
                    <a:pt x="341" y="665"/>
                  </a:lnTo>
                  <a:lnTo>
                    <a:pt x="347" y="667"/>
                  </a:lnTo>
                  <a:lnTo>
                    <a:pt x="353" y="667"/>
                  </a:lnTo>
                  <a:lnTo>
                    <a:pt x="353" y="667"/>
                  </a:lnTo>
                  <a:lnTo>
                    <a:pt x="359" y="667"/>
                  </a:lnTo>
                  <a:lnTo>
                    <a:pt x="365" y="665"/>
                  </a:lnTo>
                  <a:lnTo>
                    <a:pt x="371" y="662"/>
                  </a:lnTo>
                  <a:lnTo>
                    <a:pt x="375" y="658"/>
                  </a:lnTo>
                  <a:lnTo>
                    <a:pt x="512" y="521"/>
                  </a:lnTo>
                  <a:lnTo>
                    <a:pt x="649" y="658"/>
                  </a:lnTo>
                  <a:lnTo>
                    <a:pt x="649" y="658"/>
                  </a:lnTo>
                  <a:lnTo>
                    <a:pt x="654" y="662"/>
                  </a:lnTo>
                  <a:lnTo>
                    <a:pt x="659" y="665"/>
                  </a:lnTo>
                  <a:lnTo>
                    <a:pt x="665" y="667"/>
                  </a:lnTo>
                  <a:lnTo>
                    <a:pt x="671" y="667"/>
                  </a:lnTo>
                  <a:lnTo>
                    <a:pt x="671" y="667"/>
                  </a:lnTo>
                  <a:lnTo>
                    <a:pt x="678" y="667"/>
                  </a:lnTo>
                  <a:lnTo>
                    <a:pt x="683" y="665"/>
                  </a:lnTo>
                  <a:lnTo>
                    <a:pt x="688" y="662"/>
                  </a:lnTo>
                  <a:lnTo>
                    <a:pt x="694" y="658"/>
                  </a:lnTo>
                  <a:lnTo>
                    <a:pt x="694" y="658"/>
                  </a:lnTo>
                  <a:lnTo>
                    <a:pt x="698" y="653"/>
                  </a:lnTo>
                  <a:lnTo>
                    <a:pt x="700" y="648"/>
                  </a:lnTo>
                  <a:lnTo>
                    <a:pt x="702" y="641"/>
                  </a:lnTo>
                  <a:lnTo>
                    <a:pt x="703" y="636"/>
                  </a:lnTo>
                  <a:lnTo>
                    <a:pt x="702" y="630"/>
                  </a:lnTo>
                  <a:lnTo>
                    <a:pt x="700" y="623"/>
                  </a:lnTo>
                  <a:lnTo>
                    <a:pt x="698" y="618"/>
                  </a:lnTo>
                  <a:lnTo>
                    <a:pt x="694" y="614"/>
                  </a:lnTo>
                  <a:lnTo>
                    <a:pt x="557" y="476"/>
                  </a:lnTo>
                  <a:lnTo>
                    <a:pt x="694" y="340"/>
                  </a:lnTo>
                  <a:lnTo>
                    <a:pt x="694" y="340"/>
                  </a:lnTo>
                  <a:lnTo>
                    <a:pt x="698" y="335"/>
                  </a:lnTo>
                  <a:lnTo>
                    <a:pt x="700" y="329"/>
                  </a:lnTo>
                  <a:lnTo>
                    <a:pt x="702" y="324"/>
                  </a:lnTo>
                  <a:lnTo>
                    <a:pt x="703" y="317"/>
                  </a:lnTo>
                  <a:lnTo>
                    <a:pt x="702" y="311"/>
                  </a:lnTo>
                  <a:lnTo>
                    <a:pt x="700" y="306"/>
                  </a:lnTo>
                  <a:lnTo>
                    <a:pt x="698" y="300"/>
                  </a:lnTo>
                  <a:lnTo>
                    <a:pt x="694" y="295"/>
                  </a:lnTo>
                  <a:lnTo>
                    <a:pt x="694" y="2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4" name="Freeform 54"/>
            <p:cNvSpPr>
              <a:spLocks noEditPoints="1"/>
            </p:cNvSpPr>
            <p:nvPr/>
          </p:nvSpPr>
          <p:spPr bwMode="auto">
            <a:xfrm>
              <a:off x="10151761" y="4830082"/>
              <a:ext cx="322263" cy="322263"/>
            </a:xfrm>
            <a:custGeom>
              <a:avLst/>
              <a:gdLst>
                <a:gd name="T0" fmla="*/ 795 w 1018"/>
                <a:gd name="T1" fmla="*/ 317 h 1017"/>
                <a:gd name="T2" fmla="*/ 791 w 1018"/>
                <a:gd name="T3" fmla="*/ 288 h 1017"/>
                <a:gd name="T4" fmla="*/ 998 w 1018"/>
                <a:gd name="T5" fmla="*/ 42 h 1017"/>
                <a:gd name="T6" fmla="*/ 1001 w 1018"/>
                <a:gd name="T7" fmla="*/ 37 h 1017"/>
                <a:gd name="T8" fmla="*/ 1000 w 1018"/>
                <a:gd name="T9" fmla="*/ 22 h 1017"/>
                <a:gd name="T10" fmla="*/ 995 w 1018"/>
                <a:gd name="T11" fmla="*/ 18 h 1017"/>
                <a:gd name="T12" fmla="*/ 981 w 1018"/>
                <a:gd name="T13" fmla="*/ 16 h 1017"/>
                <a:gd name="T14" fmla="*/ 756 w 1018"/>
                <a:gd name="T15" fmla="*/ 240 h 1017"/>
                <a:gd name="T16" fmla="*/ 730 w 1018"/>
                <a:gd name="T17" fmla="*/ 226 h 1017"/>
                <a:gd name="T18" fmla="*/ 287 w 1018"/>
                <a:gd name="T19" fmla="*/ 222 h 1017"/>
                <a:gd name="T20" fmla="*/ 287 w 1018"/>
                <a:gd name="T21" fmla="*/ 24 h 1017"/>
                <a:gd name="T22" fmla="*/ 277 w 1018"/>
                <a:gd name="T23" fmla="*/ 8 h 1017"/>
                <a:gd name="T24" fmla="*/ 261 w 1018"/>
                <a:gd name="T25" fmla="*/ 0 h 1017"/>
                <a:gd name="T26" fmla="*/ 249 w 1018"/>
                <a:gd name="T27" fmla="*/ 0 h 1017"/>
                <a:gd name="T28" fmla="*/ 233 w 1018"/>
                <a:gd name="T29" fmla="*/ 8 h 1017"/>
                <a:gd name="T30" fmla="*/ 223 w 1018"/>
                <a:gd name="T31" fmla="*/ 24 h 1017"/>
                <a:gd name="T32" fmla="*/ 32 w 1018"/>
                <a:gd name="T33" fmla="*/ 222 h 1017"/>
                <a:gd name="T34" fmla="*/ 20 w 1018"/>
                <a:gd name="T35" fmla="*/ 224 h 1017"/>
                <a:gd name="T36" fmla="*/ 6 w 1018"/>
                <a:gd name="T37" fmla="*/ 236 h 1017"/>
                <a:gd name="T38" fmla="*/ 0 w 1018"/>
                <a:gd name="T39" fmla="*/ 254 h 1017"/>
                <a:gd name="T40" fmla="*/ 3 w 1018"/>
                <a:gd name="T41" fmla="*/ 266 h 1017"/>
                <a:gd name="T42" fmla="*/ 14 w 1018"/>
                <a:gd name="T43" fmla="*/ 280 h 1017"/>
                <a:gd name="T44" fmla="*/ 32 w 1018"/>
                <a:gd name="T45" fmla="*/ 285 h 1017"/>
                <a:gd name="T46" fmla="*/ 223 w 1018"/>
                <a:gd name="T47" fmla="*/ 699 h 1017"/>
                <a:gd name="T48" fmla="*/ 228 w 1018"/>
                <a:gd name="T49" fmla="*/ 727 h 1017"/>
                <a:gd name="T50" fmla="*/ 239 w 1018"/>
                <a:gd name="T51" fmla="*/ 752 h 1017"/>
                <a:gd name="T52" fmla="*/ 258 w 1018"/>
                <a:gd name="T53" fmla="*/ 772 h 1017"/>
                <a:gd name="T54" fmla="*/ 281 w 1018"/>
                <a:gd name="T55" fmla="*/ 787 h 1017"/>
                <a:gd name="T56" fmla="*/ 309 w 1018"/>
                <a:gd name="T57" fmla="*/ 794 h 1017"/>
                <a:gd name="T58" fmla="*/ 732 w 1018"/>
                <a:gd name="T59" fmla="*/ 985 h 1017"/>
                <a:gd name="T60" fmla="*/ 734 w 1018"/>
                <a:gd name="T61" fmla="*/ 997 h 1017"/>
                <a:gd name="T62" fmla="*/ 746 w 1018"/>
                <a:gd name="T63" fmla="*/ 1011 h 1017"/>
                <a:gd name="T64" fmla="*/ 764 w 1018"/>
                <a:gd name="T65" fmla="*/ 1017 h 1017"/>
                <a:gd name="T66" fmla="*/ 776 w 1018"/>
                <a:gd name="T67" fmla="*/ 1015 h 1017"/>
                <a:gd name="T68" fmla="*/ 790 w 1018"/>
                <a:gd name="T69" fmla="*/ 1003 h 1017"/>
                <a:gd name="T70" fmla="*/ 795 w 1018"/>
                <a:gd name="T71" fmla="*/ 985 h 1017"/>
                <a:gd name="T72" fmla="*/ 986 w 1018"/>
                <a:gd name="T73" fmla="*/ 795 h 1017"/>
                <a:gd name="T74" fmla="*/ 1005 w 1018"/>
                <a:gd name="T75" fmla="*/ 789 h 1017"/>
                <a:gd name="T76" fmla="*/ 1016 w 1018"/>
                <a:gd name="T77" fmla="*/ 774 h 1017"/>
                <a:gd name="T78" fmla="*/ 1018 w 1018"/>
                <a:gd name="T79" fmla="*/ 762 h 1017"/>
                <a:gd name="T80" fmla="*/ 1013 w 1018"/>
                <a:gd name="T81" fmla="*/ 744 h 1017"/>
                <a:gd name="T82" fmla="*/ 999 w 1018"/>
                <a:gd name="T83" fmla="*/ 733 h 1017"/>
                <a:gd name="T84" fmla="*/ 986 w 1018"/>
                <a:gd name="T85" fmla="*/ 730 h 1017"/>
                <a:gd name="T86" fmla="*/ 287 w 1018"/>
                <a:gd name="T87" fmla="*/ 317 h 1017"/>
                <a:gd name="T88" fmla="*/ 292 w 1018"/>
                <a:gd name="T89" fmla="*/ 299 h 1017"/>
                <a:gd name="T90" fmla="*/ 306 w 1018"/>
                <a:gd name="T91" fmla="*/ 288 h 1017"/>
                <a:gd name="T92" fmla="*/ 700 w 1018"/>
                <a:gd name="T93" fmla="*/ 285 h 1017"/>
                <a:gd name="T94" fmla="*/ 708 w 1018"/>
                <a:gd name="T95" fmla="*/ 287 h 1017"/>
                <a:gd name="T96" fmla="*/ 288 w 1018"/>
                <a:gd name="T97" fmla="*/ 702 h 1017"/>
                <a:gd name="T98" fmla="*/ 732 w 1018"/>
                <a:gd name="T99" fmla="*/ 699 h 1017"/>
                <a:gd name="T100" fmla="*/ 730 w 1018"/>
                <a:gd name="T101" fmla="*/ 711 h 1017"/>
                <a:gd name="T102" fmla="*/ 718 w 1018"/>
                <a:gd name="T103" fmla="*/ 725 h 1017"/>
                <a:gd name="T104" fmla="*/ 700 w 1018"/>
                <a:gd name="T105" fmla="*/ 730 h 1017"/>
                <a:gd name="T106" fmla="*/ 315 w 1018"/>
                <a:gd name="T107" fmla="*/ 730 h 1017"/>
                <a:gd name="T108" fmla="*/ 731 w 1018"/>
                <a:gd name="T109" fmla="*/ 310 h 1017"/>
                <a:gd name="T110" fmla="*/ 732 w 1018"/>
                <a:gd name="T11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7">
                  <a:moveTo>
                    <a:pt x="986" y="730"/>
                  </a:moveTo>
                  <a:lnTo>
                    <a:pt x="795" y="730"/>
                  </a:lnTo>
                  <a:lnTo>
                    <a:pt x="795" y="317"/>
                  </a:lnTo>
                  <a:lnTo>
                    <a:pt x="795" y="317"/>
                  </a:lnTo>
                  <a:lnTo>
                    <a:pt x="794" y="302"/>
                  </a:lnTo>
                  <a:lnTo>
                    <a:pt x="791" y="288"/>
                  </a:lnTo>
                  <a:lnTo>
                    <a:pt x="786" y="274"/>
                  </a:lnTo>
                  <a:lnTo>
                    <a:pt x="778" y="262"/>
                  </a:lnTo>
                  <a:lnTo>
                    <a:pt x="998" y="42"/>
                  </a:lnTo>
                  <a:lnTo>
                    <a:pt x="998" y="42"/>
                  </a:lnTo>
                  <a:lnTo>
                    <a:pt x="1000" y="39"/>
                  </a:lnTo>
                  <a:lnTo>
                    <a:pt x="1001" y="37"/>
                  </a:lnTo>
                  <a:lnTo>
                    <a:pt x="1002" y="31"/>
                  </a:lnTo>
                  <a:lnTo>
                    <a:pt x="1001" y="25"/>
                  </a:lnTo>
                  <a:lnTo>
                    <a:pt x="1000" y="22"/>
                  </a:lnTo>
                  <a:lnTo>
                    <a:pt x="998" y="20"/>
                  </a:lnTo>
                  <a:lnTo>
                    <a:pt x="998" y="20"/>
                  </a:lnTo>
                  <a:lnTo>
                    <a:pt x="995" y="18"/>
                  </a:lnTo>
                  <a:lnTo>
                    <a:pt x="993" y="16"/>
                  </a:lnTo>
                  <a:lnTo>
                    <a:pt x="986" y="15"/>
                  </a:lnTo>
                  <a:lnTo>
                    <a:pt x="981" y="16"/>
                  </a:lnTo>
                  <a:lnTo>
                    <a:pt x="978" y="18"/>
                  </a:lnTo>
                  <a:lnTo>
                    <a:pt x="976" y="20"/>
                  </a:lnTo>
                  <a:lnTo>
                    <a:pt x="756" y="240"/>
                  </a:lnTo>
                  <a:lnTo>
                    <a:pt x="756" y="240"/>
                  </a:lnTo>
                  <a:lnTo>
                    <a:pt x="743" y="232"/>
                  </a:lnTo>
                  <a:lnTo>
                    <a:pt x="730" y="226"/>
                  </a:lnTo>
                  <a:lnTo>
                    <a:pt x="716" y="223"/>
                  </a:lnTo>
                  <a:lnTo>
                    <a:pt x="700" y="222"/>
                  </a:lnTo>
                  <a:lnTo>
                    <a:pt x="287" y="222"/>
                  </a:lnTo>
                  <a:lnTo>
                    <a:pt x="287" y="31"/>
                  </a:lnTo>
                  <a:lnTo>
                    <a:pt x="287" y="31"/>
                  </a:lnTo>
                  <a:lnTo>
                    <a:pt x="287" y="24"/>
                  </a:lnTo>
                  <a:lnTo>
                    <a:pt x="285" y="19"/>
                  </a:lnTo>
                  <a:lnTo>
                    <a:pt x="281" y="14"/>
                  </a:lnTo>
                  <a:lnTo>
                    <a:pt x="277" y="8"/>
                  </a:lnTo>
                  <a:lnTo>
                    <a:pt x="273" y="5"/>
                  </a:lnTo>
                  <a:lnTo>
                    <a:pt x="267" y="2"/>
                  </a:lnTo>
                  <a:lnTo>
                    <a:pt x="261" y="0"/>
                  </a:lnTo>
                  <a:lnTo>
                    <a:pt x="255" y="0"/>
                  </a:lnTo>
                  <a:lnTo>
                    <a:pt x="255" y="0"/>
                  </a:lnTo>
                  <a:lnTo>
                    <a:pt x="249" y="0"/>
                  </a:lnTo>
                  <a:lnTo>
                    <a:pt x="243" y="2"/>
                  </a:lnTo>
                  <a:lnTo>
                    <a:pt x="237" y="5"/>
                  </a:lnTo>
                  <a:lnTo>
                    <a:pt x="233" y="8"/>
                  </a:lnTo>
                  <a:lnTo>
                    <a:pt x="229" y="14"/>
                  </a:lnTo>
                  <a:lnTo>
                    <a:pt x="226" y="19"/>
                  </a:lnTo>
                  <a:lnTo>
                    <a:pt x="223" y="24"/>
                  </a:lnTo>
                  <a:lnTo>
                    <a:pt x="223" y="31"/>
                  </a:lnTo>
                  <a:lnTo>
                    <a:pt x="223" y="222"/>
                  </a:lnTo>
                  <a:lnTo>
                    <a:pt x="32" y="222"/>
                  </a:lnTo>
                  <a:lnTo>
                    <a:pt x="32" y="222"/>
                  </a:lnTo>
                  <a:lnTo>
                    <a:pt x="26" y="223"/>
                  </a:lnTo>
                  <a:lnTo>
                    <a:pt x="20" y="224"/>
                  </a:lnTo>
                  <a:lnTo>
                    <a:pt x="14" y="227"/>
                  </a:lnTo>
                  <a:lnTo>
                    <a:pt x="10" y="231"/>
                  </a:lnTo>
                  <a:lnTo>
                    <a:pt x="6" y="236"/>
                  </a:lnTo>
                  <a:lnTo>
                    <a:pt x="3" y="241"/>
                  </a:lnTo>
                  <a:lnTo>
                    <a:pt x="1" y="247"/>
                  </a:lnTo>
                  <a:lnTo>
                    <a:pt x="0" y="254"/>
                  </a:lnTo>
                  <a:lnTo>
                    <a:pt x="0" y="254"/>
                  </a:lnTo>
                  <a:lnTo>
                    <a:pt x="1" y="260"/>
                  </a:lnTo>
                  <a:lnTo>
                    <a:pt x="3" y="266"/>
                  </a:lnTo>
                  <a:lnTo>
                    <a:pt x="6" y="271"/>
                  </a:lnTo>
                  <a:lnTo>
                    <a:pt x="10" y="276"/>
                  </a:lnTo>
                  <a:lnTo>
                    <a:pt x="14" y="280"/>
                  </a:lnTo>
                  <a:lnTo>
                    <a:pt x="20" y="283"/>
                  </a:lnTo>
                  <a:lnTo>
                    <a:pt x="26" y="285"/>
                  </a:lnTo>
                  <a:lnTo>
                    <a:pt x="32" y="285"/>
                  </a:lnTo>
                  <a:lnTo>
                    <a:pt x="223" y="285"/>
                  </a:lnTo>
                  <a:lnTo>
                    <a:pt x="223" y="699"/>
                  </a:lnTo>
                  <a:lnTo>
                    <a:pt x="223" y="699"/>
                  </a:lnTo>
                  <a:lnTo>
                    <a:pt x="223" y="709"/>
                  </a:lnTo>
                  <a:lnTo>
                    <a:pt x="226" y="718"/>
                  </a:lnTo>
                  <a:lnTo>
                    <a:pt x="228" y="727"/>
                  </a:lnTo>
                  <a:lnTo>
                    <a:pt x="231" y="736"/>
                  </a:lnTo>
                  <a:lnTo>
                    <a:pt x="235" y="744"/>
                  </a:lnTo>
                  <a:lnTo>
                    <a:pt x="239" y="752"/>
                  </a:lnTo>
                  <a:lnTo>
                    <a:pt x="245" y="759"/>
                  </a:lnTo>
                  <a:lnTo>
                    <a:pt x="251" y="767"/>
                  </a:lnTo>
                  <a:lnTo>
                    <a:pt x="258" y="772"/>
                  </a:lnTo>
                  <a:lnTo>
                    <a:pt x="265" y="777"/>
                  </a:lnTo>
                  <a:lnTo>
                    <a:pt x="273" y="783"/>
                  </a:lnTo>
                  <a:lnTo>
                    <a:pt x="281" y="787"/>
                  </a:lnTo>
                  <a:lnTo>
                    <a:pt x="290" y="790"/>
                  </a:lnTo>
                  <a:lnTo>
                    <a:pt x="300" y="792"/>
                  </a:lnTo>
                  <a:lnTo>
                    <a:pt x="309" y="794"/>
                  </a:lnTo>
                  <a:lnTo>
                    <a:pt x="319" y="795"/>
                  </a:lnTo>
                  <a:lnTo>
                    <a:pt x="732" y="795"/>
                  </a:lnTo>
                  <a:lnTo>
                    <a:pt x="732" y="985"/>
                  </a:lnTo>
                  <a:lnTo>
                    <a:pt x="732" y="985"/>
                  </a:lnTo>
                  <a:lnTo>
                    <a:pt x="733" y="991"/>
                  </a:lnTo>
                  <a:lnTo>
                    <a:pt x="734" y="997"/>
                  </a:lnTo>
                  <a:lnTo>
                    <a:pt x="737" y="1003"/>
                  </a:lnTo>
                  <a:lnTo>
                    <a:pt x="742" y="1007"/>
                  </a:lnTo>
                  <a:lnTo>
                    <a:pt x="746" y="1011"/>
                  </a:lnTo>
                  <a:lnTo>
                    <a:pt x="751" y="1015"/>
                  </a:lnTo>
                  <a:lnTo>
                    <a:pt x="758" y="1017"/>
                  </a:lnTo>
                  <a:lnTo>
                    <a:pt x="764" y="1017"/>
                  </a:lnTo>
                  <a:lnTo>
                    <a:pt x="764" y="1017"/>
                  </a:lnTo>
                  <a:lnTo>
                    <a:pt x="771" y="1017"/>
                  </a:lnTo>
                  <a:lnTo>
                    <a:pt x="776" y="1015"/>
                  </a:lnTo>
                  <a:lnTo>
                    <a:pt x="781" y="1011"/>
                  </a:lnTo>
                  <a:lnTo>
                    <a:pt x="787" y="1007"/>
                  </a:lnTo>
                  <a:lnTo>
                    <a:pt x="790" y="1003"/>
                  </a:lnTo>
                  <a:lnTo>
                    <a:pt x="793" y="997"/>
                  </a:lnTo>
                  <a:lnTo>
                    <a:pt x="795" y="991"/>
                  </a:lnTo>
                  <a:lnTo>
                    <a:pt x="795" y="985"/>
                  </a:lnTo>
                  <a:lnTo>
                    <a:pt x="795" y="795"/>
                  </a:lnTo>
                  <a:lnTo>
                    <a:pt x="986" y="795"/>
                  </a:lnTo>
                  <a:lnTo>
                    <a:pt x="986" y="795"/>
                  </a:lnTo>
                  <a:lnTo>
                    <a:pt x="993" y="794"/>
                  </a:lnTo>
                  <a:lnTo>
                    <a:pt x="999" y="791"/>
                  </a:lnTo>
                  <a:lnTo>
                    <a:pt x="1005" y="789"/>
                  </a:lnTo>
                  <a:lnTo>
                    <a:pt x="1009" y="785"/>
                  </a:lnTo>
                  <a:lnTo>
                    <a:pt x="1013" y="781"/>
                  </a:lnTo>
                  <a:lnTo>
                    <a:pt x="1016" y="774"/>
                  </a:lnTo>
                  <a:lnTo>
                    <a:pt x="1017" y="769"/>
                  </a:lnTo>
                  <a:lnTo>
                    <a:pt x="1018" y="762"/>
                  </a:lnTo>
                  <a:lnTo>
                    <a:pt x="1018" y="762"/>
                  </a:lnTo>
                  <a:lnTo>
                    <a:pt x="1017" y="756"/>
                  </a:lnTo>
                  <a:lnTo>
                    <a:pt x="1016" y="750"/>
                  </a:lnTo>
                  <a:lnTo>
                    <a:pt x="1013" y="744"/>
                  </a:lnTo>
                  <a:lnTo>
                    <a:pt x="1009" y="740"/>
                  </a:lnTo>
                  <a:lnTo>
                    <a:pt x="1005" y="736"/>
                  </a:lnTo>
                  <a:lnTo>
                    <a:pt x="999" y="733"/>
                  </a:lnTo>
                  <a:lnTo>
                    <a:pt x="993" y="731"/>
                  </a:lnTo>
                  <a:lnTo>
                    <a:pt x="986" y="730"/>
                  </a:lnTo>
                  <a:lnTo>
                    <a:pt x="986" y="730"/>
                  </a:lnTo>
                  <a:close/>
                  <a:moveTo>
                    <a:pt x="287" y="699"/>
                  </a:moveTo>
                  <a:lnTo>
                    <a:pt x="287" y="317"/>
                  </a:lnTo>
                  <a:lnTo>
                    <a:pt x="287" y="317"/>
                  </a:lnTo>
                  <a:lnTo>
                    <a:pt x="288" y="311"/>
                  </a:lnTo>
                  <a:lnTo>
                    <a:pt x="289" y="304"/>
                  </a:lnTo>
                  <a:lnTo>
                    <a:pt x="292" y="299"/>
                  </a:lnTo>
                  <a:lnTo>
                    <a:pt x="296" y="295"/>
                  </a:lnTo>
                  <a:lnTo>
                    <a:pt x="301" y="290"/>
                  </a:lnTo>
                  <a:lnTo>
                    <a:pt x="306" y="288"/>
                  </a:lnTo>
                  <a:lnTo>
                    <a:pt x="312" y="286"/>
                  </a:lnTo>
                  <a:lnTo>
                    <a:pt x="319" y="285"/>
                  </a:lnTo>
                  <a:lnTo>
                    <a:pt x="700" y="285"/>
                  </a:lnTo>
                  <a:lnTo>
                    <a:pt x="700" y="285"/>
                  </a:lnTo>
                  <a:lnTo>
                    <a:pt x="704" y="286"/>
                  </a:lnTo>
                  <a:lnTo>
                    <a:pt x="708" y="287"/>
                  </a:lnTo>
                  <a:lnTo>
                    <a:pt x="289" y="707"/>
                  </a:lnTo>
                  <a:lnTo>
                    <a:pt x="289" y="707"/>
                  </a:lnTo>
                  <a:lnTo>
                    <a:pt x="288" y="702"/>
                  </a:lnTo>
                  <a:lnTo>
                    <a:pt x="287" y="699"/>
                  </a:lnTo>
                  <a:lnTo>
                    <a:pt x="287" y="699"/>
                  </a:lnTo>
                  <a:close/>
                  <a:moveTo>
                    <a:pt x="732" y="699"/>
                  </a:moveTo>
                  <a:lnTo>
                    <a:pt x="732" y="699"/>
                  </a:lnTo>
                  <a:lnTo>
                    <a:pt x="732" y="706"/>
                  </a:lnTo>
                  <a:lnTo>
                    <a:pt x="730" y="711"/>
                  </a:lnTo>
                  <a:lnTo>
                    <a:pt x="727" y="716"/>
                  </a:lnTo>
                  <a:lnTo>
                    <a:pt x="722" y="722"/>
                  </a:lnTo>
                  <a:lnTo>
                    <a:pt x="718" y="725"/>
                  </a:lnTo>
                  <a:lnTo>
                    <a:pt x="713" y="728"/>
                  </a:lnTo>
                  <a:lnTo>
                    <a:pt x="706" y="730"/>
                  </a:lnTo>
                  <a:lnTo>
                    <a:pt x="700" y="730"/>
                  </a:lnTo>
                  <a:lnTo>
                    <a:pt x="319" y="730"/>
                  </a:lnTo>
                  <a:lnTo>
                    <a:pt x="319" y="730"/>
                  </a:lnTo>
                  <a:lnTo>
                    <a:pt x="315" y="730"/>
                  </a:lnTo>
                  <a:lnTo>
                    <a:pt x="311" y="729"/>
                  </a:lnTo>
                  <a:lnTo>
                    <a:pt x="731" y="310"/>
                  </a:lnTo>
                  <a:lnTo>
                    <a:pt x="731" y="310"/>
                  </a:lnTo>
                  <a:lnTo>
                    <a:pt x="732" y="313"/>
                  </a:lnTo>
                  <a:lnTo>
                    <a:pt x="732" y="317"/>
                  </a:lnTo>
                  <a:lnTo>
                    <a:pt x="732" y="69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5" name="Freeform 55"/>
            <p:cNvSpPr>
              <a:spLocks noEditPoints="1"/>
            </p:cNvSpPr>
            <p:nvPr/>
          </p:nvSpPr>
          <p:spPr bwMode="auto">
            <a:xfrm>
              <a:off x="9505648" y="4830082"/>
              <a:ext cx="322263" cy="322263"/>
            </a:xfrm>
            <a:custGeom>
              <a:avLst/>
              <a:gdLst>
                <a:gd name="T0" fmla="*/ 59 w 1018"/>
                <a:gd name="T1" fmla="*/ 7 h 1017"/>
                <a:gd name="T2" fmla="*/ 12 w 1018"/>
                <a:gd name="T3" fmla="*/ 49 h 1017"/>
                <a:gd name="T4" fmla="*/ 0 w 1018"/>
                <a:gd name="T5" fmla="*/ 158 h 1017"/>
                <a:gd name="T6" fmla="*/ 26 w 1018"/>
                <a:gd name="T7" fmla="*/ 189 h 1017"/>
                <a:gd name="T8" fmla="*/ 58 w 1018"/>
                <a:gd name="T9" fmla="*/ 176 h 1017"/>
                <a:gd name="T10" fmla="*/ 66 w 1018"/>
                <a:gd name="T11" fmla="*/ 82 h 1017"/>
                <a:gd name="T12" fmla="*/ 159 w 1018"/>
                <a:gd name="T13" fmla="*/ 63 h 1017"/>
                <a:gd name="T14" fmla="*/ 189 w 1018"/>
                <a:gd name="T15" fmla="*/ 44 h 1017"/>
                <a:gd name="T16" fmla="*/ 181 w 1018"/>
                <a:gd name="T17" fmla="*/ 8 h 1017"/>
                <a:gd name="T18" fmla="*/ 859 w 1018"/>
                <a:gd name="T19" fmla="*/ 0 h 1017"/>
                <a:gd name="T20" fmla="*/ 829 w 1018"/>
                <a:gd name="T21" fmla="*/ 19 h 1017"/>
                <a:gd name="T22" fmla="*/ 837 w 1018"/>
                <a:gd name="T23" fmla="*/ 53 h 1017"/>
                <a:gd name="T24" fmla="*/ 929 w 1018"/>
                <a:gd name="T25" fmla="*/ 63 h 1017"/>
                <a:gd name="T26" fmla="*/ 954 w 1018"/>
                <a:gd name="T27" fmla="*/ 94 h 1017"/>
                <a:gd name="T28" fmla="*/ 969 w 1018"/>
                <a:gd name="T29" fmla="*/ 184 h 1017"/>
                <a:gd name="T30" fmla="*/ 1004 w 1018"/>
                <a:gd name="T31" fmla="*/ 184 h 1017"/>
                <a:gd name="T32" fmla="*/ 1018 w 1018"/>
                <a:gd name="T33" fmla="*/ 94 h 1017"/>
                <a:gd name="T34" fmla="*/ 996 w 1018"/>
                <a:gd name="T35" fmla="*/ 34 h 1017"/>
                <a:gd name="T36" fmla="*/ 942 w 1018"/>
                <a:gd name="T37" fmla="*/ 1 h 1017"/>
                <a:gd name="T38" fmla="*/ 974 w 1018"/>
                <a:gd name="T39" fmla="*/ 829 h 1017"/>
                <a:gd name="T40" fmla="*/ 954 w 1018"/>
                <a:gd name="T41" fmla="*/ 921 h 1017"/>
                <a:gd name="T42" fmla="*/ 934 w 1018"/>
                <a:gd name="T43" fmla="*/ 950 h 1017"/>
                <a:gd name="T44" fmla="*/ 841 w 1018"/>
                <a:gd name="T45" fmla="*/ 959 h 1017"/>
                <a:gd name="T46" fmla="*/ 828 w 1018"/>
                <a:gd name="T47" fmla="*/ 991 h 1017"/>
                <a:gd name="T48" fmla="*/ 859 w 1018"/>
                <a:gd name="T49" fmla="*/ 1017 h 1017"/>
                <a:gd name="T50" fmla="*/ 968 w 1018"/>
                <a:gd name="T51" fmla="*/ 1005 h 1017"/>
                <a:gd name="T52" fmla="*/ 1011 w 1018"/>
                <a:gd name="T53" fmla="*/ 959 h 1017"/>
                <a:gd name="T54" fmla="*/ 1017 w 1018"/>
                <a:gd name="T55" fmla="*/ 851 h 1017"/>
                <a:gd name="T56" fmla="*/ 986 w 1018"/>
                <a:gd name="T57" fmla="*/ 826 h 1017"/>
                <a:gd name="T58" fmla="*/ 78 w 1018"/>
                <a:gd name="T59" fmla="*/ 948 h 1017"/>
                <a:gd name="T60" fmla="*/ 64 w 1018"/>
                <a:gd name="T61" fmla="*/ 858 h 1017"/>
                <a:gd name="T62" fmla="*/ 38 w 1018"/>
                <a:gd name="T63" fmla="*/ 827 h 1017"/>
                <a:gd name="T64" fmla="*/ 5 w 1018"/>
                <a:gd name="T65" fmla="*/ 840 h 1017"/>
                <a:gd name="T66" fmla="*/ 2 w 1018"/>
                <a:gd name="T67" fmla="*/ 941 h 1017"/>
                <a:gd name="T68" fmla="*/ 35 w 1018"/>
                <a:gd name="T69" fmla="*/ 995 h 1017"/>
                <a:gd name="T70" fmla="*/ 95 w 1018"/>
                <a:gd name="T71" fmla="*/ 1017 h 1017"/>
                <a:gd name="T72" fmla="*/ 185 w 1018"/>
                <a:gd name="T73" fmla="*/ 1003 h 1017"/>
                <a:gd name="T74" fmla="*/ 185 w 1018"/>
                <a:gd name="T75" fmla="*/ 967 h 1017"/>
                <a:gd name="T76" fmla="*/ 32 w 1018"/>
                <a:gd name="T77" fmla="*/ 635 h 1017"/>
                <a:gd name="T78" fmla="*/ 61 w 1018"/>
                <a:gd name="T79" fmla="*/ 615 h 1017"/>
                <a:gd name="T80" fmla="*/ 58 w 1018"/>
                <a:gd name="T81" fmla="*/ 394 h 1017"/>
                <a:gd name="T82" fmla="*/ 26 w 1018"/>
                <a:gd name="T83" fmla="*/ 382 h 1017"/>
                <a:gd name="T84" fmla="*/ 0 w 1018"/>
                <a:gd name="T85" fmla="*/ 413 h 1017"/>
                <a:gd name="T86" fmla="*/ 14 w 1018"/>
                <a:gd name="T87" fmla="*/ 629 h 1017"/>
                <a:gd name="T88" fmla="*/ 979 w 1018"/>
                <a:gd name="T89" fmla="*/ 382 h 1017"/>
                <a:gd name="T90" fmla="*/ 954 w 1018"/>
                <a:gd name="T91" fmla="*/ 413 h 1017"/>
                <a:gd name="T92" fmla="*/ 969 w 1018"/>
                <a:gd name="T93" fmla="*/ 629 h 1017"/>
                <a:gd name="T94" fmla="*/ 1004 w 1018"/>
                <a:gd name="T95" fmla="*/ 629 h 1017"/>
                <a:gd name="T96" fmla="*/ 1018 w 1018"/>
                <a:gd name="T97" fmla="*/ 413 h 1017"/>
                <a:gd name="T98" fmla="*/ 992 w 1018"/>
                <a:gd name="T99" fmla="*/ 382 h 1017"/>
                <a:gd name="T100" fmla="*/ 401 w 1018"/>
                <a:gd name="T101" fmla="*/ 2 h 1017"/>
                <a:gd name="T102" fmla="*/ 382 w 1018"/>
                <a:gd name="T103" fmla="*/ 31 h 1017"/>
                <a:gd name="T104" fmla="*/ 408 w 1018"/>
                <a:gd name="T105" fmla="*/ 62 h 1017"/>
                <a:gd name="T106" fmla="*/ 626 w 1018"/>
                <a:gd name="T107" fmla="*/ 53 h 1017"/>
                <a:gd name="T108" fmla="*/ 634 w 1018"/>
                <a:gd name="T109" fmla="*/ 19 h 1017"/>
                <a:gd name="T110" fmla="*/ 604 w 1018"/>
                <a:gd name="T111" fmla="*/ 0 h 1017"/>
                <a:gd name="T112" fmla="*/ 391 w 1018"/>
                <a:gd name="T113" fmla="*/ 962 h 1017"/>
                <a:gd name="T114" fmla="*/ 384 w 1018"/>
                <a:gd name="T115" fmla="*/ 997 h 1017"/>
                <a:gd name="T116" fmla="*/ 604 w 1018"/>
                <a:gd name="T117" fmla="*/ 1017 h 1017"/>
                <a:gd name="T118" fmla="*/ 634 w 1018"/>
                <a:gd name="T119" fmla="*/ 997 h 1017"/>
                <a:gd name="T120" fmla="*/ 626 w 1018"/>
                <a:gd name="T121" fmla="*/ 96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159" y="0"/>
                  </a:moveTo>
                  <a:lnTo>
                    <a:pt x="95" y="0"/>
                  </a:lnTo>
                  <a:lnTo>
                    <a:pt x="95" y="0"/>
                  </a:lnTo>
                  <a:lnTo>
                    <a:pt x="86" y="0"/>
                  </a:lnTo>
                  <a:lnTo>
                    <a:pt x="76" y="1"/>
                  </a:lnTo>
                  <a:lnTo>
                    <a:pt x="67" y="4"/>
                  </a:lnTo>
                  <a:lnTo>
                    <a:pt x="59" y="7"/>
                  </a:lnTo>
                  <a:lnTo>
                    <a:pt x="50" y="10"/>
                  </a:lnTo>
                  <a:lnTo>
                    <a:pt x="42" y="16"/>
                  </a:lnTo>
                  <a:lnTo>
                    <a:pt x="35" y="21"/>
                  </a:lnTo>
                  <a:lnTo>
                    <a:pt x="28" y="27"/>
                  </a:lnTo>
                  <a:lnTo>
                    <a:pt x="22" y="34"/>
                  </a:lnTo>
                  <a:lnTo>
                    <a:pt x="16" y="41"/>
                  </a:lnTo>
                  <a:lnTo>
                    <a:pt x="12" y="49"/>
                  </a:lnTo>
                  <a:lnTo>
                    <a:pt x="7" y="58"/>
                  </a:lnTo>
                  <a:lnTo>
                    <a:pt x="4" y="66"/>
                  </a:lnTo>
                  <a:lnTo>
                    <a:pt x="2" y="76"/>
                  </a:lnTo>
                  <a:lnTo>
                    <a:pt x="1" y="84"/>
                  </a:lnTo>
                  <a:lnTo>
                    <a:pt x="0" y="94"/>
                  </a:lnTo>
                  <a:lnTo>
                    <a:pt x="0" y="158"/>
                  </a:lnTo>
                  <a:lnTo>
                    <a:pt x="0" y="158"/>
                  </a:lnTo>
                  <a:lnTo>
                    <a:pt x="1" y="165"/>
                  </a:lnTo>
                  <a:lnTo>
                    <a:pt x="3" y="170"/>
                  </a:lnTo>
                  <a:lnTo>
                    <a:pt x="5" y="176"/>
                  </a:lnTo>
                  <a:lnTo>
                    <a:pt x="9" y="181"/>
                  </a:lnTo>
                  <a:lnTo>
                    <a:pt x="14" y="184"/>
                  </a:lnTo>
                  <a:lnTo>
                    <a:pt x="19" y="187"/>
                  </a:lnTo>
                  <a:lnTo>
                    <a:pt x="26" y="189"/>
                  </a:lnTo>
                  <a:lnTo>
                    <a:pt x="32" y="189"/>
                  </a:lnTo>
                  <a:lnTo>
                    <a:pt x="32" y="189"/>
                  </a:lnTo>
                  <a:lnTo>
                    <a:pt x="38" y="189"/>
                  </a:lnTo>
                  <a:lnTo>
                    <a:pt x="44" y="187"/>
                  </a:lnTo>
                  <a:lnTo>
                    <a:pt x="49" y="184"/>
                  </a:lnTo>
                  <a:lnTo>
                    <a:pt x="55" y="181"/>
                  </a:lnTo>
                  <a:lnTo>
                    <a:pt x="58" y="176"/>
                  </a:lnTo>
                  <a:lnTo>
                    <a:pt x="61" y="170"/>
                  </a:lnTo>
                  <a:lnTo>
                    <a:pt x="63" y="165"/>
                  </a:lnTo>
                  <a:lnTo>
                    <a:pt x="64" y="158"/>
                  </a:lnTo>
                  <a:lnTo>
                    <a:pt x="64" y="94"/>
                  </a:lnTo>
                  <a:lnTo>
                    <a:pt x="64" y="94"/>
                  </a:lnTo>
                  <a:lnTo>
                    <a:pt x="64" y="89"/>
                  </a:lnTo>
                  <a:lnTo>
                    <a:pt x="66" y="82"/>
                  </a:lnTo>
                  <a:lnTo>
                    <a:pt x="70" y="77"/>
                  </a:lnTo>
                  <a:lnTo>
                    <a:pt x="73" y="73"/>
                  </a:lnTo>
                  <a:lnTo>
                    <a:pt x="78" y="68"/>
                  </a:lnTo>
                  <a:lnTo>
                    <a:pt x="84" y="65"/>
                  </a:lnTo>
                  <a:lnTo>
                    <a:pt x="89" y="63"/>
                  </a:lnTo>
                  <a:lnTo>
                    <a:pt x="95" y="63"/>
                  </a:lnTo>
                  <a:lnTo>
                    <a:pt x="159" y="63"/>
                  </a:lnTo>
                  <a:lnTo>
                    <a:pt x="159" y="63"/>
                  </a:lnTo>
                  <a:lnTo>
                    <a:pt x="165" y="62"/>
                  </a:lnTo>
                  <a:lnTo>
                    <a:pt x="172" y="60"/>
                  </a:lnTo>
                  <a:lnTo>
                    <a:pt x="177" y="58"/>
                  </a:lnTo>
                  <a:lnTo>
                    <a:pt x="181" y="53"/>
                  </a:lnTo>
                  <a:lnTo>
                    <a:pt x="185" y="49"/>
                  </a:lnTo>
                  <a:lnTo>
                    <a:pt x="189" y="44"/>
                  </a:lnTo>
                  <a:lnTo>
                    <a:pt x="190" y="37"/>
                  </a:lnTo>
                  <a:lnTo>
                    <a:pt x="191" y="31"/>
                  </a:lnTo>
                  <a:lnTo>
                    <a:pt x="191" y="31"/>
                  </a:lnTo>
                  <a:lnTo>
                    <a:pt x="190" y="24"/>
                  </a:lnTo>
                  <a:lnTo>
                    <a:pt x="189" y="19"/>
                  </a:lnTo>
                  <a:lnTo>
                    <a:pt x="185" y="14"/>
                  </a:lnTo>
                  <a:lnTo>
                    <a:pt x="181" y="8"/>
                  </a:lnTo>
                  <a:lnTo>
                    <a:pt x="177" y="5"/>
                  </a:lnTo>
                  <a:lnTo>
                    <a:pt x="172" y="2"/>
                  </a:lnTo>
                  <a:lnTo>
                    <a:pt x="165" y="0"/>
                  </a:lnTo>
                  <a:lnTo>
                    <a:pt x="159" y="0"/>
                  </a:lnTo>
                  <a:lnTo>
                    <a:pt x="159" y="0"/>
                  </a:lnTo>
                  <a:close/>
                  <a:moveTo>
                    <a:pt x="923" y="0"/>
                  </a:moveTo>
                  <a:lnTo>
                    <a:pt x="859" y="0"/>
                  </a:lnTo>
                  <a:lnTo>
                    <a:pt x="859" y="0"/>
                  </a:lnTo>
                  <a:lnTo>
                    <a:pt x="853" y="0"/>
                  </a:lnTo>
                  <a:lnTo>
                    <a:pt x="846" y="2"/>
                  </a:lnTo>
                  <a:lnTo>
                    <a:pt x="841" y="5"/>
                  </a:lnTo>
                  <a:lnTo>
                    <a:pt x="837" y="8"/>
                  </a:lnTo>
                  <a:lnTo>
                    <a:pt x="832" y="14"/>
                  </a:lnTo>
                  <a:lnTo>
                    <a:pt x="829" y="19"/>
                  </a:lnTo>
                  <a:lnTo>
                    <a:pt x="828" y="24"/>
                  </a:lnTo>
                  <a:lnTo>
                    <a:pt x="827" y="31"/>
                  </a:lnTo>
                  <a:lnTo>
                    <a:pt x="827" y="31"/>
                  </a:lnTo>
                  <a:lnTo>
                    <a:pt x="828" y="37"/>
                  </a:lnTo>
                  <a:lnTo>
                    <a:pt x="829" y="44"/>
                  </a:lnTo>
                  <a:lnTo>
                    <a:pt x="832" y="49"/>
                  </a:lnTo>
                  <a:lnTo>
                    <a:pt x="837" y="53"/>
                  </a:lnTo>
                  <a:lnTo>
                    <a:pt x="841" y="58"/>
                  </a:lnTo>
                  <a:lnTo>
                    <a:pt x="846" y="60"/>
                  </a:lnTo>
                  <a:lnTo>
                    <a:pt x="853" y="62"/>
                  </a:lnTo>
                  <a:lnTo>
                    <a:pt x="859" y="63"/>
                  </a:lnTo>
                  <a:lnTo>
                    <a:pt x="923" y="63"/>
                  </a:lnTo>
                  <a:lnTo>
                    <a:pt x="923" y="63"/>
                  </a:lnTo>
                  <a:lnTo>
                    <a:pt x="929" y="63"/>
                  </a:lnTo>
                  <a:lnTo>
                    <a:pt x="934" y="65"/>
                  </a:lnTo>
                  <a:lnTo>
                    <a:pt x="940" y="68"/>
                  </a:lnTo>
                  <a:lnTo>
                    <a:pt x="945" y="73"/>
                  </a:lnTo>
                  <a:lnTo>
                    <a:pt x="948" y="77"/>
                  </a:lnTo>
                  <a:lnTo>
                    <a:pt x="952" y="82"/>
                  </a:lnTo>
                  <a:lnTo>
                    <a:pt x="954" y="89"/>
                  </a:lnTo>
                  <a:lnTo>
                    <a:pt x="954" y="94"/>
                  </a:lnTo>
                  <a:lnTo>
                    <a:pt x="954" y="158"/>
                  </a:lnTo>
                  <a:lnTo>
                    <a:pt x="954" y="158"/>
                  </a:lnTo>
                  <a:lnTo>
                    <a:pt x="955" y="165"/>
                  </a:lnTo>
                  <a:lnTo>
                    <a:pt x="957" y="170"/>
                  </a:lnTo>
                  <a:lnTo>
                    <a:pt x="960" y="176"/>
                  </a:lnTo>
                  <a:lnTo>
                    <a:pt x="963" y="181"/>
                  </a:lnTo>
                  <a:lnTo>
                    <a:pt x="969" y="184"/>
                  </a:lnTo>
                  <a:lnTo>
                    <a:pt x="974" y="187"/>
                  </a:lnTo>
                  <a:lnTo>
                    <a:pt x="979" y="189"/>
                  </a:lnTo>
                  <a:lnTo>
                    <a:pt x="986" y="189"/>
                  </a:lnTo>
                  <a:lnTo>
                    <a:pt x="986" y="189"/>
                  </a:lnTo>
                  <a:lnTo>
                    <a:pt x="992" y="189"/>
                  </a:lnTo>
                  <a:lnTo>
                    <a:pt x="999" y="187"/>
                  </a:lnTo>
                  <a:lnTo>
                    <a:pt x="1004" y="184"/>
                  </a:lnTo>
                  <a:lnTo>
                    <a:pt x="1008" y="181"/>
                  </a:lnTo>
                  <a:lnTo>
                    <a:pt x="1013" y="176"/>
                  </a:lnTo>
                  <a:lnTo>
                    <a:pt x="1015" y="170"/>
                  </a:lnTo>
                  <a:lnTo>
                    <a:pt x="1017" y="165"/>
                  </a:lnTo>
                  <a:lnTo>
                    <a:pt x="1018" y="158"/>
                  </a:lnTo>
                  <a:lnTo>
                    <a:pt x="1018" y="94"/>
                  </a:lnTo>
                  <a:lnTo>
                    <a:pt x="1018" y="94"/>
                  </a:lnTo>
                  <a:lnTo>
                    <a:pt x="1017" y="84"/>
                  </a:lnTo>
                  <a:lnTo>
                    <a:pt x="1016" y="76"/>
                  </a:lnTo>
                  <a:lnTo>
                    <a:pt x="1014" y="66"/>
                  </a:lnTo>
                  <a:lnTo>
                    <a:pt x="1011" y="58"/>
                  </a:lnTo>
                  <a:lnTo>
                    <a:pt x="1006" y="49"/>
                  </a:lnTo>
                  <a:lnTo>
                    <a:pt x="1002" y="41"/>
                  </a:lnTo>
                  <a:lnTo>
                    <a:pt x="996" y="34"/>
                  </a:lnTo>
                  <a:lnTo>
                    <a:pt x="990" y="27"/>
                  </a:lnTo>
                  <a:lnTo>
                    <a:pt x="983" y="21"/>
                  </a:lnTo>
                  <a:lnTo>
                    <a:pt x="976" y="16"/>
                  </a:lnTo>
                  <a:lnTo>
                    <a:pt x="968" y="10"/>
                  </a:lnTo>
                  <a:lnTo>
                    <a:pt x="959" y="7"/>
                  </a:lnTo>
                  <a:lnTo>
                    <a:pt x="950" y="4"/>
                  </a:lnTo>
                  <a:lnTo>
                    <a:pt x="942" y="1"/>
                  </a:lnTo>
                  <a:lnTo>
                    <a:pt x="932" y="0"/>
                  </a:lnTo>
                  <a:lnTo>
                    <a:pt x="923" y="0"/>
                  </a:lnTo>
                  <a:lnTo>
                    <a:pt x="923" y="0"/>
                  </a:lnTo>
                  <a:close/>
                  <a:moveTo>
                    <a:pt x="986" y="826"/>
                  </a:moveTo>
                  <a:lnTo>
                    <a:pt x="986" y="826"/>
                  </a:lnTo>
                  <a:lnTo>
                    <a:pt x="979" y="827"/>
                  </a:lnTo>
                  <a:lnTo>
                    <a:pt x="974" y="829"/>
                  </a:lnTo>
                  <a:lnTo>
                    <a:pt x="969" y="831"/>
                  </a:lnTo>
                  <a:lnTo>
                    <a:pt x="963" y="835"/>
                  </a:lnTo>
                  <a:lnTo>
                    <a:pt x="960" y="840"/>
                  </a:lnTo>
                  <a:lnTo>
                    <a:pt x="957" y="845"/>
                  </a:lnTo>
                  <a:lnTo>
                    <a:pt x="955" y="851"/>
                  </a:lnTo>
                  <a:lnTo>
                    <a:pt x="954" y="858"/>
                  </a:lnTo>
                  <a:lnTo>
                    <a:pt x="954" y="921"/>
                  </a:lnTo>
                  <a:lnTo>
                    <a:pt x="954" y="921"/>
                  </a:lnTo>
                  <a:lnTo>
                    <a:pt x="954" y="928"/>
                  </a:lnTo>
                  <a:lnTo>
                    <a:pt x="952" y="934"/>
                  </a:lnTo>
                  <a:lnTo>
                    <a:pt x="948" y="939"/>
                  </a:lnTo>
                  <a:lnTo>
                    <a:pt x="945" y="944"/>
                  </a:lnTo>
                  <a:lnTo>
                    <a:pt x="940" y="948"/>
                  </a:lnTo>
                  <a:lnTo>
                    <a:pt x="934" y="950"/>
                  </a:lnTo>
                  <a:lnTo>
                    <a:pt x="929" y="952"/>
                  </a:lnTo>
                  <a:lnTo>
                    <a:pt x="923" y="953"/>
                  </a:lnTo>
                  <a:lnTo>
                    <a:pt x="859" y="953"/>
                  </a:lnTo>
                  <a:lnTo>
                    <a:pt x="859" y="953"/>
                  </a:lnTo>
                  <a:lnTo>
                    <a:pt x="853" y="953"/>
                  </a:lnTo>
                  <a:lnTo>
                    <a:pt x="846" y="956"/>
                  </a:lnTo>
                  <a:lnTo>
                    <a:pt x="841" y="959"/>
                  </a:lnTo>
                  <a:lnTo>
                    <a:pt x="837" y="962"/>
                  </a:lnTo>
                  <a:lnTo>
                    <a:pt x="832" y="967"/>
                  </a:lnTo>
                  <a:lnTo>
                    <a:pt x="829" y="973"/>
                  </a:lnTo>
                  <a:lnTo>
                    <a:pt x="828" y="978"/>
                  </a:lnTo>
                  <a:lnTo>
                    <a:pt x="827" y="985"/>
                  </a:lnTo>
                  <a:lnTo>
                    <a:pt x="827" y="985"/>
                  </a:lnTo>
                  <a:lnTo>
                    <a:pt x="828" y="991"/>
                  </a:lnTo>
                  <a:lnTo>
                    <a:pt x="829" y="997"/>
                  </a:lnTo>
                  <a:lnTo>
                    <a:pt x="832" y="1003"/>
                  </a:lnTo>
                  <a:lnTo>
                    <a:pt x="837" y="1007"/>
                  </a:lnTo>
                  <a:lnTo>
                    <a:pt x="841" y="1011"/>
                  </a:lnTo>
                  <a:lnTo>
                    <a:pt x="846" y="1015"/>
                  </a:lnTo>
                  <a:lnTo>
                    <a:pt x="853" y="1017"/>
                  </a:lnTo>
                  <a:lnTo>
                    <a:pt x="859" y="1017"/>
                  </a:lnTo>
                  <a:lnTo>
                    <a:pt x="923" y="1017"/>
                  </a:lnTo>
                  <a:lnTo>
                    <a:pt x="923" y="1017"/>
                  </a:lnTo>
                  <a:lnTo>
                    <a:pt x="932" y="1017"/>
                  </a:lnTo>
                  <a:lnTo>
                    <a:pt x="942" y="1015"/>
                  </a:lnTo>
                  <a:lnTo>
                    <a:pt x="950" y="1012"/>
                  </a:lnTo>
                  <a:lnTo>
                    <a:pt x="959" y="1009"/>
                  </a:lnTo>
                  <a:lnTo>
                    <a:pt x="968" y="1005"/>
                  </a:lnTo>
                  <a:lnTo>
                    <a:pt x="976" y="1001"/>
                  </a:lnTo>
                  <a:lnTo>
                    <a:pt x="983" y="995"/>
                  </a:lnTo>
                  <a:lnTo>
                    <a:pt x="990" y="989"/>
                  </a:lnTo>
                  <a:lnTo>
                    <a:pt x="996" y="982"/>
                  </a:lnTo>
                  <a:lnTo>
                    <a:pt x="1002" y="975"/>
                  </a:lnTo>
                  <a:lnTo>
                    <a:pt x="1006" y="967"/>
                  </a:lnTo>
                  <a:lnTo>
                    <a:pt x="1011" y="959"/>
                  </a:lnTo>
                  <a:lnTo>
                    <a:pt x="1014" y="950"/>
                  </a:lnTo>
                  <a:lnTo>
                    <a:pt x="1016" y="941"/>
                  </a:lnTo>
                  <a:lnTo>
                    <a:pt x="1017" y="931"/>
                  </a:lnTo>
                  <a:lnTo>
                    <a:pt x="1018" y="921"/>
                  </a:lnTo>
                  <a:lnTo>
                    <a:pt x="1018" y="858"/>
                  </a:lnTo>
                  <a:lnTo>
                    <a:pt x="1018" y="858"/>
                  </a:lnTo>
                  <a:lnTo>
                    <a:pt x="1017" y="851"/>
                  </a:lnTo>
                  <a:lnTo>
                    <a:pt x="1015" y="845"/>
                  </a:lnTo>
                  <a:lnTo>
                    <a:pt x="1013" y="840"/>
                  </a:lnTo>
                  <a:lnTo>
                    <a:pt x="1008" y="835"/>
                  </a:lnTo>
                  <a:lnTo>
                    <a:pt x="1004" y="831"/>
                  </a:lnTo>
                  <a:lnTo>
                    <a:pt x="999" y="829"/>
                  </a:lnTo>
                  <a:lnTo>
                    <a:pt x="992" y="827"/>
                  </a:lnTo>
                  <a:lnTo>
                    <a:pt x="986" y="826"/>
                  </a:lnTo>
                  <a:lnTo>
                    <a:pt x="986" y="826"/>
                  </a:lnTo>
                  <a:close/>
                  <a:moveTo>
                    <a:pt x="159" y="953"/>
                  </a:moveTo>
                  <a:lnTo>
                    <a:pt x="95" y="953"/>
                  </a:lnTo>
                  <a:lnTo>
                    <a:pt x="95" y="953"/>
                  </a:lnTo>
                  <a:lnTo>
                    <a:pt x="89" y="952"/>
                  </a:lnTo>
                  <a:lnTo>
                    <a:pt x="84" y="950"/>
                  </a:lnTo>
                  <a:lnTo>
                    <a:pt x="78" y="948"/>
                  </a:lnTo>
                  <a:lnTo>
                    <a:pt x="73" y="944"/>
                  </a:lnTo>
                  <a:lnTo>
                    <a:pt x="70" y="939"/>
                  </a:lnTo>
                  <a:lnTo>
                    <a:pt x="66" y="934"/>
                  </a:lnTo>
                  <a:lnTo>
                    <a:pt x="64" y="928"/>
                  </a:lnTo>
                  <a:lnTo>
                    <a:pt x="64" y="921"/>
                  </a:lnTo>
                  <a:lnTo>
                    <a:pt x="64" y="858"/>
                  </a:lnTo>
                  <a:lnTo>
                    <a:pt x="64" y="858"/>
                  </a:lnTo>
                  <a:lnTo>
                    <a:pt x="63" y="851"/>
                  </a:lnTo>
                  <a:lnTo>
                    <a:pt x="61" y="845"/>
                  </a:lnTo>
                  <a:lnTo>
                    <a:pt x="58" y="840"/>
                  </a:lnTo>
                  <a:lnTo>
                    <a:pt x="55" y="835"/>
                  </a:lnTo>
                  <a:lnTo>
                    <a:pt x="49" y="831"/>
                  </a:lnTo>
                  <a:lnTo>
                    <a:pt x="44" y="829"/>
                  </a:lnTo>
                  <a:lnTo>
                    <a:pt x="38" y="827"/>
                  </a:lnTo>
                  <a:lnTo>
                    <a:pt x="32" y="826"/>
                  </a:lnTo>
                  <a:lnTo>
                    <a:pt x="32" y="826"/>
                  </a:lnTo>
                  <a:lnTo>
                    <a:pt x="26" y="827"/>
                  </a:lnTo>
                  <a:lnTo>
                    <a:pt x="19" y="829"/>
                  </a:lnTo>
                  <a:lnTo>
                    <a:pt x="14" y="831"/>
                  </a:lnTo>
                  <a:lnTo>
                    <a:pt x="9" y="835"/>
                  </a:lnTo>
                  <a:lnTo>
                    <a:pt x="5" y="840"/>
                  </a:lnTo>
                  <a:lnTo>
                    <a:pt x="3" y="845"/>
                  </a:lnTo>
                  <a:lnTo>
                    <a:pt x="1" y="851"/>
                  </a:lnTo>
                  <a:lnTo>
                    <a:pt x="0" y="858"/>
                  </a:lnTo>
                  <a:lnTo>
                    <a:pt x="0" y="921"/>
                  </a:lnTo>
                  <a:lnTo>
                    <a:pt x="0" y="921"/>
                  </a:lnTo>
                  <a:lnTo>
                    <a:pt x="1" y="931"/>
                  </a:lnTo>
                  <a:lnTo>
                    <a:pt x="2" y="941"/>
                  </a:lnTo>
                  <a:lnTo>
                    <a:pt x="4" y="950"/>
                  </a:lnTo>
                  <a:lnTo>
                    <a:pt x="7" y="959"/>
                  </a:lnTo>
                  <a:lnTo>
                    <a:pt x="12" y="967"/>
                  </a:lnTo>
                  <a:lnTo>
                    <a:pt x="16" y="975"/>
                  </a:lnTo>
                  <a:lnTo>
                    <a:pt x="22" y="982"/>
                  </a:lnTo>
                  <a:lnTo>
                    <a:pt x="28" y="989"/>
                  </a:lnTo>
                  <a:lnTo>
                    <a:pt x="35" y="995"/>
                  </a:lnTo>
                  <a:lnTo>
                    <a:pt x="42" y="1001"/>
                  </a:lnTo>
                  <a:lnTo>
                    <a:pt x="50" y="1005"/>
                  </a:lnTo>
                  <a:lnTo>
                    <a:pt x="59" y="1009"/>
                  </a:lnTo>
                  <a:lnTo>
                    <a:pt x="67" y="1012"/>
                  </a:lnTo>
                  <a:lnTo>
                    <a:pt x="76" y="1015"/>
                  </a:lnTo>
                  <a:lnTo>
                    <a:pt x="86" y="1017"/>
                  </a:lnTo>
                  <a:lnTo>
                    <a:pt x="95" y="1017"/>
                  </a:lnTo>
                  <a:lnTo>
                    <a:pt x="159" y="1017"/>
                  </a:lnTo>
                  <a:lnTo>
                    <a:pt x="159" y="1017"/>
                  </a:lnTo>
                  <a:lnTo>
                    <a:pt x="165" y="1017"/>
                  </a:lnTo>
                  <a:lnTo>
                    <a:pt x="172" y="1015"/>
                  </a:lnTo>
                  <a:lnTo>
                    <a:pt x="177" y="1011"/>
                  </a:lnTo>
                  <a:lnTo>
                    <a:pt x="181" y="1007"/>
                  </a:lnTo>
                  <a:lnTo>
                    <a:pt x="185" y="1003"/>
                  </a:lnTo>
                  <a:lnTo>
                    <a:pt x="189" y="997"/>
                  </a:lnTo>
                  <a:lnTo>
                    <a:pt x="190" y="991"/>
                  </a:lnTo>
                  <a:lnTo>
                    <a:pt x="191" y="985"/>
                  </a:lnTo>
                  <a:lnTo>
                    <a:pt x="191" y="985"/>
                  </a:lnTo>
                  <a:lnTo>
                    <a:pt x="190" y="978"/>
                  </a:lnTo>
                  <a:lnTo>
                    <a:pt x="189" y="973"/>
                  </a:lnTo>
                  <a:lnTo>
                    <a:pt x="185" y="967"/>
                  </a:lnTo>
                  <a:lnTo>
                    <a:pt x="181" y="962"/>
                  </a:lnTo>
                  <a:lnTo>
                    <a:pt x="177" y="959"/>
                  </a:lnTo>
                  <a:lnTo>
                    <a:pt x="172" y="956"/>
                  </a:lnTo>
                  <a:lnTo>
                    <a:pt x="165" y="953"/>
                  </a:lnTo>
                  <a:lnTo>
                    <a:pt x="159" y="953"/>
                  </a:lnTo>
                  <a:lnTo>
                    <a:pt x="159" y="953"/>
                  </a:lnTo>
                  <a:close/>
                  <a:moveTo>
                    <a:pt x="32" y="635"/>
                  </a:moveTo>
                  <a:lnTo>
                    <a:pt x="32" y="635"/>
                  </a:lnTo>
                  <a:lnTo>
                    <a:pt x="38" y="635"/>
                  </a:lnTo>
                  <a:lnTo>
                    <a:pt x="44" y="633"/>
                  </a:lnTo>
                  <a:lnTo>
                    <a:pt x="49" y="629"/>
                  </a:lnTo>
                  <a:lnTo>
                    <a:pt x="55" y="626"/>
                  </a:lnTo>
                  <a:lnTo>
                    <a:pt x="58" y="621"/>
                  </a:lnTo>
                  <a:lnTo>
                    <a:pt x="61" y="615"/>
                  </a:lnTo>
                  <a:lnTo>
                    <a:pt x="63" y="610"/>
                  </a:lnTo>
                  <a:lnTo>
                    <a:pt x="64" y="604"/>
                  </a:lnTo>
                  <a:lnTo>
                    <a:pt x="64" y="413"/>
                  </a:lnTo>
                  <a:lnTo>
                    <a:pt x="64" y="413"/>
                  </a:lnTo>
                  <a:lnTo>
                    <a:pt x="63" y="406"/>
                  </a:lnTo>
                  <a:lnTo>
                    <a:pt x="61" y="400"/>
                  </a:lnTo>
                  <a:lnTo>
                    <a:pt x="58" y="394"/>
                  </a:lnTo>
                  <a:lnTo>
                    <a:pt x="55" y="390"/>
                  </a:lnTo>
                  <a:lnTo>
                    <a:pt x="49" y="386"/>
                  </a:lnTo>
                  <a:lnTo>
                    <a:pt x="44" y="384"/>
                  </a:lnTo>
                  <a:lnTo>
                    <a:pt x="38" y="382"/>
                  </a:lnTo>
                  <a:lnTo>
                    <a:pt x="32" y="380"/>
                  </a:lnTo>
                  <a:lnTo>
                    <a:pt x="32" y="380"/>
                  </a:lnTo>
                  <a:lnTo>
                    <a:pt x="26" y="382"/>
                  </a:lnTo>
                  <a:lnTo>
                    <a:pt x="19" y="384"/>
                  </a:lnTo>
                  <a:lnTo>
                    <a:pt x="14" y="386"/>
                  </a:lnTo>
                  <a:lnTo>
                    <a:pt x="9" y="390"/>
                  </a:lnTo>
                  <a:lnTo>
                    <a:pt x="5" y="394"/>
                  </a:lnTo>
                  <a:lnTo>
                    <a:pt x="3" y="400"/>
                  </a:lnTo>
                  <a:lnTo>
                    <a:pt x="1" y="406"/>
                  </a:lnTo>
                  <a:lnTo>
                    <a:pt x="0" y="413"/>
                  </a:lnTo>
                  <a:lnTo>
                    <a:pt x="0" y="604"/>
                  </a:lnTo>
                  <a:lnTo>
                    <a:pt x="0" y="604"/>
                  </a:lnTo>
                  <a:lnTo>
                    <a:pt x="1" y="610"/>
                  </a:lnTo>
                  <a:lnTo>
                    <a:pt x="3" y="615"/>
                  </a:lnTo>
                  <a:lnTo>
                    <a:pt x="5" y="621"/>
                  </a:lnTo>
                  <a:lnTo>
                    <a:pt x="9" y="626"/>
                  </a:lnTo>
                  <a:lnTo>
                    <a:pt x="14" y="629"/>
                  </a:lnTo>
                  <a:lnTo>
                    <a:pt x="19" y="633"/>
                  </a:lnTo>
                  <a:lnTo>
                    <a:pt x="26" y="635"/>
                  </a:lnTo>
                  <a:lnTo>
                    <a:pt x="32" y="635"/>
                  </a:lnTo>
                  <a:lnTo>
                    <a:pt x="32" y="635"/>
                  </a:lnTo>
                  <a:close/>
                  <a:moveTo>
                    <a:pt x="986" y="380"/>
                  </a:moveTo>
                  <a:lnTo>
                    <a:pt x="986" y="380"/>
                  </a:lnTo>
                  <a:lnTo>
                    <a:pt x="979" y="382"/>
                  </a:lnTo>
                  <a:lnTo>
                    <a:pt x="974" y="384"/>
                  </a:lnTo>
                  <a:lnTo>
                    <a:pt x="969" y="386"/>
                  </a:lnTo>
                  <a:lnTo>
                    <a:pt x="963" y="390"/>
                  </a:lnTo>
                  <a:lnTo>
                    <a:pt x="960" y="394"/>
                  </a:lnTo>
                  <a:lnTo>
                    <a:pt x="957" y="400"/>
                  </a:lnTo>
                  <a:lnTo>
                    <a:pt x="955" y="406"/>
                  </a:lnTo>
                  <a:lnTo>
                    <a:pt x="954" y="413"/>
                  </a:lnTo>
                  <a:lnTo>
                    <a:pt x="954" y="604"/>
                  </a:lnTo>
                  <a:lnTo>
                    <a:pt x="954" y="604"/>
                  </a:lnTo>
                  <a:lnTo>
                    <a:pt x="955" y="610"/>
                  </a:lnTo>
                  <a:lnTo>
                    <a:pt x="957" y="615"/>
                  </a:lnTo>
                  <a:lnTo>
                    <a:pt x="960" y="621"/>
                  </a:lnTo>
                  <a:lnTo>
                    <a:pt x="963" y="626"/>
                  </a:lnTo>
                  <a:lnTo>
                    <a:pt x="969" y="629"/>
                  </a:lnTo>
                  <a:lnTo>
                    <a:pt x="974" y="633"/>
                  </a:lnTo>
                  <a:lnTo>
                    <a:pt x="979" y="635"/>
                  </a:lnTo>
                  <a:lnTo>
                    <a:pt x="986" y="635"/>
                  </a:lnTo>
                  <a:lnTo>
                    <a:pt x="986" y="635"/>
                  </a:lnTo>
                  <a:lnTo>
                    <a:pt x="992" y="635"/>
                  </a:lnTo>
                  <a:lnTo>
                    <a:pt x="999" y="633"/>
                  </a:lnTo>
                  <a:lnTo>
                    <a:pt x="1004" y="629"/>
                  </a:lnTo>
                  <a:lnTo>
                    <a:pt x="1008" y="626"/>
                  </a:lnTo>
                  <a:lnTo>
                    <a:pt x="1013" y="621"/>
                  </a:lnTo>
                  <a:lnTo>
                    <a:pt x="1015" y="615"/>
                  </a:lnTo>
                  <a:lnTo>
                    <a:pt x="1017" y="610"/>
                  </a:lnTo>
                  <a:lnTo>
                    <a:pt x="1018" y="604"/>
                  </a:lnTo>
                  <a:lnTo>
                    <a:pt x="1018" y="413"/>
                  </a:lnTo>
                  <a:lnTo>
                    <a:pt x="1018" y="413"/>
                  </a:lnTo>
                  <a:lnTo>
                    <a:pt x="1017" y="406"/>
                  </a:lnTo>
                  <a:lnTo>
                    <a:pt x="1015" y="400"/>
                  </a:lnTo>
                  <a:lnTo>
                    <a:pt x="1013" y="394"/>
                  </a:lnTo>
                  <a:lnTo>
                    <a:pt x="1008" y="390"/>
                  </a:lnTo>
                  <a:lnTo>
                    <a:pt x="1004" y="386"/>
                  </a:lnTo>
                  <a:lnTo>
                    <a:pt x="999" y="384"/>
                  </a:lnTo>
                  <a:lnTo>
                    <a:pt x="992" y="382"/>
                  </a:lnTo>
                  <a:lnTo>
                    <a:pt x="986" y="380"/>
                  </a:lnTo>
                  <a:lnTo>
                    <a:pt x="986" y="380"/>
                  </a:lnTo>
                  <a:close/>
                  <a:moveTo>
                    <a:pt x="604" y="0"/>
                  </a:moveTo>
                  <a:lnTo>
                    <a:pt x="414" y="0"/>
                  </a:lnTo>
                  <a:lnTo>
                    <a:pt x="414" y="0"/>
                  </a:lnTo>
                  <a:lnTo>
                    <a:pt x="408" y="0"/>
                  </a:lnTo>
                  <a:lnTo>
                    <a:pt x="401" y="2"/>
                  </a:lnTo>
                  <a:lnTo>
                    <a:pt x="396" y="5"/>
                  </a:lnTo>
                  <a:lnTo>
                    <a:pt x="391" y="8"/>
                  </a:lnTo>
                  <a:lnTo>
                    <a:pt x="387" y="14"/>
                  </a:lnTo>
                  <a:lnTo>
                    <a:pt x="384" y="19"/>
                  </a:lnTo>
                  <a:lnTo>
                    <a:pt x="383" y="24"/>
                  </a:lnTo>
                  <a:lnTo>
                    <a:pt x="382" y="31"/>
                  </a:lnTo>
                  <a:lnTo>
                    <a:pt x="382" y="31"/>
                  </a:lnTo>
                  <a:lnTo>
                    <a:pt x="383" y="37"/>
                  </a:lnTo>
                  <a:lnTo>
                    <a:pt x="384" y="44"/>
                  </a:lnTo>
                  <a:lnTo>
                    <a:pt x="387" y="49"/>
                  </a:lnTo>
                  <a:lnTo>
                    <a:pt x="391" y="53"/>
                  </a:lnTo>
                  <a:lnTo>
                    <a:pt x="396" y="58"/>
                  </a:lnTo>
                  <a:lnTo>
                    <a:pt x="401" y="60"/>
                  </a:lnTo>
                  <a:lnTo>
                    <a:pt x="408" y="62"/>
                  </a:lnTo>
                  <a:lnTo>
                    <a:pt x="414" y="63"/>
                  </a:lnTo>
                  <a:lnTo>
                    <a:pt x="604" y="63"/>
                  </a:lnTo>
                  <a:lnTo>
                    <a:pt x="604" y="63"/>
                  </a:lnTo>
                  <a:lnTo>
                    <a:pt x="610" y="62"/>
                  </a:lnTo>
                  <a:lnTo>
                    <a:pt x="617" y="60"/>
                  </a:lnTo>
                  <a:lnTo>
                    <a:pt x="622" y="58"/>
                  </a:lnTo>
                  <a:lnTo>
                    <a:pt x="626" y="53"/>
                  </a:lnTo>
                  <a:lnTo>
                    <a:pt x="631" y="49"/>
                  </a:lnTo>
                  <a:lnTo>
                    <a:pt x="634" y="44"/>
                  </a:lnTo>
                  <a:lnTo>
                    <a:pt x="635" y="37"/>
                  </a:lnTo>
                  <a:lnTo>
                    <a:pt x="636" y="31"/>
                  </a:lnTo>
                  <a:lnTo>
                    <a:pt x="636" y="31"/>
                  </a:lnTo>
                  <a:lnTo>
                    <a:pt x="635" y="24"/>
                  </a:lnTo>
                  <a:lnTo>
                    <a:pt x="634" y="19"/>
                  </a:lnTo>
                  <a:lnTo>
                    <a:pt x="631" y="14"/>
                  </a:lnTo>
                  <a:lnTo>
                    <a:pt x="626" y="8"/>
                  </a:lnTo>
                  <a:lnTo>
                    <a:pt x="622" y="5"/>
                  </a:lnTo>
                  <a:lnTo>
                    <a:pt x="617" y="2"/>
                  </a:lnTo>
                  <a:lnTo>
                    <a:pt x="610" y="0"/>
                  </a:lnTo>
                  <a:lnTo>
                    <a:pt x="604" y="0"/>
                  </a:lnTo>
                  <a:lnTo>
                    <a:pt x="604" y="0"/>
                  </a:lnTo>
                  <a:close/>
                  <a:moveTo>
                    <a:pt x="604" y="953"/>
                  </a:moveTo>
                  <a:lnTo>
                    <a:pt x="414" y="953"/>
                  </a:lnTo>
                  <a:lnTo>
                    <a:pt x="414" y="953"/>
                  </a:lnTo>
                  <a:lnTo>
                    <a:pt x="408" y="953"/>
                  </a:lnTo>
                  <a:lnTo>
                    <a:pt x="401" y="956"/>
                  </a:lnTo>
                  <a:lnTo>
                    <a:pt x="396" y="959"/>
                  </a:lnTo>
                  <a:lnTo>
                    <a:pt x="391" y="962"/>
                  </a:lnTo>
                  <a:lnTo>
                    <a:pt x="387" y="967"/>
                  </a:lnTo>
                  <a:lnTo>
                    <a:pt x="384" y="973"/>
                  </a:lnTo>
                  <a:lnTo>
                    <a:pt x="383" y="978"/>
                  </a:lnTo>
                  <a:lnTo>
                    <a:pt x="382" y="985"/>
                  </a:lnTo>
                  <a:lnTo>
                    <a:pt x="382" y="985"/>
                  </a:lnTo>
                  <a:lnTo>
                    <a:pt x="383" y="991"/>
                  </a:lnTo>
                  <a:lnTo>
                    <a:pt x="384" y="997"/>
                  </a:lnTo>
                  <a:lnTo>
                    <a:pt x="387" y="1003"/>
                  </a:lnTo>
                  <a:lnTo>
                    <a:pt x="391" y="1007"/>
                  </a:lnTo>
                  <a:lnTo>
                    <a:pt x="396" y="1011"/>
                  </a:lnTo>
                  <a:lnTo>
                    <a:pt x="401" y="1015"/>
                  </a:lnTo>
                  <a:lnTo>
                    <a:pt x="408" y="1017"/>
                  </a:lnTo>
                  <a:lnTo>
                    <a:pt x="414" y="1017"/>
                  </a:lnTo>
                  <a:lnTo>
                    <a:pt x="604" y="1017"/>
                  </a:lnTo>
                  <a:lnTo>
                    <a:pt x="604" y="1017"/>
                  </a:lnTo>
                  <a:lnTo>
                    <a:pt x="610" y="1017"/>
                  </a:lnTo>
                  <a:lnTo>
                    <a:pt x="617" y="1015"/>
                  </a:lnTo>
                  <a:lnTo>
                    <a:pt x="622" y="1011"/>
                  </a:lnTo>
                  <a:lnTo>
                    <a:pt x="626" y="1007"/>
                  </a:lnTo>
                  <a:lnTo>
                    <a:pt x="631" y="1003"/>
                  </a:lnTo>
                  <a:lnTo>
                    <a:pt x="634" y="997"/>
                  </a:lnTo>
                  <a:lnTo>
                    <a:pt x="635" y="991"/>
                  </a:lnTo>
                  <a:lnTo>
                    <a:pt x="636" y="985"/>
                  </a:lnTo>
                  <a:lnTo>
                    <a:pt x="636" y="985"/>
                  </a:lnTo>
                  <a:lnTo>
                    <a:pt x="635" y="978"/>
                  </a:lnTo>
                  <a:lnTo>
                    <a:pt x="634" y="973"/>
                  </a:lnTo>
                  <a:lnTo>
                    <a:pt x="631" y="967"/>
                  </a:lnTo>
                  <a:lnTo>
                    <a:pt x="626" y="962"/>
                  </a:lnTo>
                  <a:lnTo>
                    <a:pt x="622" y="959"/>
                  </a:lnTo>
                  <a:lnTo>
                    <a:pt x="617" y="956"/>
                  </a:lnTo>
                  <a:lnTo>
                    <a:pt x="610" y="953"/>
                  </a:lnTo>
                  <a:lnTo>
                    <a:pt x="604" y="953"/>
                  </a:lnTo>
                  <a:lnTo>
                    <a:pt x="604" y="95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6" name="Freeform 56"/>
            <p:cNvSpPr>
              <a:spLocks noEditPoints="1"/>
            </p:cNvSpPr>
            <p:nvPr/>
          </p:nvSpPr>
          <p:spPr bwMode="auto">
            <a:xfrm>
              <a:off x="8253111" y="3536270"/>
              <a:ext cx="242888" cy="323850"/>
            </a:xfrm>
            <a:custGeom>
              <a:avLst/>
              <a:gdLst>
                <a:gd name="T0" fmla="*/ 729 w 763"/>
                <a:gd name="T1" fmla="*/ 0 h 1018"/>
                <a:gd name="T2" fmla="*/ 267 w 763"/>
                <a:gd name="T3" fmla="*/ 133 h 1018"/>
                <a:gd name="T4" fmla="*/ 254 w 763"/>
                <a:gd name="T5" fmla="*/ 154 h 1018"/>
                <a:gd name="T6" fmla="*/ 233 w 763"/>
                <a:gd name="T7" fmla="*/ 719 h 1018"/>
                <a:gd name="T8" fmla="*/ 171 w 763"/>
                <a:gd name="T9" fmla="*/ 701 h 1018"/>
                <a:gd name="T10" fmla="*/ 111 w 763"/>
                <a:gd name="T11" fmla="*/ 707 h 1018"/>
                <a:gd name="T12" fmla="*/ 46 w 763"/>
                <a:gd name="T13" fmla="*/ 747 h 1018"/>
                <a:gd name="T14" fmla="*/ 6 w 763"/>
                <a:gd name="T15" fmla="*/ 812 h 1018"/>
                <a:gd name="T16" fmla="*/ 0 w 763"/>
                <a:gd name="T17" fmla="*/ 875 h 1018"/>
                <a:gd name="T18" fmla="*/ 27 w 763"/>
                <a:gd name="T19" fmla="*/ 948 h 1018"/>
                <a:gd name="T20" fmla="*/ 82 w 763"/>
                <a:gd name="T21" fmla="*/ 999 h 1018"/>
                <a:gd name="T22" fmla="*/ 159 w 763"/>
                <a:gd name="T23" fmla="*/ 1018 h 1018"/>
                <a:gd name="T24" fmla="*/ 220 w 763"/>
                <a:gd name="T25" fmla="*/ 1005 h 1018"/>
                <a:gd name="T26" fmla="*/ 281 w 763"/>
                <a:gd name="T27" fmla="*/ 960 h 1018"/>
                <a:gd name="T28" fmla="*/ 314 w 763"/>
                <a:gd name="T29" fmla="*/ 891 h 1018"/>
                <a:gd name="T30" fmla="*/ 699 w 763"/>
                <a:gd name="T31" fmla="*/ 605 h 1018"/>
                <a:gd name="T32" fmla="*/ 654 w 763"/>
                <a:gd name="T33" fmla="*/ 581 h 1018"/>
                <a:gd name="T34" fmla="*/ 604 w 763"/>
                <a:gd name="T35" fmla="*/ 573 h 1018"/>
                <a:gd name="T36" fmla="*/ 528 w 763"/>
                <a:gd name="T37" fmla="*/ 592 h 1018"/>
                <a:gd name="T38" fmla="*/ 472 w 763"/>
                <a:gd name="T39" fmla="*/ 643 h 1018"/>
                <a:gd name="T40" fmla="*/ 445 w 763"/>
                <a:gd name="T41" fmla="*/ 716 h 1018"/>
                <a:gd name="T42" fmla="*/ 451 w 763"/>
                <a:gd name="T43" fmla="*/ 779 h 1018"/>
                <a:gd name="T44" fmla="*/ 491 w 763"/>
                <a:gd name="T45" fmla="*/ 844 h 1018"/>
                <a:gd name="T46" fmla="*/ 557 w 763"/>
                <a:gd name="T47" fmla="*/ 884 h 1018"/>
                <a:gd name="T48" fmla="*/ 620 w 763"/>
                <a:gd name="T49" fmla="*/ 890 h 1018"/>
                <a:gd name="T50" fmla="*/ 693 w 763"/>
                <a:gd name="T51" fmla="*/ 864 h 1018"/>
                <a:gd name="T52" fmla="*/ 743 w 763"/>
                <a:gd name="T53" fmla="*/ 808 h 1018"/>
                <a:gd name="T54" fmla="*/ 763 w 763"/>
                <a:gd name="T55" fmla="*/ 732 h 1018"/>
                <a:gd name="T56" fmla="*/ 755 w 763"/>
                <a:gd name="T57" fmla="*/ 12 h 1018"/>
                <a:gd name="T58" fmla="*/ 149 w 763"/>
                <a:gd name="T59" fmla="*/ 954 h 1018"/>
                <a:gd name="T60" fmla="*/ 105 w 763"/>
                <a:gd name="T61" fmla="*/ 938 h 1018"/>
                <a:gd name="T62" fmla="*/ 75 w 763"/>
                <a:gd name="T63" fmla="*/ 904 h 1018"/>
                <a:gd name="T64" fmla="*/ 63 w 763"/>
                <a:gd name="T65" fmla="*/ 859 h 1018"/>
                <a:gd name="T66" fmla="*/ 71 w 763"/>
                <a:gd name="T67" fmla="*/ 822 h 1018"/>
                <a:gd name="T68" fmla="*/ 97 w 763"/>
                <a:gd name="T69" fmla="*/ 785 h 1018"/>
                <a:gd name="T70" fmla="*/ 139 w 763"/>
                <a:gd name="T71" fmla="*/ 766 h 1018"/>
                <a:gd name="T72" fmla="*/ 178 w 763"/>
                <a:gd name="T73" fmla="*/ 766 h 1018"/>
                <a:gd name="T74" fmla="*/ 219 w 763"/>
                <a:gd name="T75" fmla="*/ 785 h 1018"/>
                <a:gd name="T76" fmla="*/ 247 w 763"/>
                <a:gd name="T77" fmla="*/ 822 h 1018"/>
                <a:gd name="T78" fmla="*/ 254 w 763"/>
                <a:gd name="T79" fmla="*/ 859 h 1018"/>
                <a:gd name="T80" fmla="*/ 242 w 763"/>
                <a:gd name="T81" fmla="*/ 904 h 1018"/>
                <a:gd name="T82" fmla="*/ 211 w 763"/>
                <a:gd name="T83" fmla="*/ 938 h 1018"/>
                <a:gd name="T84" fmla="*/ 168 w 763"/>
                <a:gd name="T85" fmla="*/ 954 h 1018"/>
                <a:gd name="T86" fmla="*/ 594 w 763"/>
                <a:gd name="T87" fmla="*/ 827 h 1018"/>
                <a:gd name="T88" fmla="*/ 550 w 763"/>
                <a:gd name="T89" fmla="*/ 811 h 1018"/>
                <a:gd name="T90" fmla="*/ 520 w 763"/>
                <a:gd name="T91" fmla="*/ 778 h 1018"/>
                <a:gd name="T92" fmla="*/ 508 w 763"/>
                <a:gd name="T93" fmla="*/ 732 h 1018"/>
                <a:gd name="T94" fmla="*/ 516 w 763"/>
                <a:gd name="T95" fmla="*/ 695 h 1018"/>
                <a:gd name="T96" fmla="*/ 543 w 763"/>
                <a:gd name="T97" fmla="*/ 659 h 1018"/>
                <a:gd name="T98" fmla="*/ 584 w 763"/>
                <a:gd name="T99" fmla="*/ 638 h 1018"/>
                <a:gd name="T100" fmla="*/ 623 w 763"/>
                <a:gd name="T101" fmla="*/ 638 h 1018"/>
                <a:gd name="T102" fmla="*/ 664 w 763"/>
                <a:gd name="T103" fmla="*/ 659 h 1018"/>
                <a:gd name="T104" fmla="*/ 692 w 763"/>
                <a:gd name="T105" fmla="*/ 695 h 1018"/>
                <a:gd name="T106" fmla="*/ 699 w 763"/>
                <a:gd name="T107" fmla="*/ 732 h 1018"/>
                <a:gd name="T108" fmla="*/ 688 w 763"/>
                <a:gd name="T109" fmla="*/ 778 h 1018"/>
                <a:gd name="T110" fmla="*/ 656 w 763"/>
                <a:gd name="T111" fmla="*/ 811 h 1018"/>
                <a:gd name="T112" fmla="*/ 613 w 763"/>
                <a:gd name="T113" fmla="*/ 827 h 1018"/>
                <a:gd name="T114" fmla="*/ 317 w 763"/>
                <a:gd name="T115" fmla="*/ 1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3" h="1018">
                  <a:moveTo>
                    <a:pt x="750" y="6"/>
                  </a:moveTo>
                  <a:lnTo>
                    <a:pt x="750" y="6"/>
                  </a:lnTo>
                  <a:lnTo>
                    <a:pt x="743" y="3"/>
                  </a:lnTo>
                  <a:lnTo>
                    <a:pt x="737" y="1"/>
                  </a:lnTo>
                  <a:lnTo>
                    <a:pt x="729" y="0"/>
                  </a:lnTo>
                  <a:lnTo>
                    <a:pt x="722" y="1"/>
                  </a:lnTo>
                  <a:lnTo>
                    <a:pt x="277" y="129"/>
                  </a:lnTo>
                  <a:lnTo>
                    <a:pt x="277" y="129"/>
                  </a:lnTo>
                  <a:lnTo>
                    <a:pt x="272" y="131"/>
                  </a:lnTo>
                  <a:lnTo>
                    <a:pt x="267" y="133"/>
                  </a:lnTo>
                  <a:lnTo>
                    <a:pt x="264" y="136"/>
                  </a:lnTo>
                  <a:lnTo>
                    <a:pt x="260" y="140"/>
                  </a:lnTo>
                  <a:lnTo>
                    <a:pt x="257" y="145"/>
                  </a:lnTo>
                  <a:lnTo>
                    <a:pt x="255" y="149"/>
                  </a:lnTo>
                  <a:lnTo>
                    <a:pt x="254" y="154"/>
                  </a:lnTo>
                  <a:lnTo>
                    <a:pt x="254" y="160"/>
                  </a:lnTo>
                  <a:lnTo>
                    <a:pt x="254" y="733"/>
                  </a:lnTo>
                  <a:lnTo>
                    <a:pt x="254" y="733"/>
                  </a:lnTo>
                  <a:lnTo>
                    <a:pt x="243" y="725"/>
                  </a:lnTo>
                  <a:lnTo>
                    <a:pt x="233" y="719"/>
                  </a:lnTo>
                  <a:lnTo>
                    <a:pt x="221" y="713"/>
                  </a:lnTo>
                  <a:lnTo>
                    <a:pt x="209" y="709"/>
                  </a:lnTo>
                  <a:lnTo>
                    <a:pt x="197" y="705"/>
                  </a:lnTo>
                  <a:lnTo>
                    <a:pt x="184" y="703"/>
                  </a:lnTo>
                  <a:lnTo>
                    <a:pt x="171" y="701"/>
                  </a:lnTo>
                  <a:lnTo>
                    <a:pt x="159" y="701"/>
                  </a:lnTo>
                  <a:lnTo>
                    <a:pt x="159" y="701"/>
                  </a:lnTo>
                  <a:lnTo>
                    <a:pt x="142" y="701"/>
                  </a:lnTo>
                  <a:lnTo>
                    <a:pt x="126" y="704"/>
                  </a:lnTo>
                  <a:lnTo>
                    <a:pt x="111" y="707"/>
                  </a:lnTo>
                  <a:lnTo>
                    <a:pt x="96" y="712"/>
                  </a:lnTo>
                  <a:lnTo>
                    <a:pt x="82" y="719"/>
                  </a:lnTo>
                  <a:lnTo>
                    <a:pt x="69" y="727"/>
                  </a:lnTo>
                  <a:lnTo>
                    <a:pt x="58" y="736"/>
                  </a:lnTo>
                  <a:lnTo>
                    <a:pt x="46" y="747"/>
                  </a:lnTo>
                  <a:lnTo>
                    <a:pt x="35" y="758"/>
                  </a:lnTo>
                  <a:lnTo>
                    <a:pt x="27" y="770"/>
                  </a:lnTo>
                  <a:lnTo>
                    <a:pt x="18" y="783"/>
                  </a:lnTo>
                  <a:lnTo>
                    <a:pt x="12" y="797"/>
                  </a:lnTo>
                  <a:lnTo>
                    <a:pt x="6" y="812"/>
                  </a:lnTo>
                  <a:lnTo>
                    <a:pt x="3" y="827"/>
                  </a:lnTo>
                  <a:lnTo>
                    <a:pt x="0" y="843"/>
                  </a:lnTo>
                  <a:lnTo>
                    <a:pt x="0" y="859"/>
                  </a:lnTo>
                  <a:lnTo>
                    <a:pt x="0" y="859"/>
                  </a:lnTo>
                  <a:lnTo>
                    <a:pt x="0" y="875"/>
                  </a:lnTo>
                  <a:lnTo>
                    <a:pt x="3" y="891"/>
                  </a:lnTo>
                  <a:lnTo>
                    <a:pt x="6" y="907"/>
                  </a:lnTo>
                  <a:lnTo>
                    <a:pt x="12" y="920"/>
                  </a:lnTo>
                  <a:lnTo>
                    <a:pt x="18" y="934"/>
                  </a:lnTo>
                  <a:lnTo>
                    <a:pt x="27" y="948"/>
                  </a:lnTo>
                  <a:lnTo>
                    <a:pt x="35" y="960"/>
                  </a:lnTo>
                  <a:lnTo>
                    <a:pt x="46" y="972"/>
                  </a:lnTo>
                  <a:lnTo>
                    <a:pt x="58" y="982"/>
                  </a:lnTo>
                  <a:lnTo>
                    <a:pt x="69" y="991"/>
                  </a:lnTo>
                  <a:lnTo>
                    <a:pt x="82" y="999"/>
                  </a:lnTo>
                  <a:lnTo>
                    <a:pt x="96" y="1005"/>
                  </a:lnTo>
                  <a:lnTo>
                    <a:pt x="111" y="1011"/>
                  </a:lnTo>
                  <a:lnTo>
                    <a:pt x="126" y="1015"/>
                  </a:lnTo>
                  <a:lnTo>
                    <a:pt x="142" y="1017"/>
                  </a:lnTo>
                  <a:lnTo>
                    <a:pt x="159" y="1018"/>
                  </a:lnTo>
                  <a:lnTo>
                    <a:pt x="159" y="1018"/>
                  </a:lnTo>
                  <a:lnTo>
                    <a:pt x="175" y="1017"/>
                  </a:lnTo>
                  <a:lnTo>
                    <a:pt x="191" y="1015"/>
                  </a:lnTo>
                  <a:lnTo>
                    <a:pt x="206" y="1011"/>
                  </a:lnTo>
                  <a:lnTo>
                    <a:pt x="220" y="1005"/>
                  </a:lnTo>
                  <a:lnTo>
                    <a:pt x="234" y="999"/>
                  </a:lnTo>
                  <a:lnTo>
                    <a:pt x="248" y="991"/>
                  </a:lnTo>
                  <a:lnTo>
                    <a:pt x="259" y="982"/>
                  </a:lnTo>
                  <a:lnTo>
                    <a:pt x="271" y="972"/>
                  </a:lnTo>
                  <a:lnTo>
                    <a:pt x="281" y="960"/>
                  </a:lnTo>
                  <a:lnTo>
                    <a:pt x="291" y="948"/>
                  </a:lnTo>
                  <a:lnTo>
                    <a:pt x="298" y="934"/>
                  </a:lnTo>
                  <a:lnTo>
                    <a:pt x="304" y="920"/>
                  </a:lnTo>
                  <a:lnTo>
                    <a:pt x="310" y="907"/>
                  </a:lnTo>
                  <a:lnTo>
                    <a:pt x="314" y="891"/>
                  </a:lnTo>
                  <a:lnTo>
                    <a:pt x="316" y="875"/>
                  </a:lnTo>
                  <a:lnTo>
                    <a:pt x="317" y="859"/>
                  </a:lnTo>
                  <a:lnTo>
                    <a:pt x="317" y="310"/>
                  </a:lnTo>
                  <a:lnTo>
                    <a:pt x="699" y="201"/>
                  </a:lnTo>
                  <a:lnTo>
                    <a:pt x="699" y="605"/>
                  </a:lnTo>
                  <a:lnTo>
                    <a:pt x="699" y="605"/>
                  </a:lnTo>
                  <a:lnTo>
                    <a:pt x="689" y="599"/>
                  </a:lnTo>
                  <a:lnTo>
                    <a:pt x="678" y="592"/>
                  </a:lnTo>
                  <a:lnTo>
                    <a:pt x="666" y="586"/>
                  </a:lnTo>
                  <a:lnTo>
                    <a:pt x="654" y="581"/>
                  </a:lnTo>
                  <a:lnTo>
                    <a:pt x="642" y="578"/>
                  </a:lnTo>
                  <a:lnTo>
                    <a:pt x="630" y="575"/>
                  </a:lnTo>
                  <a:lnTo>
                    <a:pt x="617" y="574"/>
                  </a:lnTo>
                  <a:lnTo>
                    <a:pt x="604" y="573"/>
                  </a:lnTo>
                  <a:lnTo>
                    <a:pt x="604" y="573"/>
                  </a:lnTo>
                  <a:lnTo>
                    <a:pt x="588" y="574"/>
                  </a:lnTo>
                  <a:lnTo>
                    <a:pt x="572" y="576"/>
                  </a:lnTo>
                  <a:lnTo>
                    <a:pt x="557" y="580"/>
                  </a:lnTo>
                  <a:lnTo>
                    <a:pt x="542" y="586"/>
                  </a:lnTo>
                  <a:lnTo>
                    <a:pt x="528" y="592"/>
                  </a:lnTo>
                  <a:lnTo>
                    <a:pt x="515" y="600"/>
                  </a:lnTo>
                  <a:lnTo>
                    <a:pt x="503" y="609"/>
                  </a:lnTo>
                  <a:lnTo>
                    <a:pt x="491" y="619"/>
                  </a:lnTo>
                  <a:lnTo>
                    <a:pt x="480" y="631"/>
                  </a:lnTo>
                  <a:lnTo>
                    <a:pt x="472" y="643"/>
                  </a:lnTo>
                  <a:lnTo>
                    <a:pt x="463" y="657"/>
                  </a:lnTo>
                  <a:lnTo>
                    <a:pt x="457" y="670"/>
                  </a:lnTo>
                  <a:lnTo>
                    <a:pt x="451" y="684"/>
                  </a:lnTo>
                  <a:lnTo>
                    <a:pt x="448" y="699"/>
                  </a:lnTo>
                  <a:lnTo>
                    <a:pt x="445" y="716"/>
                  </a:lnTo>
                  <a:lnTo>
                    <a:pt x="445" y="732"/>
                  </a:lnTo>
                  <a:lnTo>
                    <a:pt x="445" y="732"/>
                  </a:lnTo>
                  <a:lnTo>
                    <a:pt x="445" y="748"/>
                  </a:lnTo>
                  <a:lnTo>
                    <a:pt x="448" y="764"/>
                  </a:lnTo>
                  <a:lnTo>
                    <a:pt x="451" y="779"/>
                  </a:lnTo>
                  <a:lnTo>
                    <a:pt x="457" y="794"/>
                  </a:lnTo>
                  <a:lnTo>
                    <a:pt x="463" y="808"/>
                  </a:lnTo>
                  <a:lnTo>
                    <a:pt x="472" y="821"/>
                  </a:lnTo>
                  <a:lnTo>
                    <a:pt x="480" y="832"/>
                  </a:lnTo>
                  <a:lnTo>
                    <a:pt x="491" y="844"/>
                  </a:lnTo>
                  <a:lnTo>
                    <a:pt x="503" y="855"/>
                  </a:lnTo>
                  <a:lnTo>
                    <a:pt x="515" y="864"/>
                  </a:lnTo>
                  <a:lnTo>
                    <a:pt x="528" y="871"/>
                  </a:lnTo>
                  <a:lnTo>
                    <a:pt x="542" y="879"/>
                  </a:lnTo>
                  <a:lnTo>
                    <a:pt x="557" y="884"/>
                  </a:lnTo>
                  <a:lnTo>
                    <a:pt x="572" y="887"/>
                  </a:lnTo>
                  <a:lnTo>
                    <a:pt x="588" y="890"/>
                  </a:lnTo>
                  <a:lnTo>
                    <a:pt x="604" y="890"/>
                  </a:lnTo>
                  <a:lnTo>
                    <a:pt x="604" y="890"/>
                  </a:lnTo>
                  <a:lnTo>
                    <a:pt x="620" y="890"/>
                  </a:lnTo>
                  <a:lnTo>
                    <a:pt x="636" y="887"/>
                  </a:lnTo>
                  <a:lnTo>
                    <a:pt x="651" y="884"/>
                  </a:lnTo>
                  <a:lnTo>
                    <a:pt x="665" y="879"/>
                  </a:lnTo>
                  <a:lnTo>
                    <a:pt x="679" y="871"/>
                  </a:lnTo>
                  <a:lnTo>
                    <a:pt x="693" y="864"/>
                  </a:lnTo>
                  <a:lnTo>
                    <a:pt x="705" y="855"/>
                  </a:lnTo>
                  <a:lnTo>
                    <a:pt x="716" y="844"/>
                  </a:lnTo>
                  <a:lnTo>
                    <a:pt x="726" y="832"/>
                  </a:lnTo>
                  <a:lnTo>
                    <a:pt x="736" y="821"/>
                  </a:lnTo>
                  <a:lnTo>
                    <a:pt x="743" y="808"/>
                  </a:lnTo>
                  <a:lnTo>
                    <a:pt x="750" y="794"/>
                  </a:lnTo>
                  <a:lnTo>
                    <a:pt x="755" y="779"/>
                  </a:lnTo>
                  <a:lnTo>
                    <a:pt x="759" y="764"/>
                  </a:lnTo>
                  <a:lnTo>
                    <a:pt x="762" y="748"/>
                  </a:lnTo>
                  <a:lnTo>
                    <a:pt x="763" y="732"/>
                  </a:lnTo>
                  <a:lnTo>
                    <a:pt x="763" y="32"/>
                  </a:lnTo>
                  <a:lnTo>
                    <a:pt x="763" y="32"/>
                  </a:lnTo>
                  <a:lnTo>
                    <a:pt x="762" y="25"/>
                  </a:lnTo>
                  <a:lnTo>
                    <a:pt x="759" y="18"/>
                  </a:lnTo>
                  <a:lnTo>
                    <a:pt x="755" y="12"/>
                  </a:lnTo>
                  <a:lnTo>
                    <a:pt x="750" y="6"/>
                  </a:lnTo>
                  <a:lnTo>
                    <a:pt x="750" y="6"/>
                  </a:lnTo>
                  <a:close/>
                  <a:moveTo>
                    <a:pt x="159" y="955"/>
                  </a:moveTo>
                  <a:lnTo>
                    <a:pt x="159" y="955"/>
                  </a:lnTo>
                  <a:lnTo>
                    <a:pt x="149" y="954"/>
                  </a:lnTo>
                  <a:lnTo>
                    <a:pt x="139" y="953"/>
                  </a:lnTo>
                  <a:lnTo>
                    <a:pt x="130" y="951"/>
                  </a:lnTo>
                  <a:lnTo>
                    <a:pt x="121" y="947"/>
                  </a:lnTo>
                  <a:lnTo>
                    <a:pt x="112" y="943"/>
                  </a:lnTo>
                  <a:lnTo>
                    <a:pt x="105" y="938"/>
                  </a:lnTo>
                  <a:lnTo>
                    <a:pt x="97" y="932"/>
                  </a:lnTo>
                  <a:lnTo>
                    <a:pt x="91" y="927"/>
                  </a:lnTo>
                  <a:lnTo>
                    <a:pt x="85" y="919"/>
                  </a:lnTo>
                  <a:lnTo>
                    <a:pt x="79" y="912"/>
                  </a:lnTo>
                  <a:lnTo>
                    <a:pt x="75" y="904"/>
                  </a:lnTo>
                  <a:lnTo>
                    <a:pt x="71" y="896"/>
                  </a:lnTo>
                  <a:lnTo>
                    <a:pt x="67" y="887"/>
                  </a:lnTo>
                  <a:lnTo>
                    <a:pt x="65" y="879"/>
                  </a:lnTo>
                  <a:lnTo>
                    <a:pt x="63" y="869"/>
                  </a:lnTo>
                  <a:lnTo>
                    <a:pt x="63" y="859"/>
                  </a:lnTo>
                  <a:lnTo>
                    <a:pt x="63" y="859"/>
                  </a:lnTo>
                  <a:lnTo>
                    <a:pt x="63" y="850"/>
                  </a:lnTo>
                  <a:lnTo>
                    <a:pt x="65" y="840"/>
                  </a:lnTo>
                  <a:lnTo>
                    <a:pt x="67" y="830"/>
                  </a:lnTo>
                  <a:lnTo>
                    <a:pt x="71" y="822"/>
                  </a:lnTo>
                  <a:lnTo>
                    <a:pt x="75" y="813"/>
                  </a:lnTo>
                  <a:lnTo>
                    <a:pt x="79" y="806"/>
                  </a:lnTo>
                  <a:lnTo>
                    <a:pt x="85" y="798"/>
                  </a:lnTo>
                  <a:lnTo>
                    <a:pt x="91" y="792"/>
                  </a:lnTo>
                  <a:lnTo>
                    <a:pt x="97" y="785"/>
                  </a:lnTo>
                  <a:lnTo>
                    <a:pt x="105" y="780"/>
                  </a:lnTo>
                  <a:lnTo>
                    <a:pt x="112" y="776"/>
                  </a:lnTo>
                  <a:lnTo>
                    <a:pt x="121" y="771"/>
                  </a:lnTo>
                  <a:lnTo>
                    <a:pt x="130" y="768"/>
                  </a:lnTo>
                  <a:lnTo>
                    <a:pt x="139" y="766"/>
                  </a:lnTo>
                  <a:lnTo>
                    <a:pt x="149" y="764"/>
                  </a:lnTo>
                  <a:lnTo>
                    <a:pt x="159" y="764"/>
                  </a:lnTo>
                  <a:lnTo>
                    <a:pt x="159" y="764"/>
                  </a:lnTo>
                  <a:lnTo>
                    <a:pt x="168" y="764"/>
                  </a:lnTo>
                  <a:lnTo>
                    <a:pt x="178" y="766"/>
                  </a:lnTo>
                  <a:lnTo>
                    <a:pt x="186" y="768"/>
                  </a:lnTo>
                  <a:lnTo>
                    <a:pt x="195" y="771"/>
                  </a:lnTo>
                  <a:lnTo>
                    <a:pt x="204" y="776"/>
                  </a:lnTo>
                  <a:lnTo>
                    <a:pt x="211" y="780"/>
                  </a:lnTo>
                  <a:lnTo>
                    <a:pt x="219" y="785"/>
                  </a:lnTo>
                  <a:lnTo>
                    <a:pt x="226" y="792"/>
                  </a:lnTo>
                  <a:lnTo>
                    <a:pt x="231" y="798"/>
                  </a:lnTo>
                  <a:lnTo>
                    <a:pt x="237" y="806"/>
                  </a:lnTo>
                  <a:lnTo>
                    <a:pt x="242" y="813"/>
                  </a:lnTo>
                  <a:lnTo>
                    <a:pt x="247" y="822"/>
                  </a:lnTo>
                  <a:lnTo>
                    <a:pt x="250" y="830"/>
                  </a:lnTo>
                  <a:lnTo>
                    <a:pt x="252" y="840"/>
                  </a:lnTo>
                  <a:lnTo>
                    <a:pt x="253" y="850"/>
                  </a:lnTo>
                  <a:lnTo>
                    <a:pt x="254" y="859"/>
                  </a:lnTo>
                  <a:lnTo>
                    <a:pt x="254" y="859"/>
                  </a:lnTo>
                  <a:lnTo>
                    <a:pt x="253" y="869"/>
                  </a:lnTo>
                  <a:lnTo>
                    <a:pt x="252" y="879"/>
                  </a:lnTo>
                  <a:lnTo>
                    <a:pt x="250" y="887"/>
                  </a:lnTo>
                  <a:lnTo>
                    <a:pt x="247" y="896"/>
                  </a:lnTo>
                  <a:lnTo>
                    <a:pt x="242" y="904"/>
                  </a:lnTo>
                  <a:lnTo>
                    <a:pt x="237" y="912"/>
                  </a:lnTo>
                  <a:lnTo>
                    <a:pt x="231" y="919"/>
                  </a:lnTo>
                  <a:lnTo>
                    <a:pt x="226" y="927"/>
                  </a:lnTo>
                  <a:lnTo>
                    <a:pt x="219" y="932"/>
                  </a:lnTo>
                  <a:lnTo>
                    <a:pt x="211" y="938"/>
                  </a:lnTo>
                  <a:lnTo>
                    <a:pt x="204" y="943"/>
                  </a:lnTo>
                  <a:lnTo>
                    <a:pt x="195" y="947"/>
                  </a:lnTo>
                  <a:lnTo>
                    <a:pt x="186" y="951"/>
                  </a:lnTo>
                  <a:lnTo>
                    <a:pt x="178" y="953"/>
                  </a:lnTo>
                  <a:lnTo>
                    <a:pt x="168" y="954"/>
                  </a:lnTo>
                  <a:lnTo>
                    <a:pt x="159" y="955"/>
                  </a:lnTo>
                  <a:lnTo>
                    <a:pt x="159" y="955"/>
                  </a:lnTo>
                  <a:close/>
                  <a:moveTo>
                    <a:pt x="604" y="827"/>
                  </a:moveTo>
                  <a:lnTo>
                    <a:pt x="604" y="827"/>
                  </a:lnTo>
                  <a:lnTo>
                    <a:pt x="594" y="827"/>
                  </a:lnTo>
                  <a:lnTo>
                    <a:pt x="584" y="825"/>
                  </a:lnTo>
                  <a:lnTo>
                    <a:pt x="575" y="823"/>
                  </a:lnTo>
                  <a:lnTo>
                    <a:pt x="566" y="820"/>
                  </a:lnTo>
                  <a:lnTo>
                    <a:pt x="558" y="815"/>
                  </a:lnTo>
                  <a:lnTo>
                    <a:pt x="550" y="811"/>
                  </a:lnTo>
                  <a:lnTo>
                    <a:pt x="543" y="806"/>
                  </a:lnTo>
                  <a:lnTo>
                    <a:pt x="536" y="799"/>
                  </a:lnTo>
                  <a:lnTo>
                    <a:pt x="530" y="793"/>
                  </a:lnTo>
                  <a:lnTo>
                    <a:pt x="524" y="785"/>
                  </a:lnTo>
                  <a:lnTo>
                    <a:pt x="520" y="778"/>
                  </a:lnTo>
                  <a:lnTo>
                    <a:pt x="516" y="769"/>
                  </a:lnTo>
                  <a:lnTo>
                    <a:pt x="513" y="761"/>
                  </a:lnTo>
                  <a:lnTo>
                    <a:pt x="510" y="751"/>
                  </a:lnTo>
                  <a:lnTo>
                    <a:pt x="508" y="741"/>
                  </a:lnTo>
                  <a:lnTo>
                    <a:pt x="508" y="732"/>
                  </a:lnTo>
                  <a:lnTo>
                    <a:pt x="508" y="732"/>
                  </a:lnTo>
                  <a:lnTo>
                    <a:pt x="508" y="722"/>
                  </a:lnTo>
                  <a:lnTo>
                    <a:pt x="510" y="712"/>
                  </a:lnTo>
                  <a:lnTo>
                    <a:pt x="513" y="704"/>
                  </a:lnTo>
                  <a:lnTo>
                    <a:pt x="516" y="695"/>
                  </a:lnTo>
                  <a:lnTo>
                    <a:pt x="520" y="687"/>
                  </a:lnTo>
                  <a:lnTo>
                    <a:pt x="524" y="679"/>
                  </a:lnTo>
                  <a:lnTo>
                    <a:pt x="530" y="672"/>
                  </a:lnTo>
                  <a:lnTo>
                    <a:pt x="536" y="664"/>
                  </a:lnTo>
                  <a:lnTo>
                    <a:pt x="543" y="659"/>
                  </a:lnTo>
                  <a:lnTo>
                    <a:pt x="550" y="652"/>
                  </a:lnTo>
                  <a:lnTo>
                    <a:pt x="558" y="648"/>
                  </a:lnTo>
                  <a:lnTo>
                    <a:pt x="566" y="644"/>
                  </a:lnTo>
                  <a:lnTo>
                    <a:pt x="575" y="640"/>
                  </a:lnTo>
                  <a:lnTo>
                    <a:pt x="584" y="638"/>
                  </a:lnTo>
                  <a:lnTo>
                    <a:pt x="594" y="637"/>
                  </a:lnTo>
                  <a:lnTo>
                    <a:pt x="604" y="636"/>
                  </a:lnTo>
                  <a:lnTo>
                    <a:pt x="604" y="636"/>
                  </a:lnTo>
                  <a:lnTo>
                    <a:pt x="613" y="637"/>
                  </a:lnTo>
                  <a:lnTo>
                    <a:pt x="623" y="638"/>
                  </a:lnTo>
                  <a:lnTo>
                    <a:pt x="632" y="640"/>
                  </a:lnTo>
                  <a:lnTo>
                    <a:pt x="640" y="644"/>
                  </a:lnTo>
                  <a:lnTo>
                    <a:pt x="649" y="648"/>
                  </a:lnTo>
                  <a:lnTo>
                    <a:pt x="656" y="652"/>
                  </a:lnTo>
                  <a:lnTo>
                    <a:pt x="664" y="659"/>
                  </a:lnTo>
                  <a:lnTo>
                    <a:pt x="671" y="664"/>
                  </a:lnTo>
                  <a:lnTo>
                    <a:pt x="677" y="672"/>
                  </a:lnTo>
                  <a:lnTo>
                    <a:pt x="682" y="679"/>
                  </a:lnTo>
                  <a:lnTo>
                    <a:pt x="688" y="687"/>
                  </a:lnTo>
                  <a:lnTo>
                    <a:pt x="692" y="695"/>
                  </a:lnTo>
                  <a:lnTo>
                    <a:pt x="695" y="704"/>
                  </a:lnTo>
                  <a:lnTo>
                    <a:pt x="697" y="712"/>
                  </a:lnTo>
                  <a:lnTo>
                    <a:pt x="698" y="722"/>
                  </a:lnTo>
                  <a:lnTo>
                    <a:pt x="699" y="732"/>
                  </a:lnTo>
                  <a:lnTo>
                    <a:pt x="699" y="732"/>
                  </a:lnTo>
                  <a:lnTo>
                    <a:pt x="698" y="741"/>
                  </a:lnTo>
                  <a:lnTo>
                    <a:pt x="697" y="751"/>
                  </a:lnTo>
                  <a:lnTo>
                    <a:pt x="695" y="761"/>
                  </a:lnTo>
                  <a:lnTo>
                    <a:pt x="692" y="769"/>
                  </a:lnTo>
                  <a:lnTo>
                    <a:pt x="688" y="778"/>
                  </a:lnTo>
                  <a:lnTo>
                    <a:pt x="682" y="785"/>
                  </a:lnTo>
                  <a:lnTo>
                    <a:pt x="677" y="793"/>
                  </a:lnTo>
                  <a:lnTo>
                    <a:pt x="671" y="799"/>
                  </a:lnTo>
                  <a:lnTo>
                    <a:pt x="664" y="806"/>
                  </a:lnTo>
                  <a:lnTo>
                    <a:pt x="656" y="811"/>
                  </a:lnTo>
                  <a:lnTo>
                    <a:pt x="649" y="815"/>
                  </a:lnTo>
                  <a:lnTo>
                    <a:pt x="640" y="820"/>
                  </a:lnTo>
                  <a:lnTo>
                    <a:pt x="632" y="823"/>
                  </a:lnTo>
                  <a:lnTo>
                    <a:pt x="623" y="825"/>
                  </a:lnTo>
                  <a:lnTo>
                    <a:pt x="613" y="827"/>
                  </a:lnTo>
                  <a:lnTo>
                    <a:pt x="604" y="827"/>
                  </a:lnTo>
                  <a:lnTo>
                    <a:pt x="604" y="827"/>
                  </a:lnTo>
                  <a:close/>
                  <a:moveTo>
                    <a:pt x="699" y="135"/>
                  </a:moveTo>
                  <a:lnTo>
                    <a:pt x="317" y="245"/>
                  </a:lnTo>
                  <a:lnTo>
                    <a:pt x="317" y="183"/>
                  </a:lnTo>
                  <a:lnTo>
                    <a:pt x="699" y="74"/>
                  </a:lnTo>
                  <a:lnTo>
                    <a:pt x="699" y="1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7" name="Freeform 57"/>
            <p:cNvSpPr>
              <a:spLocks noEditPoints="1"/>
            </p:cNvSpPr>
            <p:nvPr/>
          </p:nvSpPr>
          <p:spPr bwMode="auto">
            <a:xfrm>
              <a:off x="10797873" y="3536270"/>
              <a:ext cx="323850" cy="323850"/>
            </a:xfrm>
            <a:custGeom>
              <a:avLst/>
              <a:gdLst>
                <a:gd name="T0" fmla="*/ 311 w 1018"/>
                <a:gd name="T1" fmla="*/ 41 h 1018"/>
                <a:gd name="T2" fmla="*/ 117 w 1018"/>
                <a:gd name="T3" fmla="*/ 186 h 1018"/>
                <a:gd name="T4" fmla="*/ 10 w 1018"/>
                <a:gd name="T5" fmla="*/ 407 h 1018"/>
                <a:gd name="T6" fmla="*/ 16 w 1018"/>
                <a:gd name="T7" fmla="*/ 636 h 1018"/>
                <a:gd name="T8" fmla="*/ 133 w 1018"/>
                <a:gd name="T9" fmla="*/ 851 h 1018"/>
                <a:gd name="T10" fmla="*/ 334 w 1018"/>
                <a:gd name="T11" fmla="*/ 987 h 1018"/>
                <a:gd name="T12" fmla="*/ 561 w 1018"/>
                <a:gd name="T13" fmla="*/ 1015 h 1018"/>
                <a:gd name="T14" fmla="*/ 794 w 1018"/>
                <a:gd name="T15" fmla="*/ 931 h 1018"/>
                <a:gd name="T16" fmla="*/ 957 w 1018"/>
                <a:gd name="T17" fmla="*/ 751 h 1018"/>
                <a:gd name="T18" fmla="*/ 1018 w 1018"/>
                <a:gd name="T19" fmla="*/ 510 h 1018"/>
                <a:gd name="T20" fmla="*/ 967 w 1018"/>
                <a:gd name="T21" fmla="*/ 289 h 1018"/>
                <a:gd name="T22" fmla="*/ 813 w 1018"/>
                <a:gd name="T23" fmla="*/ 102 h 1018"/>
                <a:gd name="T24" fmla="*/ 587 w 1018"/>
                <a:gd name="T25" fmla="*/ 6 h 1018"/>
                <a:gd name="T26" fmla="*/ 419 w 1018"/>
                <a:gd name="T27" fmla="*/ 945 h 1018"/>
                <a:gd name="T28" fmla="*/ 226 w 1018"/>
                <a:gd name="T29" fmla="*/ 853 h 1018"/>
                <a:gd name="T30" fmla="*/ 98 w 1018"/>
                <a:gd name="T31" fmla="*/ 682 h 1018"/>
                <a:gd name="T32" fmla="*/ 64 w 1018"/>
                <a:gd name="T33" fmla="*/ 486 h 1018"/>
                <a:gd name="T34" fmla="*/ 128 w 1018"/>
                <a:gd name="T35" fmla="*/ 279 h 1018"/>
                <a:gd name="T36" fmla="*/ 279 w 1018"/>
                <a:gd name="T37" fmla="*/ 129 h 1018"/>
                <a:gd name="T38" fmla="*/ 486 w 1018"/>
                <a:gd name="T39" fmla="*/ 64 h 1018"/>
                <a:gd name="T40" fmla="*/ 682 w 1018"/>
                <a:gd name="T41" fmla="*/ 99 h 1018"/>
                <a:gd name="T42" fmla="*/ 853 w 1018"/>
                <a:gd name="T43" fmla="*/ 226 h 1018"/>
                <a:gd name="T44" fmla="*/ 945 w 1018"/>
                <a:gd name="T45" fmla="*/ 419 h 1018"/>
                <a:gd name="T46" fmla="*/ 941 w 1018"/>
                <a:gd name="T47" fmla="*/ 620 h 1018"/>
                <a:gd name="T48" fmla="*/ 839 w 1018"/>
                <a:gd name="T49" fmla="*/ 808 h 1018"/>
                <a:gd name="T50" fmla="*/ 662 w 1018"/>
                <a:gd name="T51" fmla="*/ 927 h 1018"/>
                <a:gd name="T52" fmla="*/ 509 w 1018"/>
                <a:gd name="T53" fmla="*/ 414 h 1018"/>
                <a:gd name="T54" fmla="*/ 430 w 1018"/>
                <a:gd name="T55" fmla="*/ 456 h 1018"/>
                <a:gd name="T56" fmla="*/ 418 w 1018"/>
                <a:gd name="T57" fmla="*/ 537 h 1018"/>
                <a:gd name="T58" fmla="*/ 480 w 1018"/>
                <a:gd name="T59" fmla="*/ 601 h 1018"/>
                <a:gd name="T60" fmla="*/ 562 w 1018"/>
                <a:gd name="T61" fmla="*/ 588 h 1018"/>
                <a:gd name="T62" fmla="*/ 605 w 1018"/>
                <a:gd name="T63" fmla="*/ 510 h 1018"/>
                <a:gd name="T64" fmla="*/ 569 w 1018"/>
                <a:gd name="T65" fmla="*/ 436 h 1018"/>
                <a:gd name="T66" fmla="*/ 509 w 1018"/>
                <a:gd name="T67" fmla="*/ 541 h 1018"/>
                <a:gd name="T68" fmla="*/ 478 w 1018"/>
                <a:gd name="T69" fmla="*/ 503 h 1018"/>
                <a:gd name="T70" fmla="*/ 521 w 1018"/>
                <a:gd name="T71" fmla="*/ 479 h 1018"/>
                <a:gd name="T72" fmla="*/ 535 w 1018"/>
                <a:gd name="T73" fmla="*/ 527 h 1018"/>
                <a:gd name="T74" fmla="*/ 476 w 1018"/>
                <a:gd name="T75" fmla="*/ 825 h 1018"/>
                <a:gd name="T76" fmla="*/ 331 w 1018"/>
                <a:gd name="T77" fmla="*/ 772 h 1018"/>
                <a:gd name="T78" fmla="*/ 229 w 1018"/>
                <a:gd name="T79" fmla="*/ 661 h 1018"/>
                <a:gd name="T80" fmla="*/ 191 w 1018"/>
                <a:gd name="T81" fmla="*/ 510 h 1018"/>
                <a:gd name="T82" fmla="*/ 159 w 1018"/>
                <a:gd name="T83" fmla="*/ 477 h 1018"/>
                <a:gd name="T84" fmla="*/ 127 w 1018"/>
                <a:gd name="T85" fmla="*/ 529 h 1018"/>
                <a:gd name="T86" fmla="*/ 183 w 1018"/>
                <a:gd name="T87" fmla="*/ 707 h 1018"/>
                <a:gd name="T88" fmla="*/ 311 w 1018"/>
                <a:gd name="T89" fmla="*/ 836 h 1018"/>
                <a:gd name="T90" fmla="*/ 489 w 1018"/>
                <a:gd name="T91" fmla="*/ 890 h 1018"/>
                <a:gd name="T92" fmla="*/ 540 w 1018"/>
                <a:gd name="T93" fmla="*/ 859 h 1018"/>
                <a:gd name="T94" fmla="*/ 509 w 1018"/>
                <a:gd name="T95" fmla="*/ 827 h 1018"/>
                <a:gd name="T96" fmla="*/ 477 w 1018"/>
                <a:gd name="T97" fmla="*/ 160 h 1018"/>
                <a:gd name="T98" fmla="*/ 509 w 1018"/>
                <a:gd name="T99" fmla="*/ 191 h 1018"/>
                <a:gd name="T100" fmla="*/ 661 w 1018"/>
                <a:gd name="T101" fmla="*/ 230 h 1018"/>
                <a:gd name="T102" fmla="*/ 772 w 1018"/>
                <a:gd name="T103" fmla="*/ 331 h 1018"/>
                <a:gd name="T104" fmla="*/ 826 w 1018"/>
                <a:gd name="T105" fmla="*/ 476 h 1018"/>
                <a:gd name="T106" fmla="*/ 853 w 1018"/>
                <a:gd name="T107" fmla="*/ 541 h 1018"/>
                <a:gd name="T108" fmla="*/ 890 w 1018"/>
                <a:gd name="T109" fmla="*/ 510 h 1018"/>
                <a:gd name="T110" fmla="*/ 853 w 1018"/>
                <a:gd name="T111" fmla="*/ 344 h 1018"/>
                <a:gd name="T112" fmla="*/ 737 w 1018"/>
                <a:gd name="T113" fmla="*/ 204 h 1018"/>
                <a:gd name="T114" fmla="*/ 567 w 1018"/>
                <a:gd name="T115" fmla="*/ 1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509" y="0"/>
                  </a:moveTo>
                  <a:lnTo>
                    <a:pt x="509" y="0"/>
                  </a:lnTo>
                  <a:lnTo>
                    <a:pt x="482" y="1"/>
                  </a:lnTo>
                  <a:lnTo>
                    <a:pt x="457" y="3"/>
                  </a:lnTo>
                  <a:lnTo>
                    <a:pt x="432" y="6"/>
                  </a:lnTo>
                  <a:lnTo>
                    <a:pt x="406" y="11"/>
                  </a:lnTo>
                  <a:lnTo>
                    <a:pt x="382" y="16"/>
                  </a:lnTo>
                  <a:lnTo>
                    <a:pt x="358" y="24"/>
                  </a:lnTo>
                  <a:lnTo>
                    <a:pt x="334" y="31"/>
                  </a:lnTo>
                  <a:lnTo>
                    <a:pt x="311" y="41"/>
                  </a:lnTo>
                  <a:lnTo>
                    <a:pt x="288" y="50"/>
                  </a:lnTo>
                  <a:lnTo>
                    <a:pt x="267" y="62"/>
                  </a:lnTo>
                  <a:lnTo>
                    <a:pt x="245" y="74"/>
                  </a:lnTo>
                  <a:lnTo>
                    <a:pt x="225" y="87"/>
                  </a:lnTo>
                  <a:lnTo>
                    <a:pt x="205" y="102"/>
                  </a:lnTo>
                  <a:lnTo>
                    <a:pt x="185" y="117"/>
                  </a:lnTo>
                  <a:lnTo>
                    <a:pt x="167" y="133"/>
                  </a:lnTo>
                  <a:lnTo>
                    <a:pt x="150" y="149"/>
                  </a:lnTo>
                  <a:lnTo>
                    <a:pt x="133" y="167"/>
                  </a:lnTo>
                  <a:lnTo>
                    <a:pt x="117" y="186"/>
                  </a:lnTo>
                  <a:lnTo>
                    <a:pt x="102" y="205"/>
                  </a:lnTo>
                  <a:lnTo>
                    <a:pt x="88" y="225"/>
                  </a:lnTo>
                  <a:lnTo>
                    <a:pt x="74" y="246"/>
                  </a:lnTo>
                  <a:lnTo>
                    <a:pt x="62" y="267"/>
                  </a:lnTo>
                  <a:lnTo>
                    <a:pt x="50" y="289"/>
                  </a:lnTo>
                  <a:lnTo>
                    <a:pt x="40" y="311"/>
                  </a:lnTo>
                  <a:lnTo>
                    <a:pt x="31" y="335"/>
                  </a:lnTo>
                  <a:lnTo>
                    <a:pt x="23" y="358"/>
                  </a:lnTo>
                  <a:lnTo>
                    <a:pt x="16" y="382"/>
                  </a:lnTo>
                  <a:lnTo>
                    <a:pt x="10" y="407"/>
                  </a:lnTo>
                  <a:lnTo>
                    <a:pt x="6" y="431"/>
                  </a:lnTo>
                  <a:lnTo>
                    <a:pt x="3" y="457"/>
                  </a:lnTo>
                  <a:lnTo>
                    <a:pt x="1" y="483"/>
                  </a:lnTo>
                  <a:lnTo>
                    <a:pt x="0" y="510"/>
                  </a:lnTo>
                  <a:lnTo>
                    <a:pt x="0" y="510"/>
                  </a:lnTo>
                  <a:lnTo>
                    <a:pt x="1" y="535"/>
                  </a:lnTo>
                  <a:lnTo>
                    <a:pt x="3" y="561"/>
                  </a:lnTo>
                  <a:lnTo>
                    <a:pt x="6" y="587"/>
                  </a:lnTo>
                  <a:lnTo>
                    <a:pt x="10" y="611"/>
                  </a:lnTo>
                  <a:lnTo>
                    <a:pt x="16" y="636"/>
                  </a:lnTo>
                  <a:lnTo>
                    <a:pt x="23" y="660"/>
                  </a:lnTo>
                  <a:lnTo>
                    <a:pt x="31" y="683"/>
                  </a:lnTo>
                  <a:lnTo>
                    <a:pt x="40" y="707"/>
                  </a:lnTo>
                  <a:lnTo>
                    <a:pt x="50" y="729"/>
                  </a:lnTo>
                  <a:lnTo>
                    <a:pt x="62" y="751"/>
                  </a:lnTo>
                  <a:lnTo>
                    <a:pt x="74" y="772"/>
                  </a:lnTo>
                  <a:lnTo>
                    <a:pt x="88" y="794"/>
                  </a:lnTo>
                  <a:lnTo>
                    <a:pt x="102" y="813"/>
                  </a:lnTo>
                  <a:lnTo>
                    <a:pt x="117" y="832"/>
                  </a:lnTo>
                  <a:lnTo>
                    <a:pt x="133" y="851"/>
                  </a:lnTo>
                  <a:lnTo>
                    <a:pt x="150" y="869"/>
                  </a:lnTo>
                  <a:lnTo>
                    <a:pt x="167" y="886"/>
                  </a:lnTo>
                  <a:lnTo>
                    <a:pt x="185" y="901"/>
                  </a:lnTo>
                  <a:lnTo>
                    <a:pt x="205" y="917"/>
                  </a:lnTo>
                  <a:lnTo>
                    <a:pt x="225" y="931"/>
                  </a:lnTo>
                  <a:lnTo>
                    <a:pt x="245" y="944"/>
                  </a:lnTo>
                  <a:lnTo>
                    <a:pt x="267" y="957"/>
                  </a:lnTo>
                  <a:lnTo>
                    <a:pt x="288" y="968"/>
                  </a:lnTo>
                  <a:lnTo>
                    <a:pt x="311" y="978"/>
                  </a:lnTo>
                  <a:lnTo>
                    <a:pt x="334" y="987"/>
                  </a:lnTo>
                  <a:lnTo>
                    <a:pt x="358" y="996"/>
                  </a:lnTo>
                  <a:lnTo>
                    <a:pt x="382" y="1002"/>
                  </a:lnTo>
                  <a:lnTo>
                    <a:pt x="406" y="1007"/>
                  </a:lnTo>
                  <a:lnTo>
                    <a:pt x="432" y="1012"/>
                  </a:lnTo>
                  <a:lnTo>
                    <a:pt x="457" y="1015"/>
                  </a:lnTo>
                  <a:lnTo>
                    <a:pt x="482" y="1017"/>
                  </a:lnTo>
                  <a:lnTo>
                    <a:pt x="509" y="1018"/>
                  </a:lnTo>
                  <a:lnTo>
                    <a:pt x="509" y="1018"/>
                  </a:lnTo>
                  <a:lnTo>
                    <a:pt x="535" y="1017"/>
                  </a:lnTo>
                  <a:lnTo>
                    <a:pt x="561" y="1015"/>
                  </a:lnTo>
                  <a:lnTo>
                    <a:pt x="587" y="1012"/>
                  </a:lnTo>
                  <a:lnTo>
                    <a:pt x="611" y="1007"/>
                  </a:lnTo>
                  <a:lnTo>
                    <a:pt x="636" y="1002"/>
                  </a:lnTo>
                  <a:lnTo>
                    <a:pt x="661" y="996"/>
                  </a:lnTo>
                  <a:lnTo>
                    <a:pt x="684" y="987"/>
                  </a:lnTo>
                  <a:lnTo>
                    <a:pt x="707" y="978"/>
                  </a:lnTo>
                  <a:lnTo>
                    <a:pt x="729" y="968"/>
                  </a:lnTo>
                  <a:lnTo>
                    <a:pt x="752" y="957"/>
                  </a:lnTo>
                  <a:lnTo>
                    <a:pt x="772" y="944"/>
                  </a:lnTo>
                  <a:lnTo>
                    <a:pt x="794" y="931"/>
                  </a:lnTo>
                  <a:lnTo>
                    <a:pt x="813" y="917"/>
                  </a:lnTo>
                  <a:lnTo>
                    <a:pt x="832" y="901"/>
                  </a:lnTo>
                  <a:lnTo>
                    <a:pt x="850" y="886"/>
                  </a:lnTo>
                  <a:lnTo>
                    <a:pt x="869" y="869"/>
                  </a:lnTo>
                  <a:lnTo>
                    <a:pt x="886" y="851"/>
                  </a:lnTo>
                  <a:lnTo>
                    <a:pt x="902" y="832"/>
                  </a:lnTo>
                  <a:lnTo>
                    <a:pt x="917" y="813"/>
                  </a:lnTo>
                  <a:lnTo>
                    <a:pt x="931" y="794"/>
                  </a:lnTo>
                  <a:lnTo>
                    <a:pt x="944" y="772"/>
                  </a:lnTo>
                  <a:lnTo>
                    <a:pt x="957" y="751"/>
                  </a:lnTo>
                  <a:lnTo>
                    <a:pt x="967" y="729"/>
                  </a:lnTo>
                  <a:lnTo>
                    <a:pt x="978" y="707"/>
                  </a:lnTo>
                  <a:lnTo>
                    <a:pt x="987" y="683"/>
                  </a:lnTo>
                  <a:lnTo>
                    <a:pt x="995" y="660"/>
                  </a:lnTo>
                  <a:lnTo>
                    <a:pt x="1002" y="636"/>
                  </a:lnTo>
                  <a:lnTo>
                    <a:pt x="1007" y="611"/>
                  </a:lnTo>
                  <a:lnTo>
                    <a:pt x="1012" y="587"/>
                  </a:lnTo>
                  <a:lnTo>
                    <a:pt x="1016" y="561"/>
                  </a:lnTo>
                  <a:lnTo>
                    <a:pt x="1017" y="535"/>
                  </a:lnTo>
                  <a:lnTo>
                    <a:pt x="1018" y="510"/>
                  </a:lnTo>
                  <a:lnTo>
                    <a:pt x="1018" y="510"/>
                  </a:lnTo>
                  <a:lnTo>
                    <a:pt x="1017" y="483"/>
                  </a:lnTo>
                  <a:lnTo>
                    <a:pt x="1016" y="457"/>
                  </a:lnTo>
                  <a:lnTo>
                    <a:pt x="1012" y="431"/>
                  </a:lnTo>
                  <a:lnTo>
                    <a:pt x="1007" y="407"/>
                  </a:lnTo>
                  <a:lnTo>
                    <a:pt x="1002" y="382"/>
                  </a:lnTo>
                  <a:lnTo>
                    <a:pt x="995" y="358"/>
                  </a:lnTo>
                  <a:lnTo>
                    <a:pt x="987" y="335"/>
                  </a:lnTo>
                  <a:lnTo>
                    <a:pt x="978" y="311"/>
                  </a:lnTo>
                  <a:lnTo>
                    <a:pt x="967" y="289"/>
                  </a:lnTo>
                  <a:lnTo>
                    <a:pt x="957" y="267"/>
                  </a:lnTo>
                  <a:lnTo>
                    <a:pt x="944" y="246"/>
                  </a:lnTo>
                  <a:lnTo>
                    <a:pt x="931" y="225"/>
                  </a:lnTo>
                  <a:lnTo>
                    <a:pt x="917" y="205"/>
                  </a:lnTo>
                  <a:lnTo>
                    <a:pt x="902" y="186"/>
                  </a:lnTo>
                  <a:lnTo>
                    <a:pt x="886" y="167"/>
                  </a:lnTo>
                  <a:lnTo>
                    <a:pt x="869" y="149"/>
                  </a:lnTo>
                  <a:lnTo>
                    <a:pt x="850" y="133"/>
                  </a:lnTo>
                  <a:lnTo>
                    <a:pt x="832" y="117"/>
                  </a:lnTo>
                  <a:lnTo>
                    <a:pt x="813" y="102"/>
                  </a:lnTo>
                  <a:lnTo>
                    <a:pt x="794" y="87"/>
                  </a:lnTo>
                  <a:lnTo>
                    <a:pt x="772" y="74"/>
                  </a:lnTo>
                  <a:lnTo>
                    <a:pt x="752" y="62"/>
                  </a:lnTo>
                  <a:lnTo>
                    <a:pt x="729" y="50"/>
                  </a:lnTo>
                  <a:lnTo>
                    <a:pt x="707" y="41"/>
                  </a:lnTo>
                  <a:lnTo>
                    <a:pt x="684" y="31"/>
                  </a:lnTo>
                  <a:lnTo>
                    <a:pt x="661" y="24"/>
                  </a:lnTo>
                  <a:lnTo>
                    <a:pt x="636" y="16"/>
                  </a:lnTo>
                  <a:lnTo>
                    <a:pt x="611" y="11"/>
                  </a:lnTo>
                  <a:lnTo>
                    <a:pt x="587" y="6"/>
                  </a:lnTo>
                  <a:lnTo>
                    <a:pt x="561" y="3"/>
                  </a:lnTo>
                  <a:lnTo>
                    <a:pt x="535" y="1"/>
                  </a:lnTo>
                  <a:lnTo>
                    <a:pt x="509" y="0"/>
                  </a:lnTo>
                  <a:lnTo>
                    <a:pt x="509" y="0"/>
                  </a:lnTo>
                  <a:close/>
                  <a:moveTo>
                    <a:pt x="509" y="955"/>
                  </a:moveTo>
                  <a:lnTo>
                    <a:pt x="509" y="955"/>
                  </a:lnTo>
                  <a:lnTo>
                    <a:pt x="486" y="954"/>
                  </a:lnTo>
                  <a:lnTo>
                    <a:pt x="463" y="952"/>
                  </a:lnTo>
                  <a:lnTo>
                    <a:pt x="442" y="949"/>
                  </a:lnTo>
                  <a:lnTo>
                    <a:pt x="419" y="945"/>
                  </a:lnTo>
                  <a:lnTo>
                    <a:pt x="398" y="940"/>
                  </a:lnTo>
                  <a:lnTo>
                    <a:pt x="376" y="934"/>
                  </a:lnTo>
                  <a:lnTo>
                    <a:pt x="356" y="927"/>
                  </a:lnTo>
                  <a:lnTo>
                    <a:pt x="335" y="919"/>
                  </a:lnTo>
                  <a:lnTo>
                    <a:pt x="316" y="911"/>
                  </a:lnTo>
                  <a:lnTo>
                    <a:pt x="297" y="900"/>
                  </a:lnTo>
                  <a:lnTo>
                    <a:pt x="279" y="889"/>
                  </a:lnTo>
                  <a:lnTo>
                    <a:pt x="260" y="879"/>
                  </a:lnTo>
                  <a:lnTo>
                    <a:pt x="243" y="866"/>
                  </a:lnTo>
                  <a:lnTo>
                    <a:pt x="226" y="853"/>
                  </a:lnTo>
                  <a:lnTo>
                    <a:pt x="210" y="839"/>
                  </a:lnTo>
                  <a:lnTo>
                    <a:pt x="194" y="824"/>
                  </a:lnTo>
                  <a:lnTo>
                    <a:pt x="180" y="808"/>
                  </a:lnTo>
                  <a:lnTo>
                    <a:pt x="166" y="792"/>
                  </a:lnTo>
                  <a:lnTo>
                    <a:pt x="152" y="776"/>
                  </a:lnTo>
                  <a:lnTo>
                    <a:pt x="140" y="757"/>
                  </a:lnTo>
                  <a:lnTo>
                    <a:pt x="128" y="740"/>
                  </a:lnTo>
                  <a:lnTo>
                    <a:pt x="118" y="721"/>
                  </a:lnTo>
                  <a:lnTo>
                    <a:pt x="108" y="702"/>
                  </a:lnTo>
                  <a:lnTo>
                    <a:pt x="98" y="682"/>
                  </a:lnTo>
                  <a:lnTo>
                    <a:pt x="91" y="662"/>
                  </a:lnTo>
                  <a:lnTo>
                    <a:pt x="83" y="642"/>
                  </a:lnTo>
                  <a:lnTo>
                    <a:pt x="78" y="620"/>
                  </a:lnTo>
                  <a:lnTo>
                    <a:pt x="73" y="599"/>
                  </a:lnTo>
                  <a:lnTo>
                    <a:pt x="69" y="577"/>
                  </a:lnTo>
                  <a:lnTo>
                    <a:pt x="66" y="555"/>
                  </a:lnTo>
                  <a:lnTo>
                    <a:pt x="64" y="532"/>
                  </a:lnTo>
                  <a:lnTo>
                    <a:pt x="64" y="510"/>
                  </a:lnTo>
                  <a:lnTo>
                    <a:pt x="64" y="510"/>
                  </a:lnTo>
                  <a:lnTo>
                    <a:pt x="64" y="486"/>
                  </a:lnTo>
                  <a:lnTo>
                    <a:pt x="66" y="463"/>
                  </a:lnTo>
                  <a:lnTo>
                    <a:pt x="69" y="441"/>
                  </a:lnTo>
                  <a:lnTo>
                    <a:pt x="73" y="419"/>
                  </a:lnTo>
                  <a:lnTo>
                    <a:pt x="78" y="398"/>
                  </a:lnTo>
                  <a:lnTo>
                    <a:pt x="83" y="376"/>
                  </a:lnTo>
                  <a:lnTo>
                    <a:pt x="91" y="356"/>
                  </a:lnTo>
                  <a:lnTo>
                    <a:pt x="98" y="336"/>
                  </a:lnTo>
                  <a:lnTo>
                    <a:pt x="108" y="316"/>
                  </a:lnTo>
                  <a:lnTo>
                    <a:pt x="118" y="297"/>
                  </a:lnTo>
                  <a:lnTo>
                    <a:pt x="128" y="279"/>
                  </a:lnTo>
                  <a:lnTo>
                    <a:pt x="140" y="261"/>
                  </a:lnTo>
                  <a:lnTo>
                    <a:pt x="152" y="242"/>
                  </a:lnTo>
                  <a:lnTo>
                    <a:pt x="166" y="226"/>
                  </a:lnTo>
                  <a:lnTo>
                    <a:pt x="180" y="210"/>
                  </a:lnTo>
                  <a:lnTo>
                    <a:pt x="194" y="194"/>
                  </a:lnTo>
                  <a:lnTo>
                    <a:pt x="210" y="180"/>
                  </a:lnTo>
                  <a:lnTo>
                    <a:pt x="226" y="165"/>
                  </a:lnTo>
                  <a:lnTo>
                    <a:pt x="243" y="152"/>
                  </a:lnTo>
                  <a:lnTo>
                    <a:pt x="260" y="140"/>
                  </a:lnTo>
                  <a:lnTo>
                    <a:pt x="279" y="129"/>
                  </a:lnTo>
                  <a:lnTo>
                    <a:pt x="297" y="118"/>
                  </a:lnTo>
                  <a:lnTo>
                    <a:pt x="316" y="108"/>
                  </a:lnTo>
                  <a:lnTo>
                    <a:pt x="335" y="99"/>
                  </a:lnTo>
                  <a:lnTo>
                    <a:pt x="356" y="91"/>
                  </a:lnTo>
                  <a:lnTo>
                    <a:pt x="376" y="84"/>
                  </a:lnTo>
                  <a:lnTo>
                    <a:pt x="398" y="78"/>
                  </a:lnTo>
                  <a:lnTo>
                    <a:pt x="419" y="73"/>
                  </a:lnTo>
                  <a:lnTo>
                    <a:pt x="442" y="69"/>
                  </a:lnTo>
                  <a:lnTo>
                    <a:pt x="463" y="66"/>
                  </a:lnTo>
                  <a:lnTo>
                    <a:pt x="486" y="64"/>
                  </a:lnTo>
                  <a:lnTo>
                    <a:pt x="509" y="64"/>
                  </a:lnTo>
                  <a:lnTo>
                    <a:pt x="509" y="64"/>
                  </a:lnTo>
                  <a:lnTo>
                    <a:pt x="532" y="64"/>
                  </a:lnTo>
                  <a:lnTo>
                    <a:pt x="554" y="66"/>
                  </a:lnTo>
                  <a:lnTo>
                    <a:pt x="577" y="69"/>
                  </a:lnTo>
                  <a:lnTo>
                    <a:pt x="598" y="73"/>
                  </a:lnTo>
                  <a:lnTo>
                    <a:pt x="620" y="78"/>
                  </a:lnTo>
                  <a:lnTo>
                    <a:pt x="641" y="84"/>
                  </a:lnTo>
                  <a:lnTo>
                    <a:pt x="662" y="91"/>
                  </a:lnTo>
                  <a:lnTo>
                    <a:pt x="682" y="99"/>
                  </a:lnTo>
                  <a:lnTo>
                    <a:pt x="702" y="108"/>
                  </a:lnTo>
                  <a:lnTo>
                    <a:pt x="721" y="118"/>
                  </a:lnTo>
                  <a:lnTo>
                    <a:pt x="740" y="129"/>
                  </a:lnTo>
                  <a:lnTo>
                    <a:pt x="758" y="140"/>
                  </a:lnTo>
                  <a:lnTo>
                    <a:pt x="775" y="152"/>
                  </a:lnTo>
                  <a:lnTo>
                    <a:pt x="793" y="165"/>
                  </a:lnTo>
                  <a:lnTo>
                    <a:pt x="809" y="180"/>
                  </a:lnTo>
                  <a:lnTo>
                    <a:pt x="824" y="194"/>
                  </a:lnTo>
                  <a:lnTo>
                    <a:pt x="839" y="210"/>
                  </a:lnTo>
                  <a:lnTo>
                    <a:pt x="853" y="226"/>
                  </a:lnTo>
                  <a:lnTo>
                    <a:pt x="865" y="242"/>
                  </a:lnTo>
                  <a:lnTo>
                    <a:pt x="878" y="261"/>
                  </a:lnTo>
                  <a:lnTo>
                    <a:pt x="890" y="279"/>
                  </a:lnTo>
                  <a:lnTo>
                    <a:pt x="901" y="297"/>
                  </a:lnTo>
                  <a:lnTo>
                    <a:pt x="911" y="316"/>
                  </a:lnTo>
                  <a:lnTo>
                    <a:pt x="919" y="336"/>
                  </a:lnTo>
                  <a:lnTo>
                    <a:pt x="928" y="356"/>
                  </a:lnTo>
                  <a:lnTo>
                    <a:pt x="934" y="376"/>
                  </a:lnTo>
                  <a:lnTo>
                    <a:pt x="941" y="398"/>
                  </a:lnTo>
                  <a:lnTo>
                    <a:pt x="945" y="419"/>
                  </a:lnTo>
                  <a:lnTo>
                    <a:pt x="949" y="441"/>
                  </a:lnTo>
                  <a:lnTo>
                    <a:pt x="952" y="463"/>
                  </a:lnTo>
                  <a:lnTo>
                    <a:pt x="953" y="486"/>
                  </a:lnTo>
                  <a:lnTo>
                    <a:pt x="955" y="510"/>
                  </a:lnTo>
                  <a:lnTo>
                    <a:pt x="955" y="510"/>
                  </a:lnTo>
                  <a:lnTo>
                    <a:pt x="953" y="532"/>
                  </a:lnTo>
                  <a:lnTo>
                    <a:pt x="952" y="555"/>
                  </a:lnTo>
                  <a:lnTo>
                    <a:pt x="949" y="577"/>
                  </a:lnTo>
                  <a:lnTo>
                    <a:pt x="945" y="599"/>
                  </a:lnTo>
                  <a:lnTo>
                    <a:pt x="941" y="620"/>
                  </a:lnTo>
                  <a:lnTo>
                    <a:pt x="934" y="642"/>
                  </a:lnTo>
                  <a:lnTo>
                    <a:pt x="928" y="662"/>
                  </a:lnTo>
                  <a:lnTo>
                    <a:pt x="919" y="682"/>
                  </a:lnTo>
                  <a:lnTo>
                    <a:pt x="911" y="702"/>
                  </a:lnTo>
                  <a:lnTo>
                    <a:pt x="901" y="721"/>
                  </a:lnTo>
                  <a:lnTo>
                    <a:pt x="890" y="740"/>
                  </a:lnTo>
                  <a:lnTo>
                    <a:pt x="878" y="757"/>
                  </a:lnTo>
                  <a:lnTo>
                    <a:pt x="865" y="776"/>
                  </a:lnTo>
                  <a:lnTo>
                    <a:pt x="853" y="792"/>
                  </a:lnTo>
                  <a:lnTo>
                    <a:pt x="839" y="808"/>
                  </a:lnTo>
                  <a:lnTo>
                    <a:pt x="824" y="824"/>
                  </a:lnTo>
                  <a:lnTo>
                    <a:pt x="809" y="839"/>
                  </a:lnTo>
                  <a:lnTo>
                    <a:pt x="793" y="853"/>
                  </a:lnTo>
                  <a:lnTo>
                    <a:pt x="775" y="866"/>
                  </a:lnTo>
                  <a:lnTo>
                    <a:pt x="758" y="879"/>
                  </a:lnTo>
                  <a:lnTo>
                    <a:pt x="740" y="889"/>
                  </a:lnTo>
                  <a:lnTo>
                    <a:pt x="721" y="900"/>
                  </a:lnTo>
                  <a:lnTo>
                    <a:pt x="702" y="911"/>
                  </a:lnTo>
                  <a:lnTo>
                    <a:pt x="682" y="919"/>
                  </a:lnTo>
                  <a:lnTo>
                    <a:pt x="662" y="927"/>
                  </a:lnTo>
                  <a:lnTo>
                    <a:pt x="641" y="934"/>
                  </a:lnTo>
                  <a:lnTo>
                    <a:pt x="620" y="940"/>
                  </a:lnTo>
                  <a:lnTo>
                    <a:pt x="598" y="945"/>
                  </a:lnTo>
                  <a:lnTo>
                    <a:pt x="577" y="949"/>
                  </a:lnTo>
                  <a:lnTo>
                    <a:pt x="554" y="952"/>
                  </a:lnTo>
                  <a:lnTo>
                    <a:pt x="532" y="954"/>
                  </a:lnTo>
                  <a:lnTo>
                    <a:pt x="509" y="955"/>
                  </a:lnTo>
                  <a:lnTo>
                    <a:pt x="509" y="955"/>
                  </a:lnTo>
                  <a:close/>
                  <a:moveTo>
                    <a:pt x="509" y="414"/>
                  </a:moveTo>
                  <a:lnTo>
                    <a:pt x="509" y="414"/>
                  </a:lnTo>
                  <a:lnTo>
                    <a:pt x="500" y="414"/>
                  </a:lnTo>
                  <a:lnTo>
                    <a:pt x="490" y="415"/>
                  </a:lnTo>
                  <a:lnTo>
                    <a:pt x="480" y="418"/>
                  </a:lnTo>
                  <a:lnTo>
                    <a:pt x="472" y="422"/>
                  </a:lnTo>
                  <a:lnTo>
                    <a:pt x="463" y="425"/>
                  </a:lnTo>
                  <a:lnTo>
                    <a:pt x="456" y="430"/>
                  </a:lnTo>
                  <a:lnTo>
                    <a:pt x="448" y="436"/>
                  </a:lnTo>
                  <a:lnTo>
                    <a:pt x="442" y="442"/>
                  </a:lnTo>
                  <a:lnTo>
                    <a:pt x="435" y="448"/>
                  </a:lnTo>
                  <a:lnTo>
                    <a:pt x="430" y="456"/>
                  </a:lnTo>
                  <a:lnTo>
                    <a:pt x="426" y="463"/>
                  </a:lnTo>
                  <a:lnTo>
                    <a:pt x="421" y="472"/>
                  </a:lnTo>
                  <a:lnTo>
                    <a:pt x="418" y="481"/>
                  </a:lnTo>
                  <a:lnTo>
                    <a:pt x="416" y="490"/>
                  </a:lnTo>
                  <a:lnTo>
                    <a:pt x="414" y="500"/>
                  </a:lnTo>
                  <a:lnTo>
                    <a:pt x="414" y="510"/>
                  </a:lnTo>
                  <a:lnTo>
                    <a:pt x="414" y="510"/>
                  </a:lnTo>
                  <a:lnTo>
                    <a:pt x="414" y="519"/>
                  </a:lnTo>
                  <a:lnTo>
                    <a:pt x="416" y="528"/>
                  </a:lnTo>
                  <a:lnTo>
                    <a:pt x="418" y="537"/>
                  </a:lnTo>
                  <a:lnTo>
                    <a:pt x="421" y="546"/>
                  </a:lnTo>
                  <a:lnTo>
                    <a:pt x="426" y="555"/>
                  </a:lnTo>
                  <a:lnTo>
                    <a:pt x="430" y="562"/>
                  </a:lnTo>
                  <a:lnTo>
                    <a:pt x="435" y="570"/>
                  </a:lnTo>
                  <a:lnTo>
                    <a:pt x="442" y="576"/>
                  </a:lnTo>
                  <a:lnTo>
                    <a:pt x="448" y="582"/>
                  </a:lnTo>
                  <a:lnTo>
                    <a:pt x="456" y="588"/>
                  </a:lnTo>
                  <a:lnTo>
                    <a:pt x="463" y="593"/>
                  </a:lnTo>
                  <a:lnTo>
                    <a:pt x="472" y="598"/>
                  </a:lnTo>
                  <a:lnTo>
                    <a:pt x="480" y="601"/>
                  </a:lnTo>
                  <a:lnTo>
                    <a:pt x="490" y="603"/>
                  </a:lnTo>
                  <a:lnTo>
                    <a:pt x="500" y="604"/>
                  </a:lnTo>
                  <a:lnTo>
                    <a:pt x="509" y="605"/>
                  </a:lnTo>
                  <a:lnTo>
                    <a:pt x="509" y="605"/>
                  </a:lnTo>
                  <a:lnTo>
                    <a:pt x="519" y="604"/>
                  </a:lnTo>
                  <a:lnTo>
                    <a:pt x="529" y="603"/>
                  </a:lnTo>
                  <a:lnTo>
                    <a:pt x="537" y="601"/>
                  </a:lnTo>
                  <a:lnTo>
                    <a:pt x="546" y="598"/>
                  </a:lnTo>
                  <a:lnTo>
                    <a:pt x="554" y="593"/>
                  </a:lnTo>
                  <a:lnTo>
                    <a:pt x="562" y="588"/>
                  </a:lnTo>
                  <a:lnTo>
                    <a:pt x="569" y="582"/>
                  </a:lnTo>
                  <a:lnTo>
                    <a:pt x="577" y="576"/>
                  </a:lnTo>
                  <a:lnTo>
                    <a:pt x="582" y="570"/>
                  </a:lnTo>
                  <a:lnTo>
                    <a:pt x="588" y="562"/>
                  </a:lnTo>
                  <a:lnTo>
                    <a:pt x="593" y="555"/>
                  </a:lnTo>
                  <a:lnTo>
                    <a:pt x="597" y="546"/>
                  </a:lnTo>
                  <a:lnTo>
                    <a:pt x="600" y="537"/>
                  </a:lnTo>
                  <a:lnTo>
                    <a:pt x="603" y="528"/>
                  </a:lnTo>
                  <a:lnTo>
                    <a:pt x="604" y="519"/>
                  </a:lnTo>
                  <a:lnTo>
                    <a:pt x="605" y="510"/>
                  </a:lnTo>
                  <a:lnTo>
                    <a:pt x="605" y="510"/>
                  </a:lnTo>
                  <a:lnTo>
                    <a:pt x="604" y="500"/>
                  </a:lnTo>
                  <a:lnTo>
                    <a:pt x="603" y="490"/>
                  </a:lnTo>
                  <a:lnTo>
                    <a:pt x="600" y="481"/>
                  </a:lnTo>
                  <a:lnTo>
                    <a:pt x="597" y="472"/>
                  </a:lnTo>
                  <a:lnTo>
                    <a:pt x="593" y="463"/>
                  </a:lnTo>
                  <a:lnTo>
                    <a:pt x="588" y="456"/>
                  </a:lnTo>
                  <a:lnTo>
                    <a:pt x="582" y="448"/>
                  </a:lnTo>
                  <a:lnTo>
                    <a:pt x="577" y="442"/>
                  </a:lnTo>
                  <a:lnTo>
                    <a:pt x="569" y="436"/>
                  </a:lnTo>
                  <a:lnTo>
                    <a:pt x="562" y="430"/>
                  </a:lnTo>
                  <a:lnTo>
                    <a:pt x="554" y="425"/>
                  </a:lnTo>
                  <a:lnTo>
                    <a:pt x="546" y="422"/>
                  </a:lnTo>
                  <a:lnTo>
                    <a:pt x="537" y="418"/>
                  </a:lnTo>
                  <a:lnTo>
                    <a:pt x="529" y="415"/>
                  </a:lnTo>
                  <a:lnTo>
                    <a:pt x="519" y="414"/>
                  </a:lnTo>
                  <a:lnTo>
                    <a:pt x="509" y="414"/>
                  </a:lnTo>
                  <a:lnTo>
                    <a:pt x="509" y="414"/>
                  </a:lnTo>
                  <a:close/>
                  <a:moveTo>
                    <a:pt x="509" y="541"/>
                  </a:moveTo>
                  <a:lnTo>
                    <a:pt x="509" y="541"/>
                  </a:lnTo>
                  <a:lnTo>
                    <a:pt x="503" y="541"/>
                  </a:lnTo>
                  <a:lnTo>
                    <a:pt x="496" y="539"/>
                  </a:lnTo>
                  <a:lnTo>
                    <a:pt x="491" y="535"/>
                  </a:lnTo>
                  <a:lnTo>
                    <a:pt x="487" y="532"/>
                  </a:lnTo>
                  <a:lnTo>
                    <a:pt x="482" y="527"/>
                  </a:lnTo>
                  <a:lnTo>
                    <a:pt x="479" y="521"/>
                  </a:lnTo>
                  <a:lnTo>
                    <a:pt x="478" y="516"/>
                  </a:lnTo>
                  <a:lnTo>
                    <a:pt x="477" y="510"/>
                  </a:lnTo>
                  <a:lnTo>
                    <a:pt x="477" y="510"/>
                  </a:lnTo>
                  <a:lnTo>
                    <a:pt x="478" y="503"/>
                  </a:lnTo>
                  <a:lnTo>
                    <a:pt x="479" y="497"/>
                  </a:lnTo>
                  <a:lnTo>
                    <a:pt x="482" y="491"/>
                  </a:lnTo>
                  <a:lnTo>
                    <a:pt x="487" y="487"/>
                  </a:lnTo>
                  <a:lnTo>
                    <a:pt x="491" y="483"/>
                  </a:lnTo>
                  <a:lnTo>
                    <a:pt x="496" y="479"/>
                  </a:lnTo>
                  <a:lnTo>
                    <a:pt x="503" y="478"/>
                  </a:lnTo>
                  <a:lnTo>
                    <a:pt x="509" y="477"/>
                  </a:lnTo>
                  <a:lnTo>
                    <a:pt x="509" y="477"/>
                  </a:lnTo>
                  <a:lnTo>
                    <a:pt x="516" y="478"/>
                  </a:lnTo>
                  <a:lnTo>
                    <a:pt x="521" y="479"/>
                  </a:lnTo>
                  <a:lnTo>
                    <a:pt x="526" y="483"/>
                  </a:lnTo>
                  <a:lnTo>
                    <a:pt x="532" y="487"/>
                  </a:lnTo>
                  <a:lnTo>
                    <a:pt x="535" y="491"/>
                  </a:lnTo>
                  <a:lnTo>
                    <a:pt x="538" y="497"/>
                  </a:lnTo>
                  <a:lnTo>
                    <a:pt x="540" y="503"/>
                  </a:lnTo>
                  <a:lnTo>
                    <a:pt x="540" y="510"/>
                  </a:lnTo>
                  <a:lnTo>
                    <a:pt x="540" y="510"/>
                  </a:lnTo>
                  <a:lnTo>
                    <a:pt x="540" y="516"/>
                  </a:lnTo>
                  <a:lnTo>
                    <a:pt x="538" y="521"/>
                  </a:lnTo>
                  <a:lnTo>
                    <a:pt x="535" y="527"/>
                  </a:lnTo>
                  <a:lnTo>
                    <a:pt x="532" y="532"/>
                  </a:lnTo>
                  <a:lnTo>
                    <a:pt x="526" y="535"/>
                  </a:lnTo>
                  <a:lnTo>
                    <a:pt x="521" y="539"/>
                  </a:lnTo>
                  <a:lnTo>
                    <a:pt x="516" y="541"/>
                  </a:lnTo>
                  <a:lnTo>
                    <a:pt x="509" y="541"/>
                  </a:lnTo>
                  <a:lnTo>
                    <a:pt x="509" y="541"/>
                  </a:lnTo>
                  <a:close/>
                  <a:moveTo>
                    <a:pt x="509" y="827"/>
                  </a:moveTo>
                  <a:lnTo>
                    <a:pt x="509" y="827"/>
                  </a:lnTo>
                  <a:lnTo>
                    <a:pt x="493" y="827"/>
                  </a:lnTo>
                  <a:lnTo>
                    <a:pt x="476" y="825"/>
                  </a:lnTo>
                  <a:lnTo>
                    <a:pt x="461" y="824"/>
                  </a:lnTo>
                  <a:lnTo>
                    <a:pt x="445" y="821"/>
                  </a:lnTo>
                  <a:lnTo>
                    <a:pt x="430" y="817"/>
                  </a:lnTo>
                  <a:lnTo>
                    <a:pt x="415" y="813"/>
                  </a:lnTo>
                  <a:lnTo>
                    <a:pt x="400" y="808"/>
                  </a:lnTo>
                  <a:lnTo>
                    <a:pt x="385" y="802"/>
                  </a:lnTo>
                  <a:lnTo>
                    <a:pt x="371" y="796"/>
                  </a:lnTo>
                  <a:lnTo>
                    <a:pt x="358" y="788"/>
                  </a:lnTo>
                  <a:lnTo>
                    <a:pt x="344" y="781"/>
                  </a:lnTo>
                  <a:lnTo>
                    <a:pt x="331" y="772"/>
                  </a:lnTo>
                  <a:lnTo>
                    <a:pt x="319" y="764"/>
                  </a:lnTo>
                  <a:lnTo>
                    <a:pt x="306" y="754"/>
                  </a:lnTo>
                  <a:lnTo>
                    <a:pt x="296" y="745"/>
                  </a:lnTo>
                  <a:lnTo>
                    <a:pt x="284" y="734"/>
                  </a:lnTo>
                  <a:lnTo>
                    <a:pt x="273" y="723"/>
                  </a:lnTo>
                  <a:lnTo>
                    <a:pt x="264" y="711"/>
                  </a:lnTo>
                  <a:lnTo>
                    <a:pt x="254" y="699"/>
                  </a:lnTo>
                  <a:lnTo>
                    <a:pt x="245" y="687"/>
                  </a:lnTo>
                  <a:lnTo>
                    <a:pt x="237" y="674"/>
                  </a:lnTo>
                  <a:lnTo>
                    <a:pt x="229" y="661"/>
                  </a:lnTo>
                  <a:lnTo>
                    <a:pt x="223" y="647"/>
                  </a:lnTo>
                  <a:lnTo>
                    <a:pt x="216" y="633"/>
                  </a:lnTo>
                  <a:lnTo>
                    <a:pt x="210" y="618"/>
                  </a:lnTo>
                  <a:lnTo>
                    <a:pt x="206" y="604"/>
                  </a:lnTo>
                  <a:lnTo>
                    <a:pt x="201" y="589"/>
                  </a:lnTo>
                  <a:lnTo>
                    <a:pt x="197" y="573"/>
                  </a:lnTo>
                  <a:lnTo>
                    <a:pt x="195" y="558"/>
                  </a:lnTo>
                  <a:lnTo>
                    <a:pt x="193" y="542"/>
                  </a:lnTo>
                  <a:lnTo>
                    <a:pt x="192" y="526"/>
                  </a:lnTo>
                  <a:lnTo>
                    <a:pt x="191" y="510"/>
                  </a:lnTo>
                  <a:lnTo>
                    <a:pt x="191" y="510"/>
                  </a:lnTo>
                  <a:lnTo>
                    <a:pt x="191" y="503"/>
                  </a:lnTo>
                  <a:lnTo>
                    <a:pt x="188" y="497"/>
                  </a:lnTo>
                  <a:lnTo>
                    <a:pt x="185" y="491"/>
                  </a:lnTo>
                  <a:lnTo>
                    <a:pt x="182" y="487"/>
                  </a:lnTo>
                  <a:lnTo>
                    <a:pt x="177" y="483"/>
                  </a:lnTo>
                  <a:lnTo>
                    <a:pt x="171" y="479"/>
                  </a:lnTo>
                  <a:lnTo>
                    <a:pt x="166" y="478"/>
                  </a:lnTo>
                  <a:lnTo>
                    <a:pt x="159" y="477"/>
                  </a:lnTo>
                  <a:lnTo>
                    <a:pt x="159" y="477"/>
                  </a:lnTo>
                  <a:lnTo>
                    <a:pt x="153" y="478"/>
                  </a:lnTo>
                  <a:lnTo>
                    <a:pt x="147" y="479"/>
                  </a:lnTo>
                  <a:lnTo>
                    <a:pt x="141" y="483"/>
                  </a:lnTo>
                  <a:lnTo>
                    <a:pt x="137" y="487"/>
                  </a:lnTo>
                  <a:lnTo>
                    <a:pt x="133" y="491"/>
                  </a:lnTo>
                  <a:lnTo>
                    <a:pt x="129" y="497"/>
                  </a:lnTo>
                  <a:lnTo>
                    <a:pt x="128" y="503"/>
                  </a:lnTo>
                  <a:lnTo>
                    <a:pt x="127" y="510"/>
                  </a:lnTo>
                  <a:lnTo>
                    <a:pt x="127" y="510"/>
                  </a:lnTo>
                  <a:lnTo>
                    <a:pt x="127" y="529"/>
                  </a:lnTo>
                  <a:lnTo>
                    <a:pt x="129" y="548"/>
                  </a:lnTo>
                  <a:lnTo>
                    <a:pt x="132" y="567"/>
                  </a:lnTo>
                  <a:lnTo>
                    <a:pt x="135" y="586"/>
                  </a:lnTo>
                  <a:lnTo>
                    <a:pt x="139" y="604"/>
                  </a:lnTo>
                  <a:lnTo>
                    <a:pt x="144" y="622"/>
                  </a:lnTo>
                  <a:lnTo>
                    <a:pt x="151" y="640"/>
                  </a:lnTo>
                  <a:lnTo>
                    <a:pt x="157" y="658"/>
                  </a:lnTo>
                  <a:lnTo>
                    <a:pt x="165" y="675"/>
                  </a:lnTo>
                  <a:lnTo>
                    <a:pt x="173" y="691"/>
                  </a:lnTo>
                  <a:lnTo>
                    <a:pt x="183" y="707"/>
                  </a:lnTo>
                  <a:lnTo>
                    <a:pt x="193" y="722"/>
                  </a:lnTo>
                  <a:lnTo>
                    <a:pt x="203" y="737"/>
                  </a:lnTo>
                  <a:lnTo>
                    <a:pt x="214" y="752"/>
                  </a:lnTo>
                  <a:lnTo>
                    <a:pt x="227" y="766"/>
                  </a:lnTo>
                  <a:lnTo>
                    <a:pt x="239" y="779"/>
                  </a:lnTo>
                  <a:lnTo>
                    <a:pt x="253" y="792"/>
                  </a:lnTo>
                  <a:lnTo>
                    <a:pt x="267" y="804"/>
                  </a:lnTo>
                  <a:lnTo>
                    <a:pt x="281" y="815"/>
                  </a:lnTo>
                  <a:lnTo>
                    <a:pt x="296" y="825"/>
                  </a:lnTo>
                  <a:lnTo>
                    <a:pt x="311" y="836"/>
                  </a:lnTo>
                  <a:lnTo>
                    <a:pt x="327" y="844"/>
                  </a:lnTo>
                  <a:lnTo>
                    <a:pt x="344" y="853"/>
                  </a:lnTo>
                  <a:lnTo>
                    <a:pt x="360" y="860"/>
                  </a:lnTo>
                  <a:lnTo>
                    <a:pt x="378" y="868"/>
                  </a:lnTo>
                  <a:lnTo>
                    <a:pt x="396" y="873"/>
                  </a:lnTo>
                  <a:lnTo>
                    <a:pt x="414" y="879"/>
                  </a:lnTo>
                  <a:lnTo>
                    <a:pt x="432" y="883"/>
                  </a:lnTo>
                  <a:lnTo>
                    <a:pt x="451" y="886"/>
                  </a:lnTo>
                  <a:lnTo>
                    <a:pt x="470" y="888"/>
                  </a:lnTo>
                  <a:lnTo>
                    <a:pt x="489" y="890"/>
                  </a:lnTo>
                  <a:lnTo>
                    <a:pt x="509" y="890"/>
                  </a:lnTo>
                  <a:lnTo>
                    <a:pt x="509" y="890"/>
                  </a:lnTo>
                  <a:lnTo>
                    <a:pt x="516" y="890"/>
                  </a:lnTo>
                  <a:lnTo>
                    <a:pt x="521" y="888"/>
                  </a:lnTo>
                  <a:lnTo>
                    <a:pt x="526" y="885"/>
                  </a:lnTo>
                  <a:lnTo>
                    <a:pt x="532" y="882"/>
                  </a:lnTo>
                  <a:lnTo>
                    <a:pt x="535" y="876"/>
                  </a:lnTo>
                  <a:lnTo>
                    <a:pt x="538" y="871"/>
                  </a:lnTo>
                  <a:lnTo>
                    <a:pt x="540" y="866"/>
                  </a:lnTo>
                  <a:lnTo>
                    <a:pt x="540" y="859"/>
                  </a:lnTo>
                  <a:lnTo>
                    <a:pt x="540" y="859"/>
                  </a:lnTo>
                  <a:lnTo>
                    <a:pt x="540" y="853"/>
                  </a:lnTo>
                  <a:lnTo>
                    <a:pt x="538" y="846"/>
                  </a:lnTo>
                  <a:lnTo>
                    <a:pt x="535" y="841"/>
                  </a:lnTo>
                  <a:lnTo>
                    <a:pt x="532" y="837"/>
                  </a:lnTo>
                  <a:lnTo>
                    <a:pt x="526" y="832"/>
                  </a:lnTo>
                  <a:lnTo>
                    <a:pt x="521" y="829"/>
                  </a:lnTo>
                  <a:lnTo>
                    <a:pt x="516" y="828"/>
                  </a:lnTo>
                  <a:lnTo>
                    <a:pt x="509" y="827"/>
                  </a:lnTo>
                  <a:lnTo>
                    <a:pt x="509" y="827"/>
                  </a:lnTo>
                  <a:close/>
                  <a:moveTo>
                    <a:pt x="509" y="128"/>
                  </a:moveTo>
                  <a:lnTo>
                    <a:pt x="509" y="128"/>
                  </a:lnTo>
                  <a:lnTo>
                    <a:pt x="503" y="128"/>
                  </a:lnTo>
                  <a:lnTo>
                    <a:pt x="496" y="130"/>
                  </a:lnTo>
                  <a:lnTo>
                    <a:pt x="491" y="133"/>
                  </a:lnTo>
                  <a:lnTo>
                    <a:pt x="487" y="137"/>
                  </a:lnTo>
                  <a:lnTo>
                    <a:pt x="482" y="142"/>
                  </a:lnTo>
                  <a:lnTo>
                    <a:pt x="479" y="147"/>
                  </a:lnTo>
                  <a:lnTo>
                    <a:pt x="478" y="153"/>
                  </a:lnTo>
                  <a:lnTo>
                    <a:pt x="477" y="160"/>
                  </a:lnTo>
                  <a:lnTo>
                    <a:pt x="477" y="160"/>
                  </a:lnTo>
                  <a:lnTo>
                    <a:pt x="478" y="165"/>
                  </a:lnTo>
                  <a:lnTo>
                    <a:pt x="479" y="172"/>
                  </a:lnTo>
                  <a:lnTo>
                    <a:pt x="482" y="177"/>
                  </a:lnTo>
                  <a:lnTo>
                    <a:pt x="487" y="181"/>
                  </a:lnTo>
                  <a:lnTo>
                    <a:pt x="491" y="186"/>
                  </a:lnTo>
                  <a:lnTo>
                    <a:pt x="496" y="189"/>
                  </a:lnTo>
                  <a:lnTo>
                    <a:pt x="503" y="191"/>
                  </a:lnTo>
                  <a:lnTo>
                    <a:pt x="509" y="191"/>
                  </a:lnTo>
                  <a:lnTo>
                    <a:pt x="509" y="191"/>
                  </a:lnTo>
                  <a:lnTo>
                    <a:pt x="525" y="192"/>
                  </a:lnTo>
                  <a:lnTo>
                    <a:pt x="541" y="193"/>
                  </a:lnTo>
                  <a:lnTo>
                    <a:pt x="558" y="195"/>
                  </a:lnTo>
                  <a:lnTo>
                    <a:pt x="573" y="197"/>
                  </a:lnTo>
                  <a:lnTo>
                    <a:pt x="589" y="202"/>
                  </a:lnTo>
                  <a:lnTo>
                    <a:pt x="604" y="206"/>
                  </a:lnTo>
                  <a:lnTo>
                    <a:pt x="619" y="210"/>
                  </a:lnTo>
                  <a:lnTo>
                    <a:pt x="633" y="216"/>
                  </a:lnTo>
                  <a:lnTo>
                    <a:pt x="647" y="222"/>
                  </a:lnTo>
                  <a:lnTo>
                    <a:pt x="661" y="230"/>
                  </a:lnTo>
                  <a:lnTo>
                    <a:pt x="673" y="237"/>
                  </a:lnTo>
                  <a:lnTo>
                    <a:pt x="686" y="246"/>
                  </a:lnTo>
                  <a:lnTo>
                    <a:pt x="699" y="254"/>
                  </a:lnTo>
                  <a:lnTo>
                    <a:pt x="711" y="264"/>
                  </a:lnTo>
                  <a:lnTo>
                    <a:pt x="723" y="273"/>
                  </a:lnTo>
                  <a:lnTo>
                    <a:pt x="734" y="284"/>
                  </a:lnTo>
                  <a:lnTo>
                    <a:pt x="744" y="295"/>
                  </a:lnTo>
                  <a:lnTo>
                    <a:pt x="754" y="307"/>
                  </a:lnTo>
                  <a:lnTo>
                    <a:pt x="764" y="319"/>
                  </a:lnTo>
                  <a:lnTo>
                    <a:pt x="772" y="331"/>
                  </a:lnTo>
                  <a:lnTo>
                    <a:pt x="781" y="344"/>
                  </a:lnTo>
                  <a:lnTo>
                    <a:pt x="788" y="357"/>
                  </a:lnTo>
                  <a:lnTo>
                    <a:pt x="796" y="371"/>
                  </a:lnTo>
                  <a:lnTo>
                    <a:pt x="802" y="385"/>
                  </a:lnTo>
                  <a:lnTo>
                    <a:pt x="808" y="400"/>
                  </a:lnTo>
                  <a:lnTo>
                    <a:pt x="813" y="415"/>
                  </a:lnTo>
                  <a:lnTo>
                    <a:pt x="817" y="430"/>
                  </a:lnTo>
                  <a:lnTo>
                    <a:pt x="820" y="445"/>
                  </a:lnTo>
                  <a:lnTo>
                    <a:pt x="824" y="461"/>
                  </a:lnTo>
                  <a:lnTo>
                    <a:pt x="826" y="476"/>
                  </a:lnTo>
                  <a:lnTo>
                    <a:pt x="827" y="492"/>
                  </a:lnTo>
                  <a:lnTo>
                    <a:pt x="827" y="510"/>
                  </a:lnTo>
                  <a:lnTo>
                    <a:pt x="827" y="510"/>
                  </a:lnTo>
                  <a:lnTo>
                    <a:pt x="828" y="516"/>
                  </a:lnTo>
                  <a:lnTo>
                    <a:pt x="829" y="521"/>
                  </a:lnTo>
                  <a:lnTo>
                    <a:pt x="832" y="527"/>
                  </a:lnTo>
                  <a:lnTo>
                    <a:pt x="837" y="532"/>
                  </a:lnTo>
                  <a:lnTo>
                    <a:pt x="841" y="535"/>
                  </a:lnTo>
                  <a:lnTo>
                    <a:pt x="846" y="539"/>
                  </a:lnTo>
                  <a:lnTo>
                    <a:pt x="853" y="541"/>
                  </a:lnTo>
                  <a:lnTo>
                    <a:pt x="859" y="541"/>
                  </a:lnTo>
                  <a:lnTo>
                    <a:pt x="859" y="541"/>
                  </a:lnTo>
                  <a:lnTo>
                    <a:pt x="865" y="541"/>
                  </a:lnTo>
                  <a:lnTo>
                    <a:pt x="871" y="539"/>
                  </a:lnTo>
                  <a:lnTo>
                    <a:pt x="876" y="535"/>
                  </a:lnTo>
                  <a:lnTo>
                    <a:pt x="882" y="532"/>
                  </a:lnTo>
                  <a:lnTo>
                    <a:pt x="885" y="527"/>
                  </a:lnTo>
                  <a:lnTo>
                    <a:pt x="888" y="521"/>
                  </a:lnTo>
                  <a:lnTo>
                    <a:pt x="890" y="516"/>
                  </a:lnTo>
                  <a:lnTo>
                    <a:pt x="890" y="510"/>
                  </a:lnTo>
                  <a:lnTo>
                    <a:pt x="890" y="510"/>
                  </a:lnTo>
                  <a:lnTo>
                    <a:pt x="890" y="489"/>
                  </a:lnTo>
                  <a:lnTo>
                    <a:pt x="889" y="470"/>
                  </a:lnTo>
                  <a:lnTo>
                    <a:pt x="886" y="451"/>
                  </a:lnTo>
                  <a:lnTo>
                    <a:pt x="883" y="432"/>
                  </a:lnTo>
                  <a:lnTo>
                    <a:pt x="878" y="414"/>
                  </a:lnTo>
                  <a:lnTo>
                    <a:pt x="873" y="396"/>
                  </a:lnTo>
                  <a:lnTo>
                    <a:pt x="868" y="378"/>
                  </a:lnTo>
                  <a:lnTo>
                    <a:pt x="860" y="360"/>
                  </a:lnTo>
                  <a:lnTo>
                    <a:pt x="853" y="344"/>
                  </a:lnTo>
                  <a:lnTo>
                    <a:pt x="844" y="327"/>
                  </a:lnTo>
                  <a:lnTo>
                    <a:pt x="835" y="311"/>
                  </a:lnTo>
                  <a:lnTo>
                    <a:pt x="826" y="296"/>
                  </a:lnTo>
                  <a:lnTo>
                    <a:pt x="815" y="281"/>
                  </a:lnTo>
                  <a:lnTo>
                    <a:pt x="803" y="266"/>
                  </a:lnTo>
                  <a:lnTo>
                    <a:pt x="791" y="253"/>
                  </a:lnTo>
                  <a:lnTo>
                    <a:pt x="779" y="239"/>
                  </a:lnTo>
                  <a:lnTo>
                    <a:pt x="766" y="226"/>
                  </a:lnTo>
                  <a:lnTo>
                    <a:pt x="752" y="214"/>
                  </a:lnTo>
                  <a:lnTo>
                    <a:pt x="737" y="204"/>
                  </a:lnTo>
                  <a:lnTo>
                    <a:pt x="722" y="193"/>
                  </a:lnTo>
                  <a:lnTo>
                    <a:pt x="707" y="182"/>
                  </a:lnTo>
                  <a:lnTo>
                    <a:pt x="691" y="174"/>
                  </a:lnTo>
                  <a:lnTo>
                    <a:pt x="675" y="165"/>
                  </a:lnTo>
                  <a:lnTo>
                    <a:pt x="657" y="158"/>
                  </a:lnTo>
                  <a:lnTo>
                    <a:pt x="640" y="150"/>
                  </a:lnTo>
                  <a:lnTo>
                    <a:pt x="622" y="145"/>
                  </a:lnTo>
                  <a:lnTo>
                    <a:pt x="605" y="139"/>
                  </a:lnTo>
                  <a:lnTo>
                    <a:pt x="585" y="135"/>
                  </a:lnTo>
                  <a:lnTo>
                    <a:pt x="567" y="132"/>
                  </a:lnTo>
                  <a:lnTo>
                    <a:pt x="548" y="130"/>
                  </a:lnTo>
                  <a:lnTo>
                    <a:pt x="529" y="128"/>
                  </a:lnTo>
                  <a:lnTo>
                    <a:pt x="509" y="128"/>
                  </a:lnTo>
                  <a:lnTo>
                    <a:pt x="509" y="1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8" name="Freeform 58"/>
            <p:cNvSpPr>
              <a:spLocks noEditPoints="1"/>
            </p:cNvSpPr>
            <p:nvPr/>
          </p:nvSpPr>
          <p:spPr bwMode="auto">
            <a:xfrm>
              <a:off x="7597473" y="1597932"/>
              <a:ext cx="261938" cy="323850"/>
            </a:xfrm>
            <a:custGeom>
              <a:avLst/>
              <a:gdLst>
                <a:gd name="T0" fmla="*/ 351 w 827"/>
                <a:gd name="T1" fmla="*/ 4 h 1018"/>
                <a:gd name="T2" fmla="*/ 252 w 827"/>
                <a:gd name="T3" fmla="*/ 32 h 1018"/>
                <a:gd name="T4" fmla="*/ 166 w 827"/>
                <a:gd name="T5" fmla="*/ 83 h 1018"/>
                <a:gd name="T6" fmla="*/ 95 w 827"/>
                <a:gd name="T7" fmla="*/ 150 h 1018"/>
                <a:gd name="T8" fmla="*/ 41 w 827"/>
                <a:gd name="T9" fmla="*/ 234 h 1018"/>
                <a:gd name="T10" fmla="*/ 9 w 827"/>
                <a:gd name="T11" fmla="*/ 330 h 1018"/>
                <a:gd name="T12" fmla="*/ 0 w 827"/>
                <a:gd name="T13" fmla="*/ 413 h 1018"/>
                <a:gd name="T14" fmla="*/ 25 w 827"/>
                <a:gd name="T15" fmla="*/ 574 h 1018"/>
                <a:gd name="T16" fmla="*/ 89 w 827"/>
                <a:gd name="T17" fmla="*/ 712 h 1018"/>
                <a:gd name="T18" fmla="*/ 174 w 827"/>
                <a:gd name="T19" fmla="*/ 826 h 1018"/>
                <a:gd name="T20" fmla="*/ 298 w 827"/>
                <a:gd name="T21" fmla="*/ 943 h 1018"/>
                <a:gd name="T22" fmla="*/ 397 w 827"/>
                <a:gd name="T23" fmla="*/ 1013 h 1018"/>
                <a:gd name="T24" fmla="*/ 429 w 827"/>
                <a:gd name="T25" fmla="*/ 1013 h 1018"/>
                <a:gd name="T26" fmla="*/ 529 w 827"/>
                <a:gd name="T27" fmla="*/ 943 h 1018"/>
                <a:gd name="T28" fmla="*/ 653 w 827"/>
                <a:gd name="T29" fmla="*/ 826 h 1018"/>
                <a:gd name="T30" fmla="*/ 738 w 827"/>
                <a:gd name="T31" fmla="*/ 712 h 1018"/>
                <a:gd name="T32" fmla="*/ 802 w 827"/>
                <a:gd name="T33" fmla="*/ 574 h 1018"/>
                <a:gd name="T34" fmla="*/ 827 w 827"/>
                <a:gd name="T35" fmla="*/ 413 h 1018"/>
                <a:gd name="T36" fmla="*/ 819 w 827"/>
                <a:gd name="T37" fmla="*/ 330 h 1018"/>
                <a:gd name="T38" fmla="*/ 786 w 827"/>
                <a:gd name="T39" fmla="*/ 234 h 1018"/>
                <a:gd name="T40" fmla="*/ 732 w 827"/>
                <a:gd name="T41" fmla="*/ 150 h 1018"/>
                <a:gd name="T42" fmla="*/ 661 w 827"/>
                <a:gd name="T43" fmla="*/ 83 h 1018"/>
                <a:gd name="T44" fmla="*/ 574 w 827"/>
                <a:gd name="T45" fmla="*/ 32 h 1018"/>
                <a:gd name="T46" fmla="*/ 477 w 827"/>
                <a:gd name="T47" fmla="*/ 4 h 1018"/>
                <a:gd name="T48" fmla="*/ 413 w 827"/>
                <a:gd name="T49" fmla="*/ 948 h 1018"/>
                <a:gd name="T50" fmla="*/ 301 w 827"/>
                <a:gd name="T51" fmla="*/ 862 h 1018"/>
                <a:gd name="T52" fmla="*/ 183 w 827"/>
                <a:gd name="T53" fmla="*/ 736 h 1018"/>
                <a:gd name="T54" fmla="*/ 119 w 827"/>
                <a:gd name="T55" fmla="*/ 634 h 1018"/>
                <a:gd name="T56" fmla="*/ 75 w 827"/>
                <a:gd name="T57" fmla="*/ 517 h 1018"/>
                <a:gd name="T58" fmla="*/ 63 w 827"/>
                <a:gd name="T59" fmla="*/ 413 h 1018"/>
                <a:gd name="T60" fmla="*/ 74 w 827"/>
                <a:gd name="T61" fmla="*/ 326 h 1018"/>
                <a:gd name="T62" fmla="*/ 105 w 827"/>
                <a:gd name="T63" fmla="*/ 247 h 1018"/>
                <a:gd name="T64" fmla="*/ 155 w 827"/>
                <a:gd name="T65" fmla="*/ 178 h 1018"/>
                <a:gd name="T66" fmla="*/ 218 w 827"/>
                <a:gd name="T67" fmla="*/ 123 h 1018"/>
                <a:gd name="T68" fmla="*/ 293 w 827"/>
                <a:gd name="T69" fmla="*/ 85 h 1018"/>
                <a:gd name="T70" fmla="*/ 378 w 827"/>
                <a:gd name="T71" fmla="*/ 65 h 1018"/>
                <a:gd name="T72" fmla="*/ 449 w 827"/>
                <a:gd name="T73" fmla="*/ 65 h 1018"/>
                <a:gd name="T74" fmla="*/ 533 w 827"/>
                <a:gd name="T75" fmla="*/ 85 h 1018"/>
                <a:gd name="T76" fmla="*/ 609 w 827"/>
                <a:gd name="T77" fmla="*/ 123 h 1018"/>
                <a:gd name="T78" fmla="*/ 672 w 827"/>
                <a:gd name="T79" fmla="*/ 178 h 1018"/>
                <a:gd name="T80" fmla="*/ 721 w 827"/>
                <a:gd name="T81" fmla="*/ 247 h 1018"/>
                <a:gd name="T82" fmla="*/ 752 w 827"/>
                <a:gd name="T83" fmla="*/ 326 h 1018"/>
                <a:gd name="T84" fmla="*/ 763 w 827"/>
                <a:gd name="T85" fmla="*/ 413 h 1018"/>
                <a:gd name="T86" fmla="*/ 751 w 827"/>
                <a:gd name="T87" fmla="*/ 517 h 1018"/>
                <a:gd name="T88" fmla="*/ 708 w 827"/>
                <a:gd name="T89" fmla="*/ 634 h 1018"/>
                <a:gd name="T90" fmla="*/ 644 w 827"/>
                <a:gd name="T91" fmla="*/ 735 h 1018"/>
                <a:gd name="T92" fmla="*/ 526 w 827"/>
                <a:gd name="T93" fmla="*/ 862 h 1018"/>
                <a:gd name="T94" fmla="*/ 413 w 827"/>
                <a:gd name="T95" fmla="*/ 948 h 1018"/>
                <a:gd name="T96" fmla="*/ 385 w 827"/>
                <a:gd name="T97" fmla="*/ 322 h 1018"/>
                <a:gd name="T98" fmla="*/ 346 w 827"/>
                <a:gd name="T99" fmla="*/ 345 h 1018"/>
                <a:gd name="T100" fmla="*/ 322 w 827"/>
                <a:gd name="T101" fmla="*/ 385 h 1018"/>
                <a:gd name="T102" fmla="*/ 319 w 827"/>
                <a:gd name="T103" fmla="*/ 423 h 1018"/>
                <a:gd name="T104" fmla="*/ 334 w 827"/>
                <a:gd name="T105" fmla="*/ 467 h 1018"/>
                <a:gd name="T106" fmla="*/ 368 w 827"/>
                <a:gd name="T107" fmla="*/ 497 h 1018"/>
                <a:gd name="T108" fmla="*/ 413 w 827"/>
                <a:gd name="T109" fmla="*/ 509 h 1018"/>
                <a:gd name="T110" fmla="*/ 451 w 827"/>
                <a:gd name="T111" fmla="*/ 501 h 1018"/>
                <a:gd name="T112" fmla="*/ 487 w 827"/>
                <a:gd name="T113" fmla="*/ 474 h 1018"/>
                <a:gd name="T114" fmla="*/ 507 w 827"/>
                <a:gd name="T115" fmla="*/ 432 h 1018"/>
                <a:gd name="T116" fmla="*/ 507 w 827"/>
                <a:gd name="T117" fmla="*/ 394 h 1018"/>
                <a:gd name="T118" fmla="*/ 487 w 827"/>
                <a:gd name="T119" fmla="*/ 353 h 1018"/>
                <a:gd name="T120" fmla="*/ 451 w 827"/>
                <a:gd name="T121" fmla="*/ 325 h 1018"/>
                <a:gd name="T122" fmla="*/ 413 w 827"/>
                <a:gd name="T123" fmla="*/ 3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8">
                  <a:moveTo>
                    <a:pt x="413" y="0"/>
                  </a:moveTo>
                  <a:lnTo>
                    <a:pt x="413" y="0"/>
                  </a:lnTo>
                  <a:lnTo>
                    <a:pt x="392" y="0"/>
                  </a:lnTo>
                  <a:lnTo>
                    <a:pt x="371" y="2"/>
                  </a:lnTo>
                  <a:lnTo>
                    <a:pt x="351" y="4"/>
                  </a:lnTo>
                  <a:lnTo>
                    <a:pt x="331" y="9"/>
                  </a:lnTo>
                  <a:lnTo>
                    <a:pt x="310" y="13"/>
                  </a:lnTo>
                  <a:lnTo>
                    <a:pt x="291" y="18"/>
                  </a:lnTo>
                  <a:lnTo>
                    <a:pt x="272" y="25"/>
                  </a:lnTo>
                  <a:lnTo>
                    <a:pt x="252" y="32"/>
                  </a:lnTo>
                  <a:lnTo>
                    <a:pt x="234" y="41"/>
                  </a:lnTo>
                  <a:lnTo>
                    <a:pt x="217" y="50"/>
                  </a:lnTo>
                  <a:lnTo>
                    <a:pt x="199" y="60"/>
                  </a:lnTo>
                  <a:lnTo>
                    <a:pt x="183" y="71"/>
                  </a:lnTo>
                  <a:lnTo>
                    <a:pt x="166" y="83"/>
                  </a:lnTo>
                  <a:lnTo>
                    <a:pt x="150" y="94"/>
                  </a:lnTo>
                  <a:lnTo>
                    <a:pt x="135" y="107"/>
                  </a:lnTo>
                  <a:lnTo>
                    <a:pt x="121" y="121"/>
                  </a:lnTo>
                  <a:lnTo>
                    <a:pt x="107" y="135"/>
                  </a:lnTo>
                  <a:lnTo>
                    <a:pt x="95" y="150"/>
                  </a:lnTo>
                  <a:lnTo>
                    <a:pt x="82" y="166"/>
                  </a:lnTo>
                  <a:lnTo>
                    <a:pt x="71" y="182"/>
                  </a:lnTo>
                  <a:lnTo>
                    <a:pt x="60" y="200"/>
                  </a:lnTo>
                  <a:lnTo>
                    <a:pt x="50" y="217"/>
                  </a:lnTo>
                  <a:lnTo>
                    <a:pt x="41" y="234"/>
                  </a:lnTo>
                  <a:lnTo>
                    <a:pt x="32" y="252"/>
                  </a:lnTo>
                  <a:lnTo>
                    <a:pt x="25" y="271"/>
                  </a:lnTo>
                  <a:lnTo>
                    <a:pt x="18" y="291"/>
                  </a:lnTo>
                  <a:lnTo>
                    <a:pt x="13" y="310"/>
                  </a:lnTo>
                  <a:lnTo>
                    <a:pt x="9" y="330"/>
                  </a:lnTo>
                  <a:lnTo>
                    <a:pt x="4" y="351"/>
                  </a:lnTo>
                  <a:lnTo>
                    <a:pt x="2" y="371"/>
                  </a:lnTo>
                  <a:lnTo>
                    <a:pt x="0" y="393"/>
                  </a:lnTo>
                  <a:lnTo>
                    <a:pt x="0" y="413"/>
                  </a:lnTo>
                  <a:lnTo>
                    <a:pt x="0" y="413"/>
                  </a:lnTo>
                  <a:lnTo>
                    <a:pt x="1" y="447"/>
                  </a:lnTo>
                  <a:lnTo>
                    <a:pt x="4" y="480"/>
                  </a:lnTo>
                  <a:lnTo>
                    <a:pt x="10" y="512"/>
                  </a:lnTo>
                  <a:lnTo>
                    <a:pt x="16" y="543"/>
                  </a:lnTo>
                  <a:lnTo>
                    <a:pt x="25" y="574"/>
                  </a:lnTo>
                  <a:lnTo>
                    <a:pt x="36" y="603"/>
                  </a:lnTo>
                  <a:lnTo>
                    <a:pt x="47" y="632"/>
                  </a:lnTo>
                  <a:lnTo>
                    <a:pt x="60" y="660"/>
                  </a:lnTo>
                  <a:lnTo>
                    <a:pt x="74" y="686"/>
                  </a:lnTo>
                  <a:lnTo>
                    <a:pt x="89" y="712"/>
                  </a:lnTo>
                  <a:lnTo>
                    <a:pt x="104" y="737"/>
                  </a:lnTo>
                  <a:lnTo>
                    <a:pt x="121" y="761"/>
                  </a:lnTo>
                  <a:lnTo>
                    <a:pt x="139" y="783"/>
                  </a:lnTo>
                  <a:lnTo>
                    <a:pt x="157" y="806"/>
                  </a:lnTo>
                  <a:lnTo>
                    <a:pt x="174" y="826"/>
                  </a:lnTo>
                  <a:lnTo>
                    <a:pt x="192" y="847"/>
                  </a:lnTo>
                  <a:lnTo>
                    <a:pt x="210" y="865"/>
                  </a:lnTo>
                  <a:lnTo>
                    <a:pt x="229" y="883"/>
                  </a:lnTo>
                  <a:lnTo>
                    <a:pt x="264" y="915"/>
                  </a:lnTo>
                  <a:lnTo>
                    <a:pt x="298" y="943"/>
                  </a:lnTo>
                  <a:lnTo>
                    <a:pt x="328" y="967"/>
                  </a:lnTo>
                  <a:lnTo>
                    <a:pt x="354" y="986"/>
                  </a:lnTo>
                  <a:lnTo>
                    <a:pt x="376" y="1000"/>
                  </a:lnTo>
                  <a:lnTo>
                    <a:pt x="397" y="1013"/>
                  </a:lnTo>
                  <a:lnTo>
                    <a:pt x="397" y="1013"/>
                  </a:lnTo>
                  <a:lnTo>
                    <a:pt x="405" y="1016"/>
                  </a:lnTo>
                  <a:lnTo>
                    <a:pt x="413" y="1018"/>
                  </a:lnTo>
                  <a:lnTo>
                    <a:pt x="413" y="1018"/>
                  </a:lnTo>
                  <a:lnTo>
                    <a:pt x="422" y="1016"/>
                  </a:lnTo>
                  <a:lnTo>
                    <a:pt x="429" y="1013"/>
                  </a:lnTo>
                  <a:lnTo>
                    <a:pt x="429" y="1013"/>
                  </a:lnTo>
                  <a:lnTo>
                    <a:pt x="451" y="1000"/>
                  </a:lnTo>
                  <a:lnTo>
                    <a:pt x="472" y="986"/>
                  </a:lnTo>
                  <a:lnTo>
                    <a:pt x="498" y="967"/>
                  </a:lnTo>
                  <a:lnTo>
                    <a:pt x="529" y="943"/>
                  </a:lnTo>
                  <a:lnTo>
                    <a:pt x="562" y="915"/>
                  </a:lnTo>
                  <a:lnTo>
                    <a:pt x="598" y="883"/>
                  </a:lnTo>
                  <a:lnTo>
                    <a:pt x="616" y="865"/>
                  </a:lnTo>
                  <a:lnTo>
                    <a:pt x="634" y="847"/>
                  </a:lnTo>
                  <a:lnTo>
                    <a:pt x="653" y="826"/>
                  </a:lnTo>
                  <a:lnTo>
                    <a:pt x="671" y="806"/>
                  </a:lnTo>
                  <a:lnTo>
                    <a:pt x="688" y="783"/>
                  </a:lnTo>
                  <a:lnTo>
                    <a:pt x="705" y="761"/>
                  </a:lnTo>
                  <a:lnTo>
                    <a:pt x="722" y="737"/>
                  </a:lnTo>
                  <a:lnTo>
                    <a:pt x="738" y="712"/>
                  </a:lnTo>
                  <a:lnTo>
                    <a:pt x="753" y="686"/>
                  </a:lnTo>
                  <a:lnTo>
                    <a:pt x="767" y="660"/>
                  </a:lnTo>
                  <a:lnTo>
                    <a:pt x="780" y="632"/>
                  </a:lnTo>
                  <a:lnTo>
                    <a:pt x="792" y="603"/>
                  </a:lnTo>
                  <a:lnTo>
                    <a:pt x="802" y="574"/>
                  </a:lnTo>
                  <a:lnTo>
                    <a:pt x="810" y="543"/>
                  </a:lnTo>
                  <a:lnTo>
                    <a:pt x="818" y="512"/>
                  </a:lnTo>
                  <a:lnTo>
                    <a:pt x="823" y="480"/>
                  </a:lnTo>
                  <a:lnTo>
                    <a:pt x="825" y="447"/>
                  </a:lnTo>
                  <a:lnTo>
                    <a:pt x="827" y="413"/>
                  </a:lnTo>
                  <a:lnTo>
                    <a:pt x="827" y="413"/>
                  </a:lnTo>
                  <a:lnTo>
                    <a:pt x="826" y="393"/>
                  </a:lnTo>
                  <a:lnTo>
                    <a:pt x="825" y="371"/>
                  </a:lnTo>
                  <a:lnTo>
                    <a:pt x="822" y="351"/>
                  </a:lnTo>
                  <a:lnTo>
                    <a:pt x="819" y="330"/>
                  </a:lnTo>
                  <a:lnTo>
                    <a:pt x="813" y="310"/>
                  </a:lnTo>
                  <a:lnTo>
                    <a:pt x="808" y="291"/>
                  </a:lnTo>
                  <a:lnTo>
                    <a:pt x="802" y="271"/>
                  </a:lnTo>
                  <a:lnTo>
                    <a:pt x="794" y="252"/>
                  </a:lnTo>
                  <a:lnTo>
                    <a:pt x="786" y="234"/>
                  </a:lnTo>
                  <a:lnTo>
                    <a:pt x="777" y="217"/>
                  </a:lnTo>
                  <a:lnTo>
                    <a:pt x="767" y="200"/>
                  </a:lnTo>
                  <a:lnTo>
                    <a:pt x="757" y="182"/>
                  </a:lnTo>
                  <a:lnTo>
                    <a:pt x="745" y="166"/>
                  </a:lnTo>
                  <a:lnTo>
                    <a:pt x="732" y="150"/>
                  </a:lnTo>
                  <a:lnTo>
                    <a:pt x="719" y="135"/>
                  </a:lnTo>
                  <a:lnTo>
                    <a:pt x="706" y="121"/>
                  </a:lnTo>
                  <a:lnTo>
                    <a:pt x="691" y="107"/>
                  </a:lnTo>
                  <a:lnTo>
                    <a:pt x="676" y="94"/>
                  </a:lnTo>
                  <a:lnTo>
                    <a:pt x="661" y="83"/>
                  </a:lnTo>
                  <a:lnTo>
                    <a:pt x="644" y="71"/>
                  </a:lnTo>
                  <a:lnTo>
                    <a:pt x="628" y="60"/>
                  </a:lnTo>
                  <a:lnTo>
                    <a:pt x="611" y="50"/>
                  </a:lnTo>
                  <a:lnTo>
                    <a:pt x="592" y="41"/>
                  </a:lnTo>
                  <a:lnTo>
                    <a:pt x="574" y="32"/>
                  </a:lnTo>
                  <a:lnTo>
                    <a:pt x="556" y="25"/>
                  </a:lnTo>
                  <a:lnTo>
                    <a:pt x="537" y="18"/>
                  </a:lnTo>
                  <a:lnTo>
                    <a:pt x="516" y="13"/>
                  </a:lnTo>
                  <a:lnTo>
                    <a:pt x="497" y="9"/>
                  </a:lnTo>
                  <a:lnTo>
                    <a:pt x="477" y="4"/>
                  </a:lnTo>
                  <a:lnTo>
                    <a:pt x="455" y="2"/>
                  </a:lnTo>
                  <a:lnTo>
                    <a:pt x="435" y="0"/>
                  </a:lnTo>
                  <a:lnTo>
                    <a:pt x="413" y="0"/>
                  </a:lnTo>
                  <a:lnTo>
                    <a:pt x="413" y="0"/>
                  </a:lnTo>
                  <a:close/>
                  <a:moveTo>
                    <a:pt x="413" y="948"/>
                  </a:moveTo>
                  <a:lnTo>
                    <a:pt x="413" y="948"/>
                  </a:lnTo>
                  <a:lnTo>
                    <a:pt x="378" y="924"/>
                  </a:lnTo>
                  <a:lnTo>
                    <a:pt x="355" y="907"/>
                  </a:lnTo>
                  <a:lnTo>
                    <a:pt x="328" y="886"/>
                  </a:lnTo>
                  <a:lnTo>
                    <a:pt x="301" y="862"/>
                  </a:lnTo>
                  <a:lnTo>
                    <a:pt x="272" y="835"/>
                  </a:lnTo>
                  <a:lnTo>
                    <a:pt x="242" y="805"/>
                  </a:lnTo>
                  <a:lnTo>
                    <a:pt x="212" y="771"/>
                  </a:lnTo>
                  <a:lnTo>
                    <a:pt x="198" y="754"/>
                  </a:lnTo>
                  <a:lnTo>
                    <a:pt x="183" y="736"/>
                  </a:lnTo>
                  <a:lnTo>
                    <a:pt x="169" y="717"/>
                  </a:lnTo>
                  <a:lnTo>
                    <a:pt x="156" y="697"/>
                  </a:lnTo>
                  <a:lnTo>
                    <a:pt x="143" y="677"/>
                  </a:lnTo>
                  <a:lnTo>
                    <a:pt x="130" y="656"/>
                  </a:lnTo>
                  <a:lnTo>
                    <a:pt x="119" y="634"/>
                  </a:lnTo>
                  <a:lnTo>
                    <a:pt x="109" y="612"/>
                  </a:lnTo>
                  <a:lnTo>
                    <a:pt x="99" y="589"/>
                  </a:lnTo>
                  <a:lnTo>
                    <a:pt x="90" y="565"/>
                  </a:lnTo>
                  <a:lnTo>
                    <a:pt x="82" y="542"/>
                  </a:lnTo>
                  <a:lnTo>
                    <a:pt x="75" y="517"/>
                  </a:lnTo>
                  <a:lnTo>
                    <a:pt x="71" y="492"/>
                  </a:lnTo>
                  <a:lnTo>
                    <a:pt x="67" y="467"/>
                  </a:lnTo>
                  <a:lnTo>
                    <a:pt x="65" y="440"/>
                  </a:lnTo>
                  <a:lnTo>
                    <a:pt x="63" y="413"/>
                  </a:lnTo>
                  <a:lnTo>
                    <a:pt x="63" y="413"/>
                  </a:lnTo>
                  <a:lnTo>
                    <a:pt x="65" y="396"/>
                  </a:lnTo>
                  <a:lnTo>
                    <a:pt x="66" y="378"/>
                  </a:lnTo>
                  <a:lnTo>
                    <a:pt x="68" y="360"/>
                  </a:lnTo>
                  <a:lnTo>
                    <a:pt x="71" y="343"/>
                  </a:lnTo>
                  <a:lnTo>
                    <a:pt x="74" y="326"/>
                  </a:lnTo>
                  <a:lnTo>
                    <a:pt x="80" y="309"/>
                  </a:lnTo>
                  <a:lnTo>
                    <a:pt x="85" y="293"/>
                  </a:lnTo>
                  <a:lnTo>
                    <a:pt x="91" y="278"/>
                  </a:lnTo>
                  <a:lnTo>
                    <a:pt x="98" y="262"/>
                  </a:lnTo>
                  <a:lnTo>
                    <a:pt x="105" y="247"/>
                  </a:lnTo>
                  <a:lnTo>
                    <a:pt x="114" y="232"/>
                  </a:lnTo>
                  <a:lnTo>
                    <a:pt x="124" y="218"/>
                  </a:lnTo>
                  <a:lnTo>
                    <a:pt x="133" y="204"/>
                  </a:lnTo>
                  <a:lnTo>
                    <a:pt x="144" y="191"/>
                  </a:lnTo>
                  <a:lnTo>
                    <a:pt x="155" y="178"/>
                  </a:lnTo>
                  <a:lnTo>
                    <a:pt x="166" y="166"/>
                  </a:lnTo>
                  <a:lnTo>
                    <a:pt x="178" y="154"/>
                  </a:lnTo>
                  <a:lnTo>
                    <a:pt x="191" y="144"/>
                  </a:lnTo>
                  <a:lnTo>
                    <a:pt x="204" y="133"/>
                  </a:lnTo>
                  <a:lnTo>
                    <a:pt x="218" y="123"/>
                  </a:lnTo>
                  <a:lnTo>
                    <a:pt x="232" y="115"/>
                  </a:lnTo>
                  <a:lnTo>
                    <a:pt x="247" y="106"/>
                  </a:lnTo>
                  <a:lnTo>
                    <a:pt x="262" y="98"/>
                  </a:lnTo>
                  <a:lnTo>
                    <a:pt x="277" y="91"/>
                  </a:lnTo>
                  <a:lnTo>
                    <a:pt x="293" y="85"/>
                  </a:lnTo>
                  <a:lnTo>
                    <a:pt x="309" y="79"/>
                  </a:lnTo>
                  <a:lnTo>
                    <a:pt x="326" y="75"/>
                  </a:lnTo>
                  <a:lnTo>
                    <a:pt x="344" y="71"/>
                  </a:lnTo>
                  <a:lnTo>
                    <a:pt x="361" y="68"/>
                  </a:lnTo>
                  <a:lnTo>
                    <a:pt x="378" y="65"/>
                  </a:lnTo>
                  <a:lnTo>
                    <a:pt x="395" y="64"/>
                  </a:lnTo>
                  <a:lnTo>
                    <a:pt x="413" y="63"/>
                  </a:lnTo>
                  <a:lnTo>
                    <a:pt x="413" y="63"/>
                  </a:lnTo>
                  <a:lnTo>
                    <a:pt x="431" y="64"/>
                  </a:lnTo>
                  <a:lnTo>
                    <a:pt x="449" y="65"/>
                  </a:lnTo>
                  <a:lnTo>
                    <a:pt x="467" y="68"/>
                  </a:lnTo>
                  <a:lnTo>
                    <a:pt x="484" y="71"/>
                  </a:lnTo>
                  <a:lnTo>
                    <a:pt x="501" y="75"/>
                  </a:lnTo>
                  <a:lnTo>
                    <a:pt x="517" y="79"/>
                  </a:lnTo>
                  <a:lnTo>
                    <a:pt x="533" y="85"/>
                  </a:lnTo>
                  <a:lnTo>
                    <a:pt x="550" y="91"/>
                  </a:lnTo>
                  <a:lnTo>
                    <a:pt x="565" y="98"/>
                  </a:lnTo>
                  <a:lnTo>
                    <a:pt x="580" y="106"/>
                  </a:lnTo>
                  <a:lnTo>
                    <a:pt x="595" y="115"/>
                  </a:lnTo>
                  <a:lnTo>
                    <a:pt x="609" y="123"/>
                  </a:lnTo>
                  <a:lnTo>
                    <a:pt x="622" y="133"/>
                  </a:lnTo>
                  <a:lnTo>
                    <a:pt x="635" y="144"/>
                  </a:lnTo>
                  <a:lnTo>
                    <a:pt x="648" y="154"/>
                  </a:lnTo>
                  <a:lnTo>
                    <a:pt x="661" y="166"/>
                  </a:lnTo>
                  <a:lnTo>
                    <a:pt x="672" y="178"/>
                  </a:lnTo>
                  <a:lnTo>
                    <a:pt x="684" y="191"/>
                  </a:lnTo>
                  <a:lnTo>
                    <a:pt x="693" y="204"/>
                  </a:lnTo>
                  <a:lnTo>
                    <a:pt x="703" y="218"/>
                  </a:lnTo>
                  <a:lnTo>
                    <a:pt x="713" y="232"/>
                  </a:lnTo>
                  <a:lnTo>
                    <a:pt x="721" y="247"/>
                  </a:lnTo>
                  <a:lnTo>
                    <a:pt x="729" y="262"/>
                  </a:lnTo>
                  <a:lnTo>
                    <a:pt x="736" y="278"/>
                  </a:lnTo>
                  <a:lnTo>
                    <a:pt x="742" y="293"/>
                  </a:lnTo>
                  <a:lnTo>
                    <a:pt x="748" y="309"/>
                  </a:lnTo>
                  <a:lnTo>
                    <a:pt x="752" y="326"/>
                  </a:lnTo>
                  <a:lnTo>
                    <a:pt x="757" y="343"/>
                  </a:lnTo>
                  <a:lnTo>
                    <a:pt x="759" y="360"/>
                  </a:lnTo>
                  <a:lnTo>
                    <a:pt x="762" y="378"/>
                  </a:lnTo>
                  <a:lnTo>
                    <a:pt x="763" y="396"/>
                  </a:lnTo>
                  <a:lnTo>
                    <a:pt x="763" y="413"/>
                  </a:lnTo>
                  <a:lnTo>
                    <a:pt x="763" y="413"/>
                  </a:lnTo>
                  <a:lnTo>
                    <a:pt x="762" y="440"/>
                  </a:lnTo>
                  <a:lnTo>
                    <a:pt x="760" y="467"/>
                  </a:lnTo>
                  <a:lnTo>
                    <a:pt x="757" y="491"/>
                  </a:lnTo>
                  <a:lnTo>
                    <a:pt x="751" y="517"/>
                  </a:lnTo>
                  <a:lnTo>
                    <a:pt x="745" y="542"/>
                  </a:lnTo>
                  <a:lnTo>
                    <a:pt x="737" y="565"/>
                  </a:lnTo>
                  <a:lnTo>
                    <a:pt x="729" y="589"/>
                  </a:lnTo>
                  <a:lnTo>
                    <a:pt x="719" y="612"/>
                  </a:lnTo>
                  <a:lnTo>
                    <a:pt x="708" y="634"/>
                  </a:lnTo>
                  <a:lnTo>
                    <a:pt x="697" y="656"/>
                  </a:lnTo>
                  <a:lnTo>
                    <a:pt x="684" y="676"/>
                  </a:lnTo>
                  <a:lnTo>
                    <a:pt x="671" y="696"/>
                  </a:lnTo>
                  <a:lnTo>
                    <a:pt x="658" y="717"/>
                  </a:lnTo>
                  <a:lnTo>
                    <a:pt x="644" y="735"/>
                  </a:lnTo>
                  <a:lnTo>
                    <a:pt x="629" y="753"/>
                  </a:lnTo>
                  <a:lnTo>
                    <a:pt x="615" y="771"/>
                  </a:lnTo>
                  <a:lnTo>
                    <a:pt x="585" y="805"/>
                  </a:lnTo>
                  <a:lnTo>
                    <a:pt x="555" y="835"/>
                  </a:lnTo>
                  <a:lnTo>
                    <a:pt x="526" y="862"/>
                  </a:lnTo>
                  <a:lnTo>
                    <a:pt x="498" y="885"/>
                  </a:lnTo>
                  <a:lnTo>
                    <a:pt x="472" y="907"/>
                  </a:lnTo>
                  <a:lnTo>
                    <a:pt x="449" y="924"/>
                  </a:lnTo>
                  <a:lnTo>
                    <a:pt x="413" y="948"/>
                  </a:lnTo>
                  <a:lnTo>
                    <a:pt x="413" y="948"/>
                  </a:lnTo>
                  <a:close/>
                  <a:moveTo>
                    <a:pt x="413" y="318"/>
                  </a:moveTo>
                  <a:lnTo>
                    <a:pt x="413" y="318"/>
                  </a:lnTo>
                  <a:lnTo>
                    <a:pt x="404" y="319"/>
                  </a:lnTo>
                  <a:lnTo>
                    <a:pt x="394" y="320"/>
                  </a:lnTo>
                  <a:lnTo>
                    <a:pt x="385" y="322"/>
                  </a:lnTo>
                  <a:lnTo>
                    <a:pt x="377" y="325"/>
                  </a:lnTo>
                  <a:lnTo>
                    <a:pt x="368" y="329"/>
                  </a:lnTo>
                  <a:lnTo>
                    <a:pt x="360" y="335"/>
                  </a:lnTo>
                  <a:lnTo>
                    <a:pt x="353" y="340"/>
                  </a:lnTo>
                  <a:lnTo>
                    <a:pt x="346" y="345"/>
                  </a:lnTo>
                  <a:lnTo>
                    <a:pt x="340" y="353"/>
                  </a:lnTo>
                  <a:lnTo>
                    <a:pt x="334" y="360"/>
                  </a:lnTo>
                  <a:lnTo>
                    <a:pt x="330" y="368"/>
                  </a:lnTo>
                  <a:lnTo>
                    <a:pt x="325" y="377"/>
                  </a:lnTo>
                  <a:lnTo>
                    <a:pt x="322" y="385"/>
                  </a:lnTo>
                  <a:lnTo>
                    <a:pt x="320" y="394"/>
                  </a:lnTo>
                  <a:lnTo>
                    <a:pt x="319" y="403"/>
                  </a:lnTo>
                  <a:lnTo>
                    <a:pt x="318" y="413"/>
                  </a:lnTo>
                  <a:lnTo>
                    <a:pt x="318" y="413"/>
                  </a:lnTo>
                  <a:lnTo>
                    <a:pt x="319" y="423"/>
                  </a:lnTo>
                  <a:lnTo>
                    <a:pt x="320" y="432"/>
                  </a:lnTo>
                  <a:lnTo>
                    <a:pt x="322" y="442"/>
                  </a:lnTo>
                  <a:lnTo>
                    <a:pt x="325" y="451"/>
                  </a:lnTo>
                  <a:lnTo>
                    <a:pt x="330" y="459"/>
                  </a:lnTo>
                  <a:lnTo>
                    <a:pt x="334" y="467"/>
                  </a:lnTo>
                  <a:lnTo>
                    <a:pt x="340" y="474"/>
                  </a:lnTo>
                  <a:lnTo>
                    <a:pt x="346" y="481"/>
                  </a:lnTo>
                  <a:lnTo>
                    <a:pt x="353" y="487"/>
                  </a:lnTo>
                  <a:lnTo>
                    <a:pt x="360" y="492"/>
                  </a:lnTo>
                  <a:lnTo>
                    <a:pt x="368" y="497"/>
                  </a:lnTo>
                  <a:lnTo>
                    <a:pt x="377" y="501"/>
                  </a:lnTo>
                  <a:lnTo>
                    <a:pt x="385" y="504"/>
                  </a:lnTo>
                  <a:lnTo>
                    <a:pt x="394" y="506"/>
                  </a:lnTo>
                  <a:lnTo>
                    <a:pt x="404" y="509"/>
                  </a:lnTo>
                  <a:lnTo>
                    <a:pt x="413" y="509"/>
                  </a:lnTo>
                  <a:lnTo>
                    <a:pt x="413" y="509"/>
                  </a:lnTo>
                  <a:lnTo>
                    <a:pt x="423" y="509"/>
                  </a:lnTo>
                  <a:lnTo>
                    <a:pt x="433" y="506"/>
                  </a:lnTo>
                  <a:lnTo>
                    <a:pt x="442" y="504"/>
                  </a:lnTo>
                  <a:lnTo>
                    <a:pt x="451" y="501"/>
                  </a:lnTo>
                  <a:lnTo>
                    <a:pt x="459" y="497"/>
                  </a:lnTo>
                  <a:lnTo>
                    <a:pt x="467" y="492"/>
                  </a:lnTo>
                  <a:lnTo>
                    <a:pt x="474" y="487"/>
                  </a:lnTo>
                  <a:lnTo>
                    <a:pt x="481" y="481"/>
                  </a:lnTo>
                  <a:lnTo>
                    <a:pt x="487" y="474"/>
                  </a:lnTo>
                  <a:lnTo>
                    <a:pt x="493" y="467"/>
                  </a:lnTo>
                  <a:lnTo>
                    <a:pt x="497" y="459"/>
                  </a:lnTo>
                  <a:lnTo>
                    <a:pt x="501" y="451"/>
                  </a:lnTo>
                  <a:lnTo>
                    <a:pt x="504" y="442"/>
                  </a:lnTo>
                  <a:lnTo>
                    <a:pt x="507" y="432"/>
                  </a:lnTo>
                  <a:lnTo>
                    <a:pt x="509" y="423"/>
                  </a:lnTo>
                  <a:lnTo>
                    <a:pt x="509" y="413"/>
                  </a:lnTo>
                  <a:lnTo>
                    <a:pt x="509" y="413"/>
                  </a:lnTo>
                  <a:lnTo>
                    <a:pt x="509" y="403"/>
                  </a:lnTo>
                  <a:lnTo>
                    <a:pt x="507" y="394"/>
                  </a:lnTo>
                  <a:lnTo>
                    <a:pt x="504" y="385"/>
                  </a:lnTo>
                  <a:lnTo>
                    <a:pt x="501" y="377"/>
                  </a:lnTo>
                  <a:lnTo>
                    <a:pt x="497" y="368"/>
                  </a:lnTo>
                  <a:lnTo>
                    <a:pt x="493" y="360"/>
                  </a:lnTo>
                  <a:lnTo>
                    <a:pt x="487" y="353"/>
                  </a:lnTo>
                  <a:lnTo>
                    <a:pt x="481" y="345"/>
                  </a:lnTo>
                  <a:lnTo>
                    <a:pt x="474" y="340"/>
                  </a:lnTo>
                  <a:lnTo>
                    <a:pt x="467" y="335"/>
                  </a:lnTo>
                  <a:lnTo>
                    <a:pt x="459" y="329"/>
                  </a:lnTo>
                  <a:lnTo>
                    <a:pt x="451" y="325"/>
                  </a:lnTo>
                  <a:lnTo>
                    <a:pt x="442" y="322"/>
                  </a:lnTo>
                  <a:lnTo>
                    <a:pt x="433" y="320"/>
                  </a:lnTo>
                  <a:lnTo>
                    <a:pt x="423" y="319"/>
                  </a:lnTo>
                  <a:lnTo>
                    <a:pt x="413" y="318"/>
                  </a:lnTo>
                  <a:lnTo>
                    <a:pt x="413"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9" name="Freeform 59"/>
            <p:cNvSpPr>
              <a:spLocks noEditPoints="1"/>
            </p:cNvSpPr>
            <p:nvPr/>
          </p:nvSpPr>
          <p:spPr bwMode="auto">
            <a:xfrm>
              <a:off x="8273748" y="4830082"/>
              <a:ext cx="201613" cy="322263"/>
            </a:xfrm>
            <a:custGeom>
              <a:avLst/>
              <a:gdLst>
                <a:gd name="T0" fmla="*/ 78 w 636"/>
                <a:gd name="T1" fmla="*/ 0 h 1017"/>
                <a:gd name="T2" fmla="*/ 46 w 636"/>
                <a:gd name="T3" fmla="*/ 10 h 1017"/>
                <a:gd name="T4" fmla="*/ 19 w 636"/>
                <a:gd name="T5" fmla="*/ 33 h 1017"/>
                <a:gd name="T6" fmla="*/ 4 w 636"/>
                <a:gd name="T7" fmla="*/ 63 h 1017"/>
                <a:gd name="T8" fmla="*/ 0 w 636"/>
                <a:gd name="T9" fmla="*/ 926 h 1017"/>
                <a:gd name="T10" fmla="*/ 4 w 636"/>
                <a:gd name="T11" fmla="*/ 952 h 1017"/>
                <a:gd name="T12" fmla="*/ 19 w 636"/>
                <a:gd name="T13" fmla="*/ 983 h 1017"/>
                <a:gd name="T14" fmla="*/ 46 w 636"/>
                <a:gd name="T15" fmla="*/ 1006 h 1017"/>
                <a:gd name="T16" fmla="*/ 78 w 636"/>
                <a:gd name="T17" fmla="*/ 1017 h 1017"/>
                <a:gd name="T18" fmla="*/ 557 w 636"/>
                <a:gd name="T19" fmla="*/ 1017 h 1017"/>
                <a:gd name="T20" fmla="*/ 590 w 636"/>
                <a:gd name="T21" fmla="*/ 1006 h 1017"/>
                <a:gd name="T22" fmla="*/ 616 w 636"/>
                <a:gd name="T23" fmla="*/ 983 h 1017"/>
                <a:gd name="T24" fmla="*/ 632 w 636"/>
                <a:gd name="T25" fmla="*/ 952 h 1017"/>
                <a:gd name="T26" fmla="*/ 636 w 636"/>
                <a:gd name="T27" fmla="*/ 91 h 1017"/>
                <a:gd name="T28" fmla="*/ 632 w 636"/>
                <a:gd name="T29" fmla="*/ 63 h 1017"/>
                <a:gd name="T30" fmla="*/ 616 w 636"/>
                <a:gd name="T31" fmla="*/ 33 h 1017"/>
                <a:gd name="T32" fmla="*/ 590 w 636"/>
                <a:gd name="T33" fmla="*/ 10 h 1017"/>
                <a:gd name="T34" fmla="*/ 557 w 636"/>
                <a:gd name="T35" fmla="*/ 0 h 1017"/>
                <a:gd name="T36" fmla="*/ 572 w 636"/>
                <a:gd name="T37" fmla="*/ 926 h 1017"/>
                <a:gd name="T38" fmla="*/ 565 w 636"/>
                <a:gd name="T39" fmla="*/ 945 h 1017"/>
                <a:gd name="T40" fmla="*/ 548 w 636"/>
                <a:gd name="T41" fmla="*/ 953 h 1017"/>
                <a:gd name="T42" fmla="*/ 78 w 636"/>
                <a:gd name="T43" fmla="*/ 951 h 1017"/>
                <a:gd name="T44" fmla="*/ 65 w 636"/>
                <a:gd name="T45" fmla="*/ 936 h 1017"/>
                <a:gd name="T46" fmla="*/ 572 w 636"/>
                <a:gd name="T47" fmla="*/ 795 h 1017"/>
                <a:gd name="T48" fmla="*/ 63 w 636"/>
                <a:gd name="T49" fmla="*/ 254 h 1017"/>
                <a:gd name="T50" fmla="*/ 63 w 636"/>
                <a:gd name="T51" fmla="*/ 189 h 1017"/>
                <a:gd name="T52" fmla="*/ 65 w 636"/>
                <a:gd name="T53" fmla="*/ 80 h 1017"/>
                <a:gd name="T54" fmla="*/ 78 w 636"/>
                <a:gd name="T55" fmla="*/ 65 h 1017"/>
                <a:gd name="T56" fmla="*/ 548 w 636"/>
                <a:gd name="T57" fmla="*/ 63 h 1017"/>
                <a:gd name="T58" fmla="*/ 565 w 636"/>
                <a:gd name="T59" fmla="*/ 70 h 1017"/>
                <a:gd name="T60" fmla="*/ 572 w 636"/>
                <a:gd name="T61" fmla="*/ 91 h 1017"/>
                <a:gd name="T62" fmla="*/ 327 w 636"/>
                <a:gd name="T63" fmla="*/ 920 h 1017"/>
                <a:gd name="T64" fmla="*/ 357 w 636"/>
                <a:gd name="T65" fmla="*/ 901 h 1017"/>
                <a:gd name="T66" fmla="*/ 366 w 636"/>
                <a:gd name="T67" fmla="*/ 874 h 1017"/>
                <a:gd name="T68" fmla="*/ 352 w 636"/>
                <a:gd name="T69" fmla="*/ 840 h 1017"/>
                <a:gd name="T70" fmla="*/ 318 w 636"/>
                <a:gd name="T71" fmla="*/ 826 h 1017"/>
                <a:gd name="T72" fmla="*/ 291 w 636"/>
                <a:gd name="T73" fmla="*/ 834 h 1017"/>
                <a:gd name="T74" fmla="*/ 271 w 636"/>
                <a:gd name="T75" fmla="*/ 864 h 1017"/>
                <a:gd name="T76" fmla="*/ 274 w 636"/>
                <a:gd name="T77" fmla="*/ 892 h 1017"/>
                <a:gd name="T78" fmla="*/ 299 w 636"/>
                <a:gd name="T79" fmla="*/ 918 h 1017"/>
                <a:gd name="T80" fmla="*/ 382 w 636"/>
                <a:gd name="T81" fmla="*/ 94 h 1017"/>
                <a:gd name="T82" fmla="*/ 241 w 636"/>
                <a:gd name="T83" fmla="*/ 97 h 1017"/>
                <a:gd name="T84" fmla="*/ 225 w 636"/>
                <a:gd name="T85" fmla="*/ 114 h 1017"/>
                <a:gd name="T86" fmla="*/ 223 w 636"/>
                <a:gd name="T87" fmla="*/ 133 h 1017"/>
                <a:gd name="T88" fmla="*/ 236 w 636"/>
                <a:gd name="T89" fmla="*/ 153 h 1017"/>
                <a:gd name="T90" fmla="*/ 382 w 636"/>
                <a:gd name="T91" fmla="*/ 158 h 1017"/>
                <a:gd name="T92" fmla="*/ 399 w 636"/>
                <a:gd name="T93" fmla="*/ 153 h 1017"/>
                <a:gd name="T94" fmla="*/ 413 w 636"/>
                <a:gd name="T95" fmla="*/ 133 h 1017"/>
                <a:gd name="T96" fmla="*/ 411 w 636"/>
                <a:gd name="T97" fmla="*/ 114 h 1017"/>
                <a:gd name="T98" fmla="*/ 394 w 636"/>
                <a:gd name="T99" fmla="*/ 9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6" h="1017">
                  <a:moveTo>
                    <a:pt x="548" y="0"/>
                  </a:moveTo>
                  <a:lnTo>
                    <a:pt x="87" y="0"/>
                  </a:lnTo>
                  <a:lnTo>
                    <a:pt x="87" y="0"/>
                  </a:lnTo>
                  <a:lnTo>
                    <a:pt x="78" y="0"/>
                  </a:lnTo>
                  <a:lnTo>
                    <a:pt x="70" y="1"/>
                  </a:lnTo>
                  <a:lnTo>
                    <a:pt x="61" y="3"/>
                  </a:lnTo>
                  <a:lnTo>
                    <a:pt x="54" y="6"/>
                  </a:lnTo>
                  <a:lnTo>
                    <a:pt x="46" y="10"/>
                  </a:lnTo>
                  <a:lnTo>
                    <a:pt x="39" y="15"/>
                  </a:lnTo>
                  <a:lnTo>
                    <a:pt x="32" y="20"/>
                  </a:lnTo>
                  <a:lnTo>
                    <a:pt x="26" y="26"/>
                  </a:lnTo>
                  <a:lnTo>
                    <a:pt x="19" y="33"/>
                  </a:lnTo>
                  <a:lnTo>
                    <a:pt x="15" y="39"/>
                  </a:lnTo>
                  <a:lnTo>
                    <a:pt x="11" y="47"/>
                  </a:lnTo>
                  <a:lnTo>
                    <a:pt x="6" y="55"/>
                  </a:lnTo>
                  <a:lnTo>
                    <a:pt x="4" y="63"/>
                  </a:lnTo>
                  <a:lnTo>
                    <a:pt x="2" y="73"/>
                  </a:lnTo>
                  <a:lnTo>
                    <a:pt x="0" y="81"/>
                  </a:lnTo>
                  <a:lnTo>
                    <a:pt x="0" y="91"/>
                  </a:lnTo>
                  <a:lnTo>
                    <a:pt x="0" y="926"/>
                  </a:lnTo>
                  <a:lnTo>
                    <a:pt x="0" y="926"/>
                  </a:lnTo>
                  <a:lnTo>
                    <a:pt x="0" y="935"/>
                  </a:lnTo>
                  <a:lnTo>
                    <a:pt x="2" y="944"/>
                  </a:lnTo>
                  <a:lnTo>
                    <a:pt x="4" y="952"/>
                  </a:lnTo>
                  <a:lnTo>
                    <a:pt x="6" y="961"/>
                  </a:lnTo>
                  <a:lnTo>
                    <a:pt x="11" y="968"/>
                  </a:lnTo>
                  <a:lnTo>
                    <a:pt x="15" y="976"/>
                  </a:lnTo>
                  <a:lnTo>
                    <a:pt x="19" y="983"/>
                  </a:lnTo>
                  <a:lnTo>
                    <a:pt x="26" y="990"/>
                  </a:lnTo>
                  <a:lnTo>
                    <a:pt x="32" y="996"/>
                  </a:lnTo>
                  <a:lnTo>
                    <a:pt x="39" y="1002"/>
                  </a:lnTo>
                  <a:lnTo>
                    <a:pt x="46" y="1006"/>
                  </a:lnTo>
                  <a:lnTo>
                    <a:pt x="54" y="1009"/>
                  </a:lnTo>
                  <a:lnTo>
                    <a:pt x="61" y="1012"/>
                  </a:lnTo>
                  <a:lnTo>
                    <a:pt x="70" y="1015"/>
                  </a:lnTo>
                  <a:lnTo>
                    <a:pt x="78" y="1017"/>
                  </a:lnTo>
                  <a:lnTo>
                    <a:pt x="87" y="1017"/>
                  </a:lnTo>
                  <a:lnTo>
                    <a:pt x="548" y="1017"/>
                  </a:lnTo>
                  <a:lnTo>
                    <a:pt x="548" y="1017"/>
                  </a:lnTo>
                  <a:lnTo>
                    <a:pt x="557" y="1017"/>
                  </a:lnTo>
                  <a:lnTo>
                    <a:pt x="567" y="1015"/>
                  </a:lnTo>
                  <a:lnTo>
                    <a:pt x="574" y="1012"/>
                  </a:lnTo>
                  <a:lnTo>
                    <a:pt x="583" y="1009"/>
                  </a:lnTo>
                  <a:lnTo>
                    <a:pt x="590" y="1006"/>
                  </a:lnTo>
                  <a:lnTo>
                    <a:pt x="598" y="1002"/>
                  </a:lnTo>
                  <a:lnTo>
                    <a:pt x="604" y="996"/>
                  </a:lnTo>
                  <a:lnTo>
                    <a:pt x="611" y="990"/>
                  </a:lnTo>
                  <a:lnTo>
                    <a:pt x="616" y="983"/>
                  </a:lnTo>
                  <a:lnTo>
                    <a:pt x="621" y="976"/>
                  </a:lnTo>
                  <a:lnTo>
                    <a:pt x="626" y="968"/>
                  </a:lnTo>
                  <a:lnTo>
                    <a:pt x="629" y="961"/>
                  </a:lnTo>
                  <a:lnTo>
                    <a:pt x="632" y="952"/>
                  </a:lnTo>
                  <a:lnTo>
                    <a:pt x="634" y="944"/>
                  </a:lnTo>
                  <a:lnTo>
                    <a:pt x="635" y="935"/>
                  </a:lnTo>
                  <a:lnTo>
                    <a:pt x="636" y="926"/>
                  </a:lnTo>
                  <a:lnTo>
                    <a:pt x="636" y="91"/>
                  </a:lnTo>
                  <a:lnTo>
                    <a:pt x="636" y="91"/>
                  </a:lnTo>
                  <a:lnTo>
                    <a:pt x="635" y="81"/>
                  </a:lnTo>
                  <a:lnTo>
                    <a:pt x="634" y="73"/>
                  </a:lnTo>
                  <a:lnTo>
                    <a:pt x="632" y="63"/>
                  </a:lnTo>
                  <a:lnTo>
                    <a:pt x="629" y="55"/>
                  </a:lnTo>
                  <a:lnTo>
                    <a:pt x="626" y="47"/>
                  </a:lnTo>
                  <a:lnTo>
                    <a:pt x="621" y="39"/>
                  </a:lnTo>
                  <a:lnTo>
                    <a:pt x="616" y="33"/>
                  </a:lnTo>
                  <a:lnTo>
                    <a:pt x="611" y="26"/>
                  </a:lnTo>
                  <a:lnTo>
                    <a:pt x="604" y="20"/>
                  </a:lnTo>
                  <a:lnTo>
                    <a:pt x="598" y="15"/>
                  </a:lnTo>
                  <a:lnTo>
                    <a:pt x="590" y="10"/>
                  </a:lnTo>
                  <a:lnTo>
                    <a:pt x="583" y="6"/>
                  </a:lnTo>
                  <a:lnTo>
                    <a:pt x="574" y="3"/>
                  </a:lnTo>
                  <a:lnTo>
                    <a:pt x="567" y="1"/>
                  </a:lnTo>
                  <a:lnTo>
                    <a:pt x="557" y="0"/>
                  </a:lnTo>
                  <a:lnTo>
                    <a:pt x="548" y="0"/>
                  </a:lnTo>
                  <a:lnTo>
                    <a:pt x="548" y="0"/>
                  </a:lnTo>
                  <a:close/>
                  <a:moveTo>
                    <a:pt x="572" y="926"/>
                  </a:moveTo>
                  <a:lnTo>
                    <a:pt x="572" y="926"/>
                  </a:lnTo>
                  <a:lnTo>
                    <a:pt x="572" y="931"/>
                  </a:lnTo>
                  <a:lnTo>
                    <a:pt x="571" y="936"/>
                  </a:lnTo>
                  <a:lnTo>
                    <a:pt x="569" y="941"/>
                  </a:lnTo>
                  <a:lnTo>
                    <a:pt x="565" y="945"/>
                  </a:lnTo>
                  <a:lnTo>
                    <a:pt x="562" y="948"/>
                  </a:lnTo>
                  <a:lnTo>
                    <a:pt x="558" y="951"/>
                  </a:lnTo>
                  <a:lnTo>
                    <a:pt x="554" y="952"/>
                  </a:lnTo>
                  <a:lnTo>
                    <a:pt x="548" y="953"/>
                  </a:lnTo>
                  <a:lnTo>
                    <a:pt x="87" y="953"/>
                  </a:lnTo>
                  <a:lnTo>
                    <a:pt x="87" y="953"/>
                  </a:lnTo>
                  <a:lnTo>
                    <a:pt x="83" y="952"/>
                  </a:lnTo>
                  <a:lnTo>
                    <a:pt x="78" y="951"/>
                  </a:lnTo>
                  <a:lnTo>
                    <a:pt x="74" y="948"/>
                  </a:lnTo>
                  <a:lnTo>
                    <a:pt x="71" y="945"/>
                  </a:lnTo>
                  <a:lnTo>
                    <a:pt x="68" y="941"/>
                  </a:lnTo>
                  <a:lnTo>
                    <a:pt x="65" y="936"/>
                  </a:lnTo>
                  <a:lnTo>
                    <a:pt x="64" y="931"/>
                  </a:lnTo>
                  <a:lnTo>
                    <a:pt x="63" y="926"/>
                  </a:lnTo>
                  <a:lnTo>
                    <a:pt x="63" y="795"/>
                  </a:lnTo>
                  <a:lnTo>
                    <a:pt x="572" y="795"/>
                  </a:lnTo>
                  <a:lnTo>
                    <a:pt x="572" y="926"/>
                  </a:lnTo>
                  <a:close/>
                  <a:moveTo>
                    <a:pt x="572" y="730"/>
                  </a:moveTo>
                  <a:lnTo>
                    <a:pt x="63" y="730"/>
                  </a:lnTo>
                  <a:lnTo>
                    <a:pt x="63" y="254"/>
                  </a:lnTo>
                  <a:lnTo>
                    <a:pt x="572" y="254"/>
                  </a:lnTo>
                  <a:lnTo>
                    <a:pt x="572" y="730"/>
                  </a:lnTo>
                  <a:close/>
                  <a:moveTo>
                    <a:pt x="572" y="189"/>
                  </a:moveTo>
                  <a:lnTo>
                    <a:pt x="63" y="189"/>
                  </a:lnTo>
                  <a:lnTo>
                    <a:pt x="63" y="91"/>
                  </a:lnTo>
                  <a:lnTo>
                    <a:pt x="63" y="91"/>
                  </a:lnTo>
                  <a:lnTo>
                    <a:pt x="64" y="85"/>
                  </a:lnTo>
                  <a:lnTo>
                    <a:pt x="65" y="80"/>
                  </a:lnTo>
                  <a:lnTo>
                    <a:pt x="68" y="75"/>
                  </a:lnTo>
                  <a:lnTo>
                    <a:pt x="71" y="70"/>
                  </a:lnTo>
                  <a:lnTo>
                    <a:pt x="74" y="67"/>
                  </a:lnTo>
                  <a:lnTo>
                    <a:pt x="78" y="65"/>
                  </a:lnTo>
                  <a:lnTo>
                    <a:pt x="83" y="63"/>
                  </a:lnTo>
                  <a:lnTo>
                    <a:pt x="87" y="63"/>
                  </a:lnTo>
                  <a:lnTo>
                    <a:pt x="548" y="63"/>
                  </a:lnTo>
                  <a:lnTo>
                    <a:pt x="548" y="63"/>
                  </a:lnTo>
                  <a:lnTo>
                    <a:pt x="554" y="63"/>
                  </a:lnTo>
                  <a:lnTo>
                    <a:pt x="558" y="65"/>
                  </a:lnTo>
                  <a:lnTo>
                    <a:pt x="562" y="67"/>
                  </a:lnTo>
                  <a:lnTo>
                    <a:pt x="565" y="70"/>
                  </a:lnTo>
                  <a:lnTo>
                    <a:pt x="569" y="75"/>
                  </a:lnTo>
                  <a:lnTo>
                    <a:pt x="571" y="80"/>
                  </a:lnTo>
                  <a:lnTo>
                    <a:pt x="572" y="85"/>
                  </a:lnTo>
                  <a:lnTo>
                    <a:pt x="572" y="91"/>
                  </a:lnTo>
                  <a:lnTo>
                    <a:pt x="572" y="189"/>
                  </a:lnTo>
                  <a:close/>
                  <a:moveTo>
                    <a:pt x="318" y="921"/>
                  </a:moveTo>
                  <a:lnTo>
                    <a:pt x="318" y="921"/>
                  </a:lnTo>
                  <a:lnTo>
                    <a:pt x="327" y="920"/>
                  </a:lnTo>
                  <a:lnTo>
                    <a:pt x="337" y="918"/>
                  </a:lnTo>
                  <a:lnTo>
                    <a:pt x="344" y="914"/>
                  </a:lnTo>
                  <a:lnTo>
                    <a:pt x="352" y="907"/>
                  </a:lnTo>
                  <a:lnTo>
                    <a:pt x="357" y="901"/>
                  </a:lnTo>
                  <a:lnTo>
                    <a:pt x="362" y="892"/>
                  </a:lnTo>
                  <a:lnTo>
                    <a:pt x="365" y="884"/>
                  </a:lnTo>
                  <a:lnTo>
                    <a:pt x="366" y="874"/>
                  </a:lnTo>
                  <a:lnTo>
                    <a:pt x="366" y="874"/>
                  </a:lnTo>
                  <a:lnTo>
                    <a:pt x="365" y="864"/>
                  </a:lnTo>
                  <a:lnTo>
                    <a:pt x="362" y="855"/>
                  </a:lnTo>
                  <a:lnTo>
                    <a:pt x="357" y="847"/>
                  </a:lnTo>
                  <a:lnTo>
                    <a:pt x="352" y="840"/>
                  </a:lnTo>
                  <a:lnTo>
                    <a:pt x="344" y="834"/>
                  </a:lnTo>
                  <a:lnTo>
                    <a:pt x="337" y="830"/>
                  </a:lnTo>
                  <a:lnTo>
                    <a:pt x="327" y="827"/>
                  </a:lnTo>
                  <a:lnTo>
                    <a:pt x="318" y="826"/>
                  </a:lnTo>
                  <a:lnTo>
                    <a:pt x="318" y="826"/>
                  </a:lnTo>
                  <a:lnTo>
                    <a:pt x="308" y="827"/>
                  </a:lnTo>
                  <a:lnTo>
                    <a:pt x="299" y="830"/>
                  </a:lnTo>
                  <a:lnTo>
                    <a:pt x="291" y="834"/>
                  </a:lnTo>
                  <a:lnTo>
                    <a:pt x="284" y="840"/>
                  </a:lnTo>
                  <a:lnTo>
                    <a:pt x="278" y="847"/>
                  </a:lnTo>
                  <a:lnTo>
                    <a:pt x="274" y="855"/>
                  </a:lnTo>
                  <a:lnTo>
                    <a:pt x="271" y="864"/>
                  </a:lnTo>
                  <a:lnTo>
                    <a:pt x="270" y="874"/>
                  </a:lnTo>
                  <a:lnTo>
                    <a:pt x="270" y="874"/>
                  </a:lnTo>
                  <a:lnTo>
                    <a:pt x="271" y="884"/>
                  </a:lnTo>
                  <a:lnTo>
                    <a:pt x="274" y="892"/>
                  </a:lnTo>
                  <a:lnTo>
                    <a:pt x="278" y="901"/>
                  </a:lnTo>
                  <a:lnTo>
                    <a:pt x="284" y="907"/>
                  </a:lnTo>
                  <a:lnTo>
                    <a:pt x="291" y="914"/>
                  </a:lnTo>
                  <a:lnTo>
                    <a:pt x="299" y="918"/>
                  </a:lnTo>
                  <a:lnTo>
                    <a:pt x="308" y="920"/>
                  </a:lnTo>
                  <a:lnTo>
                    <a:pt x="318" y="921"/>
                  </a:lnTo>
                  <a:lnTo>
                    <a:pt x="318" y="921"/>
                  </a:lnTo>
                  <a:close/>
                  <a:moveTo>
                    <a:pt x="382" y="94"/>
                  </a:moveTo>
                  <a:lnTo>
                    <a:pt x="254" y="94"/>
                  </a:lnTo>
                  <a:lnTo>
                    <a:pt x="254" y="94"/>
                  </a:lnTo>
                  <a:lnTo>
                    <a:pt x="248" y="95"/>
                  </a:lnTo>
                  <a:lnTo>
                    <a:pt x="241" y="97"/>
                  </a:lnTo>
                  <a:lnTo>
                    <a:pt x="236" y="100"/>
                  </a:lnTo>
                  <a:lnTo>
                    <a:pt x="232" y="104"/>
                  </a:lnTo>
                  <a:lnTo>
                    <a:pt x="228" y="109"/>
                  </a:lnTo>
                  <a:lnTo>
                    <a:pt x="225" y="114"/>
                  </a:lnTo>
                  <a:lnTo>
                    <a:pt x="223" y="120"/>
                  </a:lnTo>
                  <a:lnTo>
                    <a:pt x="222" y="126"/>
                  </a:lnTo>
                  <a:lnTo>
                    <a:pt x="222" y="126"/>
                  </a:lnTo>
                  <a:lnTo>
                    <a:pt x="223" y="133"/>
                  </a:lnTo>
                  <a:lnTo>
                    <a:pt x="225" y="139"/>
                  </a:lnTo>
                  <a:lnTo>
                    <a:pt x="228" y="144"/>
                  </a:lnTo>
                  <a:lnTo>
                    <a:pt x="232" y="149"/>
                  </a:lnTo>
                  <a:lnTo>
                    <a:pt x="236" y="153"/>
                  </a:lnTo>
                  <a:lnTo>
                    <a:pt x="241" y="155"/>
                  </a:lnTo>
                  <a:lnTo>
                    <a:pt x="248" y="157"/>
                  </a:lnTo>
                  <a:lnTo>
                    <a:pt x="254" y="158"/>
                  </a:lnTo>
                  <a:lnTo>
                    <a:pt x="382" y="158"/>
                  </a:lnTo>
                  <a:lnTo>
                    <a:pt x="382" y="158"/>
                  </a:lnTo>
                  <a:lnTo>
                    <a:pt x="388" y="157"/>
                  </a:lnTo>
                  <a:lnTo>
                    <a:pt x="394" y="155"/>
                  </a:lnTo>
                  <a:lnTo>
                    <a:pt x="399" y="153"/>
                  </a:lnTo>
                  <a:lnTo>
                    <a:pt x="405" y="149"/>
                  </a:lnTo>
                  <a:lnTo>
                    <a:pt x="408" y="144"/>
                  </a:lnTo>
                  <a:lnTo>
                    <a:pt x="411" y="139"/>
                  </a:lnTo>
                  <a:lnTo>
                    <a:pt x="413" y="133"/>
                  </a:lnTo>
                  <a:lnTo>
                    <a:pt x="413" y="126"/>
                  </a:lnTo>
                  <a:lnTo>
                    <a:pt x="413" y="126"/>
                  </a:lnTo>
                  <a:lnTo>
                    <a:pt x="413" y="120"/>
                  </a:lnTo>
                  <a:lnTo>
                    <a:pt x="411" y="114"/>
                  </a:lnTo>
                  <a:lnTo>
                    <a:pt x="408" y="109"/>
                  </a:lnTo>
                  <a:lnTo>
                    <a:pt x="405" y="104"/>
                  </a:lnTo>
                  <a:lnTo>
                    <a:pt x="399" y="100"/>
                  </a:lnTo>
                  <a:lnTo>
                    <a:pt x="394" y="97"/>
                  </a:lnTo>
                  <a:lnTo>
                    <a:pt x="388" y="95"/>
                  </a:lnTo>
                  <a:lnTo>
                    <a:pt x="382" y="94"/>
                  </a:lnTo>
                  <a:lnTo>
                    <a:pt x="382" y="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0" name="Freeform 60"/>
            <p:cNvSpPr>
              <a:spLocks noEditPoints="1"/>
            </p:cNvSpPr>
            <p:nvPr/>
          </p:nvSpPr>
          <p:spPr bwMode="auto">
            <a:xfrm>
              <a:off x="7586361" y="4830082"/>
              <a:ext cx="282575" cy="322263"/>
            </a:xfrm>
            <a:custGeom>
              <a:avLst/>
              <a:gdLst>
                <a:gd name="T0" fmla="*/ 88 w 891"/>
                <a:gd name="T1" fmla="*/ 0 h 1017"/>
                <a:gd name="T2" fmla="*/ 61 w 891"/>
                <a:gd name="T3" fmla="*/ 3 h 1017"/>
                <a:gd name="T4" fmla="*/ 39 w 891"/>
                <a:gd name="T5" fmla="*/ 15 h 1017"/>
                <a:gd name="T6" fmla="*/ 20 w 891"/>
                <a:gd name="T7" fmla="*/ 33 h 1017"/>
                <a:gd name="T8" fmla="*/ 7 w 891"/>
                <a:gd name="T9" fmla="*/ 55 h 1017"/>
                <a:gd name="T10" fmla="*/ 1 w 891"/>
                <a:gd name="T11" fmla="*/ 81 h 1017"/>
                <a:gd name="T12" fmla="*/ 0 w 891"/>
                <a:gd name="T13" fmla="*/ 926 h 1017"/>
                <a:gd name="T14" fmla="*/ 4 w 891"/>
                <a:gd name="T15" fmla="*/ 952 h 1017"/>
                <a:gd name="T16" fmla="*/ 15 w 891"/>
                <a:gd name="T17" fmla="*/ 976 h 1017"/>
                <a:gd name="T18" fmla="*/ 32 w 891"/>
                <a:gd name="T19" fmla="*/ 996 h 1017"/>
                <a:gd name="T20" fmla="*/ 54 w 891"/>
                <a:gd name="T21" fmla="*/ 1009 h 1017"/>
                <a:gd name="T22" fmla="*/ 78 w 891"/>
                <a:gd name="T23" fmla="*/ 1017 h 1017"/>
                <a:gd name="T24" fmla="*/ 804 w 891"/>
                <a:gd name="T25" fmla="*/ 1017 h 1017"/>
                <a:gd name="T26" fmla="*/ 829 w 891"/>
                <a:gd name="T27" fmla="*/ 1012 h 1017"/>
                <a:gd name="T28" fmla="*/ 852 w 891"/>
                <a:gd name="T29" fmla="*/ 1002 h 1017"/>
                <a:gd name="T30" fmla="*/ 871 w 891"/>
                <a:gd name="T31" fmla="*/ 983 h 1017"/>
                <a:gd name="T32" fmla="*/ 884 w 891"/>
                <a:gd name="T33" fmla="*/ 961 h 1017"/>
                <a:gd name="T34" fmla="*/ 891 w 891"/>
                <a:gd name="T35" fmla="*/ 935 h 1017"/>
                <a:gd name="T36" fmla="*/ 891 w 891"/>
                <a:gd name="T37" fmla="*/ 91 h 1017"/>
                <a:gd name="T38" fmla="*/ 886 w 891"/>
                <a:gd name="T39" fmla="*/ 63 h 1017"/>
                <a:gd name="T40" fmla="*/ 875 w 891"/>
                <a:gd name="T41" fmla="*/ 39 h 1017"/>
                <a:gd name="T42" fmla="*/ 858 w 891"/>
                <a:gd name="T43" fmla="*/ 20 h 1017"/>
                <a:gd name="T44" fmla="*/ 837 w 891"/>
                <a:gd name="T45" fmla="*/ 6 h 1017"/>
                <a:gd name="T46" fmla="*/ 812 w 891"/>
                <a:gd name="T47" fmla="*/ 0 h 1017"/>
                <a:gd name="T48" fmla="*/ 827 w 891"/>
                <a:gd name="T49" fmla="*/ 926 h 1017"/>
                <a:gd name="T50" fmla="*/ 825 w 891"/>
                <a:gd name="T51" fmla="*/ 936 h 1017"/>
                <a:gd name="T52" fmla="*/ 816 w 891"/>
                <a:gd name="T53" fmla="*/ 948 h 1017"/>
                <a:gd name="T54" fmla="*/ 804 w 891"/>
                <a:gd name="T55" fmla="*/ 953 h 1017"/>
                <a:gd name="T56" fmla="*/ 83 w 891"/>
                <a:gd name="T57" fmla="*/ 952 h 1017"/>
                <a:gd name="T58" fmla="*/ 71 w 891"/>
                <a:gd name="T59" fmla="*/ 945 h 1017"/>
                <a:gd name="T60" fmla="*/ 64 w 891"/>
                <a:gd name="T61" fmla="*/ 931 h 1017"/>
                <a:gd name="T62" fmla="*/ 827 w 891"/>
                <a:gd name="T63" fmla="*/ 795 h 1017"/>
                <a:gd name="T64" fmla="*/ 63 w 891"/>
                <a:gd name="T65" fmla="*/ 730 h 1017"/>
                <a:gd name="T66" fmla="*/ 827 w 891"/>
                <a:gd name="T67" fmla="*/ 730 h 1017"/>
                <a:gd name="T68" fmla="*/ 63 w 891"/>
                <a:gd name="T69" fmla="*/ 91 h 1017"/>
                <a:gd name="T70" fmla="*/ 65 w 891"/>
                <a:gd name="T71" fmla="*/ 80 h 1017"/>
                <a:gd name="T72" fmla="*/ 74 w 891"/>
                <a:gd name="T73" fmla="*/ 67 h 1017"/>
                <a:gd name="T74" fmla="*/ 88 w 891"/>
                <a:gd name="T75" fmla="*/ 63 h 1017"/>
                <a:gd name="T76" fmla="*/ 808 w 891"/>
                <a:gd name="T77" fmla="*/ 63 h 1017"/>
                <a:gd name="T78" fmla="*/ 820 w 891"/>
                <a:gd name="T79" fmla="*/ 70 h 1017"/>
                <a:gd name="T80" fmla="*/ 826 w 891"/>
                <a:gd name="T81" fmla="*/ 85 h 1017"/>
                <a:gd name="T82" fmla="*/ 445 w 891"/>
                <a:gd name="T83" fmla="*/ 921 h 1017"/>
                <a:gd name="T84" fmla="*/ 463 w 891"/>
                <a:gd name="T85" fmla="*/ 918 h 1017"/>
                <a:gd name="T86" fmla="*/ 485 w 891"/>
                <a:gd name="T87" fmla="*/ 901 h 1017"/>
                <a:gd name="T88" fmla="*/ 494 w 891"/>
                <a:gd name="T89" fmla="*/ 874 h 1017"/>
                <a:gd name="T90" fmla="*/ 489 w 891"/>
                <a:gd name="T91" fmla="*/ 855 h 1017"/>
                <a:gd name="T92" fmla="*/ 472 w 891"/>
                <a:gd name="T93" fmla="*/ 834 h 1017"/>
                <a:gd name="T94" fmla="*/ 445 w 891"/>
                <a:gd name="T95" fmla="*/ 826 h 1017"/>
                <a:gd name="T96" fmla="*/ 427 w 891"/>
                <a:gd name="T97" fmla="*/ 830 h 1017"/>
                <a:gd name="T98" fmla="*/ 406 w 891"/>
                <a:gd name="T99" fmla="*/ 847 h 1017"/>
                <a:gd name="T100" fmla="*/ 398 w 891"/>
                <a:gd name="T101" fmla="*/ 874 h 1017"/>
                <a:gd name="T102" fmla="*/ 401 w 891"/>
                <a:gd name="T103" fmla="*/ 892 h 1017"/>
                <a:gd name="T104" fmla="*/ 418 w 891"/>
                <a:gd name="T105" fmla="*/ 914 h 1017"/>
                <a:gd name="T106" fmla="*/ 445 w 891"/>
                <a:gd name="T107" fmla="*/ 92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1" h="1017">
                  <a:moveTo>
                    <a:pt x="804" y="0"/>
                  </a:moveTo>
                  <a:lnTo>
                    <a:pt x="88" y="0"/>
                  </a:lnTo>
                  <a:lnTo>
                    <a:pt x="88" y="0"/>
                  </a:lnTo>
                  <a:lnTo>
                    <a:pt x="78" y="0"/>
                  </a:lnTo>
                  <a:lnTo>
                    <a:pt x="70" y="1"/>
                  </a:lnTo>
                  <a:lnTo>
                    <a:pt x="61" y="3"/>
                  </a:lnTo>
                  <a:lnTo>
                    <a:pt x="54" y="6"/>
                  </a:lnTo>
                  <a:lnTo>
                    <a:pt x="46" y="10"/>
                  </a:lnTo>
                  <a:lnTo>
                    <a:pt x="39" y="15"/>
                  </a:lnTo>
                  <a:lnTo>
                    <a:pt x="32" y="20"/>
                  </a:lnTo>
                  <a:lnTo>
                    <a:pt x="26" y="26"/>
                  </a:lnTo>
                  <a:lnTo>
                    <a:pt x="20" y="33"/>
                  </a:lnTo>
                  <a:lnTo>
                    <a:pt x="15" y="39"/>
                  </a:lnTo>
                  <a:lnTo>
                    <a:pt x="11" y="47"/>
                  </a:lnTo>
                  <a:lnTo>
                    <a:pt x="7" y="55"/>
                  </a:lnTo>
                  <a:lnTo>
                    <a:pt x="4" y="63"/>
                  </a:lnTo>
                  <a:lnTo>
                    <a:pt x="2" y="73"/>
                  </a:lnTo>
                  <a:lnTo>
                    <a:pt x="1" y="81"/>
                  </a:lnTo>
                  <a:lnTo>
                    <a:pt x="0" y="91"/>
                  </a:lnTo>
                  <a:lnTo>
                    <a:pt x="0" y="926"/>
                  </a:lnTo>
                  <a:lnTo>
                    <a:pt x="0" y="926"/>
                  </a:lnTo>
                  <a:lnTo>
                    <a:pt x="1" y="935"/>
                  </a:lnTo>
                  <a:lnTo>
                    <a:pt x="2" y="944"/>
                  </a:lnTo>
                  <a:lnTo>
                    <a:pt x="4" y="952"/>
                  </a:lnTo>
                  <a:lnTo>
                    <a:pt x="7" y="961"/>
                  </a:lnTo>
                  <a:lnTo>
                    <a:pt x="11" y="968"/>
                  </a:lnTo>
                  <a:lnTo>
                    <a:pt x="15" y="976"/>
                  </a:lnTo>
                  <a:lnTo>
                    <a:pt x="20" y="983"/>
                  </a:lnTo>
                  <a:lnTo>
                    <a:pt x="26" y="990"/>
                  </a:lnTo>
                  <a:lnTo>
                    <a:pt x="32" y="996"/>
                  </a:lnTo>
                  <a:lnTo>
                    <a:pt x="39" y="1002"/>
                  </a:lnTo>
                  <a:lnTo>
                    <a:pt x="46" y="1006"/>
                  </a:lnTo>
                  <a:lnTo>
                    <a:pt x="54" y="1009"/>
                  </a:lnTo>
                  <a:lnTo>
                    <a:pt x="61" y="1012"/>
                  </a:lnTo>
                  <a:lnTo>
                    <a:pt x="70" y="1015"/>
                  </a:lnTo>
                  <a:lnTo>
                    <a:pt x="78" y="1017"/>
                  </a:lnTo>
                  <a:lnTo>
                    <a:pt x="88" y="1017"/>
                  </a:lnTo>
                  <a:lnTo>
                    <a:pt x="804" y="1017"/>
                  </a:lnTo>
                  <a:lnTo>
                    <a:pt x="804" y="1017"/>
                  </a:lnTo>
                  <a:lnTo>
                    <a:pt x="812" y="1017"/>
                  </a:lnTo>
                  <a:lnTo>
                    <a:pt x="821" y="1015"/>
                  </a:lnTo>
                  <a:lnTo>
                    <a:pt x="829" y="1012"/>
                  </a:lnTo>
                  <a:lnTo>
                    <a:pt x="837" y="1009"/>
                  </a:lnTo>
                  <a:lnTo>
                    <a:pt x="844" y="1006"/>
                  </a:lnTo>
                  <a:lnTo>
                    <a:pt x="852" y="1002"/>
                  </a:lnTo>
                  <a:lnTo>
                    <a:pt x="858" y="996"/>
                  </a:lnTo>
                  <a:lnTo>
                    <a:pt x="865" y="990"/>
                  </a:lnTo>
                  <a:lnTo>
                    <a:pt x="871" y="983"/>
                  </a:lnTo>
                  <a:lnTo>
                    <a:pt x="875" y="976"/>
                  </a:lnTo>
                  <a:lnTo>
                    <a:pt x="880" y="968"/>
                  </a:lnTo>
                  <a:lnTo>
                    <a:pt x="884" y="961"/>
                  </a:lnTo>
                  <a:lnTo>
                    <a:pt x="886" y="952"/>
                  </a:lnTo>
                  <a:lnTo>
                    <a:pt x="888" y="944"/>
                  </a:lnTo>
                  <a:lnTo>
                    <a:pt x="891" y="935"/>
                  </a:lnTo>
                  <a:lnTo>
                    <a:pt x="891" y="926"/>
                  </a:lnTo>
                  <a:lnTo>
                    <a:pt x="891" y="91"/>
                  </a:lnTo>
                  <a:lnTo>
                    <a:pt x="891" y="91"/>
                  </a:lnTo>
                  <a:lnTo>
                    <a:pt x="891" y="81"/>
                  </a:lnTo>
                  <a:lnTo>
                    <a:pt x="888" y="73"/>
                  </a:lnTo>
                  <a:lnTo>
                    <a:pt x="886" y="63"/>
                  </a:lnTo>
                  <a:lnTo>
                    <a:pt x="884" y="55"/>
                  </a:lnTo>
                  <a:lnTo>
                    <a:pt x="880" y="47"/>
                  </a:lnTo>
                  <a:lnTo>
                    <a:pt x="875" y="39"/>
                  </a:lnTo>
                  <a:lnTo>
                    <a:pt x="871" y="33"/>
                  </a:lnTo>
                  <a:lnTo>
                    <a:pt x="865" y="26"/>
                  </a:lnTo>
                  <a:lnTo>
                    <a:pt x="858" y="20"/>
                  </a:lnTo>
                  <a:lnTo>
                    <a:pt x="852" y="15"/>
                  </a:lnTo>
                  <a:lnTo>
                    <a:pt x="844" y="10"/>
                  </a:lnTo>
                  <a:lnTo>
                    <a:pt x="837" y="6"/>
                  </a:lnTo>
                  <a:lnTo>
                    <a:pt x="829" y="3"/>
                  </a:lnTo>
                  <a:lnTo>
                    <a:pt x="821" y="1"/>
                  </a:lnTo>
                  <a:lnTo>
                    <a:pt x="812" y="0"/>
                  </a:lnTo>
                  <a:lnTo>
                    <a:pt x="804" y="0"/>
                  </a:lnTo>
                  <a:lnTo>
                    <a:pt x="804" y="0"/>
                  </a:lnTo>
                  <a:close/>
                  <a:moveTo>
                    <a:pt x="827" y="926"/>
                  </a:moveTo>
                  <a:lnTo>
                    <a:pt x="827" y="926"/>
                  </a:lnTo>
                  <a:lnTo>
                    <a:pt x="826" y="931"/>
                  </a:lnTo>
                  <a:lnTo>
                    <a:pt x="825" y="936"/>
                  </a:lnTo>
                  <a:lnTo>
                    <a:pt x="823" y="941"/>
                  </a:lnTo>
                  <a:lnTo>
                    <a:pt x="820" y="945"/>
                  </a:lnTo>
                  <a:lnTo>
                    <a:pt x="816" y="948"/>
                  </a:lnTo>
                  <a:lnTo>
                    <a:pt x="812" y="951"/>
                  </a:lnTo>
                  <a:lnTo>
                    <a:pt x="808" y="952"/>
                  </a:lnTo>
                  <a:lnTo>
                    <a:pt x="804" y="953"/>
                  </a:lnTo>
                  <a:lnTo>
                    <a:pt x="88" y="953"/>
                  </a:lnTo>
                  <a:lnTo>
                    <a:pt x="88" y="953"/>
                  </a:lnTo>
                  <a:lnTo>
                    <a:pt x="83" y="952"/>
                  </a:lnTo>
                  <a:lnTo>
                    <a:pt x="78" y="951"/>
                  </a:lnTo>
                  <a:lnTo>
                    <a:pt x="74" y="948"/>
                  </a:lnTo>
                  <a:lnTo>
                    <a:pt x="71" y="945"/>
                  </a:lnTo>
                  <a:lnTo>
                    <a:pt x="68" y="941"/>
                  </a:lnTo>
                  <a:lnTo>
                    <a:pt x="65" y="936"/>
                  </a:lnTo>
                  <a:lnTo>
                    <a:pt x="64" y="931"/>
                  </a:lnTo>
                  <a:lnTo>
                    <a:pt x="63" y="926"/>
                  </a:lnTo>
                  <a:lnTo>
                    <a:pt x="63" y="795"/>
                  </a:lnTo>
                  <a:lnTo>
                    <a:pt x="827" y="795"/>
                  </a:lnTo>
                  <a:lnTo>
                    <a:pt x="827" y="926"/>
                  </a:lnTo>
                  <a:close/>
                  <a:moveTo>
                    <a:pt x="827" y="730"/>
                  </a:moveTo>
                  <a:lnTo>
                    <a:pt x="63" y="730"/>
                  </a:lnTo>
                  <a:lnTo>
                    <a:pt x="63" y="189"/>
                  </a:lnTo>
                  <a:lnTo>
                    <a:pt x="827" y="189"/>
                  </a:lnTo>
                  <a:lnTo>
                    <a:pt x="827" y="730"/>
                  </a:lnTo>
                  <a:close/>
                  <a:moveTo>
                    <a:pt x="827" y="126"/>
                  </a:moveTo>
                  <a:lnTo>
                    <a:pt x="63" y="126"/>
                  </a:lnTo>
                  <a:lnTo>
                    <a:pt x="63" y="91"/>
                  </a:lnTo>
                  <a:lnTo>
                    <a:pt x="63" y="91"/>
                  </a:lnTo>
                  <a:lnTo>
                    <a:pt x="64" y="85"/>
                  </a:lnTo>
                  <a:lnTo>
                    <a:pt x="65" y="80"/>
                  </a:lnTo>
                  <a:lnTo>
                    <a:pt x="68" y="75"/>
                  </a:lnTo>
                  <a:lnTo>
                    <a:pt x="71" y="70"/>
                  </a:lnTo>
                  <a:lnTo>
                    <a:pt x="74" y="67"/>
                  </a:lnTo>
                  <a:lnTo>
                    <a:pt x="78" y="65"/>
                  </a:lnTo>
                  <a:lnTo>
                    <a:pt x="83" y="63"/>
                  </a:lnTo>
                  <a:lnTo>
                    <a:pt x="88" y="63"/>
                  </a:lnTo>
                  <a:lnTo>
                    <a:pt x="804" y="63"/>
                  </a:lnTo>
                  <a:lnTo>
                    <a:pt x="804" y="63"/>
                  </a:lnTo>
                  <a:lnTo>
                    <a:pt x="808" y="63"/>
                  </a:lnTo>
                  <a:lnTo>
                    <a:pt x="812" y="65"/>
                  </a:lnTo>
                  <a:lnTo>
                    <a:pt x="816" y="67"/>
                  </a:lnTo>
                  <a:lnTo>
                    <a:pt x="820" y="70"/>
                  </a:lnTo>
                  <a:lnTo>
                    <a:pt x="823" y="75"/>
                  </a:lnTo>
                  <a:lnTo>
                    <a:pt x="825" y="80"/>
                  </a:lnTo>
                  <a:lnTo>
                    <a:pt x="826" y="85"/>
                  </a:lnTo>
                  <a:lnTo>
                    <a:pt x="827" y="91"/>
                  </a:lnTo>
                  <a:lnTo>
                    <a:pt x="827" y="126"/>
                  </a:lnTo>
                  <a:close/>
                  <a:moveTo>
                    <a:pt x="445" y="921"/>
                  </a:moveTo>
                  <a:lnTo>
                    <a:pt x="445" y="921"/>
                  </a:lnTo>
                  <a:lnTo>
                    <a:pt x="455" y="920"/>
                  </a:lnTo>
                  <a:lnTo>
                    <a:pt x="463" y="918"/>
                  </a:lnTo>
                  <a:lnTo>
                    <a:pt x="472" y="914"/>
                  </a:lnTo>
                  <a:lnTo>
                    <a:pt x="480" y="907"/>
                  </a:lnTo>
                  <a:lnTo>
                    <a:pt x="485" y="901"/>
                  </a:lnTo>
                  <a:lnTo>
                    <a:pt x="489" y="892"/>
                  </a:lnTo>
                  <a:lnTo>
                    <a:pt x="492" y="884"/>
                  </a:lnTo>
                  <a:lnTo>
                    <a:pt x="494" y="874"/>
                  </a:lnTo>
                  <a:lnTo>
                    <a:pt x="494" y="874"/>
                  </a:lnTo>
                  <a:lnTo>
                    <a:pt x="492" y="864"/>
                  </a:lnTo>
                  <a:lnTo>
                    <a:pt x="489" y="855"/>
                  </a:lnTo>
                  <a:lnTo>
                    <a:pt x="485" y="847"/>
                  </a:lnTo>
                  <a:lnTo>
                    <a:pt x="480" y="840"/>
                  </a:lnTo>
                  <a:lnTo>
                    <a:pt x="472" y="834"/>
                  </a:lnTo>
                  <a:lnTo>
                    <a:pt x="463" y="830"/>
                  </a:lnTo>
                  <a:lnTo>
                    <a:pt x="455" y="827"/>
                  </a:lnTo>
                  <a:lnTo>
                    <a:pt x="445" y="826"/>
                  </a:lnTo>
                  <a:lnTo>
                    <a:pt x="445" y="826"/>
                  </a:lnTo>
                  <a:lnTo>
                    <a:pt x="436" y="827"/>
                  </a:lnTo>
                  <a:lnTo>
                    <a:pt x="427" y="830"/>
                  </a:lnTo>
                  <a:lnTo>
                    <a:pt x="418" y="834"/>
                  </a:lnTo>
                  <a:lnTo>
                    <a:pt x="412" y="840"/>
                  </a:lnTo>
                  <a:lnTo>
                    <a:pt x="406" y="847"/>
                  </a:lnTo>
                  <a:lnTo>
                    <a:pt x="401" y="855"/>
                  </a:lnTo>
                  <a:lnTo>
                    <a:pt x="399" y="864"/>
                  </a:lnTo>
                  <a:lnTo>
                    <a:pt x="398" y="874"/>
                  </a:lnTo>
                  <a:lnTo>
                    <a:pt x="398" y="874"/>
                  </a:lnTo>
                  <a:lnTo>
                    <a:pt x="399" y="884"/>
                  </a:lnTo>
                  <a:lnTo>
                    <a:pt x="401" y="892"/>
                  </a:lnTo>
                  <a:lnTo>
                    <a:pt x="406" y="901"/>
                  </a:lnTo>
                  <a:lnTo>
                    <a:pt x="412" y="907"/>
                  </a:lnTo>
                  <a:lnTo>
                    <a:pt x="418" y="914"/>
                  </a:lnTo>
                  <a:lnTo>
                    <a:pt x="427" y="918"/>
                  </a:lnTo>
                  <a:lnTo>
                    <a:pt x="436" y="920"/>
                  </a:lnTo>
                  <a:lnTo>
                    <a:pt x="445" y="921"/>
                  </a:lnTo>
                  <a:lnTo>
                    <a:pt x="445" y="92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1" name="Freeform 61"/>
            <p:cNvSpPr>
              <a:spLocks noEditPoints="1"/>
            </p:cNvSpPr>
            <p:nvPr/>
          </p:nvSpPr>
          <p:spPr bwMode="auto">
            <a:xfrm>
              <a:off x="5587698" y="5476195"/>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2" name="Freeform 62"/>
            <p:cNvSpPr>
              <a:spLocks noEditPoints="1"/>
            </p:cNvSpPr>
            <p:nvPr/>
          </p:nvSpPr>
          <p:spPr bwMode="auto">
            <a:xfrm>
              <a:off x="1709436" y="2890157"/>
              <a:ext cx="323850" cy="323850"/>
            </a:xfrm>
            <a:custGeom>
              <a:avLst/>
              <a:gdLst>
                <a:gd name="T0" fmla="*/ 986 w 1019"/>
                <a:gd name="T1" fmla="*/ 0 h 1018"/>
                <a:gd name="T2" fmla="*/ 793 w 1019"/>
                <a:gd name="T3" fmla="*/ 118 h 1018"/>
                <a:gd name="T4" fmla="*/ 758 w 1019"/>
                <a:gd name="T5" fmla="*/ 97 h 1018"/>
                <a:gd name="T6" fmla="*/ 711 w 1019"/>
                <a:gd name="T7" fmla="*/ 97 h 1018"/>
                <a:gd name="T8" fmla="*/ 478 w 1019"/>
                <a:gd name="T9" fmla="*/ 315 h 1018"/>
                <a:gd name="T10" fmla="*/ 457 w 1019"/>
                <a:gd name="T11" fmla="*/ 349 h 1018"/>
                <a:gd name="T12" fmla="*/ 455 w 1019"/>
                <a:gd name="T13" fmla="*/ 390 h 1018"/>
                <a:gd name="T14" fmla="*/ 478 w 1019"/>
                <a:gd name="T15" fmla="*/ 432 h 1018"/>
                <a:gd name="T16" fmla="*/ 420 w 1019"/>
                <a:gd name="T17" fmla="*/ 467 h 1018"/>
                <a:gd name="T18" fmla="*/ 375 w 1019"/>
                <a:gd name="T19" fmla="*/ 453 h 1018"/>
                <a:gd name="T20" fmla="*/ 329 w 1019"/>
                <a:gd name="T21" fmla="*/ 467 h 1018"/>
                <a:gd name="T22" fmla="*/ 108 w 1019"/>
                <a:gd name="T23" fmla="*/ 688 h 1018"/>
                <a:gd name="T24" fmla="*/ 94 w 1019"/>
                <a:gd name="T25" fmla="*/ 733 h 1018"/>
                <a:gd name="T26" fmla="*/ 108 w 1019"/>
                <a:gd name="T27" fmla="*/ 780 h 1018"/>
                <a:gd name="T28" fmla="*/ 6 w 1019"/>
                <a:gd name="T29" fmla="*/ 968 h 1018"/>
                <a:gd name="T30" fmla="*/ 6 w 1019"/>
                <a:gd name="T31" fmla="*/ 1004 h 1018"/>
                <a:gd name="T32" fmla="*/ 33 w 1019"/>
                <a:gd name="T33" fmla="*/ 1018 h 1018"/>
                <a:gd name="T34" fmla="*/ 195 w 1019"/>
                <a:gd name="T35" fmla="*/ 869 h 1018"/>
                <a:gd name="T36" fmla="*/ 253 w 1019"/>
                <a:gd name="T37" fmla="*/ 918 h 1018"/>
                <a:gd name="T38" fmla="*/ 293 w 1019"/>
                <a:gd name="T39" fmla="*/ 924 h 1018"/>
                <a:gd name="T40" fmla="*/ 337 w 1019"/>
                <a:gd name="T41" fmla="*/ 906 h 1018"/>
                <a:gd name="T42" fmla="*/ 556 w 1019"/>
                <a:gd name="T43" fmla="*/ 682 h 1018"/>
                <a:gd name="T44" fmla="*/ 565 w 1019"/>
                <a:gd name="T45" fmla="*/ 636 h 1018"/>
                <a:gd name="T46" fmla="*/ 547 w 1019"/>
                <a:gd name="T47" fmla="*/ 592 h 1018"/>
                <a:gd name="T48" fmla="*/ 592 w 1019"/>
                <a:gd name="T49" fmla="*/ 546 h 1018"/>
                <a:gd name="T50" fmla="*/ 637 w 1019"/>
                <a:gd name="T51" fmla="*/ 564 h 1018"/>
                <a:gd name="T52" fmla="*/ 676 w 1019"/>
                <a:gd name="T53" fmla="*/ 559 h 1018"/>
                <a:gd name="T54" fmla="*/ 901 w 1019"/>
                <a:gd name="T55" fmla="*/ 343 h 1018"/>
                <a:gd name="T56" fmla="*/ 923 w 1019"/>
                <a:gd name="T57" fmla="*/ 300 h 1018"/>
                <a:gd name="T58" fmla="*/ 919 w 1019"/>
                <a:gd name="T59" fmla="*/ 253 h 1018"/>
                <a:gd name="T60" fmla="*/ 1009 w 1019"/>
                <a:gd name="T61" fmla="*/ 54 h 1018"/>
                <a:gd name="T62" fmla="*/ 1018 w 1019"/>
                <a:gd name="T63" fmla="*/ 25 h 1018"/>
                <a:gd name="T64" fmla="*/ 298 w 1019"/>
                <a:gd name="T65" fmla="*/ 855 h 1018"/>
                <a:gd name="T66" fmla="*/ 280 w 1019"/>
                <a:gd name="T67" fmla="*/ 860 h 1018"/>
                <a:gd name="T68" fmla="*/ 315 w 1019"/>
                <a:gd name="T69" fmla="*/ 748 h 1018"/>
                <a:gd name="T70" fmla="*/ 322 w 1019"/>
                <a:gd name="T71" fmla="*/ 714 h 1018"/>
                <a:gd name="T72" fmla="*/ 299 w 1019"/>
                <a:gd name="T73" fmla="*/ 695 h 1018"/>
                <a:gd name="T74" fmla="*/ 195 w 1019"/>
                <a:gd name="T75" fmla="*/ 779 h 1018"/>
                <a:gd name="T76" fmla="*/ 158 w 1019"/>
                <a:gd name="T77" fmla="*/ 733 h 1018"/>
                <a:gd name="T78" fmla="*/ 361 w 1019"/>
                <a:gd name="T79" fmla="*/ 522 h 1018"/>
                <a:gd name="T80" fmla="*/ 378 w 1019"/>
                <a:gd name="T81" fmla="*/ 517 h 1018"/>
                <a:gd name="T82" fmla="*/ 352 w 1019"/>
                <a:gd name="T83" fmla="*/ 621 h 1018"/>
                <a:gd name="T84" fmla="*/ 345 w 1019"/>
                <a:gd name="T85" fmla="*/ 656 h 1018"/>
                <a:gd name="T86" fmla="*/ 368 w 1019"/>
                <a:gd name="T87" fmla="*/ 676 h 1018"/>
                <a:gd name="T88" fmla="*/ 397 w 1019"/>
                <a:gd name="T89" fmla="*/ 666 h 1018"/>
                <a:gd name="T90" fmla="*/ 501 w 1019"/>
                <a:gd name="T91" fmla="*/ 640 h 1018"/>
                <a:gd name="T92" fmla="*/ 496 w 1019"/>
                <a:gd name="T93" fmla="*/ 657 h 1018"/>
                <a:gd name="T94" fmla="*/ 648 w 1019"/>
                <a:gd name="T95" fmla="*/ 501 h 1018"/>
                <a:gd name="T96" fmla="*/ 599 w 1019"/>
                <a:gd name="T97" fmla="*/ 464 h 1018"/>
                <a:gd name="T98" fmla="*/ 676 w 1019"/>
                <a:gd name="T99" fmla="*/ 374 h 1018"/>
                <a:gd name="T100" fmla="*/ 662 w 1019"/>
                <a:gd name="T101" fmla="*/ 347 h 1018"/>
                <a:gd name="T102" fmla="*/ 627 w 1019"/>
                <a:gd name="T103" fmla="*/ 347 h 1018"/>
                <a:gd name="T104" fmla="*/ 519 w 1019"/>
                <a:gd name="T105" fmla="*/ 382 h 1018"/>
                <a:gd name="T106" fmla="*/ 521 w 1019"/>
                <a:gd name="T107" fmla="*/ 363 h 1018"/>
                <a:gd name="T108" fmla="*/ 731 w 1019"/>
                <a:gd name="T109" fmla="*/ 157 h 1018"/>
                <a:gd name="T110" fmla="*/ 748 w 1019"/>
                <a:gd name="T111" fmla="*/ 163 h 1018"/>
                <a:gd name="T112" fmla="*/ 696 w 1019"/>
                <a:gd name="T113" fmla="*/ 286 h 1018"/>
                <a:gd name="T114" fmla="*/ 704 w 1019"/>
                <a:gd name="T115" fmla="*/ 314 h 1018"/>
                <a:gd name="T116" fmla="*/ 732 w 1019"/>
                <a:gd name="T117" fmla="*/ 324 h 1018"/>
                <a:gd name="T118" fmla="*/ 856 w 1019"/>
                <a:gd name="T119" fmla="*/ 270 h 1018"/>
                <a:gd name="T120" fmla="*/ 860 w 1019"/>
                <a:gd name="T121" fmla="*/ 2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1009" y="9"/>
                  </a:moveTo>
                  <a:lnTo>
                    <a:pt x="1009" y="9"/>
                  </a:lnTo>
                  <a:lnTo>
                    <a:pt x="1004" y="5"/>
                  </a:lnTo>
                  <a:lnTo>
                    <a:pt x="998" y="3"/>
                  </a:lnTo>
                  <a:lnTo>
                    <a:pt x="993" y="1"/>
                  </a:lnTo>
                  <a:lnTo>
                    <a:pt x="986" y="0"/>
                  </a:lnTo>
                  <a:lnTo>
                    <a:pt x="980" y="1"/>
                  </a:lnTo>
                  <a:lnTo>
                    <a:pt x="975" y="3"/>
                  </a:lnTo>
                  <a:lnTo>
                    <a:pt x="969" y="5"/>
                  </a:lnTo>
                  <a:lnTo>
                    <a:pt x="964" y="9"/>
                  </a:lnTo>
                  <a:lnTo>
                    <a:pt x="824" y="149"/>
                  </a:lnTo>
                  <a:lnTo>
                    <a:pt x="793" y="118"/>
                  </a:lnTo>
                  <a:lnTo>
                    <a:pt x="793" y="118"/>
                  </a:lnTo>
                  <a:lnTo>
                    <a:pt x="787" y="112"/>
                  </a:lnTo>
                  <a:lnTo>
                    <a:pt x="780" y="107"/>
                  </a:lnTo>
                  <a:lnTo>
                    <a:pt x="773" y="104"/>
                  </a:lnTo>
                  <a:lnTo>
                    <a:pt x="765" y="100"/>
                  </a:lnTo>
                  <a:lnTo>
                    <a:pt x="758" y="97"/>
                  </a:lnTo>
                  <a:lnTo>
                    <a:pt x="750" y="95"/>
                  </a:lnTo>
                  <a:lnTo>
                    <a:pt x="743" y="94"/>
                  </a:lnTo>
                  <a:lnTo>
                    <a:pt x="734" y="94"/>
                  </a:lnTo>
                  <a:lnTo>
                    <a:pt x="727" y="94"/>
                  </a:lnTo>
                  <a:lnTo>
                    <a:pt x="718" y="95"/>
                  </a:lnTo>
                  <a:lnTo>
                    <a:pt x="711" y="97"/>
                  </a:lnTo>
                  <a:lnTo>
                    <a:pt x="703" y="100"/>
                  </a:lnTo>
                  <a:lnTo>
                    <a:pt x="696" y="104"/>
                  </a:lnTo>
                  <a:lnTo>
                    <a:pt x="688" y="107"/>
                  </a:lnTo>
                  <a:lnTo>
                    <a:pt x="682" y="112"/>
                  </a:lnTo>
                  <a:lnTo>
                    <a:pt x="676" y="118"/>
                  </a:lnTo>
                  <a:lnTo>
                    <a:pt x="478" y="315"/>
                  </a:lnTo>
                  <a:lnTo>
                    <a:pt x="478" y="315"/>
                  </a:lnTo>
                  <a:lnTo>
                    <a:pt x="472" y="321"/>
                  </a:lnTo>
                  <a:lnTo>
                    <a:pt x="467" y="328"/>
                  </a:lnTo>
                  <a:lnTo>
                    <a:pt x="464" y="335"/>
                  </a:lnTo>
                  <a:lnTo>
                    <a:pt x="460" y="342"/>
                  </a:lnTo>
                  <a:lnTo>
                    <a:pt x="457" y="349"/>
                  </a:lnTo>
                  <a:lnTo>
                    <a:pt x="455" y="358"/>
                  </a:lnTo>
                  <a:lnTo>
                    <a:pt x="454" y="365"/>
                  </a:lnTo>
                  <a:lnTo>
                    <a:pt x="454" y="374"/>
                  </a:lnTo>
                  <a:lnTo>
                    <a:pt x="454" y="374"/>
                  </a:lnTo>
                  <a:lnTo>
                    <a:pt x="454" y="383"/>
                  </a:lnTo>
                  <a:lnTo>
                    <a:pt x="455" y="390"/>
                  </a:lnTo>
                  <a:lnTo>
                    <a:pt x="457" y="398"/>
                  </a:lnTo>
                  <a:lnTo>
                    <a:pt x="460" y="405"/>
                  </a:lnTo>
                  <a:lnTo>
                    <a:pt x="464" y="413"/>
                  </a:lnTo>
                  <a:lnTo>
                    <a:pt x="467" y="420"/>
                  </a:lnTo>
                  <a:lnTo>
                    <a:pt x="472" y="427"/>
                  </a:lnTo>
                  <a:lnTo>
                    <a:pt x="478" y="432"/>
                  </a:lnTo>
                  <a:lnTo>
                    <a:pt x="510" y="464"/>
                  </a:lnTo>
                  <a:lnTo>
                    <a:pt x="465" y="509"/>
                  </a:lnTo>
                  <a:lnTo>
                    <a:pt x="433" y="477"/>
                  </a:lnTo>
                  <a:lnTo>
                    <a:pt x="433" y="477"/>
                  </a:lnTo>
                  <a:lnTo>
                    <a:pt x="427" y="472"/>
                  </a:lnTo>
                  <a:lnTo>
                    <a:pt x="420" y="467"/>
                  </a:lnTo>
                  <a:lnTo>
                    <a:pt x="413" y="463"/>
                  </a:lnTo>
                  <a:lnTo>
                    <a:pt x="406" y="460"/>
                  </a:lnTo>
                  <a:lnTo>
                    <a:pt x="398" y="458"/>
                  </a:lnTo>
                  <a:lnTo>
                    <a:pt x="391" y="456"/>
                  </a:lnTo>
                  <a:lnTo>
                    <a:pt x="382" y="455"/>
                  </a:lnTo>
                  <a:lnTo>
                    <a:pt x="375" y="453"/>
                  </a:lnTo>
                  <a:lnTo>
                    <a:pt x="366" y="455"/>
                  </a:lnTo>
                  <a:lnTo>
                    <a:pt x="359" y="456"/>
                  </a:lnTo>
                  <a:lnTo>
                    <a:pt x="351" y="458"/>
                  </a:lnTo>
                  <a:lnTo>
                    <a:pt x="343" y="460"/>
                  </a:lnTo>
                  <a:lnTo>
                    <a:pt x="336" y="463"/>
                  </a:lnTo>
                  <a:lnTo>
                    <a:pt x="329" y="467"/>
                  </a:lnTo>
                  <a:lnTo>
                    <a:pt x="322" y="472"/>
                  </a:lnTo>
                  <a:lnTo>
                    <a:pt x="316" y="477"/>
                  </a:lnTo>
                  <a:lnTo>
                    <a:pt x="118" y="676"/>
                  </a:lnTo>
                  <a:lnTo>
                    <a:pt x="118" y="676"/>
                  </a:lnTo>
                  <a:lnTo>
                    <a:pt x="113" y="682"/>
                  </a:lnTo>
                  <a:lnTo>
                    <a:pt x="108" y="688"/>
                  </a:lnTo>
                  <a:lnTo>
                    <a:pt x="103" y="695"/>
                  </a:lnTo>
                  <a:lnTo>
                    <a:pt x="100" y="702"/>
                  </a:lnTo>
                  <a:lnTo>
                    <a:pt x="97" y="710"/>
                  </a:lnTo>
                  <a:lnTo>
                    <a:pt x="96" y="718"/>
                  </a:lnTo>
                  <a:lnTo>
                    <a:pt x="95" y="726"/>
                  </a:lnTo>
                  <a:lnTo>
                    <a:pt x="94" y="733"/>
                  </a:lnTo>
                  <a:lnTo>
                    <a:pt x="95" y="742"/>
                  </a:lnTo>
                  <a:lnTo>
                    <a:pt x="96" y="750"/>
                  </a:lnTo>
                  <a:lnTo>
                    <a:pt x="97" y="757"/>
                  </a:lnTo>
                  <a:lnTo>
                    <a:pt x="100" y="765"/>
                  </a:lnTo>
                  <a:lnTo>
                    <a:pt x="103" y="772"/>
                  </a:lnTo>
                  <a:lnTo>
                    <a:pt x="108" y="780"/>
                  </a:lnTo>
                  <a:lnTo>
                    <a:pt x="113" y="786"/>
                  </a:lnTo>
                  <a:lnTo>
                    <a:pt x="118" y="792"/>
                  </a:lnTo>
                  <a:lnTo>
                    <a:pt x="150" y="824"/>
                  </a:lnTo>
                  <a:lnTo>
                    <a:pt x="10" y="963"/>
                  </a:lnTo>
                  <a:lnTo>
                    <a:pt x="10" y="963"/>
                  </a:lnTo>
                  <a:lnTo>
                    <a:pt x="6" y="968"/>
                  </a:lnTo>
                  <a:lnTo>
                    <a:pt x="3" y="974"/>
                  </a:lnTo>
                  <a:lnTo>
                    <a:pt x="1" y="980"/>
                  </a:lnTo>
                  <a:lnTo>
                    <a:pt x="0" y="986"/>
                  </a:lnTo>
                  <a:lnTo>
                    <a:pt x="1" y="992"/>
                  </a:lnTo>
                  <a:lnTo>
                    <a:pt x="3" y="997"/>
                  </a:lnTo>
                  <a:lnTo>
                    <a:pt x="6" y="1004"/>
                  </a:lnTo>
                  <a:lnTo>
                    <a:pt x="10" y="1008"/>
                  </a:lnTo>
                  <a:lnTo>
                    <a:pt x="10" y="1008"/>
                  </a:lnTo>
                  <a:lnTo>
                    <a:pt x="15" y="1012"/>
                  </a:lnTo>
                  <a:lnTo>
                    <a:pt x="21" y="1016"/>
                  </a:lnTo>
                  <a:lnTo>
                    <a:pt x="26" y="1017"/>
                  </a:lnTo>
                  <a:lnTo>
                    <a:pt x="33" y="1018"/>
                  </a:lnTo>
                  <a:lnTo>
                    <a:pt x="33" y="1018"/>
                  </a:lnTo>
                  <a:lnTo>
                    <a:pt x="39" y="1017"/>
                  </a:lnTo>
                  <a:lnTo>
                    <a:pt x="44" y="1016"/>
                  </a:lnTo>
                  <a:lnTo>
                    <a:pt x="50" y="1012"/>
                  </a:lnTo>
                  <a:lnTo>
                    <a:pt x="55" y="1008"/>
                  </a:lnTo>
                  <a:lnTo>
                    <a:pt x="195" y="869"/>
                  </a:lnTo>
                  <a:lnTo>
                    <a:pt x="226" y="900"/>
                  </a:lnTo>
                  <a:lnTo>
                    <a:pt x="226" y="900"/>
                  </a:lnTo>
                  <a:lnTo>
                    <a:pt x="232" y="906"/>
                  </a:lnTo>
                  <a:lnTo>
                    <a:pt x="239" y="911"/>
                  </a:lnTo>
                  <a:lnTo>
                    <a:pt x="246" y="915"/>
                  </a:lnTo>
                  <a:lnTo>
                    <a:pt x="253" y="918"/>
                  </a:lnTo>
                  <a:lnTo>
                    <a:pt x="260" y="921"/>
                  </a:lnTo>
                  <a:lnTo>
                    <a:pt x="269" y="922"/>
                  </a:lnTo>
                  <a:lnTo>
                    <a:pt x="276" y="924"/>
                  </a:lnTo>
                  <a:lnTo>
                    <a:pt x="285" y="924"/>
                  </a:lnTo>
                  <a:lnTo>
                    <a:pt x="285" y="924"/>
                  </a:lnTo>
                  <a:lnTo>
                    <a:pt x="293" y="924"/>
                  </a:lnTo>
                  <a:lnTo>
                    <a:pt x="301" y="922"/>
                  </a:lnTo>
                  <a:lnTo>
                    <a:pt x="308" y="921"/>
                  </a:lnTo>
                  <a:lnTo>
                    <a:pt x="316" y="918"/>
                  </a:lnTo>
                  <a:lnTo>
                    <a:pt x="323" y="915"/>
                  </a:lnTo>
                  <a:lnTo>
                    <a:pt x="331" y="911"/>
                  </a:lnTo>
                  <a:lnTo>
                    <a:pt x="337" y="906"/>
                  </a:lnTo>
                  <a:lnTo>
                    <a:pt x="343" y="900"/>
                  </a:lnTo>
                  <a:lnTo>
                    <a:pt x="541" y="702"/>
                  </a:lnTo>
                  <a:lnTo>
                    <a:pt x="541" y="702"/>
                  </a:lnTo>
                  <a:lnTo>
                    <a:pt x="547" y="696"/>
                  </a:lnTo>
                  <a:lnTo>
                    <a:pt x="552" y="689"/>
                  </a:lnTo>
                  <a:lnTo>
                    <a:pt x="556" y="682"/>
                  </a:lnTo>
                  <a:lnTo>
                    <a:pt x="559" y="674"/>
                  </a:lnTo>
                  <a:lnTo>
                    <a:pt x="562" y="667"/>
                  </a:lnTo>
                  <a:lnTo>
                    <a:pt x="564" y="659"/>
                  </a:lnTo>
                  <a:lnTo>
                    <a:pt x="565" y="652"/>
                  </a:lnTo>
                  <a:lnTo>
                    <a:pt x="565" y="643"/>
                  </a:lnTo>
                  <a:lnTo>
                    <a:pt x="565" y="636"/>
                  </a:lnTo>
                  <a:lnTo>
                    <a:pt x="564" y="628"/>
                  </a:lnTo>
                  <a:lnTo>
                    <a:pt x="562" y="620"/>
                  </a:lnTo>
                  <a:lnTo>
                    <a:pt x="559" y="612"/>
                  </a:lnTo>
                  <a:lnTo>
                    <a:pt x="556" y="606"/>
                  </a:lnTo>
                  <a:lnTo>
                    <a:pt x="552" y="598"/>
                  </a:lnTo>
                  <a:lnTo>
                    <a:pt x="547" y="592"/>
                  </a:lnTo>
                  <a:lnTo>
                    <a:pt x="541" y="585"/>
                  </a:lnTo>
                  <a:lnTo>
                    <a:pt x="510" y="554"/>
                  </a:lnTo>
                  <a:lnTo>
                    <a:pt x="554" y="509"/>
                  </a:lnTo>
                  <a:lnTo>
                    <a:pt x="586" y="540"/>
                  </a:lnTo>
                  <a:lnTo>
                    <a:pt x="586" y="540"/>
                  </a:lnTo>
                  <a:lnTo>
                    <a:pt x="592" y="546"/>
                  </a:lnTo>
                  <a:lnTo>
                    <a:pt x="599" y="551"/>
                  </a:lnTo>
                  <a:lnTo>
                    <a:pt x="606" y="555"/>
                  </a:lnTo>
                  <a:lnTo>
                    <a:pt x="613" y="559"/>
                  </a:lnTo>
                  <a:lnTo>
                    <a:pt x="621" y="561"/>
                  </a:lnTo>
                  <a:lnTo>
                    <a:pt x="628" y="563"/>
                  </a:lnTo>
                  <a:lnTo>
                    <a:pt x="637" y="564"/>
                  </a:lnTo>
                  <a:lnTo>
                    <a:pt x="644" y="565"/>
                  </a:lnTo>
                  <a:lnTo>
                    <a:pt x="644" y="565"/>
                  </a:lnTo>
                  <a:lnTo>
                    <a:pt x="653" y="564"/>
                  </a:lnTo>
                  <a:lnTo>
                    <a:pt x="660" y="563"/>
                  </a:lnTo>
                  <a:lnTo>
                    <a:pt x="669" y="561"/>
                  </a:lnTo>
                  <a:lnTo>
                    <a:pt x="676" y="559"/>
                  </a:lnTo>
                  <a:lnTo>
                    <a:pt x="684" y="555"/>
                  </a:lnTo>
                  <a:lnTo>
                    <a:pt x="690" y="551"/>
                  </a:lnTo>
                  <a:lnTo>
                    <a:pt x="697" y="546"/>
                  </a:lnTo>
                  <a:lnTo>
                    <a:pt x="703" y="540"/>
                  </a:lnTo>
                  <a:lnTo>
                    <a:pt x="901" y="343"/>
                  </a:lnTo>
                  <a:lnTo>
                    <a:pt x="901" y="343"/>
                  </a:lnTo>
                  <a:lnTo>
                    <a:pt x="907" y="336"/>
                  </a:lnTo>
                  <a:lnTo>
                    <a:pt x="911" y="329"/>
                  </a:lnTo>
                  <a:lnTo>
                    <a:pt x="916" y="323"/>
                  </a:lnTo>
                  <a:lnTo>
                    <a:pt x="919" y="315"/>
                  </a:lnTo>
                  <a:lnTo>
                    <a:pt x="922" y="308"/>
                  </a:lnTo>
                  <a:lnTo>
                    <a:pt x="923" y="300"/>
                  </a:lnTo>
                  <a:lnTo>
                    <a:pt x="924" y="291"/>
                  </a:lnTo>
                  <a:lnTo>
                    <a:pt x="925" y="284"/>
                  </a:lnTo>
                  <a:lnTo>
                    <a:pt x="924" y="276"/>
                  </a:lnTo>
                  <a:lnTo>
                    <a:pt x="923" y="268"/>
                  </a:lnTo>
                  <a:lnTo>
                    <a:pt x="922" y="260"/>
                  </a:lnTo>
                  <a:lnTo>
                    <a:pt x="919" y="253"/>
                  </a:lnTo>
                  <a:lnTo>
                    <a:pt x="916" y="245"/>
                  </a:lnTo>
                  <a:lnTo>
                    <a:pt x="911" y="239"/>
                  </a:lnTo>
                  <a:lnTo>
                    <a:pt x="907" y="231"/>
                  </a:lnTo>
                  <a:lnTo>
                    <a:pt x="901" y="226"/>
                  </a:lnTo>
                  <a:lnTo>
                    <a:pt x="869" y="194"/>
                  </a:lnTo>
                  <a:lnTo>
                    <a:pt x="1009" y="54"/>
                  </a:lnTo>
                  <a:lnTo>
                    <a:pt x="1009" y="54"/>
                  </a:lnTo>
                  <a:lnTo>
                    <a:pt x="1013" y="49"/>
                  </a:lnTo>
                  <a:lnTo>
                    <a:pt x="1016" y="44"/>
                  </a:lnTo>
                  <a:lnTo>
                    <a:pt x="1018" y="38"/>
                  </a:lnTo>
                  <a:lnTo>
                    <a:pt x="1019" y="32"/>
                  </a:lnTo>
                  <a:lnTo>
                    <a:pt x="1018" y="25"/>
                  </a:lnTo>
                  <a:lnTo>
                    <a:pt x="1016" y="20"/>
                  </a:lnTo>
                  <a:lnTo>
                    <a:pt x="1013" y="15"/>
                  </a:lnTo>
                  <a:lnTo>
                    <a:pt x="1009" y="9"/>
                  </a:lnTo>
                  <a:lnTo>
                    <a:pt x="1009" y="9"/>
                  </a:lnTo>
                  <a:close/>
                  <a:moveTo>
                    <a:pt x="496" y="657"/>
                  </a:moveTo>
                  <a:lnTo>
                    <a:pt x="298" y="855"/>
                  </a:lnTo>
                  <a:lnTo>
                    <a:pt x="298" y="855"/>
                  </a:lnTo>
                  <a:lnTo>
                    <a:pt x="295" y="858"/>
                  </a:lnTo>
                  <a:lnTo>
                    <a:pt x="292" y="859"/>
                  </a:lnTo>
                  <a:lnTo>
                    <a:pt x="288" y="860"/>
                  </a:lnTo>
                  <a:lnTo>
                    <a:pt x="285" y="860"/>
                  </a:lnTo>
                  <a:lnTo>
                    <a:pt x="280" y="860"/>
                  </a:lnTo>
                  <a:lnTo>
                    <a:pt x="277" y="859"/>
                  </a:lnTo>
                  <a:lnTo>
                    <a:pt x="274" y="858"/>
                  </a:lnTo>
                  <a:lnTo>
                    <a:pt x="271" y="855"/>
                  </a:lnTo>
                  <a:lnTo>
                    <a:pt x="240" y="824"/>
                  </a:lnTo>
                  <a:lnTo>
                    <a:pt x="315" y="748"/>
                  </a:lnTo>
                  <a:lnTo>
                    <a:pt x="315" y="748"/>
                  </a:lnTo>
                  <a:lnTo>
                    <a:pt x="319" y="743"/>
                  </a:lnTo>
                  <a:lnTo>
                    <a:pt x="322" y="738"/>
                  </a:lnTo>
                  <a:lnTo>
                    <a:pt x="323" y="732"/>
                  </a:lnTo>
                  <a:lnTo>
                    <a:pt x="324" y="726"/>
                  </a:lnTo>
                  <a:lnTo>
                    <a:pt x="323" y="720"/>
                  </a:lnTo>
                  <a:lnTo>
                    <a:pt x="322" y="714"/>
                  </a:lnTo>
                  <a:lnTo>
                    <a:pt x="319" y="709"/>
                  </a:lnTo>
                  <a:lnTo>
                    <a:pt x="315" y="703"/>
                  </a:lnTo>
                  <a:lnTo>
                    <a:pt x="315" y="703"/>
                  </a:lnTo>
                  <a:lnTo>
                    <a:pt x="310" y="699"/>
                  </a:lnTo>
                  <a:lnTo>
                    <a:pt x="304" y="696"/>
                  </a:lnTo>
                  <a:lnTo>
                    <a:pt x="299" y="695"/>
                  </a:lnTo>
                  <a:lnTo>
                    <a:pt x="292" y="694"/>
                  </a:lnTo>
                  <a:lnTo>
                    <a:pt x="287" y="695"/>
                  </a:lnTo>
                  <a:lnTo>
                    <a:pt x="280" y="696"/>
                  </a:lnTo>
                  <a:lnTo>
                    <a:pt x="275" y="699"/>
                  </a:lnTo>
                  <a:lnTo>
                    <a:pt x="270" y="703"/>
                  </a:lnTo>
                  <a:lnTo>
                    <a:pt x="195" y="779"/>
                  </a:lnTo>
                  <a:lnTo>
                    <a:pt x="163" y="747"/>
                  </a:lnTo>
                  <a:lnTo>
                    <a:pt x="163" y="747"/>
                  </a:lnTo>
                  <a:lnTo>
                    <a:pt x="160" y="744"/>
                  </a:lnTo>
                  <a:lnTo>
                    <a:pt x="159" y="741"/>
                  </a:lnTo>
                  <a:lnTo>
                    <a:pt x="158" y="738"/>
                  </a:lnTo>
                  <a:lnTo>
                    <a:pt x="158" y="733"/>
                  </a:lnTo>
                  <a:lnTo>
                    <a:pt x="158" y="730"/>
                  </a:lnTo>
                  <a:lnTo>
                    <a:pt x="159" y="727"/>
                  </a:lnTo>
                  <a:lnTo>
                    <a:pt x="160" y="723"/>
                  </a:lnTo>
                  <a:lnTo>
                    <a:pt x="163" y="721"/>
                  </a:lnTo>
                  <a:lnTo>
                    <a:pt x="361" y="522"/>
                  </a:lnTo>
                  <a:lnTo>
                    <a:pt x="361" y="522"/>
                  </a:lnTo>
                  <a:lnTo>
                    <a:pt x="364" y="520"/>
                  </a:lnTo>
                  <a:lnTo>
                    <a:pt x="367" y="518"/>
                  </a:lnTo>
                  <a:lnTo>
                    <a:pt x="371" y="517"/>
                  </a:lnTo>
                  <a:lnTo>
                    <a:pt x="375" y="517"/>
                  </a:lnTo>
                  <a:lnTo>
                    <a:pt x="375" y="517"/>
                  </a:lnTo>
                  <a:lnTo>
                    <a:pt x="378" y="517"/>
                  </a:lnTo>
                  <a:lnTo>
                    <a:pt x="382" y="518"/>
                  </a:lnTo>
                  <a:lnTo>
                    <a:pt x="386" y="520"/>
                  </a:lnTo>
                  <a:lnTo>
                    <a:pt x="388" y="522"/>
                  </a:lnTo>
                  <a:lnTo>
                    <a:pt x="420" y="554"/>
                  </a:lnTo>
                  <a:lnTo>
                    <a:pt x="352" y="621"/>
                  </a:lnTo>
                  <a:lnTo>
                    <a:pt x="352" y="621"/>
                  </a:lnTo>
                  <a:lnTo>
                    <a:pt x="348" y="626"/>
                  </a:lnTo>
                  <a:lnTo>
                    <a:pt x="345" y="632"/>
                  </a:lnTo>
                  <a:lnTo>
                    <a:pt x="344" y="638"/>
                  </a:lnTo>
                  <a:lnTo>
                    <a:pt x="343" y="643"/>
                  </a:lnTo>
                  <a:lnTo>
                    <a:pt x="344" y="650"/>
                  </a:lnTo>
                  <a:lnTo>
                    <a:pt x="345" y="656"/>
                  </a:lnTo>
                  <a:lnTo>
                    <a:pt x="348" y="662"/>
                  </a:lnTo>
                  <a:lnTo>
                    <a:pt x="352" y="666"/>
                  </a:lnTo>
                  <a:lnTo>
                    <a:pt x="352" y="666"/>
                  </a:lnTo>
                  <a:lnTo>
                    <a:pt x="357" y="670"/>
                  </a:lnTo>
                  <a:lnTo>
                    <a:pt x="363" y="673"/>
                  </a:lnTo>
                  <a:lnTo>
                    <a:pt x="368" y="676"/>
                  </a:lnTo>
                  <a:lnTo>
                    <a:pt x="375" y="676"/>
                  </a:lnTo>
                  <a:lnTo>
                    <a:pt x="375" y="676"/>
                  </a:lnTo>
                  <a:lnTo>
                    <a:pt x="380" y="676"/>
                  </a:lnTo>
                  <a:lnTo>
                    <a:pt x="387" y="673"/>
                  </a:lnTo>
                  <a:lnTo>
                    <a:pt x="392" y="670"/>
                  </a:lnTo>
                  <a:lnTo>
                    <a:pt x="397" y="666"/>
                  </a:lnTo>
                  <a:lnTo>
                    <a:pt x="465" y="598"/>
                  </a:lnTo>
                  <a:lnTo>
                    <a:pt x="496" y="630"/>
                  </a:lnTo>
                  <a:lnTo>
                    <a:pt x="496" y="630"/>
                  </a:lnTo>
                  <a:lnTo>
                    <a:pt x="498" y="634"/>
                  </a:lnTo>
                  <a:lnTo>
                    <a:pt x="500" y="637"/>
                  </a:lnTo>
                  <a:lnTo>
                    <a:pt x="501" y="640"/>
                  </a:lnTo>
                  <a:lnTo>
                    <a:pt x="501" y="643"/>
                  </a:lnTo>
                  <a:lnTo>
                    <a:pt x="501" y="648"/>
                  </a:lnTo>
                  <a:lnTo>
                    <a:pt x="500" y="651"/>
                  </a:lnTo>
                  <a:lnTo>
                    <a:pt x="498" y="654"/>
                  </a:lnTo>
                  <a:lnTo>
                    <a:pt x="496" y="657"/>
                  </a:lnTo>
                  <a:lnTo>
                    <a:pt x="496" y="657"/>
                  </a:lnTo>
                  <a:close/>
                  <a:moveTo>
                    <a:pt x="856" y="298"/>
                  </a:moveTo>
                  <a:lnTo>
                    <a:pt x="658" y="495"/>
                  </a:lnTo>
                  <a:lnTo>
                    <a:pt x="658" y="495"/>
                  </a:lnTo>
                  <a:lnTo>
                    <a:pt x="655" y="497"/>
                  </a:lnTo>
                  <a:lnTo>
                    <a:pt x="652" y="500"/>
                  </a:lnTo>
                  <a:lnTo>
                    <a:pt x="648" y="501"/>
                  </a:lnTo>
                  <a:lnTo>
                    <a:pt x="644" y="501"/>
                  </a:lnTo>
                  <a:lnTo>
                    <a:pt x="641" y="501"/>
                  </a:lnTo>
                  <a:lnTo>
                    <a:pt x="638" y="500"/>
                  </a:lnTo>
                  <a:lnTo>
                    <a:pt x="633" y="497"/>
                  </a:lnTo>
                  <a:lnTo>
                    <a:pt x="631" y="495"/>
                  </a:lnTo>
                  <a:lnTo>
                    <a:pt x="599" y="464"/>
                  </a:lnTo>
                  <a:lnTo>
                    <a:pt x="667" y="397"/>
                  </a:lnTo>
                  <a:lnTo>
                    <a:pt x="667" y="397"/>
                  </a:lnTo>
                  <a:lnTo>
                    <a:pt x="671" y="391"/>
                  </a:lnTo>
                  <a:lnTo>
                    <a:pt x="674" y="386"/>
                  </a:lnTo>
                  <a:lnTo>
                    <a:pt x="675" y="380"/>
                  </a:lnTo>
                  <a:lnTo>
                    <a:pt x="676" y="374"/>
                  </a:lnTo>
                  <a:lnTo>
                    <a:pt x="675" y="368"/>
                  </a:lnTo>
                  <a:lnTo>
                    <a:pt x="674" y="362"/>
                  </a:lnTo>
                  <a:lnTo>
                    <a:pt x="671" y="357"/>
                  </a:lnTo>
                  <a:lnTo>
                    <a:pt x="667" y="352"/>
                  </a:lnTo>
                  <a:lnTo>
                    <a:pt x="667" y="352"/>
                  </a:lnTo>
                  <a:lnTo>
                    <a:pt x="662" y="347"/>
                  </a:lnTo>
                  <a:lnTo>
                    <a:pt x="656" y="344"/>
                  </a:lnTo>
                  <a:lnTo>
                    <a:pt x="651" y="343"/>
                  </a:lnTo>
                  <a:lnTo>
                    <a:pt x="644" y="342"/>
                  </a:lnTo>
                  <a:lnTo>
                    <a:pt x="639" y="343"/>
                  </a:lnTo>
                  <a:lnTo>
                    <a:pt x="632" y="344"/>
                  </a:lnTo>
                  <a:lnTo>
                    <a:pt x="627" y="347"/>
                  </a:lnTo>
                  <a:lnTo>
                    <a:pt x="622" y="352"/>
                  </a:lnTo>
                  <a:lnTo>
                    <a:pt x="554" y="419"/>
                  </a:lnTo>
                  <a:lnTo>
                    <a:pt x="523" y="387"/>
                  </a:lnTo>
                  <a:lnTo>
                    <a:pt x="523" y="387"/>
                  </a:lnTo>
                  <a:lnTo>
                    <a:pt x="521" y="385"/>
                  </a:lnTo>
                  <a:lnTo>
                    <a:pt x="519" y="382"/>
                  </a:lnTo>
                  <a:lnTo>
                    <a:pt x="518" y="377"/>
                  </a:lnTo>
                  <a:lnTo>
                    <a:pt x="518" y="374"/>
                  </a:lnTo>
                  <a:lnTo>
                    <a:pt x="518" y="374"/>
                  </a:lnTo>
                  <a:lnTo>
                    <a:pt x="518" y="370"/>
                  </a:lnTo>
                  <a:lnTo>
                    <a:pt x="519" y="367"/>
                  </a:lnTo>
                  <a:lnTo>
                    <a:pt x="521" y="363"/>
                  </a:lnTo>
                  <a:lnTo>
                    <a:pt x="523" y="360"/>
                  </a:lnTo>
                  <a:lnTo>
                    <a:pt x="721" y="163"/>
                  </a:lnTo>
                  <a:lnTo>
                    <a:pt x="721" y="163"/>
                  </a:lnTo>
                  <a:lnTo>
                    <a:pt x="724" y="161"/>
                  </a:lnTo>
                  <a:lnTo>
                    <a:pt x="727" y="158"/>
                  </a:lnTo>
                  <a:lnTo>
                    <a:pt x="731" y="157"/>
                  </a:lnTo>
                  <a:lnTo>
                    <a:pt x="734" y="157"/>
                  </a:lnTo>
                  <a:lnTo>
                    <a:pt x="734" y="157"/>
                  </a:lnTo>
                  <a:lnTo>
                    <a:pt x="739" y="157"/>
                  </a:lnTo>
                  <a:lnTo>
                    <a:pt x="742" y="158"/>
                  </a:lnTo>
                  <a:lnTo>
                    <a:pt x="745" y="161"/>
                  </a:lnTo>
                  <a:lnTo>
                    <a:pt x="748" y="163"/>
                  </a:lnTo>
                  <a:lnTo>
                    <a:pt x="779" y="194"/>
                  </a:lnTo>
                  <a:lnTo>
                    <a:pt x="704" y="269"/>
                  </a:lnTo>
                  <a:lnTo>
                    <a:pt x="704" y="269"/>
                  </a:lnTo>
                  <a:lnTo>
                    <a:pt x="700" y="274"/>
                  </a:lnTo>
                  <a:lnTo>
                    <a:pt x="697" y="280"/>
                  </a:lnTo>
                  <a:lnTo>
                    <a:pt x="696" y="286"/>
                  </a:lnTo>
                  <a:lnTo>
                    <a:pt x="695" y="291"/>
                  </a:lnTo>
                  <a:lnTo>
                    <a:pt x="696" y="298"/>
                  </a:lnTo>
                  <a:lnTo>
                    <a:pt x="697" y="304"/>
                  </a:lnTo>
                  <a:lnTo>
                    <a:pt x="700" y="310"/>
                  </a:lnTo>
                  <a:lnTo>
                    <a:pt x="704" y="314"/>
                  </a:lnTo>
                  <a:lnTo>
                    <a:pt x="704" y="314"/>
                  </a:lnTo>
                  <a:lnTo>
                    <a:pt x="709" y="318"/>
                  </a:lnTo>
                  <a:lnTo>
                    <a:pt x="715" y="321"/>
                  </a:lnTo>
                  <a:lnTo>
                    <a:pt x="720" y="324"/>
                  </a:lnTo>
                  <a:lnTo>
                    <a:pt x="727" y="324"/>
                  </a:lnTo>
                  <a:lnTo>
                    <a:pt x="727" y="324"/>
                  </a:lnTo>
                  <a:lnTo>
                    <a:pt x="732" y="324"/>
                  </a:lnTo>
                  <a:lnTo>
                    <a:pt x="739" y="321"/>
                  </a:lnTo>
                  <a:lnTo>
                    <a:pt x="744" y="318"/>
                  </a:lnTo>
                  <a:lnTo>
                    <a:pt x="749" y="314"/>
                  </a:lnTo>
                  <a:lnTo>
                    <a:pt x="824" y="239"/>
                  </a:lnTo>
                  <a:lnTo>
                    <a:pt x="856" y="270"/>
                  </a:lnTo>
                  <a:lnTo>
                    <a:pt x="856" y="270"/>
                  </a:lnTo>
                  <a:lnTo>
                    <a:pt x="859" y="273"/>
                  </a:lnTo>
                  <a:lnTo>
                    <a:pt x="860" y="276"/>
                  </a:lnTo>
                  <a:lnTo>
                    <a:pt x="861" y="281"/>
                  </a:lnTo>
                  <a:lnTo>
                    <a:pt x="861" y="284"/>
                  </a:lnTo>
                  <a:lnTo>
                    <a:pt x="861" y="287"/>
                  </a:lnTo>
                  <a:lnTo>
                    <a:pt x="860" y="291"/>
                  </a:lnTo>
                  <a:lnTo>
                    <a:pt x="859" y="295"/>
                  </a:lnTo>
                  <a:lnTo>
                    <a:pt x="856" y="298"/>
                  </a:lnTo>
                  <a:lnTo>
                    <a:pt x="856" y="29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3" name="Freeform 63"/>
            <p:cNvSpPr>
              <a:spLocks noEditPoints="1"/>
            </p:cNvSpPr>
            <p:nvPr/>
          </p:nvSpPr>
          <p:spPr bwMode="auto">
            <a:xfrm>
              <a:off x="4293886" y="4182382"/>
              <a:ext cx="323850" cy="323850"/>
            </a:xfrm>
            <a:custGeom>
              <a:avLst/>
              <a:gdLst>
                <a:gd name="T0" fmla="*/ 886 w 1018"/>
                <a:gd name="T1" fmla="*/ 634 h 1017"/>
                <a:gd name="T2" fmla="*/ 776 w 1018"/>
                <a:gd name="T3" fmla="*/ 611 h 1017"/>
                <a:gd name="T4" fmla="*/ 666 w 1018"/>
                <a:gd name="T5" fmla="*/ 642 h 1017"/>
                <a:gd name="T6" fmla="*/ 630 w 1018"/>
                <a:gd name="T7" fmla="*/ 555 h 1017"/>
                <a:gd name="T8" fmla="*/ 706 w 1018"/>
                <a:gd name="T9" fmla="*/ 536 h 1017"/>
                <a:gd name="T10" fmla="*/ 983 w 1018"/>
                <a:gd name="T11" fmla="*/ 225 h 1017"/>
                <a:gd name="T12" fmla="*/ 1018 w 1018"/>
                <a:gd name="T13" fmla="*/ 139 h 1017"/>
                <a:gd name="T14" fmla="*/ 1006 w 1018"/>
                <a:gd name="T15" fmla="*/ 61 h 1017"/>
                <a:gd name="T16" fmla="*/ 971 w 1018"/>
                <a:gd name="T17" fmla="*/ 9 h 1017"/>
                <a:gd name="T18" fmla="*/ 960 w 1018"/>
                <a:gd name="T19" fmla="*/ 2 h 1017"/>
                <a:gd name="T20" fmla="*/ 942 w 1018"/>
                <a:gd name="T21" fmla="*/ 1 h 1017"/>
                <a:gd name="T22" fmla="*/ 927 w 1018"/>
                <a:gd name="T23" fmla="*/ 9 h 1017"/>
                <a:gd name="T24" fmla="*/ 93 w 1018"/>
                <a:gd name="T25" fmla="*/ 10 h 1017"/>
                <a:gd name="T26" fmla="*/ 88 w 1018"/>
                <a:gd name="T27" fmla="*/ 6 h 1017"/>
                <a:gd name="T28" fmla="*/ 71 w 1018"/>
                <a:gd name="T29" fmla="*/ 0 h 1017"/>
                <a:gd name="T30" fmla="*/ 53 w 1018"/>
                <a:gd name="T31" fmla="*/ 6 h 1017"/>
                <a:gd name="T32" fmla="*/ 47 w 1018"/>
                <a:gd name="T33" fmla="*/ 9 h 1017"/>
                <a:gd name="T34" fmla="*/ 7 w 1018"/>
                <a:gd name="T35" fmla="*/ 75 h 1017"/>
                <a:gd name="T36" fmla="*/ 3 w 1018"/>
                <a:gd name="T37" fmla="*/ 154 h 1017"/>
                <a:gd name="T38" fmla="*/ 45 w 1018"/>
                <a:gd name="T39" fmla="*/ 234 h 1017"/>
                <a:gd name="T40" fmla="*/ 328 w 1018"/>
                <a:gd name="T41" fmla="*/ 543 h 1017"/>
                <a:gd name="T42" fmla="*/ 401 w 1018"/>
                <a:gd name="T43" fmla="*/ 554 h 1017"/>
                <a:gd name="T44" fmla="*/ 336 w 1018"/>
                <a:gd name="T45" fmla="*/ 632 h 1017"/>
                <a:gd name="T46" fmla="*/ 224 w 1018"/>
                <a:gd name="T47" fmla="*/ 611 h 1017"/>
                <a:gd name="T48" fmla="*/ 116 w 1018"/>
                <a:gd name="T49" fmla="*/ 644 h 1017"/>
                <a:gd name="T50" fmla="*/ 41 w 1018"/>
                <a:gd name="T51" fmla="*/ 716 h 1017"/>
                <a:gd name="T52" fmla="*/ 1 w 1018"/>
                <a:gd name="T53" fmla="*/ 841 h 1017"/>
                <a:gd name="T54" fmla="*/ 33 w 1018"/>
                <a:gd name="T55" fmla="*/ 969 h 1017"/>
                <a:gd name="T56" fmla="*/ 63 w 1018"/>
                <a:gd name="T57" fmla="*/ 1009 h 1017"/>
                <a:gd name="T58" fmla="*/ 73 w 1018"/>
                <a:gd name="T59" fmla="*/ 1015 h 1017"/>
                <a:gd name="T60" fmla="*/ 97 w 1018"/>
                <a:gd name="T61" fmla="*/ 1015 h 1017"/>
                <a:gd name="T62" fmla="*/ 107 w 1018"/>
                <a:gd name="T63" fmla="*/ 1008 h 1017"/>
                <a:gd name="T64" fmla="*/ 912 w 1018"/>
                <a:gd name="T65" fmla="*/ 1008 h 1017"/>
                <a:gd name="T66" fmla="*/ 919 w 1018"/>
                <a:gd name="T67" fmla="*/ 1013 h 1017"/>
                <a:gd name="T68" fmla="*/ 941 w 1018"/>
                <a:gd name="T69" fmla="*/ 1016 h 1017"/>
                <a:gd name="T70" fmla="*/ 956 w 1018"/>
                <a:gd name="T71" fmla="*/ 1009 h 1017"/>
                <a:gd name="T72" fmla="*/ 973 w 1018"/>
                <a:gd name="T73" fmla="*/ 988 h 1017"/>
                <a:gd name="T74" fmla="*/ 1018 w 1018"/>
                <a:gd name="T75" fmla="*/ 864 h 1017"/>
                <a:gd name="T76" fmla="*/ 990 w 1018"/>
                <a:gd name="T77" fmla="*/ 735 h 1017"/>
                <a:gd name="T78" fmla="*/ 946 w 1018"/>
                <a:gd name="T79" fmla="*/ 83 h 1017"/>
                <a:gd name="T80" fmla="*/ 955 w 1018"/>
                <a:gd name="T81" fmla="*/ 132 h 1017"/>
                <a:gd name="T82" fmla="*/ 932 w 1018"/>
                <a:gd name="T83" fmla="*/ 185 h 1017"/>
                <a:gd name="T84" fmla="*/ 674 w 1018"/>
                <a:gd name="T85" fmla="*/ 481 h 1017"/>
                <a:gd name="T86" fmla="*/ 587 w 1018"/>
                <a:gd name="T87" fmla="*/ 480 h 1017"/>
                <a:gd name="T88" fmla="*/ 80 w 1018"/>
                <a:gd name="T89" fmla="*/ 176 h 1017"/>
                <a:gd name="T90" fmla="*/ 64 w 1018"/>
                <a:gd name="T91" fmla="*/ 123 h 1017"/>
                <a:gd name="T92" fmla="*/ 432 w 1018"/>
                <a:gd name="T93" fmla="*/ 480 h 1017"/>
                <a:gd name="T94" fmla="*/ 360 w 1018"/>
                <a:gd name="T95" fmla="*/ 487 h 1017"/>
                <a:gd name="T96" fmla="*/ 88 w 1018"/>
                <a:gd name="T97" fmla="*/ 935 h 1017"/>
                <a:gd name="T98" fmla="*/ 65 w 1018"/>
                <a:gd name="T99" fmla="*/ 868 h 1017"/>
                <a:gd name="T100" fmla="*/ 76 w 1018"/>
                <a:gd name="T101" fmla="*/ 786 h 1017"/>
                <a:gd name="T102" fmla="*/ 115 w 1018"/>
                <a:gd name="T103" fmla="*/ 726 h 1017"/>
                <a:gd name="T104" fmla="*/ 182 w 1018"/>
                <a:gd name="T105" fmla="*/ 684 h 1017"/>
                <a:gd name="T106" fmla="*/ 259 w 1018"/>
                <a:gd name="T107" fmla="*/ 676 h 1017"/>
                <a:gd name="T108" fmla="*/ 931 w 1018"/>
                <a:gd name="T109" fmla="*/ 935 h 1017"/>
                <a:gd name="T110" fmla="*/ 761 w 1018"/>
                <a:gd name="T111" fmla="*/ 676 h 1017"/>
                <a:gd name="T112" fmla="*/ 837 w 1018"/>
                <a:gd name="T113" fmla="*/ 684 h 1017"/>
                <a:gd name="T114" fmla="*/ 904 w 1018"/>
                <a:gd name="T115" fmla="*/ 726 h 1017"/>
                <a:gd name="T116" fmla="*/ 943 w 1018"/>
                <a:gd name="T117" fmla="*/ 786 h 1017"/>
                <a:gd name="T118" fmla="*/ 954 w 1018"/>
                <a:gd name="T119" fmla="*/ 868 h 1017"/>
                <a:gd name="T120" fmla="*/ 931 w 1018"/>
                <a:gd name="T121" fmla="*/ 93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50" y="681"/>
                  </a:moveTo>
                  <a:lnTo>
                    <a:pt x="950" y="681"/>
                  </a:lnTo>
                  <a:lnTo>
                    <a:pt x="934" y="667"/>
                  </a:lnTo>
                  <a:lnTo>
                    <a:pt x="919" y="655"/>
                  </a:lnTo>
                  <a:lnTo>
                    <a:pt x="903" y="644"/>
                  </a:lnTo>
                  <a:lnTo>
                    <a:pt x="886" y="634"/>
                  </a:lnTo>
                  <a:lnTo>
                    <a:pt x="869" y="627"/>
                  </a:lnTo>
                  <a:lnTo>
                    <a:pt x="851" y="620"/>
                  </a:lnTo>
                  <a:lnTo>
                    <a:pt x="833" y="616"/>
                  </a:lnTo>
                  <a:lnTo>
                    <a:pt x="813" y="613"/>
                  </a:lnTo>
                  <a:lnTo>
                    <a:pt x="795" y="611"/>
                  </a:lnTo>
                  <a:lnTo>
                    <a:pt x="776" y="611"/>
                  </a:lnTo>
                  <a:lnTo>
                    <a:pt x="756" y="612"/>
                  </a:lnTo>
                  <a:lnTo>
                    <a:pt x="738" y="615"/>
                  </a:lnTo>
                  <a:lnTo>
                    <a:pt x="719" y="619"/>
                  </a:lnTo>
                  <a:lnTo>
                    <a:pt x="701" y="626"/>
                  </a:lnTo>
                  <a:lnTo>
                    <a:pt x="683" y="632"/>
                  </a:lnTo>
                  <a:lnTo>
                    <a:pt x="666" y="642"/>
                  </a:lnTo>
                  <a:lnTo>
                    <a:pt x="578" y="545"/>
                  </a:lnTo>
                  <a:lnTo>
                    <a:pt x="578" y="545"/>
                  </a:lnTo>
                  <a:lnTo>
                    <a:pt x="591" y="550"/>
                  </a:lnTo>
                  <a:lnTo>
                    <a:pt x="604" y="552"/>
                  </a:lnTo>
                  <a:lnTo>
                    <a:pt x="617" y="554"/>
                  </a:lnTo>
                  <a:lnTo>
                    <a:pt x="630" y="555"/>
                  </a:lnTo>
                  <a:lnTo>
                    <a:pt x="630" y="555"/>
                  </a:lnTo>
                  <a:lnTo>
                    <a:pt x="646" y="554"/>
                  </a:lnTo>
                  <a:lnTo>
                    <a:pt x="661" y="552"/>
                  </a:lnTo>
                  <a:lnTo>
                    <a:pt x="676" y="547"/>
                  </a:lnTo>
                  <a:lnTo>
                    <a:pt x="691" y="542"/>
                  </a:lnTo>
                  <a:lnTo>
                    <a:pt x="706" y="536"/>
                  </a:lnTo>
                  <a:lnTo>
                    <a:pt x="720" y="527"/>
                  </a:lnTo>
                  <a:lnTo>
                    <a:pt x="733" y="517"/>
                  </a:lnTo>
                  <a:lnTo>
                    <a:pt x="746" y="506"/>
                  </a:lnTo>
                  <a:lnTo>
                    <a:pt x="972" y="236"/>
                  </a:lnTo>
                  <a:lnTo>
                    <a:pt x="972" y="236"/>
                  </a:lnTo>
                  <a:lnTo>
                    <a:pt x="983" y="225"/>
                  </a:lnTo>
                  <a:lnTo>
                    <a:pt x="992" y="212"/>
                  </a:lnTo>
                  <a:lnTo>
                    <a:pt x="1000" y="198"/>
                  </a:lnTo>
                  <a:lnTo>
                    <a:pt x="1006" y="184"/>
                  </a:lnTo>
                  <a:lnTo>
                    <a:pt x="1012" y="169"/>
                  </a:lnTo>
                  <a:lnTo>
                    <a:pt x="1016" y="154"/>
                  </a:lnTo>
                  <a:lnTo>
                    <a:pt x="1018" y="139"/>
                  </a:lnTo>
                  <a:lnTo>
                    <a:pt x="1018" y="123"/>
                  </a:lnTo>
                  <a:lnTo>
                    <a:pt x="1018" y="123"/>
                  </a:lnTo>
                  <a:lnTo>
                    <a:pt x="1018" y="106"/>
                  </a:lnTo>
                  <a:lnTo>
                    <a:pt x="1016" y="91"/>
                  </a:lnTo>
                  <a:lnTo>
                    <a:pt x="1012" y="75"/>
                  </a:lnTo>
                  <a:lnTo>
                    <a:pt x="1006" y="61"/>
                  </a:lnTo>
                  <a:lnTo>
                    <a:pt x="1000" y="47"/>
                  </a:lnTo>
                  <a:lnTo>
                    <a:pt x="992" y="34"/>
                  </a:lnTo>
                  <a:lnTo>
                    <a:pt x="983" y="21"/>
                  </a:lnTo>
                  <a:lnTo>
                    <a:pt x="972" y="9"/>
                  </a:lnTo>
                  <a:lnTo>
                    <a:pt x="972" y="9"/>
                  </a:lnTo>
                  <a:lnTo>
                    <a:pt x="971" y="9"/>
                  </a:lnTo>
                  <a:lnTo>
                    <a:pt x="971" y="9"/>
                  </a:lnTo>
                  <a:lnTo>
                    <a:pt x="971" y="8"/>
                  </a:lnTo>
                  <a:lnTo>
                    <a:pt x="971" y="8"/>
                  </a:lnTo>
                  <a:lnTo>
                    <a:pt x="966" y="6"/>
                  </a:lnTo>
                  <a:lnTo>
                    <a:pt x="966" y="6"/>
                  </a:lnTo>
                  <a:lnTo>
                    <a:pt x="960" y="2"/>
                  </a:lnTo>
                  <a:lnTo>
                    <a:pt x="960" y="2"/>
                  </a:lnTo>
                  <a:lnTo>
                    <a:pt x="955" y="1"/>
                  </a:lnTo>
                  <a:lnTo>
                    <a:pt x="955" y="1"/>
                  </a:lnTo>
                  <a:lnTo>
                    <a:pt x="948" y="0"/>
                  </a:lnTo>
                  <a:lnTo>
                    <a:pt x="948" y="0"/>
                  </a:lnTo>
                  <a:lnTo>
                    <a:pt x="942" y="1"/>
                  </a:lnTo>
                  <a:lnTo>
                    <a:pt x="942" y="1"/>
                  </a:lnTo>
                  <a:lnTo>
                    <a:pt x="937" y="2"/>
                  </a:lnTo>
                  <a:lnTo>
                    <a:pt x="937" y="2"/>
                  </a:lnTo>
                  <a:lnTo>
                    <a:pt x="931" y="7"/>
                  </a:lnTo>
                  <a:lnTo>
                    <a:pt x="931" y="7"/>
                  </a:lnTo>
                  <a:lnTo>
                    <a:pt x="927" y="9"/>
                  </a:lnTo>
                  <a:lnTo>
                    <a:pt x="927" y="9"/>
                  </a:lnTo>
                  <a:lnTo>
                    <a:pt x="927" y="10"/>
                  </a:lnTo>
                  <a:lnTo>
                    <a:pt x="927" y="10"/>
                  </a:lnTo>
                  <a:lnTo>
                    <a:pt x="926" y="10"/>
                  </a:lnTo>
                  <a:lnTo>
                    <a:pt x="510" y="469"/>
                  </a:lnTo>
                  <a:lnTo>
                    <a:pt x="93" y="10"/>
                  </a:lnTo>
                  <a:lnTo>
                    <a:pt x="93" y="10"/>
                  </a:lnTo>
                  <a:lnTo>
                    <a:pt x="92" y="10"/>
                  </a:lnTo>
                  <a:lnTo>
                    <a:pt x="92" y="10"/>
                  </a:lnTo>
                  <a:lnTo>
                    <a:pt x="92" y="9"/>
                  </a:lnTo>
                  <a:lnTo>
                    <a:pt x="92" y="9"/>
                  </a:lnTo>
                  <a:lnTo>
                    <a:pt x="88" y="6"/>
                  </a:lnTo>
                  <a:lnTo>
                    <a:pt x="88" y="6"/>
                  </a:lnTo>
                  <a:lnTo>
                    <a:pt x="83" y="2"/>
                  </a:lnTo>
                  <a:lnTo>
                    <a:pt x="83" y="2"/>
                  </a:lnTo>
                  <a:lnTo>
                    <a:pt x="76" y="1"/>
                  </a:lnTo>
                  <a:lnTo>
                    <a:pt x="76" y="1"/>
                  </a:lnTo>
                  <a:lnTo>
                    <a:pt x="71" y="0"/>
                  </a:lnTo>
                  <a:lnTo>
                    <a:pt x="71" y="0"/>
                  </a:lnTo>
                  <a:lnTo>
                    <a:pt x="64" y="1"/>
                  </a:lnTo>
                  <a:lnTo>
                    <a:pt x="64" y="1"/>
                  </a:lnTo>
                  <a:lnTo>
                    <a:pt x="59" y="2"/>
                  </a:lnTo>
                  <a:lnTo>
                    <a:pt x="59" y="2"/>
                  </a:lnTo>
                  <a:lnTo>
                    <a:pt x="53" y="6"/>
                  </a:lnTo>
                  <a:lnTo>
                    <a:pt x="53" y="6"/>
                  </a:lnTo>
                  <a:lnTo>
                    <a:pt x="48" y="8"/>
                  </a:lnTo>
                  <a:lnTo>
                    <a:pt x="48" y="8"/>
                  </a:lnTo>
                  <a:lnTo>
                    <a:pt x="48" y="9"/>
                  </a:lnTo>
                  <a:lnTo>
                    <a:pt x="48" y="9"/>
                  </a:lnTo>
                  <a:lnTo>
                    <a:pt x="47" y="9"/>
                  </a:lnTo>
                  <a:lnTo>
                    <a:pt x="47" y="9"/>
                  </a:lnTo>
                  <a:lnTo>
                    <a:pt x="36" y="21"/>
                  </a:lnTo>
                  <a:lnTo>
                    <a:pt x="27" y="34"/>
                  </a:lnTo>
                  <a:lnTo>
                    <a:pt x="19" y="47"/>
                  </a:lnTo>
                  <a:lnTo>
                    <a:pt x="13" y="61"/>
                  </a:lnTo>
                  <a:lnTo>
                    <a:pt x="7" y="75"/>
                  </a:lnTo>
                  <a:lnTo>
                    <a:pt x="3" y="91"/>
                  </a:lnTo>
                  <a:lnTo>
                    <a:pt x="1" y="106"/>
                  </a:lnTo>
                  <a:lnTo>
                    <a:pt x="0" y="123"/>
                  </a:lnTo>
                  <a:lnTo>
                    <a:pt x="0" y="123"/>
                  </a:lnTo>
                  <a:lnTo>
                    <a:pt x="1" y="139"/>
                  </a:lnTo>
                  <a:lnTo>
                    <a:pt x="3" y="154"/>
                  </a:lnTo>
                  <a:lnTo>
                    <a:pt x="7" y="169"/>
                  </a:lnTo>
                  <a:lnTo>
                    <a:pt x="13" y="184"/>
                  </a:lnTo>
                  <a:lnTo>
                    <a:pt x="18" y="198"/>
                  </a:lnTo>
                  <a:lnTo>
                    <a:pt x="27" y="211"/>
                  </a:lnTo>
                  <a:lnTo>
                    <a:pt x="35" y="222"/>
                  </a:lnTo>
                  <a:lnTo>
                    <a:pt x="45" y="234"/>
                  </a:lnTo>
                  <a:lnTo>
                    <a:pt x="276" y="508"/>
                  </a:lnTo>
                  <a:lnTo>
                    <a:pt x="276" y="508"/>
                  </a:lnTo>
                  <a:lnTo>
                    <a:pt x="288" y="518"/>
                  </a:lnTo>
                  <a:lnTo>
                    <a:pt x="300" y="528"/>
                  </a:lnTo>
                  <a:lnTo>
                    <a:pt x="314" y="537"/>
                  </a:lnTo>
                  <a:lnTo>
                    <a:pt x="328" y="543"/>
                  </a:lnTo>
                  <a:lnTo>
                    <a:pt x="343" y="549"/>
                  </a:lnTo>
                  <a:lnTo>
                    <a:pt x="358" y="552"/>
                  </a:lnTo>
                  <a:lnTo>
                    <a:pt x="373" y="554"/>
                  </a:lnTo>
                  <a:lnTo>
                    <a:pt x="388" y="555"/>
                  </a:lnTo>
                  <a:lnTo>
                    <a:pt x="388" y="555"/>
                  </a:lnTo>
                  <a:lnTo>
                    <a:pt x="401" y="554"/>
                  </a:lnTo>
                  <a:lnTo>
                    <a:pt x="415" y="552"/>
                  </a:lnTo>
                  <a:lnTo>
                    <a:pt x="428" y="550"/>
                  </a:lnTo>
                  <a:lnTo>
                    <a:pt x="441" y="545"/>
                  </a:lnTo>
                  <a:lnTo>
                    <a:pt x="353" y="642"/>
                  </a:lnTo>
                  <a:lnTo>
                    <a:pt x="353" y="642"/>
                  </a:lnTo>
                  <a:lnTo>
                    <a:pt x="336" y="632"/>
                  </a:lnTo>
                  <a:lnTo>
                    <a:pt x="319" y="626"/>
                  </a:lnTo>
                  <a:lnTo>
                    <a:pt x="300" y="619"/>
                  </a:lnTo>
                  <a:lnTo>
                    <a:pt x="281" y="615"/>
                  </a:lnTo>
                  <a:lnTo>
                    <a:pt x="263" y="612"/>
                  </a:lnTo>
                  <a:lnTo>
                    <a:pt x="244" y="611"/>
                  </a:lnTo>
                  <a:lnTo>
                    <a:pt x="224" y="611"/>
                  </a:lnTo>
                  <a:lnTo>
                    <a:pt x="206" y="613"/>
                  </a:lnTo>
                  <a:lnTo>
                    <a:pt x="187" y="616"/>
                  </a:lnTo>
                  <a:lnTo>
                    <a:pt x="168" y="620"/>
                  </a:lnTo>
                  <a:lnTo>
                    <a:pt x="150" y="627"/>
                  </a:lnTo>
                  <a:lnTo>
                    <a:pt x="133" y="634"/>
                  </a:lnTo>
                  <a:lnTo>
                    <a:pt x="116" y="644"/>
                  </a:lnTo>
                  <a:lnTo>
                    <a:pt x="100" y="655"/>
                  </a:lnTo>
                  <a:lnTo>
                    <a:pt x="85" y="667"/>
                  </a:lnTo>
                  <a:lnTo>
                    <a:pt x="70" y="681"/>
                  </a:lnTo>
                  <a:lnTo>
                    <a:pt x="70" y="681"/>
                  </a:lnTo>
                  <a:lnTo>
                    <a:pt x="54" y="698"/>
                  </a:lnTo>
                  <a:lnTo>
                    <a:pt x="41" y="716"/>
                  </a:lnTo>
                  <a:lnTo>
                    <a:pt x="29" y="735"/>
                  </a:lnTo>
                  <a:lnTo>
                    <a:pt x="19" y="756"/>
                  </a:lnTo>
                  <a:lnTo>
                    <a:pt x="12" y="777"/>
                  </a:lnTo>
                  <a:lnTo>
                    <a:pt x="5" y="797"/>
                  </a:lnTo>
                  <a:lnTo>
                    <a:pt x="2" y="820"/>
                  </a:lnTo>
                  <a:lnTo>
                    <a:pt x="1" y="841"/>
                  </a:lnTo>
                  <a:lnTo>
                    <a:pt x="1" y="864"/>
                  </a:lnTo>
                  <a:lnTo>
                    <a:pt x="3" y="885"/>
                  </a:lnTo>
                  <a:lnTo>
                    <a:pt x="7" y="908"/>
                  </a:lnTo>
                  <a:lnTo>
                    <a:pt x="14" y="928"/>
                  </a:lnTo>
                  <a:lnTo>
                    <a:pt x="22" y="950"/>
                  </a:lnTo>
                  <a:lnTo>
                    <a:pt x="33" y="969"/>
                  </a:lnTo>
                  <a:lnTo>
                    <a:pt x="46" y="988"/>
                  </a:lnTo>
                  <a:lnTo>
                    <a:pt x="61" y="1007"/>
                  </a:lnTo>
                  <a:lnTo>
                    <a:pt x="61" y="1007"/>
                  </a:lnTo>
                  <a:lnTo>
                    <a:pt x="62" y="1008"/>
                  </a:lnTo>
                  <a:lnTo>
                    <a:pt x="62" y="1008"/>
                  </a:lnTo>
                  <a:lnTo>
                    <a:pt x="63" y="1009"/>
                  </a:lnTo>
                  <a:lnTo>
                    <a:pt x="63" y="1009"/>
                  </a:lnTo>
                  <a:lnTo>
                    <a:pt x="66" y="1011"/>
                  </a:lnTo>
                  <a:lnTo>
                    <a:pt x="70" y="1013"/>
                  </a:lnTo>
                  <a:lnTo>
                    <a:pt x="70" y="1013"/>
                  </a:lnTo>
                  <a:lnTo>
                    <a:pt x="73" y="1015"/>
                  </a:lnTo>
                  <a:lnTo>
                    <a:pt x="73" y="1015"/>
                  </a:lnTo>
                  <a:lnTo>
                    <a:pt x="78" y="1016"/>
                  </a:lnTo>
                  <a:lnTo>
                    <a:pt x="85" y="1017"/>
                  </a:lnTo>
                  <a:lnTo>
                    <a:pt x="85" y="1017"/>
                  </a:lnTo>
                  <a:lnTo>
                    <a:pt x="91" y="1016"/>
                  </a:lnTo>
                  <a:lnTo>
                    <a:pt x="97" y="1015"/>
                  </a:lnTo>
                  <a:lnTo>
                    <a:pt x="97" y="1015"/>
                  </a:lnTo>
                  <a:lnTo>
                    <a:pt x="100" y="1013"/>
                  </a:lnTo>
                  <a:lnTo>
                    <a:pt x="100" y="1013"/>
                  </a:lnTo>
                  <a:lnTo>
                    <a:pt x="103" y="1011"/>
                  </a:lnTo>
                  <a:lnTo>
                    <a:pt x="106" y="1009"/>
                  </a:lnTo>
                  <a:lnTo>
                    <a:pt x="106" y="1009"/>
                  </a:lnTo>
                  <a:lnTo>
                    <a:pt x="107" y="1008"/>
                  </a:lnTo>
                  <a:lnTo>
                    <a:pt x="107" y="1008"/>
                  </a:lnTo>
                  <a:lnTo>
                    <a:pt x="108" y="1007"/>
                  </a:lnTo>
                  <a:lnTo>
                    <a:pt x="510" y="565"/>
                  </a:lnTo>
                  <a:lnTo>
                    <a:pt x="911" y="1007"/>
                  </a:lnTo>
                  <a:lnTo>
                    <a:pt x="911" y="1007"/>
                  </a:lnTo>
                  <a:lnTo>
                    <a:pt x="912" y="1008"/>
                  </a:lnTo>
                  <a:lnTo>
                    <a:pt x="912" y="1008"/>
                  </a:lnTo>
                  <a:lnTo>
                    <a:pt x="913" y="1009"/>
                  </a:lnTo>
                  <a:lnTo>
                    <a:pt x="913" y="1009"/>
                  </a:lnTo>
                  <a:lnTo>
                    <a:pt x="916" y="1011"/>
                  </a:lnTo>
                  <a:lnTo>
                    <a:pt x="919" y="1013"/>
                  </a:lnTo>
                  <a:lnTo>
                    <a:pt x="919" y="1013"/>
                  </a:lnTo>
                  <a:lnTo>
                    <a:pt x="923" y="1015"/>
                  </a:lnTo>
                  <a:lnTo>
                    <a:pt x="923" y="1015"/>
                  </a:lnTo>
                  <a:lnTo>
                    <a:pt x="928" y="1016"/>
                  </a:lnTo>
                  <a:lnTo>
                    <a:pt x="934" y="1017"/>
                  </a:lnTo>
                  <a:lnTo>
                    <a:pt x="934" y="1017"/>
                  </a:lnTo>
                  <a:lnTo>
                    <a:pt x="941" y="1016"/>
                  </a:lnTo>
                  <a:lnTo>
                    <a:pt x="946" y="1015"/>
                  </a:lnTo>
                  <a:lnTo>
                    <a:pt x="946" y="1015"/>
                  </a:lnTo>
                  <a:lnTo>
                    <a:pt x="950" y="1013"/>
                  </a:lnTo>
                  <a:lnTo>
                    <a:pt x="950" y="1013"/>
                  </a:lnTo>
                  <a:lnTo>
                    <a:pt x="953" y="1011"/>
                  </a:lnTo>
                  <a:lnTo>
                    <a:pt x="956" y="1009"/>
                  </a:lnTo>
                  <a:lnTo>
                    <a:pt x="956" y="1009"/>
                  </a:lnTo>
                  <a:lnTo>
                    <a:pt x="957" y="1008"/>
                  </a:lnTo>
                  <a:lnTo>
                    <a:pt x="957" y="1008"/>
                  </a:lnTo>
                  <a:lnTo>
                    <a:pt x="958" y="1007"/>
                  </a:lnTo>
                  <a:lnTo>
                    <a:pt x="958" y="1007"/>
                  </a:lnTo>
                  <a:lnTo>
                    <a:pt x="973" y="988"/>
                  </a:lnTo>
                  <a:lnTo>
                    <a:pt x="986" y="969"/>
                  </a:lnTo>
                  <a:lnTo>
                    <a:pt x="996" y="950"/>
                  </a:lnTo>
                  <a:lnTo>
                    <a:pt x="1004" y="928"/>
                  </a:lnTo>
                  <a:lnTo>
                    <a:pt x="1012" y="908"/>
                  </a:lnTo>
                  <a:lnTo>
                    <a:pt x="1016" y="885"/>
                  </a:lnTo>
                  <a:lnTo>
                    <a:pt x="1018" y="864"/>
                  </a:lnTo>
                  <a:lnTo>
                    <a:pt x="1018" y="841"/>
                  </a:lnTo>
                  <a:lnTo>
                    <a:pt x="1017" y="820"/>
                  </a:lnTo>
                  <a:lnTo>
                    <a:pt x="1014" y="797"/>
                  </a:lnTo>
                  <a:lnTo>
                    <a:pt x="1007" y="777"/>
                  </a:lnTo>
                  <a:lnTo>
                    <a:pt x="1000" y="756"/>
                  </a:lnTo>
                  <a:lnTo>
                    <a:pt x="990" y="735"/>
                  </a:lnTo>
                  <a:lnTo>
                    <a:pt x="978" y="716"/>
                  </a:lnTo>
                  <a:lnTo>
                    <a:pt x="966" y="698"/>
                  </a:lnTo>
                  <a:lnTo>
                    <a:pt x="950" y="681"/>
                  </a:lnTo>
                  <a:lnTo>
                    <a:pt x="950" y="681"/>
                  </a:lnTo>
                  <a:close/>
                  <a:moveTo>
                    <a:pt x="946" y="83"/>
                  </a:moveTo>
                  <a:lnTo>
                    <a:pt x="946" y="83"/>
                  </a:lnTo>
                  <a:lnTo>
                    <a:pt x="950" y="93"/>
                  </a:lnTo>
                  <a:lnTo>
                    <a:pt x="953" y="102"/>
                  </a:lnTo>
                  <a:lnTo>
                    <a:pt x="955" y="112"/>
                  </a:lnTo>
                  <a:lnTo>
                    <a:pt x="955" y="123"/>
                  </a:lnTo>
                  <a:lnTo>
                    <a:pt x="955" y="123"/>
                  </a:lnTo>
                  <a:lnTo>
                    <a:pt x="955" y="132"/>
                  </a:lnTo>
                  <a:lnTo>
                    <a:pt x="953" y="142"/>
                  </a:lnTo>
                  <a:lnTo>
                    <a:pt x="951" y="150"/>
                  </a:lnTo>
                  <a:lnTo>
                    <a:pt x="947" y="159"/>
                  </a:lnTo>
                  <a:lnTo>
                    <a:pt x="943" y="169"/>
                  </a:lnTo>
                  <a:lnTo>
                    <a:pt x="938" y="176"/>
                  </a:lnTo>
                  <a:lnTo>
                    <a:pt x="932" y="185"/>
                  </a:lnTo>
                  <a:lnTo>
                    <a:pt x="925" y="192"/>
                  </a:lnTo>
                  <a:lnTo>
                    <a:pt x="698" y="463"/>
                  </a:lnTo>
                  <a:lnTo>
                    <a:pt x="698" y="463"/>
                  </a:lnTo>
                  <a:lnTo>
                    <a:pt x="692" y="468"/>
                  </a:lnTo>
                  <a:lnTo>
                    <a:pt x="687" y="472"/>
                  </a:lnTo>
                  <a:lnTo>
                    <a:pt x="674" y="481"/>
                  </a:lnTo>
                  <a:lnTo>
                    <a:pt x="660" y="486"/>
                  </a:lnTo>
                  <a:lnTo>
                    <a:pt x="645" y="490"/>
                  </a:lnTo>
                  <a:lnTo>
                    <a:pt x="630" y="491"/>
                  </a:lnTo>
                  <a:lnTo>
                    <a:pt x="615" y="488"/>
                  </a:lnTo>
                  <a:lnTo>
                    <a:pt x="601" y="485"/>
                  </a:lnTo>
                  <a:lnTo>
                    <a:pt x="587" y="480"/>
                  </a:lnTo>
                  <a:lnTo>
                    <a:pt x="946" y="83"/>
                  </a:lnTo>
                  <a:close/>
                  <a:moveTo>
                    <a:pt x="323" y="465"/>
                  </a:moveTo>
                  <a:lnTo>
                    <a:pt x="92" y="190"/>
                  </a:lnTo>
                  <a:lnTo>
                    <a:pt x="92" y="190"/>
                  </a:lnTo>
                  <a:lnTo>
                    <a:pt x="86" y="184"/>
                  </a:lnTo>
                  <a:lnTo>
                    <a:pt x="80" y="176"/>
                  </a:lnTo>
                  <a:lnTo>
                    <a:pt x="75" y="168"/>
                  </a:lnTo>
                  <a:lnTo>
                    <a:pt x="72" y="159"/>
                  </a:lnTo>
                  <a:lnTo>
                    <a:pt x="69" y="150"/>
                  </a:lnTo>
                  <a:lnTo>
                    <a:pt x="66" y="142"/>
                  </a:lnTo>
                  <a:lnTo>
                    <a:pt x="64" y="132"/>
                  </a:lnTo>
                  <a:lnTo>
                    <a:pt x="64" y="123"/>
                  </a:lnTo>
                  <a:lnTo>
                    <a:pt x="64" y="123"/>
                  </a:lnTo>
                  <a:lnTo>
                    <a:pt x="64" y="112"/>
                  </a:lnTo>
                  <a:lnTo>
                    <a:pt x="66" y="102"/>
                  </a:lnTo>
                  <a:lnTo>
                    <a:pt x="70" y="93"/>
                  </a:lnTo>
                  <a:lnTo>
                    <a:pt x="73" y="83"/>
                  </a:lnTo>
                  <a:lnTo>
                    <a:pt x="432" y="480"/>
                  </a:lnTo>
                  <a:lnTo>
                    <a:pt x="432" y="480"/>
                  </a:lnTo>
                  <a:lnTo>
                    <a:pt x="418" y="485"/>
                  </a:lnTo>
                  <a:lnTo>
                    <a:pt x="404" y="490"/>
                  </a:lnTo>
                  <a:lnTo>
                    <a:pt x="389" y="491"/>
                  </a:lnTo>
                  <a:lnTo>
                    <a:pt x="374" y="490"/>
                  </a:lnTo>
                  <a:lnTo>
                    <a:pt x="360" y="487"/>
                  </a:lnTo>
                  <a:lnTo>
                    <a:pt x="347" y="482"/>
                  </a:lnTo>
                  <a:lnTo>
                    <a:pt x="334" y="475"/>
                  </a:lnTo>
                  <a:lnTo>
                    <a:pt x="328" y="469"/>
                  </a:lnTo>
                  <a:lnTo>
                    <a:pt x="323" y="465"/>
                  </a:lnTo>
                  <a:lnTo>
                    <a:pt x="323" y="465"/>
                  </a:lnTo>
                  <a:close/>
                  <a:moveTo>
                    <a:pt x="88" y="935"/>
                  </a:moveTo>
                  <a:lnTo>
                    <a:pt x="88" y="935"/>
                  </a:lnTo>
                  <a:lnTo>
                    <a:pt x="80" y="922"/>
                  </a:lnTo>
                  <a:lnTo>
                    <a:pt x="75" y="909"/>
                  </a:lnTo>
                  <a:lnTo>
                    <a:pt x="71" y="895"/>
                  </a:lnTo>
                  <a:lnTo>
                    <a:pt x="68" y="882"/>
                  </a:lnTo>
                  <a:lnTo>
                    <a:pt x="65" y="868"/>
                  </a:lnTo>
                  <a:lnTo>
                    <a:pt x="64" y="854"/>
                  </a:lnTo>
                  <a:lnTo>
                    <a:pt x="64" y="840"/>
                  </a:lnTo>
                  <a:lnTo>
                    <a:pt x="65" y="826"/>
                  </a:lnTo>
                  <a:lnTo>
                    <a:pt x="68" y="812"/>
                  </a:lnTo>
                  <a:lnTo>
                    <a:pt x="71" y="799"/>
                  </a:lnTo>
                  <a:lnTo>
                    <a:pt x="76" y="786"/>
                  </a:lnTo>
                  <a:lnTo>
                    <a:pt x="82" y="773"/>
                  </a:lnTo>
                  <a:lnTo>
                    <a:pt x="88" y="760"/>
                  </a:lnTo>
                  <a:lnTo>
                    <a:pt x="95" y="748"/>
                  </a:lnTo>
                  <a:lnTo>
                    <a:pt x="105" y="736"/>
                  </a:lnTo>
                  <a:lnTo>
                    <a:pt x="115" y="726"/>
                  </a:lnTo>
                  <a:lnTo>
                    <a:pt x="115" y="726"/>
                  </a:lnTo>
                  <a:lnTo>
                    <a:pt x="124" y="716"/>
                  </a:lnTo>
                  <a:lnTo>
                    <a:pt x="135" y="707"/>
                  </a:lnTo>
                  <a:lnTo>
                    <a:pt x="146" y="701"/>
                  </a:lnTo>
                  <a:lnTo>
                    <a:pt x="158" y="694"/>
                  </a:lnTo>
                  <a:lnTo>
                    <a:pt x="169" y="688"/>
                  </a:lnTo>
                  <a:lnTo>
                    <a:pt x="182" y="684"/>
                  </a:lnTo>
                  <a:lnTo>
                    <a:pt x="194" y="681"/>
                  </a:lnTo>
                  <a:lnTo>
                    <a:pt x="207" y="677"/>
                  </a:lnTo>
                  <a:lnTo>
                    <a:pt x="220" y="676"/>
                  </a:lnTo>
                  <a:lnTo>
                    <a:pt x="233" y="675"/>
                  </a:lnTo>
                  <a:lnTo>
                    <a:pt x="246" y="675"/>
                  </a:lnTo>
                  <a:lnTo>
                    <a:pt x="259" y="676"/>
                  </a:lnTo>
                  <a:lnTo>
                    <a:pt x="271" y="678"/>
                  </a:lnTo>
                  <a:lnTo>
                    <a:pt x="284" y="682"/>
                  </a:lnTo>
                  <a:lnTo>
                    <a:pt x="296" y="686"/>
                  </a:lnTo>
                  <a:lnTo>
                    <a:pt x="309" y="691"/>
                  </a:lnTo>
                  <a:lnTo>
                    <a:pt x="88" y="935"/>
                  </a:lnTo>
                  <a:close/>
                  <a:moveTo>
                    <a:pt x="931" y="935"/>
                  </a:moveTo>
                  <a:lnTo>
                    <a:pt x="710" y="691"/>
                  </a:lnTo>
                  <a:lnTo>
                    <a:pt x="710" y="691"/>
                  </a:lnTo>
                  <a:lnTo>
                    <a:pt x="722" y="686"/>
                  </a:lnTo>
                  <a:lnTo>
                    <a:pt x="735" y="682"/>
                  </a:lnTo>
                  <a:lnTo>
                    <a:pt x="748" y="678"/>
                  </a:lnTo>
                  <a:lnTo>
                    <a:pt x="761" y="676"/>
                  </a:lnTo>
                  <a:lnTo>
                    <a:pt x="774" y="675"/>
                  </a:lnTo>
                  <a:lnTo>
                    <a:pt x="786" y="675"/>
                  </a:lnTo>
                  <a:lnTo>
                    <a:pt x="799" y="676"/>
                  </a:lnTo>
                  <a:lnTo>
                    <a:pt x="812" y="677"/>
                  </a:lnTo>
                  <a:lnTo>
                    <a:pt x="825" y="681"/>
                  </a:lnTo>
                  <a:lnTo>
                    <a:pt x="837" y="684"/>
                  </a:lnTo>
                  <a:lnTo>
                    <a:pt x="850" y="688"/>
                  </a:lnTo>
                  <a:lnTo>
                    <a:pt x="862" y="694"/>
                  </a:lnTo>
                  <a:lnTo>
                    <a:pt x="873" y="701"/>
                  </a:lnTo>
                  <a:lnTo>
                    <a:pt x="884" y="707"/>
                  </a:lnTo>
                  <a:lnTo>
                    <a:pt x="895" y="716"/>
                  </a:lnTo>
                  <a:lnTo>
                    <a:pt x="904" y="726"/>
                  </a:lnTo>
                  <a:lnTo>
                    <a:pt x="904" y="726"/>
                  </a:lnTo>
                  <a:lnTo>
                    <a:pt x="914" y="736"/>
                  </a:lnTo>
                  <a:lnTo>
                    <a:pt x="924" y="748"/>
                  </a:lnTo>
                  <a:lnTo>
                    <a:pt x="931" y="760"/>
                  </a:lnTo>
                  <a:lnTo>
                    <a:pt x="938" y="773"/>
                  </a:lnTo>
                  <a:lnTo>
                    <a:pt x="943" y="786"/>
                  </a:lnTo>
                  <a:lnTo>
                    <a:pt x="947" y="799"/>
                  </a:lnTo>
                  <a:lnTo>
                    <a:pt x="952" y="812"/>
                  </a:lnTo>
                  <a:lnTo>
                    <a:pt x="954" y="826"/>
                  </a:lnTo>
                  <a:lnTo>
                    <a:pt x="955" y="840"/>
                  </a:lnTo>
                  <a:lnTo>
                    <a:pt x="955" y="854"/>
                  </a:lnTo>
                  <a:lnTo>
                    <a:pt x="954" y="868"/>
                  </a:lnTo>
                  <a:lnTo>
                    <a:pt x="952" y="882"/>
                  </a:lnTo>
                  <a:lnTo>
                    <a:pt x="948" y="895"/>
                  </a:lnTo>
                  <a:lnTo>
                    <a:pt x="944" y="909"/>
                  </a:lnTo>
                  <a:lnTo>
                    <a:pt x="939" y="922"/>
                  </a:lnTo>
                  <a:lnTo>
                    <a:pt x="931" y="935"/>
                  </a:lnTo>
                  <a:lnTo>
                    <a:pt x="931" y="9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4" name="Freeform 64"/>
            <p:cNvSpPr>
              <a:spLocks noEditPoints="1"/>
            </p:cNvSpPr>
            <p:nvPr/>
          </p:nvSpPr>
          <p:spPr bwMode="auto">
            <a:xfrm>
              <a:off x="3735086" y="4830082"/>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5" name="Freeform 65"/>
            <p:cNvSpPr>
              <a:spLocks noEditPoints="1"/>
            </p:cNvSpPr>
            <p:nvPr/>
          </p:nvSpPr>
          <p:spPr bwMode="auto">
            <a:xfrm>
              <a:off x="1123648" y="1597932"/>
              <a:ext cx="201613" cy="323850"/>
            </a:xfrm>
            <a:custGeom>
              <a:avLst/>
              <a:gdLst>
                <a:gd name="T0" fmla="*/ 323 w 636"/>
                <a:gd name="T1" fmla="*/ 527 h 1018"/>
                <a:gd name="T2" fmla="*/ 318 w 636"/>
                <a:gd name="T3" fmla="*/ 510 h 1018"/>
                <a:gd name="T4" fmla="*/ 321 w 636"/>
                <a:gd name="T5" fmla="*/ 497 h 1018"/>
                <a:gd name="T6" fmla="*/ 599 w 636"/>
                <a:gd name="T7" fmla="*/ 217 h 1018"/>
                <a:gd name="T8" fmla="*/ 615 w 636"/>
                <a:gd name="T9" fmla="*/ 197 h 1018"/>
                <a:gd name="T10" fmla="*/ 631 w 636"/>
                <a:gd name="T11" fmla="*/ 164 h 1018"/>
                <a:gd name="T12" fmla="*/ 636 w 636"/>
                <a:gd name="T13" fmla="*/ 127 h 1018"/>
                <a:gd name="T14" fmla="*/ 634 w 636"/>
                <a:gd name="T15" fmla="*/ 102 h 1018"/>
                <a:gd name="T16" fmla="*/ 621 w 636"/>
                <a:gd name="T17" fmla="*/ 67 h 1018"/>
                <a:gd name="T18" fmla="*/ 599 w 636"/>
                <a:gd name="T19" fmla="*/ 36 h 1018"/>
                <a:gd name="T20" fmla="*/ 579 w 636"/>
                <a:gd name="T21" fmla="*/ 21 h 1018"/>
                <a:gd name="T22" fmla="*/ 546 w 636"/>
                <a:gd name="T23" fmla="*/ 5 h 1018"/>
                <a:gd name="T24" fmla="*/ 509 w 636"/>
                <a:gd name="T25" fmla="*/ 0 h 1018"/>
                <a:gd name="T26" fmla="*/ 484 w 636"/>
                <a:gd name="T27" fmla="*/ 2 h 1018"/>
                <a:gd name="T28" fmla="*/ 450 w 636"/>
                <a:gd name="T29" fmla="*/ 15 h 1018"/>
                <a:gd name="T30" fmla="*/ 420 w 636"/>
                <a:gd name="T31" fmla="*/ 36 h 1018"/>
                <a:gd name="T32" fmla="*/ 36 w 636"/>
                <a:gd name="T33" fmla="*/ 409 h 1018"/>
                <a:gd name="T34" fmla="*/ 12 w 636"/>
                <a:gd name="T35" fmla="*/ 448 h 1018"/>
                <a:gd name="T36" fmla="*/ 1 w 636"/>
                <a:gd name="T37" fmla="*/ 494 h 1018"/>
                <a:gd name="T38" fmla="*/ 1 w 636"/>
                <a:gd name="T39" fmla="*/ 526 h 1018"/>
                <a:gd name="T40" fmla="*/ 12 w 636"/>
                <a:gd name="T41" fmla="*/ 571 h 1018"/>
                <a:gd name="T42" fmla="*/ 36 w 636"/>
                <a:gd name="T43" fmla="*/ 610 h 1018"/>
                <a:gd name="T44" fmla="*/ 418 w 636"/>
                <a:gd name="T45" fmla="*/ 981 h 1018"/>
                <a:gd name="T46" fmla="*/ 438 w 636"/>
                <a:gd name="T47" fmla="*/ 997 h 1018"/>
                <a:gd name="T48" fmla="*/ 472 w 636"/>
                <a:gd name="T49" fmla="*/ 1013 h 1018"/>
                <a:gd name="T50" fmla="*/ 509 w 636"/>
                <a:gd name="T51" fmla="*/ 1018 h 1018"/>
                <a:gd name="T52" fmla="*/ 534 w 636"/>
                <a:gd name="T53" fmla="*/ 1016 h 1018"/>
                <a:gd name="T54" fmla="*/ 569 w 636"/>
                <a:gd name="T55" fmla="*/ 1003 h 1018"/>
                <a:gd name="T56" fmla="*/ 599 w 636"/>
                <a:gd name="T57" fmla="*/ 981 h 1018"/>
                <a:gd name="T58" fmla="*/ 615 w 636"/>
                <a:gd name="T59" fmla="*/ 961 h 1018"/>
                <a:gd name="T60" fmla="*/ 631 w 636"/>
                <a:gd name="T61" fmla="*/ 928 h 1018"/>
                <a:gd name="T62" fmla="*/ 636 w 636"/>
                <a:gd name="T63" fmla="*/ 892 h 1018"/>
                <a:gd name="T64" fmla="*/ 634 w 636"/>
                <a:gd name="T65" fmla="*/ 866 h 1018"/>
                <a:gd name="T66" fmla="*/ 621 w 636"/>
                <a:gd name="T67" fmla="*/ 832 h 1018"/>
                <a:gd name="T68" fmla="*/ 599 w 636"/>
                <a:gd name="T69" fmla="*/ 801 h 1018"/>
                <a:gd name="T70" fmla="*/ 554 w 636"/>
                <a:gd name="T71" fmla="*/ 936 h 1018"/>
                <a:gd name="T72" fmla="*/ 533 w 636"/>
                <a:gd name="T73" fmla="*/ 950 h 1018"/>
                <a:gd name="T74" fmla="*/ 497 w 636"/>
                <a:gd name="T75" fmla="*/ 953 h 1018"/>
                <a:gd name="T76" fmla="*/ 469 w 636"/>
                <a:gd name="T77" fmla="*/ 940 h 1018"/>
                <a:gd name="T78" fmla="*/ 91 w 636"/>
                <a:gd name="T79" fmla="*/ 577 h 1018"/>
                <a:gd name="T80" fmla="*/ 75 w 636"/>
                <a:gd name="T81" fmla="*/ 555 h 1018"/>
                <a:gd name="T82" fmla="*/ 65 w 636"/>
                <a:gd name="T83" fmla="*/ 528 h 1018"/>
                <a:gd name="T84" fmla="*/ 63 w 636"/>
                <a:gd name="T85" fmla="*/ 510 h 1018"/>
                <a:gd name="T86" fmla="*/ 68 w 636"/>
                <a:gd name="T87" fmla="*/ 482 h 1018"/>
                <a:gd name="T88" fmla="*/ 79 w 636"/>
                <a:gd name="T89" fmla="*/ 457 h 1018"/>
                <a:gd name="T90" fmla="*/ 464 w 636"/>
                <a:gd name="T91" fmla="*/ 82 h 1018"/>
                <a:gd name="T92" fmla="*/ 485 w 636"/>
                <a:gd name="T93" fmla="*/ 69 h 1018"/>
                <a:gd name="T94" fmla="*/ 509 w 636"/>
                <a:gd name="T95" fmla="*/ 63 h 1018"/>
                <a:gd name="T96" fmla="*/ 544 w 636"/>
                <a:gd name="T97" fmla="*/ 74 h 1018"/>
                <a:gd name="T98" fmla="*/ 562 w 636"/>
                <a:gd name="T99" fmla="*/ 91 h 1018"/>
                <a:gd name="T100" fmla="*/ 573 w 636"/>
                <a:gd name="T101" fmla="*/ 127 h 1018"/>
                <a:gd name="T102" fmla="*/ 568 w 636"/>
                <a:gd name="T103" fmla="*/ 151 h 1018"/>
                <a:gd name="T104" fmla="*/ 282 w 636"/>
                <a:gd name="T105" fmla="*/ 442 h 1018"/>
                <a:gd name="T106" fmla="*/ 270 w 636"/>
                <a:gd name="T107" fmla="*/ 457 h 1018"/>
                <a:gd name="T108" fmla="*/ 259 w 636"/>
                <a:gd name="T109" fmla="*/ 482 h 1018"/>
                <a:gd name="T110" fmla="*/ 254 w 636"/>
                <a:gd name="T111" fmla="*/ 510 h 1018"/>
                <a:gd name="T112" fmla="*/ 256 w 636"/>
                <a:gd name="T113" fmla="*/ 528 h 1018"/>
                <a:gd name="T114" fmla="*/ 266 w 636"/>
                <a:gd name="T115" fmla="*/ 555 h 1018"/>
                <a:gd name="T116" fmla="*/ 282 w 636"/>
                <a:gd name="T117" fmla="*/ 577 h 1018"/>
                <a:gd name="T118" fmla="*/ 562 w 636"/>
                <a:gd name="T119" fmla="*/ 856 h 1018"/>
                <a:gd name="T120" fmla="*/ 573 w 636"/>
                <a:gd name="T121" fmla="*/ 892 h 1018"/>
                <a:gd name="T122" fmla="*/ 568 w 636"/>
                <a:gd name="T123" fmla="*/ 915 h 1018"/>
                <a:gd name="T124" fmla="*/ 554 w 636"/>
                <a:gd name="T125" fmla="*/ 9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6" h="1018">
                  <a:moveTo>
                    <a:pt x="327" y="532"/>
                  </a:moveTo>
                  <a:lnTo>
                    <a:pt x="327" y="532"/>
                  </a:lnTo>
                  <a:lnTo>
                    <a:pt x="323" y="527"/>
                  </a:lnTo>
                  <a:lnTo>
                    <a:pt x="321" y="521"/>
                  </a:lnTo>
                  <a:lnTo>
                    <a:pt x="319" y="516"/>
                  </a:lnTo>
                  <a:lnTo>
                    <a:pt x="318" y="510"/>
                  </a:lnTo>
                  <a:lnTo>
                    <a:pt x="318" y="510"/>
                  </a:lnTo>
                  <a:lnTo>
                    <a:pt x="319" y="503"/>
                  </a:lnTo>
                  <a:lnTo>
                    <a:pt x="321" y="497"/>
                  </a:lnTo>
                  <a:lnTo>
                    <a:pt x="323" y="491"/>
                  </a:lnTo>
                  <a:lnTo>
                    <a:pt x="327" y="487"/>
                  </a:lnTo>
                  <a:lnTo>
                    <a:pt x="599" y="217"/>
                  </a:lnTo>
                  <a:lnTo>
                    <a:pt x="599" y="217"/>
                  </a:lnTo>
                  <a:lnTo>
                    <a:pt x="607" y="207"/>
                  </a:lnTo>
                  <a:lnTo>
                    <a:pt x="615" y="197"/>
                  </a:lnTo>
                  <a:lnTo>
                    <a:pt x="621" y="187"/>
                  </a:lnTo>
                  <a:lnTo>
                    <a:pt x="627" y="176"/>
                  </a:lnTo>
                  <a:lnTo>
                    <a:pt x="631" y="164"/>
                  </a:lnTo>
                  <a:lnTo>
                    <a:pt x="634" y="152"/>
                  </a:lnTo>
                  <a:lnTo>
                    <a:pt x="635" y="139"/>
                  </a:lnTo>
                  <a:lnTo>
                    <a:pt x="636" y="127"/>
                  </a:lnTo>
                  <a:lnTo>
                    <a:pt x="636" y="127"/>
                  </a:lnTo>
                  <a:lnTo>
                    <a:pt x="635" y="115"/>
                  </a:lnTo>
                  <a:lnTo>
                    <a:pt x="634" y="102"/>
                  </a:lnTo>
                  <a:lnTo>
                    <a:pt x="631" y="90"/>
                  </a:lnTo>
                  <a:lnTo>
                    <a:pt x="627" y="78"/>
                  </a:lnTo>
                  <a:lnTo>
                    <a:pt x="621" y="67"/>
                  </a:lnTo>
                  <a:lnTo>
                    <a:pt x="615" y="57"/>
                  </a:lnTo>
                  <a:lnTo>
                    <a:pt x="607" y="46"/>
                  </a:lnTo>
                  <a:lnTo>
                    <a:pt x="599" y="36"/>
                  </a:lnTo>
                  <a:lnTo>
                    <a:pt x="599" y="36"/>
                  </a:lnTo>
                  <a:lnTo>
                    <a:pt x="589" y="29"/>
                  </a:lnTo>
                  <a:lnTo>
                    <a:pt x="579" y="21"/>
                  </a:lnTo>
                  <a:lnTo>
                    <a:pt x="569" y="15"/>
                  </a:lnTo>
                  <a:lnTo>
                    <a:pt x="558" y="10"/>
                  </a:lnTo>
                  <a:lnTo>
                    <a:pt x="546" y="5"/>
                  </a:lnTo>
                  <a:lnTo>
                    <a:pt x="534" y="2"/>
                  </a:lnTo>
                  <a:lnTo>
                    <a:pt x="521" y="0"/>
                  </a:lnTo>
                  <a:lnTo>
                    <a:pt x="509" y="0"/>
                  </a:lnTo>
                  <a:lnTo>
                    <a:pt x="509" y="0"/>
                  </a:lnTo>
                  <a:lnTo>
                    <a:pt x="496" y="0"/>
                  </a:lnTo>
                  <a:lnTo>
                    <a:pt x="484" y="2"/>
                  </a:lnTo>
                  <a:lnTo>
                    <a:pt x="472" y="5"/>
                  </a:lnTo>
                  <a:lnTo>
                    <a:pt x="460" y="10"/>
                  </a:lnTo>
                  <a:lnTo>
                    <a:pt x="450" y="15"/>
                  </a:lnTo>
                  <a:lnTo>
                    <a:pt x="439" y="20"/>
                  </a:lnTo>
                  <a:lnTo>
                    <a:pt x="428" y="28"/>
                  </a:lnTo>
                  <a:lnTo>
                    <a:pt x="420" y="36"/>
                  </a:lnTo>
                  <a:lnTo>
                    <a:pt x="46" y="397"/>
                  </a:lnTo>
                  <a:lnTo>
                    <a:pt x="46" y="397"/>
                  </a:lnTo>
                  <a:lnTo>
                    <a:pt x="36" y="409"/>
                  </a:lnTo>
                  <a:lnTo>
                    <a:pt x="27" y="422"/>
                  </a:lnTo>
                  <a:lnTo>
                    <a:pt x="18" y="435"/>
                  </a:lnTo>
                  <a:lnTo>
                    <a:pt x="12" y="448"/>
                  </a:lnTo>
                  <a:lnTo>
                    <a:pt x="6" y="463"/>
                  </a:lnTo>
                  <a:lnTo>
                    <a:pt x="3" y="479"/>
                  </a:lnTo>
                  <a:lnTo>
                    <a:pt x="1" y="494"/>
                  </a:lnTo>
                  <a:lnTo>
                    <a:pt x="0" y="510"/>
                  </a:lnTo>
                  <a:lnTo>
                    <a:pt x="0" y="510"/>
                  </a:lnTo>
                  <a:lnTo>
                    <a:pt x="1" y="526"/>
                  </a:lnTo>
                  <a:lnTo>
                    <a:pt x="3" y="541"/>
                  </a:lnTo>
                  <a:lnTo>
                    <a:pt x="6" y="556"/>
                  </a:lnTo>
                  <a:lnTo>
                    <a:pt x="12" y="571"/>
                  </a:lnTo>
                  <a:lnTo>
                    <a:pt x="18" y="585"/>
                  </a:lnTo>
                  <a:lnTo>
                    <a:pt x="27" y="598"/>
                  </a:lnTo>
                  <a:lnTo>
                    <a:pt x="36" y="610"/>
                  </a:lnTo>
                  <a:lnTo>
                    <a:pt x="47" y="622"/>
                  </a:lnTo>
                  <a:lnTo>
                    <a:pt x="368" y="930"/>
                  </a:lnTo>
                  <a:lnTo>
                    <a:pt x="418" y="981"/>
                  </a:lnTo>
                  <a:lnTo>
                    <a:pt x="418" y="981"/>
                  </a:lnTo>
                  <a:lnTo>
                    <a:pt x="428" y="989"/>
                  </a:lnTo>
                  <a:lnTo>
                    <a:pt x="438" y="997"/>
                  </a:lnTo>
                  <a:lnTo>
                    <a:pt x="448" y="1003"/>
                  </a:lnTo>
                  <a:lnTo>
                    <a:pt x="460" y="1009"/>
                  </a:lnTo>
                  <a:lnTo>
                    <a:pt x="472" y="1013"/>
                  </a:lnTo>
                  <a:lnTo>
                    <a:pt x="484" y="1016"/>
                  </a:lnTo>
                  <a:lnTo>
                    <a:pt x="496" y="1018"/>
                  </a:lnTo>
                  <a:lnTo>
                    <a:pt x="509" y="1018"/>
                  </a:lnTo>
                  <a:lnTo>
                    <a:pt x="509" y="1018"/>
                  </a:lnTo>
                  <a:lnTo>
                    <a:pt x="521" y="1018"/>
                  </a:lnTo>
                  <a:lnTo>
                    <a:pt x="534" y="1016"/>
                  </a:lnTo>
                  <a:lnTo>
                    <a:pt x="546" y="1013"/>
                  </a:lnTo>
                  <a:lnTo>
                    <a:pt x="558" y="1009"/>
                  </a:lnTo>
                  <a:lnTo>
                    <a:pt x="569" y="1003"/>
                  </a:lnTo>
                  <a:lnTo>
                    <a:pt x="579" y="997"/>
                  </a:lnTo>
                  <a:lnTo>
                    <a:pt x="589" y="989"/>
                  </a:lnTo>
                  <a:lnTo>
                    <a:pt x="599" y="981"/>
                  </a:lnTo>
                  <a:lnTo>
                    <a:pt x="599" y="981"/>
                  </a:lnTo>
                  <a:lnTo>
                    <a:pt x="607" y="972"/>
                  </a:lnTo>
                  <a:lnTo>
                    <a:pt x="615" y="961"/>
                  </a:lnTo>
                  <a:lnTo>
                    <a:pt x="621" y="951"/>
                  </a:lnTo>
                  <a:lnTo>
                    <a:pt x="627" y="940"/>
                  </a:lnTo>
                  <a:lnTo>
                    <a:pt x="631" y="928"/>
                  </a:lnTo>
                  <a:lnTo>
                    <a:pt x="634" y="916"/>
                  </a:lnTo>
                  <a:lnTo>
                    <a:pt x="635" y="903"/>
                  </a:lnTo>
                  <a:lnTo>
                    <a:pt x="636" y="892"/>
                  </a:lnTo>
                  <a:lnTo>
                    <a:pt x="636" y="892"/>
                  </a:lnTo>
                  <a:lnTo>
                    <a:pt x="635" y="879"/>
                  </a:lnTo>
                  <a:lnTo>
                    <a:pt x="634" y="866"/>
                  </a:lnTo>
                  <a:lnTo>
                    <a:pt x="631" y="854"/>
                  </a:lnTo>
                  <a:lnTo>
                    <a:pt x="627" y="842"/>
                  </a:lnTo>
                  <a:lnTo>
                    <a:pt x="621" y="832"/>
                  </a:lnTo>
                  <a:lnTo>
                    <a:pt x="615" y="821"/>
                  </a:lnTo>
                  <a:lnTo>
                    <a:pt x="607" y="810"/>
                  </a:lnTo>
                  <a:lnTo>
                    <a:pt x="599" y="801"/>
                  </a:lnTo>
                  <a:lnTo>
                    <a:pt x="327" y="532"/>
                  </a:lnTo>
                  <a:close/>
                  <a:moveTo>
                    <a:pt x="554" y="936"/>
                  </a:moveTo>
                  <a:lnTo>
                    <a:pt x="554" y="936"/>
                  </a:lnTo>
                  <a:lnTo>
                    <a:pt x="549" y="940"/>
                  </a:lnTo>
                  <a:lnTo>
                    <a:pt x="544" y="944"/>
                  </a:lnTo>
                  <a:lnTo>
                    <a:pt x="533" y="950"/>
                  </a:lnTo>
                  <a:lnTo>
                    <a:pt x="521" y="953"/>
                  </a:lnTo>
                  <a:lnTo>
                    <a:pt x="509" y="954"/>
                  </a:lnTo>
                  <a:lnTo>
                    <a:pt x="497" y="953"/>
                  </a:lnTo>
                  <a:lnTo>
                    <a:pt x="485" y="950"/>
                  </a:lnTo>
                  <a:lnTo>
                    <a:pt x="473" y="944"/>
                  </a:lnTo>
                  <a:lnTo>
                    <a:pt x="469" y="940"/>
                  </a:lnTo>
                  <a:lnTo>
                    <a:pt x="464" y="936"/>
                  </a:lnTo>
                  <a:lnTo>
                    <a:pt x="91" y="577"/>
                  </a:lnTo>
                  <a:lnTo>
                    <a:pt x="91" y="577"/>
                  </a:lnTo>
                  <a:lnTo>
                    <a:pt x="85" y="570"/>
                  </a:lnTo>
                  <a:lnTo>
                    <a:pt x="79" y="562"/>
                  </a:lnTo>
                  <a:lnTo>
                    <a:pt x="75" y="555"/>
                  </a:lnTo>
                  <a:lnTo>
                    <a:pt x="71" y="546"/>
                  </a:lnTo>
                  <a:lnTo>
                    <a:pt x="68" y="538"/>
                  </a:lnTo>
                  <a:lnTo>
                    <a:pt x="65" y="528"/>
                  </a:lnTo>
                  <a:lnTo>
                    <a:pt x="64" y="519"/>
                  </a:lnTo>
                  <a:lnTo>
                    <a:pt x="63" y="510"/>
                  </a:lnTo>
                  <a:lnTo>
                    <a:pt x="63" y="510"/>
                  </a:lnTo>
                  <a:lnTo>
                    <a:pt x="64" y="500"/>
                  </a:lnTo>
                  <a:lnTo>
                    <a:pt x="65" y="490"/>
                  </a:lnTo>
                  <a:lnTo>
                    <a:pt x="68" y="482"/>
                  </a:lnTo>
                  <a:lnTo>
                    <a:pt x="71" y="473"/>
                  </a:lnTo>
                  <a:lnTo>
                    <a:pt x="75" y="465"/>
                  </a:lnTo>
                  <a:lnTo>
                    <a:pt x="79" y="457"/>
                  </a:lnTo>
                  <a:lnTo>
                    <a:pt x="85" y="450"/>
                  </a:lnTo>
                  <a:lnTo>
                    <a:pt x="91" y="442"/>
                  </a:lnTo>
                  <a:lnTo>
                    <a:pt x="464" y="82"/>
                  </a:lnTo>
                  <a:lnTo>
                    <a:pt x="464" y="82"/>
                  </a:lnTo>
                  <a:lnTo>
                    <a:pt x="473" y="74"/>
                  </a:lnTo>
                  <a:lnTo>
                    <a:pt x="485" y="69"/>
                  </a:lnTo>
                  <a:lnTo>
                    <a:pt x="497" y="64"/>
                  </a:lnTo>
                  <a:lnTo>
                    <a:pt x="509" y="63"/>
                  </a:lnTo>
                  <a:lnTo>
                    <a:pt x="509" y="63"/>
                  </a:lnTo>
                  <a:lnTo>
                    <a:pt x="521" y="64"/>
                  </a:lnTo>
                  <a:lnTo>
                    <a:pt x="533" y="69"/>
                  </a:lnTo>
                  <a:lnTo>
                    <a:pt x="544" y="74"/>
                  </a:lnTo>
                  <a:lnTo>
                    <a:pt x="554" y="82"/>
                  </a:lnTo>
                  <a:lnTo>
                    <a:pt x="554" y="82"/>
                  </a:lnTo>
                  <a:lnTo>
                    <a:pt x="562" y="91"/>
                  </a:lnTo>
                  <a:lnTo>
                    <a:pt x="568" y="103"/>
                  </a:lnTo>
                  <a:lnTo>
                    <a:pt x="571" y="115"/>
                  </a:lnTo>
                  <a:lnTo>
                    <a:pt x="573" y="127"/>
                  </a:lnTo>
                  <a:lnTo>
                    <a:pt x="573" y="127"/>
                  </a:lnTo>
                  <a:lnTo>
                    <a:pt x="571" y="139"/>
                  </a:lnTo>
                  <a:lnTo>
                    <a:pt x="568" y="151"/>
                  </a:lnTo>
                  <a:lnTo>
                    <a:pt x="562" y="162"/>
                  </a:lnTo>
                  <a:lnTo>
                    <a:pt x="554" y="172"/>
                  </a:lnTo>
                  <a:lnTo>
                    <a:pt x="282" y="442"/>
                  </a:lnTo>
                  <a:lnTo>
                    <a:pt x="282" y="442"/>
                  </a:lnTo>
                  <a:lnTo>
                    <a:pt x="276" y="448"/>
                  </a:lnTo>
                  <a:lnTo>
                    <a:pt x="270" y="457"/>
                  </a:lnTo>
                  <a:lnTo>
                    <a:pt x="266" y="465"/>
                  </a:lnTo>
                  <a:lnTo>
                    <a:pt x="262" y="473"/>
                  </a:lnTo>
                  <a:lnTo>
                    <a:pt x="259" y="482"/>
                  </a:lnTo>
                  <a:lnTo>
                    <a:pt x="256" y="490"/>
                  </a:lnTo>
                  <a:lnTo>
                    <a:pt x="255" y="500"/>
                  </a:lnTo>
                  <a:lnTo>
                    <a:pt x="254" y="510"/>
                  </a:lnTo>
                  <a:lnTo>
                    <a:pt x="254" y="510"/>
                  </a:lnTo>
                  <a:lnTo>
                    <a:pt x="255" y="519"/>
                  </a:lnTo>
                  <a:lnTo>
                    <a:pt x="256" y="528"/>
                  </a:lnTo>
                  <a:lnTo>
                    <a:pt x="259" y="538"/>
                  </a:lnTo>
                  <a:lnTo>
                    <a:pt x="262" y="546"/>
                  </a:lnTo>
                  <a:lnTo>
                    <a:pt x="266" y="555"/>
                  </a:lnTo>
                  <a:lnTo>
                    <a:pt x="270" y="562"/>
                  </a:lnTo>
                  <a:lnTo>
                    <a:pt x="276" y="570"/>
                  </a:lnTo>
                  <a:lnTo>
                    <a:pt x="282" y="577"/>
                  </a:lnTo>
                  <a:lnTo>
                    <a:pt x="554" y="847"/>
                  </a:lnTo>
                  <a:lnTo>
                    <a:pt x="554" y="847"/>
                  </a:lnTo>
                  <a:lnTo>
                    <a:pt x="562" y="856"/>
                  </a:lnTo>
                  <a:lnTo>
                    <a:pt x="568" y="867"/>
                  </a:lnTo>
                  <a:lnTo>
                    <a:pt x="571" y="879"/>
                  </a:lnTo>
                  <a:lnTo>
                    <a:pt x="573" y="892"/>
                  </a:lnTo>
                  <a:lnTo>
                    <a:pt x="573" y="892"/>
                  </a:lnTo>
                  <a:lnTo>
                    <a:pt x="571" y="903"/>
                  </a:lnTo>
                  <a:lnTo>
                    <a:pt x="568" y="915"/>
                  </a:lnTo>
                  <a:lnTo>
                    <a:pt x="562" y="926"/>
                  </a:lnTo>
                  <a:lnTo>
                    <a:pt x="554" y="936"/>
                  </a:lnTo>
                  <a:lnTo>
                    <a:pt x="554" y="9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6" name="Freeform 66"/>
            <p:cNvSpPr>
              <a:spLocks noEditPoints="1"/>
            </p:cNvSpPr>
            <p:nvPr/>
          </p:nvSpPr>
          <p:spPr bwMode="auto">
            <a:xfrm>
              <a:off x="1769761" y="1597932"/>
              <a:ext cx="203200" cy="323850"/>
            </a:xfrm>
            <a:custGeom>
              <a:avLst/>
              <a:gdLst>
                <a:gd name="T0" fmla="*/ 217 w 637"/>
                <a:gd name="T1" fmla="*/ 36 h 1018"/>
                <a:gd name="T2" fmla="*/ 187 w 637"/>
                <a:gd name="T3" fmla="*/ 15 h 1018"/>
                <a:gd name="T4" fmla="*/ 153 w 637"/>
                <a:gd name="T5" fmla="*/ 2 h 1018"/>
                <a:gd name="T6" fmla="*/ 128 w 637"/>
                <a:gd name="T7" fmla="*/ 0 h 1018"/>
                <a:gd name="T8" fmla="*/ 91 w 637"/>
                <a:gd name="T9" fmla="*/ 5 h 1018"/>
                <a:gd name="T10" fmla="*/ 57 w 637"/>
                <a:gd name="T11" fmla="*/ 21 h 1018"/>
                <a:gd name="T12" fmla="*/ 38 w 637"/>
                <a:gd name="T13" fmla="*/ 36 h 1018"/>
                <a:gd name="T14" fmla="*/ 15 w 637"/>
                <a:gd name="T15" fmla="*/ 67 h 1018"/>
                <a:gd name="T16" fmla="*/ 3 w 637"/>
                <a:gd name="T17" fmla="*/ 102 h 1018"/>
                <a:gd name="T18" fmla="*/ 0 w 637"/>
                <a:gd name="T19" fmla="*/ 127 h 1018"/>
                <a:gd name="T20" fmla="*/ 6 w 637"/>
                <a:gd name="T21" fmla="*/ 164 h 1018"/>
                <a:gd name="T22" fmla="*/ 22 w 637"/>
                <a:gd name="T23" fmla="*/ 197 h 1018"/>
                <a:gd name="T24" fmla="*/ 309 w 637"/>
                <a:gd name="T25" fmla="*/ 487 h 1018"/>
                <a:gd name="T26" fmla="*/ 316 w 637"/>
                <a:gd name="T27" fmla="*/ 497 h 1018"/>
                <a:gd name="T28" fmla="*/ 318 w 637"/>
                <a:gd name="T29" fmla="*/ 510 h 1018"/>
                <a:gd name="T30" fmla="*/ 314 w 637"/>
                <a:gd name="T31" fmla="*/ 527 h 1018"/>
                <a:gd name="T32" fmla="*/ 38 w 637"/>
                <a:gd name="T33" fmla="*/ 801 h 1018"/>
                <a:gd name="T34" fmla="*/ 15 w 637"/>
                <a:gd name="T35" fmla="*/ 832 h 1018"/>
                <a:gd name="T36" fmla="*/ 3 w 637"/>
                <a:gd name="T37" fmla="*/ 866 h 1018"/>
                <a:gd name="T38" fmla="*/ 0 w 637"/>
                <a:gd name="T39" fmla="*/ 892 h 1018"/>
                <a:gd name="T40" fmla="*/ 6 w 637"/>
                <a:gd name="T41" fmla="*/ 928 h 1018"/>
                <a:gd name="T42" fmla="*/ 22 w 637"/>
                <a:gd name="T43" fmla="*/ 961 h 1018"/>
                <a:gd name="T44" fmla="*/ 38 w 637"/>
                <a:gd name="T45" fmla="*/ 981 h 1018"/>
                <a:gd name="T46" fmla="*/ 68 w 637"/>
                <a:gd name="T47" fmla="*/ 1003 h 1018"/>
                <a:gd name="T48" fmla="*/ 102 w 637"/>
                <a:gd name="T49" fmla="*/ 1016 h 1018"/>
                <a:gd name="T50" fmla="*/ 128 w 637"/>
                <a:gd name="T51" fmla="*/ 1018 h 1018"/>
                <a:gd name="T52" fmla="*/ 165 w 637"/>
                <a:gd name="T53" fmla="*/ 1013 h 1018"/>
                <a:gd name="T54" fmla="*/ 198 w 637"/>
                <a:gd name="T55" fmla="*/ 997 h 1018"/>
                <a:gd name="T56" fmla="*/ 269 w 637"/>
                <a:gd name="T57" fmla="*/ 930 h 1018"/>
                <a:gd name="T58" fmla="*/ 600 w 637"/>
                <a:gd name="T59" fmla="*/ 610 h 1018"/>
                <a:gd name="T60" fmla="*/ 625 w 637"/>
                <a:gd name="T61" fmla="*/ 571 h 1018"/>
                <a:gd name="T62" fmla="*/ 636 w 637"/>
                <a:gd name="T63" fmla="*/ 526 h 1018"/>
                <a:gd name="T64" fmla="*/ 636 w 637"/>
                <a:gd name="T65" fmla="*/ 494 h 1018"/>
                <a:gd name="T66" fmla="*/ 625 w 637"/>
                <a:gd name="T67" fmla="*/ 448 h 1018"/>
                <a:gd name="T68" fmla="*/ 600 w 637"/>
                <a:gd name="T69" fmla="*/ 409 h 1018"/>
                <a:gd name="T70" fmla="*/ 545 w 637"/>
                <a:gd name="T71" fmla="*/ 577 h 1018"/>
                <a:gd name="T72" fmla="*/ 168 w 637"/>
                <a:gd name="T73" fmla="*/ 940 h 1018"/>
                <a:gd name="T74" fmla="*/ 140 w 637"/>
                <a:gd name="T75" fmla="*/ 953 h 1018"/>
                <a:gd name="T76" fmla="*/ 103 w 637"/>
                <a:gd name="T77" fmla="*/ 950 h 1018"/>
                <a:gd name="T78" fmla="*/ 83 w 637"/>
                <a:gd name="T79" fmla="*/ 936 h 1018"/>
                <a:gd name="T80" fmla="*/ 69 w 637"/>
                <a:gd name="T81" fmla="*/ 915 h 1018"/>
                <a:gd name="T82" fmla="*/ 64 w 637"/>
                <a:gd name="T83" fmla="*/ 892 h 1018"/>
                <a:gd name="T84" fmla="*/ 74 w 637"/>
                <a:gd name="T85" fmla="*/ 856 h 1018"/>
                <a:gd name="T86" fmla="*/ 354 w 637"/>
                <a:gd name="T87" fmla="*/ 577 h 1018"/>
                <a:gd name="T88" fmla="*/ 371 w 637"/>
                <a:gd name="T89" fmla="*/ 555 h 1018"/>
                <a:gd name="T90" fmla="*/ 380 w 637"/>
                <a:gd name="T91" fmla="*/ 528 h 1018"/>
                <a:gd name="T92" fmla="*/ 382 w 637"/>
                <a:gd name="T93" fmla="*/ 510 h 1018"/>
                <a:gd name="T94" fmla="*/ 378 w 637"/>
                <a:gd name="T95" fmla="*/ 482 h 1018"/>
                <a:gd name="T96" fmla="*/ 366 w 637"/>
                <a:gd name="T97" fmla="*/ 457 h 1018"/>
                <a:gd name="T98" fmla="*/ 83 w 637"/>
                <a:gd name="T99" fmla="*/ 172 h 1018"/>
                <a:gd name="T100" fmla="*/ 69 w 637"/>
                <a:gd name="T101" fmla="*/ 151 h 1018"/>
                <a:gd name="T102" fmla="*/ 64 w 637"/>
                <a:gd name="T103" fmla="*/ 127 h 1018"/>
                <a:gd name="T104" fmla="*/ 74 w 637"/>
                <a:gd name="T105" fmla="*/ 91 h 1018"/>
                <a:gd name="T106" fmla="*/ 93 w 637"/>
                <a:gd name="T107" fmla="*/ 74 h 1018"/>
                <a:gd name="T108" fmla="*/ 128 w 637"/>
                <a:gd name="T109" fmla="*/ 63 h 1018"/>
                <a:gd name="T110" fmla="*/ 152 w 637"/>
                <a:gd name="T111" fmla="*/ 69 h 1018"/>
                <a:gd name="T112" fmla="*/ 545 w 637"/>
                <a:gd name="T113" fmla="*/ 442 h 1018"/>
                <a:gd name="T114" fmla="*/ 557 w 637"/>
                <a:gd name="T115" fmla="*/ 457 h 1018"/>
                <a:gd name="T116" fmla="*/ 569 w 637"/>
                <a:gd name="T117" fmla="*/ 482 h 1018"/>
                <a:gd name="T118" fmla="*/ 573 w 637"/>
                <a:gd name="T119" fmla="*/ 510 h 1018"/>
                <a:gd name="T120" fmla="*/ 571 w 637"/>
                <a:gd name="T121" fmla="*/ 528 h 1018"/>
                <a:gd name="T122" fmla="*/ 562 w 637"/>
                <a:gd name="T123" fmla="*/ 555 h 1018"/>
                <a:gd name="T124" fmla="*/ 545 w 637"/>
                <a:gd name="T125" fmla="*/ 5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7" h="1018">
                  <a:moveTo>
                    <a:pt x="591" y="397"/>
                  </a:moveTo>
                  <a:lnTo>
                    <a:pt x="217" y="36"/>
                  </a:lnTo>
                  <a:lnTo>
                    <a:pt x="217" y="36"/>
                  </a:lnTo>
                  <a:lnTo>
                    <a:pt x="209" y="28"/>
                  </a:lnTo>
                  <a:lnTo>
                    <a:pt x="198" y="20"/>
                  </a:lnTo>
                  <a:lnTo>
                    <a:pt x="187" y="15"/>
                  </a:lnTo>
                  <a:lnTo>
                    <a:pt x="176" y="10"/>
                  </a:lnTo>
                  <a:lnTo>
                    <a:pt x="165" y="5"/>
                  </a:lnTo>
                  <a:lnTo>
                    <a:pt x="153" y="2"/>
                  </a:lnTo>
                  <a:lnTo>
                    <a:pt x="140" y="0"/>
                  </a:lnTo>
                  <a:lnTo>
                    <a:pt x="128" y="0"/>
                  </a:lnTo>
                  <a:lnTo>
                    <a:pt x="128" y="0"/>
                  </a:lnTo>
                  <a:lnTo>
                    <a:pt x="115" y="0"/>
                  </a:lnTo>
                  <a:lnTo>
                    <a:pt x="102" y="2"/>
                  </a:lnTo>
                  <a:lnTo>
                    <a:pt x="91" y="5"/>
                  </a:lnTo>
                  <a:lnTo>
                    <a:pt x="79" y="10"/>
                  </a:lnTo>
                  <a:lnTo>
                    <a:pt x="68" y="15"/>
                  </a:lnTo>
                  <a:lnTo>
                    <a:pt x="57" y="21"/>
                  </a:lnTo>
                  <a:lnTo>
                    <a:pt x="48" y="29"/>
                  </a:lnTo>
                  <a:lnTo>
                    <a:pt x="38" y="36"/>
                  </a:lnTo>
                  <a:lnTo>
                    <a:pt x="38" y="36"/>
                  </a:lnTo>
                  <a:lnTo>
                    <a:pt x="29" y="46"/>
                  </a:lnTo>
                  <a:lnTo>
                    <a:pt x="22" y="57"/>
                  </a:lnTo>
                  <a:lnTo>
                    <a:pt x="15" y="67"/>
                  </a:lnTo>
                  <a:lnTo>
                    <a:pt x="10" y="78"/>
                  </a:lnTo>
                  <a:lnTo>
                    <a:pt x="6" y="90"/>
                  </a:lnTo>
                  <a:lnTo>
                    <a:pt x="3" y="102"/>
                  </a:lnTo>
                  <a:lnTo>
                    <a:pt x="1" y="115"/>
                  </a:lnTo>
                  <a:lnTo>
                    <a:pt x="0" y="127"/>
                  </a:lnTo>
                  <a:lnTo>
                    <a:pt x="0" y="127"/>
                  </a:lnTo>
                  <a:lnTo>
                    <a:pt x="1" y="139"/>
                  </a:lnTo>
                  <a:lnTo>
                    <a:pt x="3" y="152"/>
                  </a:lnTo>
                  <a:lnTo>
                    <a:pt x="6" y="164"/>
                  </a:lnTo>
                  <a:lnTo>
                    <a:pt x="10" y="176"/>
                  </a:lnTo>
                  <a:lnTo>
                    <a:pt x="15" y="187"/>
                  </a:lnTo>
                  <a:lnTo>
                    <a:pt x="22" y="197"/>
                  </a:lnTo>
                  <a:lnTo>
                    <a:pt x="29" y="207"/>
                  </a:lnTo>
                  <a:lnTo>
                    <a:pt x="38" y="217"/>
                  </a:lnTo>
                  <a:lnTo>
                    <a:pt x="309" y="487"/>
                  </a:lnTo>
                  <a:lnTo>
                    <a:pt x="309" y="487"/>
                  </a:lnTo>
                  <a:lnTo>
                    <a:pt x="314" y="491"/>
                  </a:lnTo>
                  <a:lnTo>
                    <a:pt x="316" y="497"/>
                  </a:lnTo>
                  <a:lnTo>
                    <a:pt x="318" y="503"/>
                  </a:lnTo>
                  <a:lnTo>
                    <a:pt x="318" y="510"/>
                  </a:lnTo>
                  <a:lnTo>
                    <a:pt x="318" y="510"/>
                  </a:lnTo>
                  <a:lnTo>
                    <a:pt x="318" y="516"/>
                  </a:lnTo>
                  <a:lnTo>
                    <a:pt x="316" y="521"/>
                  </a:lnTo>
                  <a:lnTo>
                    <a:pt x="314" y="527"/>
                  </a:lnTo>
                  <a:lnTo>
                    <a:pt x="309" y="532"/>
                  </a:lnTo>
                  <a:lnTo>
                    <a:pt x="38" y="801"/>
                  </a:lnTo>
                  <a:lnTo>
                    <a:pt x="38" y="801"/>
                  </a:lnTo>
                  <a:lnTo>
                    <a:pt x="29" y="810"/>
                  </a:lnTo>
                  <a:lnTo>
                    <a:pt x="22" y="821"/>
                  </a:lnTo>
                  <a:lnTo>
                    <a:pt x="15" y="832"/>
                  </a:lnTo>
                  <a:lnTo>
                    <a:pt x="10" y="842"/>
                  </a:lnTo>
                  <a:lnTo>
                    <a:pt x="6" y="854"/>
                  </a:lnTo>
                  <a:lnTo>
                    <a:pt x="3" y="866"/>
                  </a:lnTo>
                  <a:lnTo>
                    <a:pt x="1" y="879"/>
                  </a:lnTo>
                  <a:lnTo>
                    <a:pt x="0" y="892"/>
                  </a:lnTo>
                  <a:lnTo>
                    <a:pt x="0" y="892"/>
                  </a:lnTo>
                  <a:lnTo>
                    <a:pt x="1" y="903"/>
                  </a:lnTo>
                  <a:lnTo>
                    <a:pt x="3" y="916"/>
                  </a:lnTo>
                  <a:lnTo>
                    <a:pt x="6" y="928"/>
                  </a:lnTo>
                  <a:lnTo>
                    <a:pt x="10" y="940"/>
                  </a:lnTo>
                  <a:lnTo>
                    <a:pt x="15" y="951"/>
                  </a:lnTo>
                  <a:lnTo>
                    <a:pt x="22" y="961"/>
                  </a:lnTo>
                  <a:lnTo>
                    <a:pt x="29" y="972"/>
                  </a:lnTo>
                  <a:lnTo>
                    <a:pt x="38" y="981"/>
                  </a:lnTo>
                  <a:lnTo>
                    <a:pt x="38" y="981"/>
                  </a:lnTo>
                  <a:lnTo>
                    <a:pt x="48" y="989"/>
                  </a:lnTo>
                  <a:lnTo>
                    <a:pt x="57" y="997"/>
                  </a:lnTo>
                  <a:lnTo>
                    <a:pt x="68" y="1003"/>
                  </a:lnTo>
                  <a:lnTo>
                    <a:pt x="79" y="1009"/>
                  </a:lnTo>
                  <a:lnTo>
                    <a:pt x="91" y="1013"/>
                  </a:lnTo>
                  <a:lnTo>
                    <a:pt x="102" y="1016"/>
                  </a:lnTo>
                  <a:lnTo>
                    <a:pt x="115" y="1018"/>
                  </a:lnTo>
                  <a:lnTo>
                    <a:pt x="128" y="1018"/>
                  </a:lnTo>
                  <a:lnTo>
                    <a:pt x="128" y="1018"/>
                  </a:lnTo>
                  <a:lnTo>
                    <a:pt x="140" y="1018"/>
                  </a:lnTo>
                  <a:lnTo>
                    <a:pt x="153" y="1016"/>
                  </a:lnTo>
                  <a:lnTo>
                    <a:pt x="165" y="1013"/>
                  </a:lnTo>
                  <a:lnTo>
                    <a:pt x="176" y="1009"/>
                  </a:lnTo>
                  <a:lnTo>
                    <a:pt x="188" y="1003"/>
                  </a:lnTo>
                  <a:lnTo>
                    <a:pt x="198" y="997"/>
                  </a:lnTo>
                  <a:lnTo>
                    <a:pt x="209" y="989"/>
                  </a:lnTo>
                  <a:lnTo>
                    <a:pt x="218" y="981"/>
                  </a:lnTo>
                  <a:lnTo>
                    <a:pt x="269" y="930"/>
                  </a:lnTo>
                  <a:lnTo>
                    <a:pt x="589" y="622"/>
                  </a:lnTo>
                  <a:lnTo>
                    <a:pt x="589" y="622"/>
                  </a:lnTo>
                  <a:lnTo>
                    <a:pt x="600" y="610"/>
                  </a:lnTo>
                  <a:lnTo>
                    <a:pt x="610" y="598"/>
                  </a:lnTo>
                  <a:lnTo>
                    <a:pt x="617" y="585"/>
                  </a:lnTo>
                  <a:lnTo>
                    <a:pt x="625" y="571"/>
                  </a:lnTo>
                  <a:lnTo>
                    <a:pt x="630" y="556"/>
                  </a:lnTo>
                  <a:lnTo>
                    <a:pt x="633" y="541"/>
                  </a:lnTo>
                  <a:lnTo>
                    <a:pt x="636" y="526"/>
                  </a:lnTo>
                  <a:lnTo>
                    <a:pt x="637" y="510"/>
                  </a:lnTo>
                  <a:lnTo>
                    <a:pt x="637" y="510"/>
                  </a:lnTo>
                  <a:lnTo>
                    <a:pt x="636" y="494"/>
                  </a:lnTo>
                  <a:lnTo>
                    <a:pt x="633" y="479"/>
                  </a:lnTo>
                  <a:lnTo>
                    <a:pt x="630" y="463"/>
                  </a:lnTo>
                  <a:lnTo>
                    <a:pt x="625" y="448"/>
                  </a:lnTo>
                  <a:lnTo>
                    <a:pt x="618" y="435"/>
                  </a:lnTo>
                  <a:lnTo>
                    <a:pt x="610" y="422"/>
                  </a:lnTo>
                  <a:lnTo>
                    <a:pt x="600" y="409"/>
                  </a:lnTo>
                  <a:lnTo>
                    <a:pt x="591" y="397"/>
                  </a:lnTo>
                  <a:lnTo>
                    <a:pt x="591" y="397"/>
                  </a:lnTo>
                  <a:close/>
                  <a:moveTo>
                    <a:pt x="545" y="577"/>
                  </a:moveTo>
                  <a:lnTo>
                    <a:pt x="173" y="936"/>
                  </a:lnTo>
                  <a:lnTo>
                    <a:pt x="173" y="936"/>
                  </a:lnTo>
                  <a:lnTo>
                    <a:pt x="168" y="940"/>
                  </a:lnTo>
                  <a:lnTo>
                    <a:pt x="162" y="944"/>
                  </a:lnTo>
                  <a:lnTo>
                    <a:pt x="152" y="950"/>
                  </a:lnTo>
                  <a:lnTo>
                    <a:pt x="140" y="953"/>
                  </a:lnTo>
                  <a:lnTo>
                    <a:pt x="128" y="954"/>
                  </a:lnTo>
                  <a:lnTo>
                    <a:pt x="115" y="953"/>
                  </a:lnTo>
                  <a:lnTo>
                    <a:pt x="103" y="950"/>
                  </a:lnTo>
                  <a:lnTo>
                    <a:pt x="93" y="944"/>
                  </a:lnTo>
                  <a:lnTo>
                    <a:pt x="87" y="940"/>
                  </a:lnTo>
                  <a:lnTo>
                    <a:pt x="83" y="936"/>
                  </a:lnTo>
                  <a:lnTo>
                    <a:pt x="83" y="936"/>
                  </a:lnTo>
                  <a:lnTo>
                    <a:pt x="74" y="926"/>
                  </a:lnTo>
                  <a:lnTo>
                    <a:pt x="69" y="915"/>
                  </a:lnTo>
                  <a:lnTo>
                    <a:pt x="66" y="903"/>
                  </a:lnTo>
                  <a:lnTo>
                    <a:pt x="64" y="892"/>
                  </a:lnTo>
                  <a:lnTo>
                    <a:pt x="64" y="892"/>
                  </a:lnTo>
                  <a:lnTo>
                    <a:pt x="66" y="879"/>
                  </a:lnTo>
                  <a:lnTo>
                    <a:pt x="69" y="867"/>
                  </a:lnTo>
                  <a:lnTo>
                    <a:pt x="74" y="856"/>
                  </a:lnTo>
                  <a:lnTo>
                    <a:pt x="83" y="847"/>
                  </a:lnTo>
                  <a:lnTo>
                    <a:pt x="354" y="577"/>
                  </a:lnTo>
                  <a:lnTo>
                    <a:pt x="354" y="577"/>
                  </a:lnTo>
                  <a:lnTo>
                    <a:pt x="361" y="570"/>
                  </a:lnTo>
                  <a:lnTo>
                    <a:pt x="366" y="562"/>
                  </a:lnTo>
                  <a:lnTo>
                    <a:pt x="371" y="555"/>
                  </a:lnTo>
                  <a:lnTo>
                    <a:pt x="375" y="546"/>
                  </a:lnTo>
                  <a:lnTo>
                    <a:pt x="378" y="538"/>
                  </a:lnTo>
                  <a:lnTo>
                    <a:pt x="380" y="528"/>
                  </a:lnTo>
                  <a:lnTo>
                    <a:pt x="381" y="519"/>
                  </a:lnTo>
                  <a:lnTo>
                    <a:pt x="382" y="510"/>
                  </a:lnTo>
                  <a:lnTo>
                    <a:pt x="382" y="510"/>
                  </a:lnTo>
                  <a:lnTo>
                    <a:pt x="381" y="500"/>
                  </a:lnTo>
                  <a:lnTo>
                    <a:pt x="380" y="490"/>
                  </a:lnTo>
                  <a:lnTo>
                    <a:pt x="378" y="482"/>
                  </a:lnTo>
                  <a:lnTo>
                    <a:pt x="375" y="473"/>
                  </a:lnTo>
                  <a:lnTo>
                    <a:pt x="371" y="465"/>
                  </a:lnTo>
                  <a:lnTo>
                    <a:pt x="366" y="457"/>
                  </a:lnTo>
                  <a:lnTo>
                    <a:pt x="361" y="448"/>
                  </a:lnTo>
                  <a:lnTo>
                    <a:pt x="354" y="442"/>
                  </a:lnTo>
                  <a:lnTo>
                    <a:pt x="83" y="172"/>
                  </a:lnTo>
                  <a:lnTo>
                    <a:pt x="83" y="172"/>
                  </a:lnTo>
                  <a:lnTo>
                    <a:pt x="74" y="162"/>
                  </a:lnTo>
                  <a:lnTo>
                    <a:pt x="69" y="151"/>
                  </a:lnTo>
                  <a:lnTo>
                    <a:pt x="66" y="139"/>
                  </a:lnTo>
                  <a:lnTo>
                    <a:pt x="64" y="127"/>
                  </a:lnTo>
                  <a:lnTo>
                    <a:pt x="64" y="127"/>
                  </a:lnTo>
                  <a:lnTo>
                    <a:pt x="66" y="115"/>
                  </a:lnTo>
                  <a:lnTo>
                    <a:pt x="69" y="103"/>
                  </a:lnTo>
                  <a:lnTo>
                    <a:pt x="74" y="91"/>
                  </a:lnTo>
                  <a:lnTo>
                    <a:pt x="83" y="82"/>
                  </a:lnTo>
                  <a:lnTo>
                    <a:pt x="83" y="82"/>
                  </a:lnTo>
                  <a:lnTo>
                    <a:pt x="93" y="74"/>
                  </a:lnTo>
                  <a:lnTo>
                    <a:pt x="103" y="69"/>
                  </a:lnTo>
                  <a:lnTo>
                    <a:pt x="115" y="64"/>
                  </a:lnTo>
                  <a:lnTo>
                    <a:pt x="128" y="63"/>
                  </a:lnTo>
                  <a:lnTo>
                    <a:pt x="128" y="63"/>
                  </a:lnTo>
                  <a:lnTo>
                    <a:pt x="140" y="64"/>
                  </a:lnTo>
                  <a:lnTo>
                    <a:pt x="152" y="69"/>
                  </a:lnTo>
                  <a:lnTo>
                    <a:pt x="163" y="74"/>
                  </a:lnTo>
                  <a:lnTo>
                    <a:pt x="173" y="82"/>
                  </a:lnTo>
                  <a:lnTo>
                    <a:pt x="545" y="442"/>
                  </a:lnTo>
                  <a:lnTo>
                    <a:pt x="545" y="442"/>
                  </a:lnTo>
                  <a:lnTo>
                    <a:pt x="552" y="450"/>
                  </a:lnTo>
                  <a:lnTo>
                    <a:pt x="557" y="457"/>
                  </a:lnTo>
                  <a:lnTo>
                    <a:pt x="562" y="465"/>
                  </a:lnTo>
                  <a:lnTo>
                    <a:pt x="566" y="473"/>
                  </a:lnTo>
                  <a:lnTo>
                    <a:pt x="569" y="482"/>
                  </a:lnTo>
                  <a:lnTo>
                    <a:pt x="571" y="490"/>
                  </a:lnTo>
                  <a:lnTo>
                    <a:pt x="572" y="500"/>
                  </a:lnTo>
                  <a:lnTo>
                    <a:pt x="573" y="510"/>
                  </a:lnTo>
                  <a:lnTo>
                    <a:pt x="573" y="510"/>
                  </a:lnTo>
                  <a:lnTo>
                    <a:pt x="572" y="519"/>
                  </a:lnTo>
                  <a:lnTo>
                    <a:pt x="571" y="528"/>
                  </a:lnTo>
                  <a:lnTo>
                    <a:pt x="569" y="538"/>
                  </a:lnTo>
                  <a:lnTo>
                    <a:pt x="566" y="546"/>
                  </a:lnTo>
                  <a:lnTo>
                    <a:pt x="562" y="555"/>
                  </a:lnTo>
                  <a:lnTo>
                    <a:pt x="557" y="562"/>
                  </a:lnTo>
                  <a:lnTo>
                    <a:pt x="552" y="570"/>
                  </a:lnTo>
                  <a:lnTo>
                    <a:pt x="545" y="577"/>
                  </a:lnTo>
                  <a:lnTo>
                    <a:pt x="545"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7" name="Freeform 67"/>
            <p:cNvSpPr>
              <a:spLocks noEditPoints="1"/>
            </p:cNvSpPr>
            <p:nvPr/>
          </p:nvSpPr>
          <p:spPr bwMode="auto">
            <a:xfrm>
              <a:off x="2355548" y="1597932"/>
              <a:ext cx="323850" cy="323850"/>
            </a:xfrm>
            <a:custGeom>
              <a:avLst/>
              <a:gdLst>
                <a:gd name="T0" fmla="*/ 470 w 1018"/>
                <a:gd name="T1" fmla="*/ 381 h 1018"/>
                <a:gd name="T2" fmla="*/ 461 w 1018"/>
                <a:gd name="T3" fmla="*/ 366 h 1018"/>
                <a:gd name="T4" fmla="*/ 598 w 1018"/>
                <a:gd name="T5" fmla="*/ 217 h 1018"/>
                <a:gd name="T6" fmla="*/ 631 w 1018"/>
                <a:gd name="T7" fmla="*/ 164 h 1018"/>
                <a:gd name="T8" fmla="*/ 636 w 1018"/>
                <a:gd name="T9" fmla="*/ 115 h 1018"/>
                <a:gd name="T10" fmla="*/ 615 w 1018"/>
                <a:gd name="T11" fmla="*/ 57 h 1018"/>
                <a:gd name="T12" fmla="*/ 579 w 1018"/>
                <a:gd name="T13" fmla="*/ 21 h 1018"/>
                <a:gd name="T14" fmla="*/ 521 w 1018"/>
                <a:gd name="T15" fmla="*/ 0 h 1018"/>
                <a:gd name="T16" fmla="*/ 472 w 1018"/>
                <a:gd name="T17" fmla="*/ 5 h 1018"/>
                <a:gd name="T18" fmla="*/ 419 w 1018"/>
                <a:gd name="T19" fmla="*/ 36 h 1018"/>
                <a:gd name="T20" fmla="*/ 19 w 1018"/>
                <a:gd name="T21" fmla="*/ 435 h 1018"/>
                <a:gd name="T22" fmla="*/ 0 w 1018"/>
                <a:gd name="T23" fmla="*/ 510 h 1018"/>
                <a:gd name="T24" fmla="*/ 13 w 1018"/>
                <a:gd name="T25" fmla="*/ 571 h 1018"/>
                <a:gd name="T26" fmla="*/ 47 w 1018"/>
                <a:gd name="T27" fmla="*/ 622 h 1018"/>
                <a:gd name="T28" fmla="*/ 439 w 1018"/>
                <a:gd name="T29" fmla="*/ 997 h 1018"/>
                <a:gd name="T30" fmla="*/ 497 w 1018"/>
                <a:gd name="T31" fmla="*/ 1018 h 1018"/>
                <a:gd name="T32" fmla="*/ 546 w 1018"/>
                <a:gd name="T33" fmla="*/ 1013 h 1018"/>
                <a:gd name="T34" fmla="*/ 598 w 1018"/>
                <a:gd name="T35" fmla="*/ 981 h 1018"/>
                <a:gd name="T36" fmla="*/ 626 w 1018"/>
                <a:gd name="T37" fmla="*/ 940 h 1018"/>
                <a:gd name="T38" fmla="*/ 636 w 1018"/>
                <a:gd name="T39" fmla="*/ 892 h 1018"/>
                <a:gd name="T40" fmla="*/ 621 w 1018"/>
                <a:gd name="T41" fmla="*/ 832 h 1018"/>
                <a:gd name="T42" fmla="*/ 467 w 1018"/>
                <a:gd name="T43" fmla="*/ 663 h 1018"/>
                <a:gd name="T44" fmla="*/ 462 w 1018"/>
                <a:gd name="T45" fmla="*/ 646 h 1018"/>
                <a:gd name="T46" fmla="*/ 477 w 1018"/>
                <a:gd name="T47" fmla="*/ 636 h 1018"/>
                <a:gd name="T48" fmla="*/ 928 w 1018"/>
                <a:gd name="T49" fmla="*/ 630 h 1018"/>
                <a:gd name="T50" fmla="*/ 980 w 1018"/>
                <a:gd name="T51" fmla="*/ 599 h 1018"/>
                <a:gd name="T52" fmla="*/ 1012 w 1018"/>
                <a:gd name="T53" fmla="*/ 546 h 1018"/>
                <a:gd name="T54" fmla="*/ 1018 w 1018"/>
                <a:gd name="T55" fmla="*/ 507 h 1018"/>
                <a:gd name="T56" fmla="*/ 1002 w 1018"/>
                <a:gd name="T57" fmla="*/ 447 h 1018"/>
                <a:gd name="T58" fmla="*/ 961 w 1018"/>
                <a:gd name="T59" fmla="*/ 403 h 1018"/>
                <a:gd name="T60" fmla="*/ 903 w 1018"/>
                <a:gd name="T61" fmla="*/ 383 h 1018"/>
                <a:gd name="T62" fmla="*/ 477 w 1018"/>
                <a:gd name="T63" fmla="*/ 572 h 1018"/>
                <a:gd name="T64" fmla="*/ 440 w 1018"/>
                <a:gd name="T65" fmla="*/ 582 h 1018"/>
                <a:gd name="T66" fmla="*/ 416 w 1018"/>
                <a:gd name="T67" fmla="*/ 602 h 1018"/>
                <a:gd name="T68" fmla="*/ 399 w 1018"/>
                <a:gd name="T69" fmla="*/ 636 h 1018"/>
                <a:gd name="T70" fmla="*/ 399 w 1018"/>
                <a:gd name="T71" fmla="*/ 667 h 1018"/>
                <a:gd name="T72" fmla="*/ 415 w 1018"/>
                <a:gd name="T73" fmla="*/ 702 h 1018"/>
                <a:gd name="T74" fmla="*/ 567 w 1018"/>
                <a:gd name="T75" fmla="*/ 867 h 1018"/>
                <a:gd name="T76" fmla="*/ 567 w 1018"/>
                <a:gd name="T77" fmla="*/ 915 h 1018"/>
                <a:gd name="T78" fmla="*/ 544 w 1018"/>
                <a:gd name="T79" fmla="*/ 944 h 1018"/>
                <a:gd name="T80" fmla="*/ 485 w 1018"/>
                <a:gd name="T81" fmla="*/ 950 h 1018"/>
                <a:gd name="T82" fmla="*/ 91 w 1018"/>
                <a:gd name="T83" fmla="*/ 576 h 1018"/>
                <a:gd name="T84" fmla="*/ 74 w 1018"/>
                <a:gd name="T85" fmla="*/ 551 h 1018"/>
                <a:gd name="T86" fmla="*/ 64 w 1018"/>
                <a:gd name="T87" fmla="*/ 510 h 1018"/>
                <a:gd name="T88" fmla="*/ 71 w 1018"/>
                <a:gd name="T89" fmla="*/ 473 h 1018"/>
                <a:gd name="T90" fmla="*/ 464 w 1018"/>
                <a:gd name="T91" fmla="*/ 82 h 1018"/>
                <a:gd name="T92" fmla="*/ 497 w 1018"/>
                <a:gd name="T93" fmla="*/ 65 h 1018"/>
                <a:gd name="T94" fmla="*/ 549 w 1018"/>
                <a:gd name="T95" fmla="*/ 77 h 1018"/>
                <a:gd name="T96" fmla="*/ 572 w 1018"/>
                <a:gd name="T97" fmla="*/ 115 h 1018"/>
                <a:gd name="T98" fmla="*/ 562 w 1018"/>
                <a:gd name="T99" fmla="*/ 162 h 1018"/>
                <a:gd name="T100" fmla="*/ 411 w 1018"/>
                <a:gd name="T101" fmla="*/ 322 h 1018"/>
                <a:gd name="T102" fmla="*/ 398 w 1018"/>
                <a:gd name="T103" fmla="*/ 358 h 1018"/>
                <a:gd name="T104" fmla="*/ 401 w 1018"/>
                <a:gd name="T105" fmla="*/ 389 h 1018"/>
                <a:gd name="T106" fmla="*/ 420 w 1018"/>
                <a:gd name="T107" fmla="*/ 423 h 1018"/>
                <a:gd name="T108" fmla="*/ 447 w 1018"/>
                <a:gd name="T109" fmla="*/ 440 h 1018"/>
                <a:gd name="T110" fmla="*/ 890 w 1018"/>
                <a:gd name="T111" fmla="*/ 446 h 1018"/>
                <a:gd name="T112" fmla="*/ 926 w 1018"/>
                <a:gd name="T113" fmla="*/ 457 h 1018"/>
                <a:gd name="T114" fmla="*/ 954 w 1018"/>
                <a:gd name="T115" fmla="*/ 502 h 1018"/>
                <a:gd name="T116" fmla="*/ 949 w 1018"/>
                <a:gd name="T117" fmla="*/ 533 h 1018"/>
                <a:gd name="T118" fmla="*/ 903 w 1018"/>
                <a:gd name="T119" fmla="*/ 57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890" y="382"/>
                  </a:moveTo>
                  <a:lnTo>
                    <a:pt x="477" y="382"/>
                  </a:lnTo>
                  <a:lnTo>
                    <a:pt x="477" y="382"/>
                  </a:lnTo>
                  <a:lnTo>
                    <a:pt x="473" y="382"/>
                  </a:lnTo>
                  <a:lnTo>
                    <a:pt x="470" y="381"/>
                  </a:lnTo>
                  <a:lnTo>
                    <a:pt x="465" y="378"/>
                  </a:lnTo>
                  <a:lnTo>
                    <a:pt x="465" y="378"/>
                  </a:lnTo>
                  <a:lnTo>
                    <a:pt x="462" y="372"/>
                  </a:lnTo>
                  <a:lnTo>
                    <a:pt x="461" y="366"/>
                  </a:lnTo>
                  <a:lnTo>
                    <a:pt x="461" y="366"/>
                  </a:lnTo>
                  <a:lnTo>
                    <a:pt x="462" y="363"/>
                  </a:lnTo>
                  <a:lnTo>
                    <a:pt x="463" y="359"/>
                  </a:lnTo>
                  <a:lnTo>
                    <a:pt x="467" y="355"/>
                  </a:lnTo>
                  <a:lnTo>
                    <a:pt x="598" y="217"/>
                  </a:lnTo>
                  <a:lnTo>
                    <a:pt x="598" y="217"/>
                  </a:lnTo>
                  <a:lnTo>
                    <a:pt x="607" y="207"/>
                  </a:lnTo>
                  <a:lnTo>
                    <a:pt x="615" y="197"/>
                  </a:lnTo>
                  <a:lnTo>
                    <a:pt x="621" y="187"/>
                  </a:lnTo>
                  <a:lnTo>
                    <a:pt x="626" y="176"/>
                  </a:lnTo>
                  <a:lnTo>
                    <a:pt x="631" y="164"/>
                  </a:lnTo>
                  <a:lnTo>
                    <a:pt x="634" y="152"/>
                  </a:lnTo>
                  <a:lnTo>
                    <a:pt x="636" y="139"/>
                  </a:lnTo>
                  <a:lnTo>
                    <a:pt x="636" y="127"/>
                  </a:lnTo>
                  <a:lnTo>
                    <a:pt x="636" y="127"/>
                  </a:lnTo>
                  <a:lnTo>
                    <a:pt x="636" y="115"/>
                  </a:lnTo>
                  <a:lnTo>
                    <a:pt x="634" y="102"/>
                  </a:lnTo>
                  <a:lnTo>
                    <a:pt x="631" y="90"/>
                  </a:lnTo>
                  <a:lnTo>
                    <a:pt x="626" y="78"/>
                  </a:lnTo>
                  <a:lnTo>
                    <a:pt x="621" y="67"/>
                  </a:lnTo>
                  <a:lnTo>
                    <a:pt x="615" y="57"/>
                  </a:lnTo>
                  <a:lnTo>
                    <a:pt x="607" y="46"/>
                  </a:lnTo>
                  <a:lnTo>
                    <a:pt x="598" y="36"/>
                  </a:lnTo>
                  <a:lnTo>
                    <a:pt x="598" y="36"/>
                  </a:lnTo>
                  <a:lnTo>
                    <a:pt x="590" y="29"/>
                  </a:lnTo>
                  <a:lnTo>
                    <a:pt x="579" y="21"/>
                  </a:lnTo>
                  <a:lnTo>
                    <a:pt x="568" y="15"/>
                  </a:lnTo>
                  <a:lnTo>
                    <a:pt x="558" y="10"/>
                  </a:lnTo>
                  <a:lnTo>
                    <a:pt x="546" y="5"/>
                  </a:lnTo>
                  <a:lnTo>
                    <a:pt x="534" y="2"/>
                  </a:lnTo>
                  <a:lnTo>
                    <a:pt x="521" y="0"/>
                  </a:lnTo>
                  <a:lnTo>
                    <a:pt x="509" y="0"/>
                  </a:lnTo>
                  <a:lnTo>
                    <a:pt x="509" y="0"/>
                  </a:lnTo>
                  <a:lnTo>
                    <a:pt x="497" y="0"/>
                  </a:lnTo>
                  <a:lnTo>
                    <a:pt x="484" y="2"/>
                  </a:lnTo>
                  <a:lnTo>
                    <a:pt x="472" y="5"/>
                  </a:lnTo>
                  <a:lnTo>
                    <a:pt x="460" y="10"/>
                  </a:lnTo>
                  <a:lnTo>
                    <a:pt x="449" y="15"/>
                  </a:lnTo>
                  <a:lnTo>
                    <a:pt x="439" y="20"/>
                  </a:lnTo>
                  <a:lnTo>
                    <a:pt x="429" y="28"/>
                  </a:lnTo>
                  <a:lnTo>
                    <a:pt x="419" y="36"/>
                  </a:lnTo>
                  <a:lnTo>
                    <a:pt x="47" y="397"/>
                  </a:lnTo>
                  <a:lnTo>
                    <a:pt x="47" y="397"/>
                  </a:lnTo>
                  <a:lnTo>
                    <a:pt x="36" y="409"/>
                  </a:lnTo>
                  <a:lnTo>
                    <a:pt x="27" y="422"/>
                  </a:lnTo>
                  <a:lnTo>
                    <a:pt x="19" y="435"/>
                  </a:lnTo>
                  <a:lnTo>
                    <a:pt x="13" y="448"/>
                  </a:lnTo>
                  <a:lnTo>
                    <a:pt x="7" y="463"/>
                  </a:lnTo>
                  <a:lnTo>
                    <a:pt x="3" y="479"/>
                  </a:lnTo>
                  <a:lnTo>
                    <a:pt x="1" y="494"/>
                  </a:lnTo>
                  <a:lnTo>
                    <a:pt x="0" y="510"/>
                  </a:lnTo>
                  <a:lnTo>
                    <a:pt x="0" y="510"/>
                  </a:lnTo>
                  <a:lnTo>
                    <a:pt x="1" y="526"/>
                  </a:lnTo>
                  <a:lnTo>
                    <a:pt x="3" y="541"/>
                  </a:lnTo>
                  <a:lnTo>
                    <a:pt x="7" y="556"/>
                  </a:lnTo>
                  <a:lnTo>
                    <a:pt x="13" y="571"/>
                  </a:lnTo>
                  <a:lnTo>
                    <a:pt x="19" y="585"/>
                  </a:lnTo>
                  <a:lnTo>
                    <a:pt x="27" y="598"/>
                  </a:lnTo>
                  <a:lnTo>
                    <a:pt x="36" y="610"/>
                  </a:lnTo>
                  <a:lnTo>
                    <a:pt x="47" y="622"/>
                  </a:lnTo>
                  <a:lnTo>
                    <a:pt x="47" y="622"/>
                  </a:lnTo>
                  <a:lnTo>
                    <a:pt x="52" y="627"/>
                  </a:lnTo>
                  <a:lnTo>
                    <a:pt x="419" y="981"/>
                  </a:lnTo>
                  <a:lnTo>
                    <a:pt x="419" y="981"/>
                  </a:lnTo>
                  <a:lnTo>
                    <a:pt x="429" y="989"/>
                  </a:lnTo>
                  <a:lnTo>
                    <a:pt x="439" y="997"/>
                  </a:lnTo>
                  <a:lnTo>
                    <a:pt x="449" y="1003"/>
                  </a:lnTo>
                  <a:lnTo>
                    <a:pt x="460" y="1009"/>
                  </a:lnTo>
                  <a:lnTo>
                    <a:pt x="472" y="1013"/>
                  </a:lnTo>
                  <a:lnTo>
                    <a:pt x="484" y="1016"/>
                  </a:lnTo>
                  <a:lnTo>
                    <a:pt x="497" y="1018"/>
                  </a:lnTo>
                  <a:lnTo>
                    <a:pt x="509" y="1018"/>
                  </a:lnTo>
                  <a:lnTo>
                    <a:pt x="509" y="1018"/>
                  </a:lnTo>
                  <a:lnTo>
                    <a:pt x="521" y="1018"/>
                  </a:lnTo>
                  <a:lnTo>
                    <a:pt x="534" y="1016"/>
                  </a:lnTo>
                  <a:lnTo>
                    <a:pt x="546" y="1013"/>
                  </a:lnTo>
                  <a:lnTo>
                    <a:pt x="558" y="1009"/>
                  </a:lnTo>
                  <a:lnTo>
                    <a:pt x="568" y="1003"/>
                  </a:lnTo>
                  <a:lnTo>
                    <a:pt x="579" y="997"/>
                  </a:lnTo>
                  <a:lnTo>
                    <a:pt x="590" y="989"/>
                  </a:lnTo>
                  <a:lnTo>
                    <a:pt x="598" y="981"/>
                  </a:lnTo>
                  <a:lnTo>
                    <a:pt x="598" y="981"/>
                  </a:lnTo>
                  <a:lnTo>
                    <a:pt x="607" y="972"/>
                  </a:lnTo>
                  <a:lnTo>
                    <a:pt x="615" y="961"/>
                  </a:lnTo>
                  <a:lnTo>
                    <a:pt x="621" y="951"/>
                  </a:lnTo>
                  <a:lnTo>
                    <a:pt x="626" y="940"/>
                  </a:lnTo>
                  <a:lnTo>
                    <a:pt x="631" y="928"/>
                  </a:lnTo>
                  <a:lnTo>
                    <a:pt x="634" y="916"/>
                  </a:lnTo>
                  <a:lnTo>
                    <a:pt x="636" y="903"/>
                  </a:lnTo>
                  <a:lnTo>
                    <a:pt x="636" y="892"/>
                  </a:lnTo>
                  <a:lnTo>
                    <a:pt x="636" y="892"/>
                  </a:lnTo>
                  <a:lnTo>
                    <a:pt x="636" y="879"/>
                  </a:lnTo>
                  <a:lnTo>
                    <a:pt x="634" y="866"/>
                  </a:lnTo>
                  <a:lnTo>
                    <a:pt x="631" y="854"/>
                  </a:lnTo>
                  <a:lnTo>
                    <a:pt x="626" y="842"/>
                  </a:lnTo>
                  <a:lnTo>
                    <a:pt x="621" y="832"/>
                  </a:lnTo>
                  <a:lnTo>
                    <a:pt x="615" y="821"/>
                  </a:lnTo>
                  <a:lnTo>
                    <a:pt x="608" y="811"/>
                  </a:lnTo>
                  <a:lnTo>
                    <a:pt x="600" y="801"/>
                  </a:lnTo>
                  <a:lnTo>
                    <a:pt x="467" y="663"/>
                  </a:lnTo>
                  <a:lnTo>
                    <a:pt x="467" y="663"/>
                  </a:lnTo>
                  <a:lnTo>
                    <a:pt x="463" y="659"/>
                  </a:lnTo>
                  <a:lnTo>
                    <a:pt x="462" y="656"/>
                  </a:lnTo>
                  <a:lnTo>
                    <a:pt x="461" y="651"/>
                  </a:lnTo>
                  <a:lnTo>
                    <a:pt x="461" y="651"/>
                  </a:lnTo>
                  <a:lnTo>
                    <a:pt x="462" y="646"/>
                  </a:lnTo>
                  <a:lnTo>
                    <a:pt x="467" y="641"/>
                  </a:lnTo>
                  <a:lnTo>
                    <a:pt x="467" y="641"/>
                  </a:lnTo>
                  <a:lnTo>
                    <a:pt x="470" y="637"/>
                  </a:lnTo>
                  <a:lnTo>
                    <a:pt x="473" y="636"/>
                  </a:lnTo>
                  <a:lnTo>
                    <a:pt x="477" y="636"/>
                  </a:lnTo>
                  <a:lnTo>
                    <a:pt x="890" y="636"/>
                  </a:lnTo>
                  <a:lnTo>
                    <a:pt x="890" y="636"/>
                  </a:lnTo>
                  <a:lnTo>
                    <a:pt x="903" y="635"/>
                  </a:lnTo>
                  <a:lnTo>
                    <a:pt x="916" y="633"/>
                  </a:lnTo>
                  <a:lnTo>
                    <a:pt x="928" y="630"/>
                  </a:lnTo>
                  <a:lnTo>
                    <a:pt x="940" y="626"/>
                  </a:lnTo>
                  <a:lnTo>
                    <a:pt x="951" y="620"/>
                  </a:lnTo>
                  <a:lnTo>
                    <a:pt x="961" y="614"/>
                  </a:lnTo>
                  <a:lnTo>
                    <a:pt x="972" y="607"/>
                  </a:lnTo>
                  <a:lnTo>
                    <a:pt x="980" y="599"/>
                  </a:lnTo>
                  <a:lnTo>
                    <a:pt x="989" y="590"/>
                  </a:lnTo>
                  <a:lnTo>
                    <a:pt x="995" y="579"/>
                  </a:lnTo>
                  <a:lnTo>
                    <a:pt x="1002" y="570"/>
                  </a:lnTo>
                  <a:lnTo>
                    <a:pt x="1007" y="558"/>
                  </a:lnTo>
                  <a:lnTo>
                    <a:pt x="1012" y="546"/>
                  </a:lnTo>
                  <a:lnTo>
                    <a:pt x="1015" y="534"/>
                  </a:lnTo>
                  <a:lnTo>
                    <a:pt x="1017" y="521"/>
                  </a:lnTo>
                  <a:lnTo>
                    <a:pt x="1018" y="509"/>
                  </a:lnTo>
                  <a:lnTo>
                    <a:pt x="1018" y="507"/>
                  </a:lnTo>
                  <a:lnTo>
                    <a:pt x="1018" y="507"/>
                  </a:lnTo>
                  <a:lnTo>
                    <a:pt x="1017" y="495"/>
                  </a:lnTo>
                  <a:lnTo>
                    <a:pt x="1015" y="483"/>
                  </a:lnTo>
                  <a:lnTo>
                    <a:pt x="1012" y="470"/>
                  </a:lnTo>
                  <a:lnTo>
                    <a:pt x="1007" y="459"/>
                  </a:lnTo>
                  <a:lnTo>
                    <a:pt x="1002" y="447"/>
                  </a:lnTo>
                  <a:lnTo>
                    <a:pt x="995" y="438"/>
                  </a:lnTo>
                  <a:lnTo>
                    <a:pt x="988" y="428"/>
                  </a:lnTo>
                  <a:lnTo>
                    <a:pt x="980" y="420"/>
                  </a:lnTo>
                  <a:lnTo>
                    <a:pt x="971" y="411"/>
                  </a:lnTo>
                  <a:lnTo>
                    <a:pt x="961" y="403"/>
                  </a:lnTo>
                  <a:lnTo>
                    <a:pt x="950" y="397"/>
                  </a:lnTo>
                  <a:lnTo>
                    <a:pt x="940" y="392"/>
                  </a:lnTo>
                  <a:lnTo>
                    <a:pt x="928" y="388"/>
                  </a:lnTo>
                  <a:lnTo>
                    <a:pt x="916" y="385"/>
                  </a:lnTo>
                  <a:lnTo>
                    <a:pt x="903" y="383"/>
                  </a:lnTo>
                  <a:lnTo>
                    <a:pt x="890" y="382"/>
                  </a:lnTo>
                  <a:lnTo>
                    <a:pt x="890" y="382"/>
                  </a:lnTo>
                  <a:close/>
                  <a:moveTo>
                    <a:pt x="890" y="572"/>
                  </a:moveTo>
                  <a:lnTo>
                    <a:pt x="477" y="572"/>
                  </a:lnTo>
                  <a:lnTo>
                    <a:pt x="477" y="572"/>
                  </a:lnTo>
                  <a:lnTo>
                    <a:pt x="470" y="573"/>
                  </a:lnTo>
                  <a:lnTo>
                    <a:pt x="461" y="574"/>
                  </a:lnTo>
                  <a:lnTo>
                    <a:pt x="454" y="576"/>
                  </a:lnTo>
                  <a:lnTo>
                    <a:pt x="447" y="578"/>
                  </a:lnTo>
                  <a:lnTo>
                    <a:pt x="440" y="582"/>
                  </a:lnTo>
                  <a:lnTo>
                    <a:pt x="433" y="586"/>
                  </a:lnTo>
                  <a:lnTo>
                    <a:pt x="427" y="590"/>
                  </a:lnTo>
                  <a:lnTo>
                    <a:pt x="421" y="595"/>
                  </a:lnTo>
                  <a:lnTo>
                    <a:pt x="421" y="595"/>
                  </a:lnTo>
                  <a:lnTo>
                    <a:pt x="416" y="602"/>
                  </a:lnTo>
                  <a:lnTo>
                    <a:pt x="411" y="607"/>
                  </a:lnTo>
                  <a:lnTo>
                    <a:pt x="408" y="615"/>
                  </a:lnTo>
                  <a:lnTo>
                    <a:pt x="403" y="621"/>
                  </a:lnTo>
                  <a:lnTo>
                    <a:pt x="401" y="629"/>
                  </a:lnTo>
                  <a:lnTo>
                    <a:pt x="399" y="636"/>
                  </a:lnTo>
                  <a:lnTo>
                    <a:pt x="398" y="644"/>
                  </a:lnTo>
                  <a:lnTo>
                    <a:pt x="398" y="651"/>
                  </a:lnTo>
                  <a:lnTo>
                    <a:pt x="398" y="651"/>
                  </a:lnTo>
                  <a:lnTo>
                    <a:pt x="398" y="660"/>
                  </a:lnTo>
                  <a:lnTo>
                    <a:pt x="399" y="667"/>
                  </a:lnTo>
                  <a:lnTo>
                    <a:pt x="401" y="675"/>
                  </a:lnTo>
                  <a:lnTo>
                    <a:pt x="403" y="682"/>
                  </a:lnTo>
                  <a:lnTo>
                    <a:pt x="406" y="689"/>
                  </a:lnTo>
                  <a:lnTo>
                    <a:pt x="411" y="695"/>
                  </a:lnTo>
                  <a:lnTo>
                    <a:pt x="415" y="702"/>
                  </a:lnTo>
                  <a:lnTo>
                    <a:pt x="420" y="707"/>
                  </a:lnTo>
                  <a:lnTo>
                    <a:pt x="554" y="847"/>
                  </a:lnTo>
                  <a:lnTo>
                    <a:pt x="554" y="847"/>
                  </a:lnTo>
                  <a:lnTo>
                    <a:pt x="562" y="856"/>
                  </a:lnTo>
                  <a:lnTo>
                    <a:pt x="567" y="867"/>
                  </a:lnTo>
                  <a:lnTo>
                    <a:pt x="572" y="879"/>
                  </a:lnTo>
                  <a:lnTo>
                    <a:pt x="573" y="892"/>
                  </a:lnTo>
                  <a:lnTo>
                    <a:pt x="573" y="892"/>
                  </a:lnTo>
                  <a:lnTo>
                    <a:pt x="572" y="903"/>
                  </a:lnTo>
                  <a:lnTo>
                    <a:pt x="567" y="915"/>
                  </a:lnTo>
                  <a:lnTo>
                    <a:pt x="562" y="926"/>
                  </a:lnTo>
                  <a:lnTo>
                    <a:pt x="554" y="936"/>
                  </a:lnTo>
                  <a:lnTo>
                    <a:pt x="554" y="936"/>
                  </a:lnTo>
                  <a:lnTo>
                    <a:pt x="549" y="940"/>
                  </a:lnTo>
                  <a:lnTo>
                    <a:pt x="544" y="944"/>
                  </a:lnTo>
                  <a:lnTo>
                    <a:pt x="533" y="950"/>
                  </a:lnTo>
                  <a:lnTo>
                    <a:pt x="521" y="953"/>
                  </a:lnTo>
                  <a:lnTo>
                    <a:pt x="509" y="954"/>
                  </a:lnTo>
                  <a:lnTo>
                    <a:pt x="497" y="953"/>
                  </a:lnTo>
                  <a:lnTo>
                    <a:pt x="485" y="950"/>
                  </a:lnTo>
                  <a:lnTo>
                    <a:pt x="474" y="944"/>
                  </a:lnTo>
                  <a:lnTo>
                    <a:pt x="469" y="940"/>
                  </a:lnTo>
                  <a:lnTo>
                    <a:pt x="463" y="936"/>
                  </a:lnTo>
                  <a:lnTo>
                    <a:pt x="91" y="576"/>
                  </a:lnTo>
                  <a:lnTo>
                    <a:pt x="91" y="576"/>
                  </a:lnTo>
                  <a:lnTo>
                    <a:pt x="88" y="573"/>
                  </a:lnTo>
                  <a:lnTo>
                    <a:pt x="88" y="573"/>
                  </a:lnTo>
                  <a:lnTo>
                    <a:pt x="82" y="565"/>
                  </a:lnTo>
                  <a:lnTo>
                    <a:pt x="77" y="559"/>
                  </a:lnTo>
                  <a:lnTo>
                    <a:pt x="74" y="551"/>
                  </a:lnTo>
                  <a:lnTo>
                    <a:pt x="70" y="543"/>
                  </a:lnTo>
                  <a:lnTo>
                    <a:pt x="67" y="535"/>
                  </a:lnTo>
                  <a:lnTo>
                    <a:pt x="65" y="527"/>
                  </a:lnTo>
                  <a:lnTo>
                    <a:pt x="64" y="518"/>
                  </a:lnTo>
                  <a:lnTo>
                    <a:pt x="64" y="510"/>
                  </a:lnTo>
                  <a:lnTo>
                    <a:pt x="64" y="510"/>
                  </a:lnTo>
                  <a:lnTo>
                    <a:pt x="64" y="500"/>
                  </a:lnTo>
                  <a:lnTo>
                    <a:pt x="65" y="490"/>
                  </a:lnTo>
                  <a:lnTo>
                    <a:pt x="67" y="482"/>
                  </a:lnTo>
                  <a:lnTo>
                    <a:pt x="71" y="473"/>
                  </a:lnTo>
                  <a:lnTo>
                    <a:pt x="75" y="465"/>
                  </a:lnTo>
                  <a:lnTo>
                    <a:pt x="79" y="457"/>
                  </a:lnTo>
                  <a:lnTo>
                    <a:pt x="86" y="450"/>
                  </a:lnTo>
                  <a:lnTo>
                    <a:pt x="91" y="442"/>
                  </a:lnTo>
                  <a:lnTo>
                    <a:pt x="464" y="82"/>
                  </a:lnTo>
                  <a:lnTo>
                    <a:pt x="464" y="82"/>
                  </a:lnTo>
                  <a:lnTo>
                    <a:pt x="469" y="77"/>
                  </a:lnTo>
                  <a:lnTo>
                    <a:pt x="474" y="74"/>
                  </a:lnTo>
                  <a:lnTo>
                    <a:pt x="485" y="69"/>
                  </a:lnTo>
                  <a:lnTo>
                    <a:pt x="497" y="65"/>
                  </a:lnTo>
                  <a:lnTo>
                    <a:pt x="509" y="64"/>
                  </a:lnTo>
                  <a:lnTo>
                    <a:pt x="521" y="65"/>
                  </a:lnTo>
                  <a:lnTo>
                    <a:pt x="533" y="69"/>
                  </a:lnTo>
                  <a:lnTo>
                    <a:pt x="544" y="74"/>
                  </a:lnTo>
                  <a:lnTo>
                    <a:pt x="549" y="77"/>
                  </a:lnTo>
                  <a:lnTo>
                    <a:pt x="554" y="82"/>
                  </a:lnTo>
                  <a:lnTo>
                    <a:pt x="554" y="82"/>
                  </a:lnTo>
                  <a:lnTo>
                    <a:pt x="562" y="91"/>
                  </a:lnTo>
                  <a:lnTo>
                    <a:pt x="567" y="103"/>
                  </a:lnTo>
                  <a:lnTo>
                    <a:pt x="572" y="115"/>
                  </a:lnTo>
                  <a:lnTo>
                    <a:pt x="573" y="127"/>
                  </a:lnTo>
                  <a:lnTo>
                    <a:pt x="573" y="127"/>
                  </a:lnTo>
                  <a:lnTo>
                    <a:pt x="572" y="139"/>
                  </a:lnTo>
                  <a:lnTo>
                    <a:pt x="567" y="151"/>
                  </a:lnTo>
                  <a:lnTo>
                    <a:pt x="562" y="162"/>
                  </a:lnTo>
                  <a:lnTo>
                    <a:pt x="553" y="173"/>
                  </a:lnTo>
                  <a:lnTo>
                    <a:pt x="421" y="310"/>
                  </a:lnTo>
                  <a:lnTo>
                    <a:pt x="421" y="310"/>
                  </a:lnTo>
                  <a:lnTo>
                    <a:pt x="416" y="315"/>
                  </a:lnTo>
                  <a:lnTo>
                    <a:pt x="411" y="322"/>
                  </a:lnTo>
                  <a:lnTo>
                    <a:pt x="408" y="329"/>
                  </a:lnTo>
                  <a:lnTo>
                    <a:pt x="403" y="336"/>
                  </a:lnTo>
                  <a:lnTo>
                    <a:pt x="401" y="343"/>
                  </a:lnTo>
                  <a:lnTo>
                    <a:pt x="399" y="351"/>
                  </a:lnTo>
                  <a:lnTo>
                    <a:pt x="398" y="358"/>
                  </a:lnTo>
                  <a:lnTo>
                    <a:pt x="398" y="366"/>
                  </a:lnTo>
                  <a:lnTo>
                    <a:pt x="398" y="366"/>
                  </a:lnTo>
                  <a:lnTo>
                    <a:pt x="398" y="374"/>
                  </a:lnTo>
                  <a:lnTo>
                    <a:pt x="399" y="382"/>
                  </a:lnTo>
                  <a:lnTo>
                    <a:pt x="401" y="389"/>
                  </a:lnTo>
                  <a:lnTo>
                    <a:pt x="403" y="397"/>
                  </a:lnTo>
                  <a:lnTo>
                    <a:pt x="408" y="403"/>
                  </a:lnTo>
                  <a:lnTo>
                    <a:pt x="411" y="410"/>
                  </a:lnTo>
                  <a:lnTo>
                    <a:pt x="416" y="416"/>
                  </a:lnTo>
                  <a:lnTo>
                    <a:pt x="420" y="423"/>
                  </a:lnTo>
                  <a:lnTo>
                    <a:pt x="420" y="423"/>
                  </a:lnTo>
                  <a:lnTo>
                    <a:pt x="427" y="428"/>
                  </a:lnTo>
                  <a:lnTo>
                    <a:pt x="433" y="432"/>
                  </a:lnTo>
                  <a:lnTo>
                    <a:pt x="440" y="437"/>
                  </a:lnTo>
                  <a:lnTo>
                    <a:pt x="447" y="440"/>
                  </a:lnTo>
                  <a:lnTo>
                    <a:pt x="454" y="442"/>
                  </a:lnTo>
                  <a:lnTo>
                    <a:pt x="461" y="444"/>
                  </a:lnTo>
                  <a:lnTo>
                    <a:pt x="470" y="445"/>
                  </a:lnTo>
                  <a:lnTo>
                    <a:pt x="477" y="446"/>
                  </a:lnTo>
                  <a:lnTo>
                    <a:pt x="890" y="446"/>
                  </a:lnTo>
                  <a:lnTo>
                    <a:pt x="890" y="446"/>
                  </a:lnTo>
                  <a:lnTo>
                    <a:pt x="897" y="446"/>
                  </a:lnTo>
                  <a:lnTo>
                    <a:pt x="903" y="447"/>
                  </a:lnTo>
                  <a:lnTo>
                    <a:pt x="915" y="451"/>
                  </a:lnTo>
                  <a:lnTo>
                    <a:pt x="926" y="457"/>
                  </a:lnTo>
                  <a:lnTo>
                    <a:pt x="935" y="465"/>
                  </a:lnTo>
                  <a:lnTo>
                    <a:pt x="943" y="474"/>
                  </a:lnTo>
                  <a:lnTo>
                    <a:pt x="949" y="484"/>
                  </a:lnTo>
                  <a:lnTo>
                    <a:pt x="953" y="497"/>
                  </a:lnTo>
                  <a:lnTo>
                    <a:pt x="954" y="502"/>
                  </a:lnTo>
                  <a:lnTo>
                    <a:pt x="955" y="509"/>
                  </a:lnTo>
                  <a:lnTo>
                    <a:pt x="955" y="509"/>
                  </a:lnTo>
                  <a:lnTo>
                    <a:pt x="954" y="515"/>
                  </a:lnTo>
                  <a:lnTo>
                    <a:pt x="953" y="521"/>
                  </a:lnTo>
                  <a:lnTo>
                    <a:pt x="949" y="533"/>
                  </a:lnTo>
                  <a:lnTo>
                    <a:pt x="943" y="544"/>
                  </a:lnTo>
                  <a:lnTo>
                    <a:pt x="935" y="554"/>
                  </a:lnTo>
                  <a:lnTo>
                    <a:pt x="926" y="561"/>
                  </a:lnTo>
                  <a:lnTo>
                    <a:pt x="915" y="568"/>
                  </a:lnTo>
                  <a:lnTo>
                    <a:pt x="903" y="571"/>
                  </a:lnTo>
                  <a:lnTo>
                    <a:pt x="897" y="572"/>
                  </a:lnTo>
                  <a:lnTo>
                    <a:pt x="890" y="572"/>
                  </a:lnTo>
                  <a:lnTo>
                    <a:pt x="890" y="5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8" name="Freeform 68"/>
            <p:cNvSpPr>
              <a:spLocks noEditPoints="1"/>
            </p:cNvSpPr>
            <p:nvPr/>
          </p:nvSpPr>
          <p:spPr bwMode="auto">
            <a:xfrm>
              <a:off x="3001661" y="1597932"/>
              <a:ext cx="323850" cy="323850"/>
            </a:xfrm>
            <a:custGeom>
              <a:avLst/>
              <a:gdLst>
                <a:gd name="T0" fmla="*/ 580 w 1018"/>
                <a:gd name="T1" fmla="*/ 20 h 1018"/>
                <a:gd name="T2" fmla="*/ 523 w 1018"/>
                <a:gd name="T3" fmla="*/ 0 h 1018"/>
                <a:gd name="T4" fmla="*/ 472 w 1018"/>
                <a:gd name="T5" fmla="*/ 5 h 1018"/>
                <a:gd name="T6" fmla="*/ 420 w 1018"/>
                <a:gd name="T7" fmla="*/ 36 h 1018"/>
                <a:gd name="T8" fmla="*/ 392 w 1018"/>
                <a:gd name="T9" fmla="*/ 78 h 1018"/>
                <a:gd name="T10" fmla="*/ 382 w 1018"/>
                <a:gd name="T11" fmla="*/ 127 h 1018"/>
                <a:gd name="T12" fmla="*/ 397 w 1018"/>
                <a:gd name="T13" fmla="*/ 187 h 1018"/>
                <a:gd name="T14" fmla="*/ 552 w 1018"/>
                <a:gd name="T15" fmla="*/ 355 h 1018"/>
                <a:gd name="T16" fmla="*/ 556 w 1018"/>
                <a:gd name="T17" fmla="*/ 372 h 1018"/>
                <a:gd name="T18" fmla="*/ 541 w 1018"/>
                <a:gd name="T19" fmla="*/ 382 h 1018"/>
                <a:gd name="T20" fmla="*/ 90 w 1018"/>
                <a:gd name="T21" fmla="*/ 388 h 1018"/>
                <a:gd name="T22" fmla="*/ 39 w 1018"/>
                <a:gd name="T23" fmla="*/ 420 h 1018"/>
                <a:gd name="T24" fmla="*/ 7 w 1018"/>
                <a:gd name="T25" fmla="*/ 470 h 1018"/>
                <a:gd name="T26" fmla="*/ 0 w 1018"/>
                <a:gd name="T27" fmla="*/ 509 h 1018"/>
                <a:gd name="T28" fmla="*/ 16 w 1018"/>
                <a:gd name="T29" fmla="*/ 570 h 1018"/>
                <a:gd name="T30" fmla="*/ 57 w 1018"/>
                <a:gd name="T31" fmla="*/ 614 h 1018"/>
                <a:gd name="T32" fmla="*/ 115 w 1018"/>
                <a:gd name="T33" fmla="*/ 635 h 1018"/>
                <a:gd name="T34" fmla="*/ 548 w 1018"/>
                <a:gd name="T35" fmla="*/ 637 h 1018"/>
                <a:gd name="T36" fmla="*/ 557 w 1018"/>
                <a:gd name="T37" fmla="*/ 651 h 1018"/>
                <a:gd name="T38" fmla="*/ 420 w 1018"/>
                <a:gd name="T39" fmla="*/ 801 h 1018"/>
                <a:gd name="T40" fmla="*/ 388 w 1018"/>
                <a:gd name="T41" fmla="*/ 854 h 1018"/>
                <a:gd name="T42" fmla="*/ 383 w 1018"/>
                <a:gd name="T43" fmla="*/ 903 h 1018"/>
                <a:gd name="T44" fmla="*/ 404 w 1018"/>
                <a:gd name="T45" fmla="*/ 961 h 1018"/>
                <a:gd name="T46" fmla="*/ 439 w 1018"/>
                <a:gd name="T47" fmla="*/ 997 h 1018"/>
                <a:gd name="T48" fmla="*/ 497 w 1018"/>
                <a:gd name="T49" fmla="*/ 1018 h 1018"/>
                <a:gd name="T50" fmla="*/ 546 w 1018"/>
                <a:gd name="T51" fmla="*/ 1013 h 1018"/>
                <a:gd name="T52" fmla="*/ 600 w 1018"/>
                <a:gd name="T53" fmla="*/ 981 h 1018"/>
                <a:gd name="T54" fmla="*/ 983 w 1018"/>
                <a:gd name="T55" fmla="*/ 610 h 1018"/>
                <a:gd name="T56" fmla="*/ 1015 w 1018"/>
                <a:gd name="T57" fmla="*/ 541 h 1018"/>
                <a:gd name="T58" fmla="*/ 1015 w 1018"/>
                <a:gd name="T59" fmla="*/ 479 h 1018"/>
                <a:gd name="T60" fmla="*/ 983 w 1018"/>
                <a:gd name="T61" fmla="*/ 409 h 1018"/>
                <a:gd name="T62" fmla="*/ 927 w 1018"/>
                <a:gd name="T63" fmla="*/ 576 h 1018"/>
                <a:gd name="T64" fmla="*/ 533 w 1018"/>
                <a:gd name="T65" fmla="*/ 950 h 1018"/>
                <a:gd name="T66" fmla="*/ 474 w 1018"/>
                <a:gd name="T67" fmla="*/ 944 h 1018"/>
                <a:gd name="T68" fmla="*/ 451 w 1018"/>
                <a:gd name="T69" fmla="*/ 915 h 1018"/>
                <a:gd name="T70" fmla="*/ 451 w 1018"/>
                <a:gd name="T71" fmla="*/ 867 h 1018"/>
                <a:gd name="T72" fmla="*/ 603 w 1018"/>
                <a:gd name="T73" fmla="*/ 702 h 1018"/>
                <a:gd name="T74" fmla="*/ 619 w 1018"/>
                <a:gd name="T75" fmla="*/ 667 h 1018"/>
                <a:gd name="T76" fmla="*/ 619 w 1018"/>
                <a:gd name="T77" fmla="*/ 636 h 1018"/>
                <a:gd name="T78" fmla="*/ 603 w 1018"/>
                <a:gd name="T79" fmla="*/ 602 h 1018"/>
                <a:gd name="T80" fmla="*/ 578 w 1018"/>
                <a:gd name="T81" fmla="*/ 582 h 1018"/>
                <a:gd name="T82" fmla="*/ 541 w 1018"/>
                <a:gd name="T83" fmla="*/ 572 h 1018"/>
                <a:gd name="T84" fmla="*/ 103 w 1018"/>
                <a:gd name="T85" fmla="*/ 568 h 1018"/>
                <a:gd name="T86" fmla="*/ 66 w 1018"/>
                <a:gd name="T87" fmla="*/ 521 h 1018"/>
                <a:gd name="T88" fmla="*/ 66 w 1018"/>
                <a:gd name="T89" fmla="*/ 497 h 1018"/>
                <a:gd name="T90" fmla="*/ 103 w 1018"/>
                <a:gd name="T91" fmla="*/ 451 h 1018"/>
                <a:gd name="T92" fmla="*/ 541 w 1018"/>
                <a:gd name="T93" fmla="*/ 446 h 1018"/>
                <a:gd name="T94" fmla="*/ 578 w 1018"/>
                <a:gd name="T95" fmla="*/ 437 h 1018"/>
                <a:gd name="T96" fmla="*/ 603 w 1018"/>
                <a:gd name="T97" fmla="*/ 416 h 1018"/>
                <a:gd name="T98" fmla="*/ 619 w 1018"/>
                <a:gd name="T99" fmla="*/ 382 h 1018"/>
                <a:gd name="T100" fmla="*/ 619 w 1018"/>
                <a:gd name="T101" fmla="*/ 351 h 1018"/>
                <a:gd name="T102" fmla="*/ 603 w 1018"/>
                <a:gd name="T103" fmla="*/ 315 h 1018"/>
                <a:gd name="T104" fmla="*/ 451 w 1018"/>
                <a:gd name="T105" fmla="*/ 151 h 1018"/>
                <a:gd name="T106" fmla="*/ 451 w 1018"/>
                <a:gd name="T107" fmla="*/ 103 h 1018"/>
                <a:gd name="T108" fmla="*/ 474 w 1018"/>
                <a:gd name="T109" fmla="*/ 74 h 1018"/>
                <a:gd name="T110" fmla="*/ 533 w 1018"/>
                <a:gd name="T111" fmla="*/ 69 h 1018"/>
                <a:gd name="T112" fmla="*/ 927 w 1018"/>
                <a:gd name="T113" fmla="*/ 442 h 1018"/>
                <a:gd name="T114" fmla="*/ 951 w 1018"/>
                <a:gd name="T115" fmla="*/ 482 h 1018"/>
                <a:gd name="T116" fmla="*/ 954 w 1018"/>
                <a:gd name="T117" fmla="*/ 518 h 1018"/>
                <a:gd name="T118" fmla="*/ 941 w 1018"/>
                <a:gd name="T119" fmla="*/ 55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972" y="397"/>
                  </a:moveTo>
                  <a:lnTo>
                    <a:pt x="599" y="36"/>
                  </a:lnTo>
                  <a:lnTo>
                    <a:pt x="599" y="36"/>
                  </a:lnTo>
                  <a:lnTo>
                    <a:pt x="590" y="28"/>
                  </a:lnTo>
                  <a:lnTo>
                    <a:pt x="580" y="20"/>
                  </a:lnTo>
                  <a:lnTo>
                    <a:pt x="570" y="15"/>
                  </a:lnTo>
                  <a:lnTo>
                    <a:pt x="558" y="10"/>
                  </a:lnTo>
                  <a:lnTo>
                    <a:pt x="546" y="5"/>
                  </a:lnTo>
                  <a:lnTo>
                    <a:pt x="535" y="2"/>
                  </a:lnTo>
                  <a:lnTo>
                    <a:pt x="523" y="0"/>
                  </a:lnTo>
                  <a:lnTo>
                    <a:pt x="510" y="0"/>
                  </a:lnTo>
                  <a:lnTo>
                    <a:pt x="510" y="0"/>
                  </a:lnTo>
                  <a:lnTo>
                    <a:pt x="497" y="0"/>
                  </a:lnTo>
                  <a:lnTo>
                    <a:pt x="484" y="2"/>
                  </a:lnTo>
                  <a:lnTo>
                    <a:pt x="472" y="5"/>
                  </a:lnTo>
                  <a:lnTo>
                    <a:pt x="460" y="10"/>
                  </a:lnTo>
                  <a:lnTo>
                    <a:pt x="450" y="15"/>
                  </a:lnTo>
                  <a:lnTo>
                    <a:pt x="439" y="21"/>
                  </a:lnTo>
                  <a:lnTo>
                    <a:pt x="429" y="29"/>
                  </a:lnTo>
                  <a:lnTo>
                    <a:pt x="420" y="36"/>
                  </a:lnTo>
                  <a:lnTo>
                    <a:pt x="420" y="36"/>
                  </a:lnTo>
                  <a:lnTo>
                    <a:pt x="411" y="46"/>
                  </a:lnTo>
                  <a:lnTo>
                    <a:pt x="404" y="57"/>
                  </a:lnTo>
                  <a:lnTo>
                    <a:pt x="397" y="67"/>
                  </a:lnTo>
                  <a:lnTo>
                    <a:pt x="392" y="78"/>
                  </a:lnTo>
                  <a:lnTo>
                    <a:pt x="388" y="90"/>
                  </a:lnTo>
                  <a:lnTo>
                    <a:pt x="384" y="102"/>
                  </a:lnTo>
                  <a:lnTo>
                    <a:pt x="383" y="115"/>
                  </a:lnTo>
                  <a:lnTo>
                    <a:pt x="382" y="127"/>
                  </a:lnTo>
                  <a:lnTo>
                    <a:pt x="382" y="127"/>
                  </a:lnTo>
                  <a:lnTo>
                    <a:pt x="383" y="139"/>
                  </a:lnTo>
                  <a:lnTo>
                    <a:pt x="384" y="152"/>
                  </a:lnTo>
                  <a:lnTo>
                    <a:pt x="388" y="164"/>
                  </a:lnTo>
                  <a:lnTo>
                    <a:pt x="392" y="176"/>
                  </a:lnTo>
                  <a:lnTo>
                    <a:pt x="397" y="187"/>
                  </a:lnTo>
                  <a:lnTo>
                    <a:pt x="404" y="197"/>
                  </a:lnTo>
                  <a:lnTo>
                    <a:pt x="411" y="207"/>
                  </a:lnTo>
                  <a:lnTo>
                    <a:pt x="420" y="217"/>
                  </a:lnTo>
                  <a:lnTo>
                    <a:pt x="552" y="355"/>
                  </a:lnTo>
                  <a:lnTo>
                    <a:pt x="552" y="355"/>
                  </a:lnTo>
                  <a:lnTo>
                    <a:pt x="556" y="359"/>
                  </a:lnTo>
                  <a:lnTo>
                    <a:pt x="557" y="363"/>
                  </a:lnTo>
                  <a:lnTo>
                    <a:pt x="557" y="366"/>
                  </a:lnTo>
                  <a:lnTo>
                    <a:pt x="557" y="366"/>
                  </a:lnTo>
                  <a:lnTo>
                    <a:pt x="556" y="372"/>
                  </a:lnTo>
                  <a:lnTo>
                    <a:pt x="553" y="378"/>
                  </a:lnTo>
                  <a:lnTo>
                    <a:pt x="553" y="378"/>
                  </a:lnTo>
                  <a:lnTo>
                    <a:pt x="548" y="381"/>
                  </a:lnTo>
                  <a:lnTo>
                    <a:pt x="545" y="382"/>
                  </a:lnTo>
                  <a:lnTo>
                    <a:pt x="541" y="382"/>
                  </a:lnTo>
                  <a:lnTo>
                    <a:pt x="128" y="382"/>
                  </a:lnTo>
                  <a:lnTo>
                    <a:pt x="128" y="382"/>
                  </a:lnTo>
                  <a:lnTo>
                    <a:pt x="115" y="383"/>
                  </a:lnTo>
                  <a:lnTo>
                    <a:pt x="102" y="385"/>
                  </a:lnTo>
                  <a:lnTo>
                    <a:pt x="90" y="388"/>
                  </a:lnTo>
                  <a:lnTo>
                    <a:pt x="78" y="392"/>
                  </a:lnTo>
                  <a:lnTo>
                    <a:pt x="68" y="397"/>
                  </a:lnTo>
                  <a:lnTo>
                    <a:pt x="57" y="403"/>
                  </a:lnTo>
                  <a:lnTo>
                    <a:pt x="47" y="411"/>
                  </a:lnTo>
                  <a:lnTo>
                    <a:pt x="39" y="420"/>
                  </a:lnTo>
                  <a:lnTo>
                    <a:pt x="30" y="428"/>
                  </a:lnTo>
                  <a:lnTo>
                    <a:pt x="23" y="438"/>
                  </a:lnTo>
                  <a:lnTo>
                    <a:pt x="16" y="447"/>
                  </a:lnTo>
                  <a:lnTo>
                    <a:pt x="11" y="459"/>
                  </a:lnTo>
                  <a:lnTo>
                    <a:pt x="7" y="470"/>
                  </a:lnTo>
                  <a:lnTo>
                    <a:pt x="3" y="483"/>
                  </a:lnTo>
                  <a:lnTo>
                    <a:pt x="1" y="495"/>
                  </a:lnTo>
                  <a:lnTo>
                    <a:pt x="0" y="507"/>
                  </a:lnTo>
                  <a:lnTo>
                    <a:pt x="0" y="509"/>
                  </a:lnTo>
                  <a:lnTo>
                    <a:pt x="0" y="509"/>
                  </a:lnTo>
                  <a:lnTo>
                    <a:pt x="1" y="521"/>
                  </a:lnTo>
                  <a:lnTo>
                    <a:pt x="3" y="534"/>
                  </a:lnTo>
                  <a:lnTo>
                    <a:pt x="7" y="546"/>
                  </a:lnTo>
                  <a:lnTo>
                    <a:pt x="11" y="558"/>
                  </a:lnTo>
                  <a:lnTo>
                    <a:pt x="16" y="570"/>
                  </a:lnTo>
                  <a:lnTo>
                    <a:pt x="23" y="579"/>
                  </a:lnTo>
                  <a:lnTo>
                    <a:pt x="30" y="590"/>
                  </a:lnTo>
                  <a:lnTo>
                    <a:pt x="38" y="599"/>
                  </a:lnTo>
                  <a:lnTo>
                    <a:pt x="47" y="607"/>
                  </a:lnTo>
                  <a:lnTo>
                    <a:pt x="57" y="614"/>
                  </a:lnTo>
                  <a:lnTo>
                    <a:pt x="68" y="620"/>
                  </a:lnTo>
                  <a:lnTo>
                    <a:pt x="78" y="626"/>
                  </a:lnTo>
                  <a:lnTo>
                    <a:pt x="90" y="630"/>
                  </a:lnTo>
                  <a:lnTo>
                    <a:pt x="102" y="633"/>
                  </a:lnTo>
                  <a:lnTo>
                    <a:pt x="115" y="635"/>
                  </a:lnTo>
                  <a:lnTo>
                    <a:pt x="128" y="636"/>
                  </a:lnTo>
                  <a:lnTo>
                    <a:pt x="541" y="636"/>
                  </a:lnTo>
                  <a:lnTo>
                    <a:pt x="541" y="636"/>
                  </a:lnTo>
                  <a:lnTo>
                    <a:pt x="545" y="636"/>
                  </a:lnTo>
                  <a:lnTo>
                    <a:pt x="548" y="637"/>
                  </a:lnTo>
                  <a:lnTo>
                    <a:pt x="553" y="641"/>
                  </a:lnTo>
                  <a:lnTo>
                    <a:pt x="553" y="641"/>
                  </a:lnTo>
                  <a:lnTo>
                    <a:pt x="556" y="646"/>
                  </a:lnTo>
                  <a:lnTo>
                    <a:pt x="557" y="651"/>
                  </a:lnTo>
                  <a:lnTo>
                    <a:pt x="557" y="651"/>
                  </a:lnTo>
                  <a:lnTo>
                    <a:pt x="557" y="656"/>
                  </a:lnTo>
                  <a:lnTo>
                    <a:pt x="556" y="659"/>
                  </a:lnTo>
                  <a:lnTo>
                    <a:pt x="553" y="663"/>
                  </a:lnTo>
                  <a:lnTo>
                    <a:pt x="420" y="801"/>
                  </a:lnTo>
                  <a:lnTo>
                    <a:pt x="420" y="801"/>
                  </a:lnTo>
                  <a:lnTo>
                    <a:pt x="411" y="811"/>
                  </a:lnTo>
                  <a:lnTo>
                    <a:pt x="404" y="821"/>
                  </a:lnTo>
                  <a:lnTo>
                    <a:pt x="397" y="832"/>
                  </a:lnTo>
                  <a:lnTo>
                    <a:pt x="392" y="842"/>
                  </a:lnTo>
                  <a:lnTo>
                    <a:pt x="388" y="854"/>
                  </a:lnTo>
                  <a:lnTo>
                    <a:pt x="384" y="866"/>
                  </a:lnTo>
                  <a:lnTo>
                    <a:pt x="383" y="879"/>
                  </a:lnTo>
                  <a:lnTo>
                    <a:pt x="382" y="892"/>
                  </a:lnTo>
                  <a:lnTo>
                    <a:pt x="382" y="892"/>
                  </a:lnTo>
                  <a:lnTo>
                    <a:pt x="383" y="903"/>
                  </a:lnTo>
                  <a:lnTo>
                    <a:pt x="384" y="916"/>
                  </a:lnTo>
                  <a:lnTo>
                    <a:pt x="388" y="928"/>
                  </a:lnTo>
                  <a:lnTo>
                    <a:pt x="392" y="940"/>
                  </a:lnTo>
                  <a:lnTo>
                    <a:pt x="397" y="951"/>
                  </a:lnTo>
                  <a:lnTo>
                    <a:pt x="404" y="961"/>
                  </a:lnTo>
                  <a:lnTo>
                    <a:pt x="411" y="972"/>
                  </a:lnTo>
                  <a:lnTo>
                    <a:pt x="420" y="981"/>
                  </a:lnTo>
                  <a:lnTo>
                    <a:pt x="420" y="981"/>
                  </a:lnTo>
                  <a:lnTo>
                    <a:pt x="429" y="989"/>
                  </a:lnTo>
                  <a:lnTo>
                    <a:pt x="439" y="997"/>
                  </a:lnTo>
                  <a:lnTo>
                    <a:pt x="450" y="1003"/>
                  </a:lnTo>
                  <a:lnTo>
                    <a:pt x="460" y="1009"/>
                  </a:lnTo>
                  <a:lnTo>
                    <a:pt x="472" y="1013"/>
                  </a:lnTo>
                  <a:lnTo>
                    <a:pt x="484" y="1016"/>
                  </a:lnTo>
                  <a:lnTo>
                    <a:pt x="497" y="1018"/>
                  </a:lnTo>
                  <a:lnTo>
                    <a:pt x="510" y="1018"/>
                  </a:lnTo>
                  <a:lnTo>
                    <a:pt x="510" y="1018"/>
                  </a:lnTo>
                  <a:lnTo>
                    <a:pt x="523" y="1018"/>
                  </a:lnTo>
                  <a:lnTo>
                    <a:pt x="535" y="1016"/>
                  </a:lnTo>
                  <a:lnTo>
                    <a:pt x="546" y="1013"/>
                  </a:lnTo>
                  <a:lnTo>
                    <a:pt x="558" y="1009"/>
                  </a:lnTo>
                  <a:lnTo>
                    <a:pt x="570" y="1003"/>
                  </a:lnTo>
                  <a:lnTo>
                    <a:pt x="581" y="997"/>
                  </a:lnTo>
                  <a:lnTo>
                    <a:pt x="590" y="989"/>
                  </a:lnTo>
                  <a:lnTo>
                    <a:pt x="600" y="981"/>
                  </a:lnTo>
                  <a:lnTo>
                    <a:pt x="967" y="627"/>
                  </a:lnTo>
                  <a:lnTo>
                    <a:pt x="967" y="627"/>
                  </a:lnTo>
                  <a:lnTo>
                    <a:pt x="972" y="622"/>
                  </a:lnTo>
                  <a:lnTo>
                    <a:pt x="972" y="622"/>
                  </a:lnTo>
                  <a:lnTo>
                    <a:pt x="983" y="610"/>
                  </a:lnTo>
                  <a:lnTo>
                    <a:pt x="992" y="598"/>
                  </a:lnTo>
                  <a:lnTo>
                    <a:pt x="1000" y="585"/>
                  </a:lnTo>
                  <a:lnTo>
                    <a:pt x="1007" y="571"/>
                  </a:lnTo>
                  <a:lnTo>
                    <a:pt x="1012" y="556"/>
                  </a:lnTo>
                  <a:lnTo>
                    <a:pt x="1015" y="541"/>
                  </a:lnTo>
                  <a:lnTo>
                    <a:pt x="1017" y="526"/>
                  </a:lnTo>
                  <a:lnTo>
                    <a:pt x="1018" y="510"/>
                  </a:lnTo>
                  <a:lnTo>
                    <a:pt x="1018" y="510"/>
                  </a:lnTo>
                  <a:lnTo>
                    <a:pt x="1017" y="494"/>
                  </a:lnTo>
                  <a:lnTo>
                    <a:pt x="1015" y="479"/>
                  </a:lnTo>
                  <a:lnTo>
                    <a:pt x="1012" y="463"/>
                  </a:lnTo>
                  <a:lnTo>
                    <a:pt x="1007" y="448"/>
                  </a:lnTo>
                  <a:lnTo>
                    <a:pt x="1000" y="435"/>
                  </a:lnTo>
                  <a:lnTo>
                    <a:pt x="992" y="422"/>
                  </a:lnTo>
                  <a:lnTo>
                    <a:pt x="983" y="409"/>
                  </a:lnTo>
                  <a:lnTo>
                    <a:pt x="972" y="397"/>
                  </a:lnTo>
                  <a:lnTo>
                    <a:pt x="972" y="397"/>
                  </a:lnTo>
                  <a:close/>
                  <a:moveTo>
                    <a:pt x="930" y="573"/>
                  </a:moveTo>
                  <a:lnTo>
                    <a:pt x="930" y="573"/>
                  </a:lnTo>
                  <a:lnTo>
                    <a:pt x="927" y="576"/>
                  </a:lnTo>
                  <a:lnTo>
                    <a:pt x="555" y="936"/>
                  </a:lnTo>
                  <a:lnTo>
                    <a:pt x="555" y="936"/>
                  </a:lnTo>
                  <a:lnTo>
                    <a:pt x="551" y="940"/>
                  </a:lnTo>
                  <a:lnTo>
                    <a:pt x="545" y="944"/>
                  </a:lnTo>
                  <a:lnTo>
                    <a:pt x="533" y="950"/>
                  </a:lnTo>
                  <a:lnTo>
                    <a:pt x="522" y="953"/>
                  </a:lnTo>
                  <a:lnTo>
                    <a:pt x="510" y="954"/>
                  </a:lnTo>
                  <a:lnTo>
                    <a:pt x="497" y="953"/>
                  </a:lnTo>
                  <a:lnTo>
                    <a:pt x="485" y="950"/>
                  </a:lnTo>
                  <a:lnTo>
                    <a:pt x="474" y="944"/>
                  </a:lnTo>
                  <a:lnTo>
                    <a:pt x="469" y="940"/>
                  </a:lnTo>
                  <a:lnTo>
                    <a:pt x="465" y="936"/>
                  </a:lnTo>
                  <a:lnTo>
                    <a:pt x="465" y="936"/>
                  </a:lnTo>
                  <a:lnTo>
                    <a:pt x="456" y="926"/>
                  </a:lnTo>
                  <a:lnTo>
                    <a:pt x="451" y="915"/>
                  </a:lnTo>
                  <a:lnTo>
                    <a:pt x="448" y="903"/>
                  </a:lnTo>
                  <a:lnTo>
                    <a:pt x="445" y="892"/>
                  </a:lnTo>
                  <a:lnTo>
                    <a:pt x="445" y="892"/>
                  </a:lnTo>
                  <a:lnTo>
                    <a:pt x="448" y="879"/>
                  </a:lnTo>
                  <a:lnTo>
                    <a:pt x="451" y="867"/>
                  </a:lnTo>
                  <a:lnTo>
                    <a:pt x="456" y="856"/>
                  </a:lnTo>
                  <a:lnTo>
                    <a:pt x="465" y="847"/>
                  </a:lnTo>
                  <a:lnTo>
                    <a:pt x="598" y="707"/>
                  </a:lnTo>
                  <a:lnTo>
                    <a:pt x="598" y="707"/>
                  </a:lnTo>
                  <a:lnTo>
                    <a:pt x="603" y="702"/>
                  </a:lnTo>
                  <a:lnTo>
                    <a:pt x="607" y="695"/>
                  </a:lnTo>
                  <a:lnTo>
                    <a:pt x="612" y="689"/>
                  </a:lnTo>
                  <a:lnTo>
                    <a:pt x="615" y="682"/>
                  </a:lnTo>
                  <a:lnTo>
                    <a:pt x="617" y="675"/>
                  </a:lnTo>
                  <a:lnTo>
                    <a:pt x="619" y="667"/>
                  </a:lnTo>
                  <a:lnTo>
                    <a:pt x="620" y="660"/>
                  </a:lnTo>
                  <a:lnTo>
                    <a:pt x="620" y="651"/>
                  </a:lnTo>
                  <a:lnTo>
                    <a:pt x="620" y="651"/>
                  </a:lnTo>
                  <a:lnTo>
                    <a:pt x="620" y="644"/>
                  </a:lnTo>
                  <a:lnTo>
                    <a:pt x="619" y="636"/>
                  </a:lnTo>
                  <a:lnTo>
                    <a:pt x="617" y="629"/>
                  </a:lnTo>
                  <a:lnTo>
                    <a:pt x="615" y="621"/>
                  </a:lnTo>
                  <a:lnTo>
                    <a:pt x="612" y="615"/>
                  </a:lnTo>
                  <a:lnTo>
                    <a:pt x="607" y="607"/>
                  </a:lnTo>
                  <a:lnTo>
                    <a:pt x="603" y="602"/>
                  </a:lnTo>
                  <a:lnTo>
                    <a:pt x="598" y="595"/>
                  </a:lnTo>
                  <a:lnTo>
                    <a:pt x="598" y="595"/>
                  </a:lnTo>
                  <a:lnTo>
                    <a:pt x="591" y="590"/>
                  </a:lnTo>
                  <a:lnTo>
                    <a:pt x="586" y="586"/>
                  </a:lnTo>
                  <a:lnTo>
                    <a:pt x="578" y="582"/>
                  </a:lnTo>
                  <a:lnTo>
                    <a:pt x="572" y="578"/>
                  </a:lnTo>
                  <a:lnTo>
                    <a:pt x="565" y="576"/>
                  </a:lnTo>
                  <a:lnTo>
                    <a:pt x="557" y="574"/>
                  </a:lnTo>
                  <a:lnTo>
                    <a:pt x="550" y="573"/>
                  </a:lnTo>
                  <a:lnTo>
                    <a:pt x="541" y="572"/>
                  </a:lnTo>
                  <a:lnTo>
                    <a:pt x="128" y="572"/>
                  </a:lnTo>
                  <a:lnTo>
                    <a:pt x="128" y="572"/>
                  </a:lnTo>
                  <a:lnTo>
                    <a:pt x="121" y="572"/>
                  </a:lnTo>
                  <a:lnTo>
                    <a:pt x="115" y="571"/>
                  </a:lnTo>
                  <a:lnTo>
                    <a:pt x="103" y="568"/>
                  </a:lnTo>
                  <a:lnTo>
                    <a:pt x="92" y="561"/>
                  </a:lnTo>
                  <a:lnTo>
                    <a:pt x="83" y="554"/>
                  </a:lnTo>
                  <a:lnTo>
                    <a:pt x="75" y="544"/>
                  </a:lnTo>
                  <a:lnTo>
                    <a:pt x="70" y="533"/>
                  </a:lnTo>
                  <a:lnTo>
                    <a:pt x="66" y="521"/>
                  </a:lnTo>
                  <a:lnTo>
                    <a:pt x="65" y="515"/>
                  </a:lnTo>
                  <a:lnTo>
                    <a:pt x="65" y="509"/>
                  </a:lnTo>
                  <a:lnTo>
                    <a:pt x="65" y="509"/>
                  </a:lnTo>
                  <a:lnTo>
                    <a:pt x="65" y="502"/>
                  </a:lnTo>
                  <a:lnTo>
                    <a:pt x="66" y="497"/>
                  </a:lnTo>
                  <a:lnTo>
                    <a:pt x="70" y="484"/>
                  </a:lnTo>
                  <a:lnTo>
                    <a:pt x="75" y="474"/>
                  </a:lnTo>
                  <a:lnTo>
                    <a:pt x="83" y="465"/>
                  </a:lnTo>
                  <a:lnTo>
                    <a:pt x="92" y="457"/>
                  </a:lnTo>
                  <a:lnTo>
                    <a:pt x="103" y="451"/>
                  </a:lnTo>
                  <a:lnTo>
                    <a:pt x="115" y="447"/>
                  </a:lnTo>
                  <a:lnTo>
                    <a:pt x="121" y="446"/>
                  </a:lnTo>
                  <a:lnTo>
                    <a:pt x="128" y="446"/>
                  </a:lnTo>
                  <a:lnTo>
                    <a:pt x="541" y="446"/>
                  </a:lnTo>
                  <a:lnTo>
                    <a:pt x="541" y="446"/>
                  </a:lnTo>
                  <a:lnTo>
                    <a:pt x="550" y="445"/>
                  </a:lnTo>
                  <a:lnTo>
                    <a:pt x="557" y="444"/>
                  </a:lnTo>
                  <a:lnTo>
                    <a:pt x="565" y="442"/>
                  </a:lnTo>
                  <a:lnTo>
                    <a:pt x="572" y="440"/>
                  </a:lnTo>
                  <a:lnTo>
                    <a:pt x="578" y="437"/>
                  </a:lnTo>
                  <a:lnTo>
                    <a:pt x="586" y="432"/>
                  </a:lnTo>
                  <a:lnTo>
                    <a:pt x="591" y="428"/>
                  </a:lnTo>
                  <a:lnTo>
                    <a:pt x="598" y="423"/>
                  </a:lnTo>
                  <a:lnTo>
                    <a:pt x="598" y="423"/>
                  </a:lnTo>
                  <a:lnTo>
                    <a:pt x="603" y="416"/>
                  </a:lnTo>
                  <a:lnTo>
                    <a:pt x="607" y="410"/>
                  </a:lnTo>
                  <a:lnTo>
                    <a:pt x="612" y="403"/>
                  </a:lnTo>
                  <a:lnTo>
                    <a:pt x="615" y="397"/>
                  </a:lnTo>
                  <a:lnTo>
                    <a:pt x="617" y="389"/>
                  </a:lnTo>
                  <a:lnTo>
                    <a:pt x="619" y="382"/>
                  </a:lnTo>
                  <a:lnTo>
                    <a:pt x="620" y="374"/>
                  </a:lnTo>
                  <a:lnTo>
                    <a:pt x="620" y="366"/>
                  </a:lnTo>
                  <a:lnTo>
                    <a:pt x="620" y="366"/>
                  </a:lnTo>
                  <a:lnTo>
                    <a:pt x="620" y="358"/>
                  </a:lnTo>
                  <a:lnTo>
                    <a:pt x="619" y="351"/>
                  </a:lnTo>
                  <a:lnTo>
                    <a:pt x="617" y="343"/>
                  </a:lnTo>
                  <a:lnTo>
                    <a:pt x="615" y="336"/>
                  </a:lnTo>
                  <a:lnTo>
                    <a:pt x="612" y="329"/>
                  </a:lnTo>
                  <a:lnTo>
                    <a:pt x="607" y="322"/>
                  </a:lnTo>
                  <a:lnTo>
                    <a:pt x="603" y="315"/>
                  </a:lnTo>
                  <a:lnTo>
                    <a:pt x="598" y="310"/>
                  </a:lnTo>
                  <a:lnTo>
                    <a:pt x="465" y="173"/>
                  </a:lnTo>
                  <a:lnTo>
                    <a:pt x="465" y="173"/>
                  </a:lnTo>
                  <a:lnTo>
                    <a:pt x="457" y="162"/>
                  </a:lnTo>
                  <a:lnTo>
                    <a:pt x="451" y="151"/>
                  </a:lnTo>
                  <a:lnTo>
                    <a:pt x="448" y="139"/>
                  </a:lnTo>
                  <a:lnTo>
                    <a:pt x="445" y="127"/>
                  </a:lnTo>
                  <a:lnTo>
                    <a:pt x="445" y="127"/>
                  </a:lnTo>
                  <a:lnTo>
                    <a:pt x="448" y="115"/>
                  </a:lnTo>
                  <a:lnTo>
                    <a:pt x="451" y="103"/>
                  </a:lnTo>
                  <a:lnTo>
                    <a:pt x="456" y="91"/>
                  </a:lnTo>
                  <a:lnTo>
                    <a:pt x="465" y="82"/>
                  </a:lnTo>
                  <a:lnTo>
                    <a:pt x="465" y="82"/>
                  </a:lnTo>
                  <a:lnTo>
                    <a:pt x="469" y="77"/>
                  </a:lnTo>
                  <a:lnTo>
                    <a:pt x="474" y="74"/>
                  </a:lnTo>
                  <a:lnTo>
                    <a:pt x="485" y="69"/>
                  </a:lnTo>
                  <a:lnTo>
                    <a:pt x="497" y="65"/>
                  </a:lnTo>
                  <a:lnTo>
                    <a:pt x="510" y="64"/>
                  </a:lnTo>
                  <a:lnTo>
                    <a:pt x="522" y="65"/>
                  </a:lnTo>
                  <a:lnTo>
                    <a:pt x="533" y="69"/>
                  </a:lnTo>
                  <a:lnTo>
                    <a:pt x="545" y="74"/>
                  </a:lnTo>
                  <a:lnTo>
                    <a:pt x="550" y="77"/>
                  </a:lnTo>
                  <a:lnTo>
                    <a:pt x="555" y="82"/>
                  </a:lnTo>
                  <a:lnTo>
                    <a:pt x="927" y="442"/>
                  </a:lnTo>
                  <a:lnTo>
                    <a:pt x="927" y="442"/>
                  </a:lnTo>
                  <a:lnTo>
                    <a:pt x="934" y="450"/>
                  </a:lnTo>
                  <a:lnTo>
                    <a:pt x="939" y="457"/>
                  </a:lnTo>
                  <a:lnTo>
                    <a:pt x="943" y="465"/>
                  </a:lnTo>
                  <a:lnTo>
                    <a:pt x="948" y="473"/>
                  </a:lnTo>
                  <a:lnTo>
                    <a:pt x="951" y="482"/>
                  </a:lnTo>
                  <a:lnTo>
                    <a:pt x="953" y="490"/>
                  </a:lnTo>
                  <a:lnTo>
                    <a:pt x="954" y="500"/>
                  </a:lnTo>
                  <a:lnTo>
                    <a:pt x="955" y="510"/>
                  </a:lnTo>
                  <a:lnTo>
                    <a:pt x="955" y="510"/>
                  </a:lnTo>
                  <a:lnTo>
                    <a:pt x="954" y="518"/>
                  </a:lnTo>
                  <a:lnTo>
                    <a:pt x="953" y="527"/>
                  </a:lnTo>
                  <a:lnTo>
                    <a:pt x="951" y="535"/>
                  </a:lnTo>
                  <a:lnTo>
                    <a:pt x="949" y="543"/>
                  </a:lnTo>
                  <a:lnTo>
                    <a:pt x="945" y="551"/>
                  </a:lnTo>
                  <a:lnTo>
                    <a:pt x="941" y="559"/>
                  </a:lnTo>
                  <a:lnTo>
                    <a:pt x="937" y="565"/>
                  </a:lnTo>
                  <a:lnTo>
                    <a:pt x="930" y="573"/>
                  </a:lnTo>
                  <a:lnTo>
                    <a:pt x="930" y="57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9" name="Freeform 69"/>
            <p:cNvSpPr>
              <a:spLocks noEditPoints="1"/>
            </p:cNvSpPr>
            <p:nvPr/>
          </p:nvSpPr>
          <p:spPr bwMode="auto">
            <a:xfrm>
              <a:off x="3649361" y="1648732"/>
              <a:ext cx="322263" cy="222250"/>
            </a:xfrm>
            <a:custGeom>
              <a:avLst/>
              <a:gdLst>
                <a:gd name="T0" fmla="*/ 720 w 1017"/>
                <a:gd name="T1" fmla="*/ 15 h 699"/>
                <a:gd name="T2" fmla="*/ 657 w 1017"/>
                <a:gd name="T3" fmla="*/ 0 h 699"/>
                <a:gd name="T4" fmla="*/ 599 w 1017"/>
                <a:gd name="T5" fmla="*/ 27 h 699"/>
                <a:gd name="T6" fmla="*/ 574 w 1017"/>
                <a:gd name="T7" fmla="*/ 76 h 699"/>
                <a:gd name="T8" fmla="*/ 579 w 1017"/>
                <a:gd name="T9" fmla="*/ 131 h 699"/>
                <a:gd name="T10" fmla="*/ 572 w 1017"/>
                <a:gd name="T11" fmla="*/ 254 h 699"/>
                <a:gd name="T12" fmla="*/ 515 w 1017"/>
                <a:gd name="T13" fmla="*/ 273 h 699"/>
                <a:gd name="T14" fmla="*/ 471 w 1017"/>
                <a:gd name="T15" fmla="*/ 257 h 699"/>
                <a:gd name="T16" fmla="*/ 422 w 1017"/>
                <a:gd name="T17" fmla="*/ 154 h 699"/>
                <a:gd name="T18" fmla="*/ 445 w 1017"/>
                <a:gd name="T19" fmla="*/ 94 h 699"/>
                <a:gd name="T20" fmla="*/ 429 w 1017"/>
                <a:gd name="T21" fmla="*/ 42 h 699"/>
                <a:gd name="T22" fmla="*/ 385 w 1017"/>
                <a:gd name="T23" fmla="*/ 6 h 699"/>
                <a:gd name="T24" fmla="*/ 322 w 1017"/>
                <a:gd name="T25" fmla="*/ 3 h 699"/>
                <a:gd name="T26" fmla="*/ 33 w 1017"/>
                <a:gd name="T27" fmla="*/ 267 h 699"/>
                <a:gd name="T28" fmla="*/ 0 w 1017"/>
                <a:gd name="T29" fmla="*/ 338 h 699"/>
                <a:gd name="T30" fmla="*/ 13 w 1017"/>
                <a:gd name="T31" fmla="*/ 404 h 699"/>
                <a:gd name="T32" fmla="*/ 282 w 1017"/>
                <a:gd name="T33" fmla="*/ 671 h 699"/>
                <a:gd name="T34" fmla="*/ 340 w 1017"/>
                <a:gd name="T35" fmla="*/ 699 h 699"/>
                <a:gd name="T36" fmla="*/ 393 w 1017"/>
                <a:gd name="T37" fmla="*/ 689 h 699"/>
                <a:gd name="T38" fmla="*/ 433 w 1017"/>
                <a:gd name="T39" fmla="*/ 649 h 699"/>
                <a:gd name="T40" fmla="*/ 444 w 1017"/>
                <a:gd name="T41" fmla="*/ 594 h 699"/>
                <a:gd name="T42" fmla="*/ 417 w 1017"/>
                <a:gd name="T43" fmla="*/ 537 h 699"/>
                <a:gd name="T44" fmla="*/ 479 w 1017"/>
                <a:gd name="T45" fmla="*/ 438 h 699"/>
                <a:gd name="T46" fmla="*/ 522 w 1017"/>
                <a:gd name="T47" fmla="*/ 430 h 699"/>
                <a:gd name="T48" fmla="*/ 687 w 1017"/>
                <a:gd name="T49" fmla="*/ 445 h 699"/>
                <a:gd name="T50" fmla="*/ 576 w 1017"/>
                <a:gd name="T51" fmla="*/ 576 h 699"/>
                <a:gd name="T52" fmla="*/ 576 w 1017"/>
                <a:gd name="T53" fmla="*/ 632 h 699"/>
                <a:gd name="T54" fmla="*/ 607 w 1017"/>
                <a:gd name="T55" fmla="*/ 678 h 699"/>
                <a:gd name="T56" fmla="*/ 667 w 1017"/>
                <a:gd name="T57" fmla="*/ 699 h 699"/>
                <a:gd name="T58" fmla="*/ 720 w 1017"/>
                <a:gd name="T59" fmla="*/ 683 h 699"/>
                <a:gd name="T60" fmla="*/ 1003 w 1017"/>
                <a:gd name="T61" fmla="*/ 403 h 699"/>
                <a:gd name="T62" fmla="*/ 1017 w 1017"/>
                <a:gd name="T63" fmla="*/ 337 h 699"/>
                <a:gd name="T64" fmla="*/ 982 w 1017"/>
                <a:gd name="T65" fmla="*/ 266 h 699"/>
                <a:gd name="T66" fmla="*/ 466 w 1017"/>
                <a:gd name="T67" fmla="*/ 371 h 699"/>
                <a:gd name="T68" fmla="*/ 315 w 1017"/>
                <a:gd name="T69" fmla="*/ 382 h 699"/>
                <a:gd name="T70" fmla="*/ 266 w 1017"/>
                <a:gd name="T71" fmla="*/ 432 h 699"/>
                <a:gd name="T72" fmla="*/ 372 w 1017"/>
                <a:gd name="T73" fmla="*/ 581 h 699"/>
                <a:gd name="T74" fmla="*/ 381 w 1017"/>
                <a:gd name="T75" fmla="*/ 610 h 699"/>
                <a:gd name="T76" fmla="*/ 355 w 1017"/>
                <a:gd name="T77" fmla="*/ 635 h 699"/>
                <a:gd name="T78" fmla="*/ 78 w 1017"/>
                <a:gd name="T79" fmla="*/ 386 h 699"/>
                <a:gd name="T80" fmla="*/ 63 w 1017"/>
                <a:gd name="T81" fmla="*/ 350 h 699"/>
                <a:gd name="T82" fmla="*/ 331 w 1017"/>
                <a:gd name="T83" fmla="*/ 67 h 699"/>
                <a:gd name="T84" fmla="*/ 372 w 1017"/>
                <a:gd name="T85" fmla="*/ 72 h 699"/>
                <a:gd name="T86" fmla="*/ 381 w 1017"/>
                <a:gd name="T87" fmla="*/ 101 h 699"/>
                <a:gd name="T88" fmla="*/ 269 w 1017"/>
                <a:gd name="T89" fmla="*/ 229 h 699"/>
                <a:gd name="T90" fmla="*/ 283 w 1017"/>
                <a:gd name="T91" fmla="*/ 299 h 699"/>
                <a:gd name="T92" fmla="*/ 445 w 1017"/>
                <a:gd name="T93" fmla="*/ 317 h 699"/>
                <a:gd name="T94" fmla="*/ 475 w 1017"/>
                <a:gd name="T95" fmla="*/ 342 h 699"/>
                <a:gd name="T96" fmla="*/ 679 w 1017"/>
                <a:gd name="T97" fmla="*/ 633 h 699"/>
                <a:gd name="T98" fmla="*/ 644 w 1017"/>
                <a:gd name="T99" fmla="*/ 626 h 699"/>
                <a:gd name="T100" fmla="*/ 638 w 1017"/>
                <a:gd name="T101" fmla="*/ 592 h 699"/>
                <a:gd name="T102" fmla="*/ 751 w 1017"/>
                <a:gd name="T103" fmla="*/ 457 h 699"/>
                <a:gd name="T104" fmla="*/ 734 w 1017"/>
                <a:gd name="T105" fmla="*/ 399 h 699"/>
                <a:gd name="T106" fmla="*/ 565 w 1017"/>
                <a:gd name="T107" fmla="*/ 380 h 699"/>
                <a:gd name="T108" fmla="*/ 540 w 1017"/>
                <a:gd name="T109" fmla="*/ 350 h 699"/>
                <a:gd name="T110" fmla="*/ 554 w 1017"/>
                <a:gd name="T111" fmla="*/ 323 h 699"/>
                <a:gd name="T112" fmla="*/ 713 w 1017"/>
                <a:gd name="T113" fmla="*/ 313 h 699"/>
                <a:gd name="T114" fmla="*/ 752 w 1017"/>
                <a:gd name="T115" fmla="*/ 254 h 699"/>
                <a:gd name="T116" fmla="*/ 644 w 1017"/>
                <a:gd name="T117" fmla="*/ 117 h 699"/>
                <a:gd name="T118" fmla="*/ 638 w 1017"/>
                <a:gd name="T119" fmla="*/ 82 h 699"/>
                <a:gd name="T120" fmla="*/ 667 w 1017"/>
                <a:gd name="T121" fmla="*/ 63 h 699"/>
                <a:gd name="T122" fmla="*/ 941 w 1017"/>
                <a:gd name="T123" fmla="*/ 314 h 699"/>
                <a:gd name="T124" fmla="*/ 952 w 1017"/>
                <a:gd name="T125" fmla="*/ 35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699">
                  <a:moveTo>
                    <a:pt x="982" y="266"/>
                  </a:moveTo>
                  <a:lnTo>
                    <a:pt x="982" y="266"/>
                  </a:lnTo>
                  <a:lnTo>
                    <a:pt x="978" y="263"/>
                  </a:lnTo>
                  <a:lnTo>
                    <a:pt x="735" y="27"/>
                  </a:lnTo>
                  <a:lnTo>
                    <a:pt x="735" y="27"/>
                  </a:lnTo>
                  <a:lnTo>
                    <a:pt x="727" y="20"/>
                  </a:lnTo>
                  <a:lnTo>
                    <a:pt x="720" y="15"/>
                  </a:lnTo>
                  <a:lnTo>
                    <a:pt x="712" y="11"/>
                  </a:lnTo>
                  <a:lnTo>
                    <a:pt x="703" y="6"/>
                  </a:lnTo>
                  <a:lnTo>
                    <a:pt x="695" y="3"/>
                  </a:lnTo>
                  <a:lnTo>
                    <a:pt x="685" y="1"/>
                  </a:lnTo>
                  <a:lnTo>
                    <a:pt x="677" y="0"/>
                  </a:lnTo>
                  <a:lnTo>
                    <a:pt x="667" y="0"/>
                  </a:lnTo>
                  <a:lnTo>
                    <a:pt x="657" y="0"/>
                  </a:lnTo>
                  <a:lnTo>
                    <a:pt x="649" y="1"/>
                  </a:lnTo>
                  <a:lnTo>
                    <a:pt x="640" y="3"/>
                  </a:lnTo>
                  <a:lnTo>
                    <a:pt x="631" y="6"/>
                  </a:lnTo>
                  <a:lnTo>
                    <a:pt x="622" y="11"/>
                  </a:lnTo>
                  <a:lnTo>
                    <a:pt x="614" y="15"/>
                  </a:lnTo>
                  <a:lnTo>
                    <a:pt x="607" y="20"/>
                  </a:lnTo>
                  <a:lnTo>
                    <a:pt x="599" y="27"/>
                  </a:lnTo>
                  <a:lnTo>
                    <a:pt x="599" y="27"/>
                  </a:lnTo>
                  <a:lnTo>
                    <a:pt x="593" y="34"/>
                  </a:lnTo>
                  <a:lnTo>
                    <a:pt x="588" y="42"/>
                  </a:lnTo>
                  <a:lnTo>
                    <a:pt x="583" y="49"/>
                  </a:lnTo>
                  <a:lnTo>
                    <a:pt x="579" y="58"/>
                  </a:lnTo>
                  <a:lnTo>
                    <a:pt x="576" y="66"/>
                  </a:lnTo>
                  <a:lnTo>
                    <a:pt x="574" y="76"/>
                  </a:lnTo>
                  <a:lnTo>
                    <a:pt x="573" y="85"/>
                  </a:lnTo>
                  <a:lnTo>
                    <a:pt x="572" y="94"/>
                  </a:lnTo>
                  <a:lnTo>
                    <a:pt x="572" y="94"/>
                  </a:lnTo>
                  <a:lnTo>
                    <a:pt x="573" y="104"/>
                  </a:lnTo>
                  <a:lnTo>
                    <a:pt x="574" y="112"/>
                  </a:lnTo>
                  <a:lnTo>
                    <a:pt x="576" y="122"/>
                  </a:lnTo>
                  <a:lnTo>
                    <a:pt x="579" y="131"/>
                  </a:lnTo>
                  <a:lnTo>
                    <a:pt x="583" y="139"/>
                  </a:lnTo>
                  <a:lnTo>
                    <a:pt x="588" y="147"/>
                  </a:lnTo>
                  <a:lnTo>
                    <a:pt x="593" y="154"/>
                  </a:lnTo>
                  <a:lnTo>
                    <a:pt x="599" y="162"/>
                  </a:lnTo>
                  <a:lnTo>
                    <a:pt x="688" y="254"/>
                  </a:lnTo>
                  <a:lnTo>
                    <a:pt x="572" y="254"/>
                  </a:lnTo>
                  <a:lnTo>
                    <a:pt x="572" y="254"/>
                  </a:lnTo>
                  <a:lnTo>
                    <a:pt x="563" y="254"/>
                  </a:lnTo>
                  <a:lnTo>
                    <a:pt x="553" y="255"/>
                  </a:lnTo>
                  <a:lnTo>
                    <a:pt x="546" y="257"/>
                  </a:lnTo>
                  <a:lnTo>
                    <a:pt x="537" y="261"/>
                  </a:lnTo>
                  <a:lnTo>
                    <a:pt x="530" y="264"/>
                  </a:lnTo>
                  <a:lnTo>
                    <a:pt x="522" y="268"/>
                  </a:lnTo>
                  <a:lnTo>
                    <a:pt x="515" y="273"/>
                  </a:lnTo>
                  <a:lnTo>
                    <a:pt x="508" y="279"/>
                  </a:lnTo>
                  <a:lnTo>
                    <a:pt x="508" y="279"/>
                  </a:lnTo>
                  <a:lnTo>
                    <a:pt x="502" y="273"/>
                  </a:lnTo>
                  <a:lnTo>
                    <a:pt x="494" y="268"/>
                  </a:lnTo>
                  <a:lnTo>
                    <a:pt x="487" y="264"/>
                  </a:lnTo>
                  <a:lnTo>
                    <a:pt x="479" y="261"/>
                  </a:lnTo>
                  <a:lnTo>
                    <a:pt x="471" y="257"/>
                  </a:lnTo>
                  <a:lnTo>
                    <a:pt x="462" y="255"/>
                  </a:lnTo>
                  <a:lnTo>
                    <a:pt x="453" y="254"/>
                  </a:lnTo>
                  <a:lnTo>
                    <a:pt x="445" y="254"/>
                  </a:lnTo>
                  <a:lnTo>
                    <a:pt x="328" y="253"/>
                  </a:lnTo>
                  <a:lnTo>
                    <a:pt x="416" y="162"/>
                  </a:lnTo>
                  <a:lnTo>
                    <a:pt x="416" y="162"/>
                  </a:lnTo>
                  <a:lnTo>
                    <a:pt x="422" y="154"/>
                  </a:lnTo>
                  <a:lnTo>
                    <a:pt x="429" y="147"/>
                  </a:lnTo>
                  <a:lnTo>
                    <a:pt x="433" y="139"/>
                  </a:lnTo>
                  <a:lnTo>
                    <a:pt x="437" y="131"/>
                  </a:lnTo>
                  <a:lnTo>
                    <a:pt x="441" y="122"/>
                  </a:lnTo>
                  <a:lnTo>
                    <a:pt x="443" y="112"/>
                  </a:lnTo>
                  <a:lnTo>
                    <a:pt x="444" y="104"/>
                  </a:lnTo>
                  <a:lnTo>
                    <a:pt x="445" y="94"/>
                  </a:lnTo>
                  <a:lnTo>
                    <a:pt x="445" y="94"/>
                  </a:lnTo>
                  <a:lnTo>
                    <a:pt x="444" y="85"/>
                  </a:lnTo>
                  <a:lnTo>
                    <a:pt x="443" y="75"/>
                  </a:lnTo>
                  <a:lnTo>
                    <a:pt x="441" y="66"/>
                  </a:lnTo>
                  <a:lnTo>
                    <a:pt x="437" y="58"/>
                  </a:lnTo>
                  <a:lnTo>
                    <a:pt x="433" y="49"/>
                  </a:lnTo>
                  <a:lnTo>
                    <a:pt x="429" y="42"/>
                  </a:lnTo>
                  <a:lnTo>
                    <a:pt x="422" y="34"/>
                  </a:lnTo>
                  <a:lnTo>
                    <a:pt x="416" y="27"/>
                  </a:lnTo>
                  <a:lnTo>
                    <a:pt x="416" y="27"/>
                  </a:lnTo>
                  <a:lnTo>
                    <a:pt x="410" y="20"/>
                  </a:lnTo>
                  <a:lnTo>
                    <a:pt x="402" y="15"/>
                  </a:lnTo>
                  <a:lnTo>
                    <a:pt x="393" y="11"/>
                  </a:lnTo>
                  <a:lnTo>
                    <a:pt x="385" y="6"/>
                  </a:lnTo>
                  <a:lnTo>
                    <a:pt x="376" y="3"/>
                  </a:lnTo>
                  <a:lnTo>
                    <a:pt x="368" y="2"/>
                  </a:lnTo>
                  <a:lnTo>
                    <a:pt x="358" y="0"/>
                  </a:lnTo>
                  <a:lnTo>
                    <a:pt x="349" y="0"/>
                  </a:lnTo>
                  <a:lnTo>
                    <a:pt x="340" y="0"/>
                  </a:lnTo>
                  <a:lnTo>
                    <a:pt x="330" y="1"/>
                  </a:lnTo>
                  <a:lnTo>
                    <a:pt x="322" y="3"/>
                  </a:lnTo>
                  <a:lnTo>
                    <a:pt x="313" y="6"/>
                  </a:lnTo>
                  <a:lnTo>
                    <a:pt x="304" y="11"/>
                  </a:lnTo>
                  <a:lnTo>
                    <a:pt x="297" y="15"/>
                  </a:lnTo>
                  <a:lnTo>
                    <a:pt x="289" y="20"/>
                  </a:lnTo>
                  <a:lnTo>
                    <a:pt x="282" y="27"/>
                  </a:lnTo>
                  <a:lnTo>
                    <a:pt x="33" y="267"/>
                  </a:lnTo>
                  <a:lnTo>
                    <a:pt x="33" y="267"/>
                  </a:lnTo>
                  <a:lnTo>
                    <a:pt x="25" y="276"/>
                  </a:lnTo>
                  <a:lnTo>
                    <a:pt x="19" y="284"/>
                  </a:lnTo>
                  <a:lnTo>
                    <a:pt x="13" y="295"/>
                  </a:lnTo>
                  <a:lnTo>
                    <a:pt x="8" y="304"/>
                  </a:lnTo>
                  <a:lnTo>
                    <a:pt x="4" y="315"/>
                  </a:lnTo>
                  <a:lnTo>
                    <a:pt x="2" y="326"/>
                  </a:lnTo>
                  <a:lnTo>
                    <a:pt x="0" y="338"/>
                  </a:lnTo>
                  <a:lnTo>
                    <a:pt x="0" y="350"/>
                  </a:lnTo>
                  <a:lnTo>
                    <a:pt x="0" y="350"/>
                  </a:lnTo>
                  <a:lnTo>
                    <a:pt x="0" y="361"/>
                  </a:lnTo>
                  <a:lnTo>
                    <a:pt x="2" y="372"/>
                  </a:lnTo>
                  <a:lnTo>
                    <a:pt x="4" y="383"/>
                  </a:lnTo>
                  <a:lnTo>
                    <a:pt x="8" y="394"/>
                  </a:lnTo>
                  <a:lnTo>
                    <a:pt x="13" y="404"/>
                  </a:lnTo>
                  <a:lnTo>
                    <a:pt x="19" y="414"/>
                  </a:lnTo>
                  <a:lnTo>
                    <a:pt x="25" y="424"/>
                  </a:lnTo>
                  <a:lnTo>
                    <a:pt x="33" y="432"/>
                  </a:lnTo>
                  <a:lnTo>
                    <a:pt x="33" y="432"/>
                  </a:lnTo>
                  <a:lnTo>
                    <a:pt x="37" y="435"/>
                  </a:lnTo>
                  <a:lnTo>
                    <a:pt x="282" y="671"/>
                  </a:lnTo>
                  <a:lnTo>
                    <a:pt x="282" y="671"/>
                  </a:lnTo>
                  <a:lnTo>
                    <a:pt x="288" y="678"/>
                  </a:lnTo>
                  <a:lnTo>
                    <a:pt x="296" y="683"/>
                  </a:lnTo>
                  <a:lnTo>
                    <a:pt x="304" y="689"/>
                  </a:lnTo>
                  <a:lnTo>
                    <a:pt x="313" y="692"/>
                  </a:lnTo>
                  <a:lnTo>
                    <a:pt x="322" y="695"/>
                  </a:lnTo>
                  <a:lnTo>
                    <a:pt x="330" y="697"/>
                  </a:lnTo>
                  <a:lnTo>
                    <a:pt x="340" y="699"/>
                  </a:lnTo>
                  <a:lnTo>
                    <a:pt x="349" y="699"/>
                  </a:lnTo>
                  <a:lnTo>
                    <a:pt x="349" y="699"/>
                  </a:lnTo>
                  <a:lnTo>
                    <a:pt x="358" y="699"/>
                  </a:lnTo>
                  <a:lnTo>
                    <a:pt x="368" y="697"/>
                  </a:lnTo>
                  <a:lnTo>
                    <a:pt x="377" y="695"/>
                  </a:lnTo>
                  <a:lnTo>
                    <a:pt x="386" y="692"/>
                  </a:lnTo>
                  <a:lnTo>
                    <a:pt x="393" y="689"/>
                  </a:lnTo>
                  <a:lnTo>
                    <a:pt x="402" y="683"/>
                  </a:lnTo>
                  <a:lnTo>
                    <a:pt x="410" y="678"/>
                  </a:lnTo>
                  <a:lnTo>
                    <a:pt x="416" y="671"/>
                  </a:lnTo>
                  <a:lnTo>
                    <a:pt x="416" y="671"/>
                  </a:lnTo>
                  <a:lnTo>
                    <a:pt x="422" y="664"/>
                  </a:lnTo>
                  <a:lnTo>
                    <a:pt x="429" y="656"/>
                  </a:lnTo>
                  <a:lnTo>
                    <a:pt x="433" y="649"/>
                  </a:lnTo>
                  <a:lnTo>
                    <a:pt x="437" y="640"/>
                  </a:lnTo>
                  <a:lnTo>
                    <a:pt x="441" y="632"/>
                  </a:lnTo>
                  <a:lnTo>
                    <a:pt x="443" y="623"/>
                  </a:lnTo>
                  <a:lnTo>
                    <a:pt x="444" y="613"/>
                  </a:lnTo>
                  <a:lnTo>
                    <a:pt x="445" y="604"/>
                  </a:lnTo>
                  <a:lnTo>
                    <a:pt x="445" y="604"/>
                  </a:lnTo>
                  <a:lnTo>
                    <a:pt x="444" y="594"/>
                  </a:lnTo>
                  <a:lnTo>
                    <a:pt x="443" y="586"/>
                  </a:lnTo>
                  <a:lnTo>
                    <a:pt x="441" y="576"/>
                  </a:lnTo>
                  <a:lnTo>
                    <a:pt x="437" y="567"/>
                  </a:lnTo>
                  <a:lnTo>
                    <a:pt x="433" y="559"/>
                  </a:lnTo>
                  <a:lnTo>
                    <a:pt x="429" y="551"/>
                  </a:lnTo>
                  <a:lnTo>
                    <a:pt x="423" y="544"/>
                  </a:lnTo>
                  <a:lnTo>
                    <a:pt x="417" y="537"/>
                  </a:lnTo>
                  <a:lnTo>
                    <a:pt x="328" y="444"/>
                  </a:lnTo>
                  <a:lnTo>
                    <a:pt x="445" y="444"/>
                  </a:lnTo>
                  <a:lnTo>
                    <a:pt x="445" y="444"/>
                  </a:lnTo>
                  <a:lnTo>
                    <a:pt x="453" y="444"/>
                  </a:lnTo>
                  <a:lnTo>
                    <a:pt x="462" y="443"/>
                  </a:lnTo>
                  <a:lnTo>
                    <a:pt x="471" y="441"/>
                  </a:lnTo>
                  <a:lnTo>
                    <a:pt x="479" y="438"/>
                  </a:lnTo>
                  <a:lnTo>
                    <a:pt x="487" y="434"/>
                  </a:lnTo>
                  <a:lnTo>
                    <a:pt x="494" y="430"/>
                  </a:lnTo>
                  <a:lnTo>
                    <a:pt x="502" y="425"/>
                  </a:lnTo>
                  <a:lnTo>
                    <a:pt x="508" y="419"/>
                  </a:lnTo>
                  <a:lnTo>
                    <a:pt x="508" y="419"/>
                  </a:lnTo>
                  <a:lnTo>
                    <a:pt x="515" y="425"/>
                  </a:lnTo>
                  <a:lnTo>
                    <a:pt x="522" y="430"/>
                  </a:lnTo>
                  <a:lnTo>
                    <a:pt x="530" y="434"/>
                  </a:lnTo>
                  <a:lnTo>
                    <a:pt x="537" y="438"/>
                  </a:lnTo>
                  <a:lnTo>
                    <a:pt x="545" y="441"/>
                  </a:lnTo>
                  <a:lnTo>
                    <a:pt x="553" y="443"/>
                  </a:lnTo>
                  <a:lnTo>
                    <a:pt x="563" y="444"/>
                  </a:lnTo>
                  <a:lnTo>
                    <a:pt x="572" y="444"/>
                  </a:lnTo>
                  <a:lnTo>
                    <a:pt x="687" y="445"/>
                  </a:lnTo>
                  <a:lnTo>
                    <a:pt x="599" y="536"/>
                  </a:lnTo>
                  <a:lnTo>
                    <a:pt x="599" y="536"/>
                  </a:lnTo>
                  <a:lnTo>
                    <a:pt x="593" y="544"/>
                  </a:lnTo>
                  <a:lnTo>
                    <a:pt x="588" y="551"/>
                  </a:lnTo>
                  <a:lnTo>
                    <a:pt x="583" y="559"/>
                  </a:lnTo>
                  <a:lnTo>
                    <a:pt x="579" y="567"/>
                  </a:lnTo>
                  <a:lnTo>
                    <a:pt x="576" y="576"/>
                  </a:lnTo>
                  <a:lnTo>
                    <a:pt x="574" y="586"/>
                  </a:lnTo>
                  <a:lnTo>
                    <a:pt x="573" y="594"/>
                  </a:lnTo>
                  <a:lnTo>
                    <a:pt x="572" y="604"/>
                  </a:lnTo>
                  <a:lnTo>
                    <a:pt x="572" y="604"/>
                  </a:lnTo>
                  <a:lnTo>
                    <a:pt x="573" y="613"/>
                  </a:lnTo>
                  <a:lnTo>
                    <a:pt x="574" y="623"/>
                  </a:lnTo>
                  <a:lnTo>
                    <a:pt x="576" y="632"/>
                  </a:lnTo>
                  <a:lnTo>
                    <a:pt x="579" y="640"/>
                  </a:lnTo>
                  <a:lnTo>
                    <a:pt x="583" y="649"/>
                  </a:lnTo>
                  <a:lnTo>
                    <a:pt x="588" y="656"/>
                  </a:lnTo>
                  <a:lnTo>
                    <a:pt x="593" y="664"/>
                  </a:lnTo>
                  <a:lnTo>
                    <a:pt x="599" y="671"/>
                  </a:lnTo>
                  <a:lnTo>
                    <a:pt x="599" y="671"/>
                  </a:lnTo>
                  <a:lnTo>
                    <a:pt x="607" y="678"/>
                  </a:lnTo>
                  <a:lnTo>
                    <a:pt x="614" y="683"/>
                  </a:lnTo>
                  <a:lnTo>
                    <a:pt x="622" y="689"/>
                  </a:lnTo>
                  <a:lnTo>
                    <a:pt x="631" y="692"/>
                  </a:lnTo>
                  <a:lnTo>
                    <a:pt x="639" y="695"/>
                  </a:lnTo>
                  <a:lnTo>
                    <a:pt x="649" y="697"/>
                  </a:lnTo>
                  <a:lnTo>
                    <a:pt x="657" y="699"/>
                  </a:lnTo>
                  <a:lnTo>
                    <a:pt x="667" y="699"/>
                  </a:lnTo>
                  <a:lnTo>
                    <a:pt x="667" y="699"/>
                  </a:lnTo>
                  <a:lnTo>
                    <a:pt x="677" y="699"/>
                  </a:lnTo>
                  <a:lnTo>
                    <a:pt x="686" y="697"/>
                  </a:lnTo>
                  <a:lnTo>
                    <a:pt x="695" y="695"/>
                  </a:lnTo>
                  <a:lnTo>
                    <a:pt x="703" y="692"/>
                  </a:lnTo>
                  <a:lnTo>
                    <a:pt x="712" y="689"/>
                  </a:lnTo>
                  <a:lnTo>
                    <a:pt x="720" y="683"/>
                  </a:lnTo>
                  <a:lnTo>
                    <a:pt x="727" y="678"/>
                  </a:lnTo>
                  <a:lnTo>
                    <a:pt x="735" y="671"/>
                  </a:lnTo>
                  <a:lnTo>
                    <a:pt x="982" y="431"/>
                  </a:lnTo>
                  <a:lnTo>
                    <a:pt x="982" y="431"/>
                  </a:lnTo>
                  <a:lnTo>
                    <a:pt x="991" y="423"/>
                  </a:lnTo>
                  <a:lnTo>
                    <a:pt x="997" y="414"/>
                  </a:lnTo>
                  <a:lnTo>
                    <a:pt x="1003" y="403"/>
                  </a:lnTo>
                  <a:lnTo>
                    <a:pt x="1008" y="394"/>
                  </a:lnTo>
                  <a:lnTo>
                    <a:pt x="1011" y="383"/>
                  </a:lnTo>
                  <a:lnTo>
                    <a:pt x="1015" y="372"/>
                  </a:lnTo>
                  <a:lnTo>
                    <a:pt x="1017" y="360"/>
                  </a:lnTo>
                  <a:lnTo>
                    <a:pt x="1017" y="348"/>
                  </a:lnTo>
                  <a:lnTo>
                    <a:pt x="1017" y="348"/>
                  </a:lnTo>
                  <a:lnTo>
                    <a:pt x="1017" y="337"/>
                  </a:lnTo>
                  <a:lnTo>
                    <a:pt x="1015" y="326"/>
                  </a:lnTo>
                  <a:lnTo>
                    <a:pt x="1011" y="315"/>
                  </a:lnTo>
                  <a:lnTo>
                    <a:pt x="1008" y="304"/>
                  </a:lnTo>
                  <a:lnTo>
                    <a:pt x="1003" y="294"/>
                  </a:lnTo>
                  <a:lnTo>
                    <a:pt x="997" y="284"/>
                  </a:lnTo>
                  <a:lnTo>
                    <a:pt x="991" y="274"/>
                  </a:lnTo>
                  <a:lnTo>
                    <a:pt x="982" y="266"/>
                  </a:lnTo>
                  <a:lnTo>
                    <a:pt x="982" y="266"/>
                  </a:lnTo>
                  <a:close/>
                  <a:moveTo>
                    <a:pt x="476" y="350"/>
                  </a:moveTo>
                  <a:lnTo>
                    <a:pt x="476" y="350"/>
                  </a:lnTo>
                  <a:lnTo>
                    <a:pt x="475" y="356"/>
                  </a:lnTo>
                  <a:lnTo>
                    <a:pt x="474" y="361"/>
                  </a:lnTo>
                  <a:lnTo>
                    <a:pt x="471" y="367"/>
                  </a:lnTo>
                  <a:lnTo>
                    <a:pt x="466" y="371"/>
                  </a:lnTo>
                  <a:lnTo>
                    <a:pt x="462" y="375"/>
                  </a:lnTo>
                  <a:lnTo>
                    <a:pt x="457" y="379"/>
                  </a:lnTo>
                  <a:lnTo>
                    <a:pt x="450" y="380"/>
                  </a:lnTo>
                  <a:lnTo>
                    <a:pt x="445" y="381"/>
                  </a:lnTo>
                  <a:lnTo>
                    <a:pt x="328" y="381"/>
                  </a:lnTo>
                  <a:lnTo>
                    <a:pt x="328" y="381"/>
                  </a:lnTo>
                  <a:lnTo>
                    <a:pt x="315" y="382"/>
                  </a:lnTo>
                  <a:lnTo>
                    <a:pt x="303" y="385"/>
                  </a:lnTo>
                  <a:lnTo>
                    <a:pt x="293" y="391"/>
                  </a:lnTo>
                  <a:lnTo>
                    <a:pt x="283" y="399"/>
                  </a:lnTo>
                  <a:lnTo>
                    <a:pt x="283" y="399"/>
                  </a:lnTo>
                  <a:lnTo>
                    <a:pt x="274" y="409"/>
                  </a:lnTo>
                  <a:lnTo>
                    <a:pt x="269" y="420"/>
                  </a:lnTo>
                  <a:lnTo>
                    <a:pt x="266" y="432"/>
                  </a:lnTo>
                  <a:lnTo>
                    <a:pt x="265" y="444"/>
                  </a:lnTo>
                  <a:lnTo>
                    <a:pt x="265" y="444"/>
                  </a:lnTo>
                  <a:lnTo>
                    <a:pt x="266" y="457"/>
                  </a:lnTo>
                  <a:lnTo>
                    <a:pt x="269" y="469"/>
                  </a:lnTo>
                  <a:lnTo>
                    <a:pt x="274" y="479"/>
                  </a:lnTo>
                  <a:lnTo>
                    <a:pt x="283" y="489"/>
                  </a:lnTo>
                  <a:lnTo>
                    <a:pt x="372" y="581"/>
                  </a:lnTo>
                  <a:lnTo>
                    <a:pt x="372" y="581"/>
                  </a:lnTo>
                  <a:lnTo>
                    <a:pt x="375" y="587"/>
                  </a:lnTo>
                  <a:lnTo>
                    <a:pt x="378" y="592"/>
                  </a:lnTo>
                  <a:lnTo>
                    <a:pt x="381" y="597"/>
                  </a:lnTo>
                  <a:lnTo>
                    <a:pt x="381" y="604"/>
                  </a:lnTo>
                  <a:lnTo>
                    <a:pt x="381" y="604"/>
                  </a:lnTo>
                  <a:lnTo>
                    <a:pt x="381" y="610"/>
                  </a:lnTo>
                  <a:lnTo>
                    <a:pt x="378" y="616"/>
                  </a:lnTo>
                  <a:lnTo>
                    <a:pt x="375" y="621"/>
                  </a:lnTo>
                  <a:lnTo>
                    <a:pt x="371" y="626"/>
                  </a:lnTo>
                  <a:lnTo>
                    <a:pt x="371" y="626"/>
                  </a:lnTo>
                  <a:lnTo>
                    <a:pt x="367" y="631"/>
                  </a:lnTo>
                  <a:lnTo>
                    <a:pt x="361" y="633"/>
                  </a:lnTo>
                  <a:lnTo>
                    <a:pt x="355" y="635"/>
                  </a:lnTo>
                  <a:lnTo>
                    <a:pt x="349" y="635"/>
                  </a:lnTo>
                  <a:lnTo>
                    <a:pt x="343" y="635"/>
                  </a:lnTo>
                  <a:lnTo>
                    <a:pt x="337" y="633"/>
                  </a:lnTo>
                  <a:lnTo>
                    <a:pt x="331" y="631"/>
                  </a:lnTo>
                  <a:lnTo>
                    <a:pt x="326" y="626"/>
                  </a:lnTo>
                  <a:lnTo>
                    <a:pt x="78" y="386"/>
                  </a:lnTo>
                  <a:lnTo>
                    <a:pt x="78" y="386"/>
                  </a:lnTo>
                  <a:lnTo>
                    <a:pt x="76" y="384"/>
                  </a:lnTo>
                  <a:lnTo>
                    <a:pt x="76" y="384"/>
                  </a:lnTo>
                  <a:lnTo>
                    <a:pt x="70" y="376"/>
                  </a:lnTo>
                  <a:lnTo>
                    <a:pt x="66" y="368"/>
                  </a:lnTo>
                  <a:lnTo>
                    <a:pt x="64" y="359"/>
                  </a:lnTo>
                  <a:lnTo>
                    <a:pt x="63" y="350"/>
                  </a:lnTo>
                  <a:lnTo>
                    <a:pt x="63" y="350"/>
                  </a:lnTo>
                  <a:lnTo>
                    <a:pt x="64" y="339"/>
                  </a:lnTo>
                  <a:lnTo>
                    <a:pt x="67" y="329"/>
                  </a:lnTo>
                  <a:lnTo>
                    <a:pt x="72" y="321"/>
                  </a:lnTo>
                  <a:lnTo>
                    <a:pt x="78" y="312"/>
                  </a:lnTo>
                  <a:lnTo>
                    <a:pt x="327" y="72"/>
                  </a:lnTo>
                  <a:lnTo>
                    <a:pt x="327" y="72"/>
                  </a:lnTo>
                  <a:lnTo>
                    <a:pt x="331" y="67"/>
                  </a:lnTo>
                  <a:lnTo>
                    <a:pt x="337" y="65"/>
                  </a:lnTo>
                  <a:lnTo>
                    <a:pt x="343" y="63"/>
                  </a:lnTo>
                  <a:lnTo>
                    <a:pt x="349" y="63"/>
                  </a:lnTo>
                  <a:lnTo>
                    <a:pt x="355" y="63"/>
                  </a:lnTo>
                  <a:lnTo>
                    <a:pt x="361" y="65"/>
                  </a:lnTo>
                  <a:lnTo>
                    <a:pt x="367" y="67"/>
                  </a:lnTo>
                  <a:lnTo>
                    <a:pt x="372" y="72"/>
                  </a:lnTo>
                  <a:lnTo>
                    <a:pt x="372" y="72"/>
                  </a:lnTo>
                  <a:lnTo>
                    <a:pt x="375" y="77"/>
                  </a:lnTo>
                  <a:lnTo>
                    <a:pt x="378" y="82"/>
                  </a:lnTo>
                  <a:lnTo>
                    <a:pt x="381" y="88"/>
                  </a:lnTo>
                  <a:lnTo>
                    <a:pt x="381" y="94"/>
                  </a:lnTo>
                  <a:lnTo>
                    <a:pt x="381" y="94"/>
                  </a:lnTo>
                  <a:lnTo>
                    <a:pt x="381" y="101"/>
                  </a:lnTo>
                  <a:lnTo>
                    <a:pt x="378" y="106"/>
                  </a:lnTo>
                  <a:lnTo>
                    <a:pt x="375" y="112"/>
                  </a:lnTo>
                  <a:lnTo>
                    <a:pt x="371" y="117"/>
                  </a:lnTo>
                  <a:lnTo>
                    <a:pt x="283" y="209"/>
                  </a:lnTo>
                  <a:lnTo>
                    <a:pt x="283" y="209"/>
                  </a:lnTo>
                  <a:lnTo>
                    <a:pt x="274" y="219"/>
                  </a:lnTo>
                  <a:lnTo>
                    <a:pt x="269" y="229"/>
                  </a:lnTo>
                  <a:lnTo>
                    <a:pt x="266" y="241"/>
                  </a:lnTo>
                  <a:lnTo>
                    <a:pt x="265" y="254"/>
                  </a:lnTo>
                  <a:lnTo>
                    <a:pt x="265" y="254"/>
                  </a:lnTo>
                  <a:lnTo>
                    <a:pt x="266" y="266"/>
                  </a:lnTo>
                  <a:lnTo>
                    <a:pt x="269" y="278"/>
                  </a:lnTo>
                  <a:lnTo>
                    <a:pt x="274" y="289"/>
                  </a:lnTo>
                  <a:lnTo>
                    <a:pt x="283" y="299"/>
                  </a:lnTo>
                  <a:lnTo>
                    <a:pt x="283" y="299"/>
                  </a:lnTo>
                  <a:lnTo>
                    <a:pt x="293" y="307"/>
                  </a:lnTo>
                  <a:lnTo>
                    <a:pt x="303" y="313"/>
                  </a:lnTo>
                  <a:lnTo>
                    <a:pt x="315" y="316"/>
                  </a:lnTo>
                  <a:lnTo>
                    <a:pt x="328" y="317"/>
                  </a:lnTo>
                  <a:lnTo>
                    <a:pt x="445" y="317"/>
                  </a:lnTo>
                  <a:lnTo>
                    <a:pt x="445" y="317"/>
                  </a:lnTo>
                  <a:lnTo>
                    <a:pt x="450" y="318"/>
                  </a:lnTo>
                  <a:lnTo>
                    <a:pt x="457" y="320"/>
                  </a:lnTo>
                  <a:lnTo>
                    <a:pt x="462" y="323"/>
                  </a:lnTo>
                  <a:lnTo>
                    <a:pt x="466" y="327"/>
                  </a:lnTo>
                  <a:lnTo>
                    <a:pt x="471" y="331"/>
                  </a:lnTo>
                  <a:lnTo>
                    <a:pt x="474" y="337"/>
                  </a:lnTo>
                  <a:lnTo>
                    <a:pt x="475" y="342"/>
                  </a:lnTo>
                  <a:lnTo>
                    <a:pt x="476" y="348"/>
                  </a:lnTo>
                  <a:lnTo>
                    <a:pt x="476" y="350"/>
                  </a:lnTo>
                  <a:close/>
                  <a:moveTo>
                    <a:pt x="938" y="386"/>
                  </a:moveTo>
                  <a:lnTo>
                    <a:pt x="690" y="626"/>
                  </a:lnTo>
                  <a:lnTo>
                    <a:pt x="690" y="626"/>
                  </a:lnTo>
                  <a:lnTo>
                    <a:pt x="685" y="631"/>
                  </a:lnTo>
                  <a:lnTo>
                    <a:pt x="679" y="633"/>
                  </a:lnTo>
                  <a:lnTo>
                    <a:pt x="673" y="635"/>
                  </a:lnTo>
                  <a:lnTo>
                    <a:pt x="667" y="635"/>
                  </a:lnTo>
                  <a:lnTo>
                    <a:pt x="661" y="635"/>
                  </a:lnTo>
                  <a:lnTo>
                    <a:pt x="655" y="633"/>
                  </a:lnTo>
                  <a:lnTo>
                    <a:pt x="650" y="631"/>
                  </a:lnTo>
                  <a:lnTo>
                    <a:pt x="644" y="626"/>
                  </a:lnTo>
                  <a:lnTo>
                    <a:pt x="644" y="626"/>
                  </a:lnTo>
                  <a:lnTo>
                    <a:pt x="640" y="621"/>
                  </a:lnTo>
                  <a:lnTo>
                    <a:pt x="638" y="616"/>
                  </a:lnTo>
                  <a:lnTo>
                    <a:pt x="636" y="610"/>
                  </a:lnTo>
                  <a:lnTo>
                    <a:pt x="635" y="604"/>
                  </a:lnTo>
                  <a:lnTo>
                    <a:pt x="635" y="604"/>
                  </a:lnTo>
                  <a:lnTo>
                    <a:pt x="636" y="597"/>
                  </a:lnTo>
                  <a:lnTo>
                    <a:pt x="638" y="592"/>
                  </a:lnTo>
                  <a:lnTo>
                    <a:pt x="641" y="586"/>
                  </a:lnTo>
                  <a:lnTo>
                    <a:pt x="646" y="581"/>
                  </a:lnTo>
                  <a:lnTo>
                    <a:pt x="734" y="489"/>
                  </a:lnTo>
                  <a:lnTo>
                    <a:pt x="734" y="489"/>
                  </a:lnTo>
                  <a:lnTo>
                    <a:pt x="741" y="479"/>
                  </a:lnTo>
                  <a:lnTo>
                    <a:pt x="747" y="469"/>
                  </a:lnTo>
                  <a:lnTo>
                    <a:pt x="751" y="457"/>
                  </a:lnTo>
                  <a:lnTo>
                    <a:pt x="752" y="444"/>
                  </a:lnTo>
                  <a:lnTo>
                    <a:pt x="752" y="444"/>
                  </a:lnTo>
                  <a:lnTo>
                    <a:pt x="751" y="432"/>
                  </a:lnTo>
                  <a:lnTo>
                    <a:pt x="747" y="420"/>
                  </a:lnTo>
                  <a:lnTo>
                    <a:pt x="741" y="409"/>
                  </a:lnTo>
                  <a:lnTo>
                    <a:pt x="734" y="399"/>
                  </a:lnTo>
                  <a:lnTo>
                    <a:pt x="734" y="399"/>
                  </a:lnTo>
                  <a:lnTo>
                    <a:pt x="724" y="391"/>
                  </a:lnTo>
                  <a:lnTo>
                    <a:pt x="713" y="385"/>
                  </a:lnTo>
                  <a:lnTo>
                    <a:pt x="701" y="382"/>
                  </a:lnTo>
                  <a:lnTo>
                    <a:pt x="688" y="381"/>
                  </a:lnTo>
                  <a:lnTo>
                    <a:pt x="572" y="381"/>
                  </a:lnTo>
                  <a:lnTo>
                    <a:pt x="572" y="381"/>
                  </a:lnTo>
                  <a:lnTo>
                    <a:pt x="565" y="380"/>
                  </a:lnTo>
                  <a:lnTo>
                    <a:pt x="560" y="379"/>
                  </a:lnTo>
                  <a:lnTo>
                    <a:pt x="554" y="375"/>
                  </a:lnTo>
                  <a:lnTo>
                    <a:pt x="549" y="371"/>
                  </a:lnTo>
                  <a:lnTo>
                    <a:pt x="546" y="367"/>
                  </a:lnTo>
                  <a:lnTo>
                    <a:pt x="543" y="361"/>
                  </a:lnTo>
                  <a:lnTo>
                    <a:pt x="540" y="356"/>
                  </a:lnTo>
                  <a:lnTo>
                    <a:pt x="540" y="350"/>
                  </a:lnTo>
                  <a:lnTo>
                    <a:pt x="540" y="348"/>
                  </a:lnTo>
                  <a:lnTo>
                    <a:pt x="540" y="348"/>
                  </a:lnTo>
                  <a:lnTo>
                    <a:pt x="540" y="342"/>
                  </a:lnTo>
                  <a:lnTo>
                    <a:pt x="543" y="337"/>
                  </a:lnTo>
                  <a:lnTo>
                    <a:pt x="546" y="331"/>
                  </a:lnTo>
                  <a:lnTo>
                    <a:pt x="549" y="327"/>
                  </a:lnTo>
                  <a:lnTo>
                    <a:pt x="554" y="323"/>
                  </a:lnTo>
                  <a:lnTo>
                    <a:pt x="560" y="320"/>
                  </a:lnTo>
                  <a:lnTo>
                    <a:pt x="565" y="318"/>
                  </a:lnTo>
                  <a:lnTo>
                    <a:pt x="572" y="317"/>
                  </a:lnTo>
                  <a:lnTo>
                    <a:pt x="688" y="317"/>
                  </a:lnTo>
                  <a:lnTo>
                    <a:pt x="688" y="317"/>
                  </a:lnTo>
                  <a:lnTo>
                    <a:pt x="701" y="316"/>
                  </a:lnTo>
                  <a:lnTo>
                    <a:pt x="713" y="313"/>
                  </a:lnTo>
                  <a:lnTo>
                    <a:pt x="724" y="307"/>
                  </a:lnTo>
                  <a:lnTo>
                    <a:pt x="734" y="299"/>
                  </a:lnTo>
                  <a:lnTo>
                    <a:pt x="734" y="299"/>
                  </a:lnTo>
                  <a:lnTo>
                    <a:pt x="741" y="289"/>
                  </a:lnTo>
                  <a:lnTo>
                    <a:pt x="747" y="278"/>
                  </a:lnTo>
                  <a:lnTo>
                    <a:pt x="751" y="266"/>
                  </a:lnTo>
                  <a:lnTo>
                    <a:pt x="752" y="254"/>
                  </a:lnTo>
                  <a:lnTo>
                    <a:pt x="752" y="254"/>
                  </a:lnTo>
                  <a:lnTo>
                    <a:pt x="751" y="241"/>
                  </a:lnTo>
                  <a:lnTo>
                    <a:pt x="747" y="229"/>
                  </a:lnTo>
                  <a:lnTo>
                    <a:pt x="741" y="219"/>
                  </a:lnTo>
                  <a:lnTo>
                    <a:pt x="734" y="209"/>
                  </a:lnTo>
                  <a:lnTo>
                    <a:pt x="644" y="117"/>
                  </a:lnTo>
                  <a:lnTo>
                    <a:pt x="644" y="117"/>
                  </a:lnTo>
                  <a:lnTo>
                    <a:pt x="640" y="111"/>
                  </a:lnTo>
                  <a:lnTo>
                    <a:pt x="638" y="106"/>
                  </a:lnTo>
                  <a:lnTo>
                    <a:pt x="636" y="101"/>
                  </a:lnTo>
                  <a:lnTo>
                    <a:pt x="635" y="94"/>
                  </a:lnTo>
                  <a:lnTo>
                    <a:pt x="635" y="94"/>
                  </a:lnTo>
                  <a:lnTo>
                    <a:pt x="636" y="88"/>
                  </a:lnTo>
                  <a:lnTo>
                    <a:pt x="638" y="82"/>
                  </a:lnTo>
                  <a:lnTo>
                    <a:pt x="640" y="77"/>
                  </a:lnTo>
                  <a:lnTo>
                    <a:pt x="644" y="72"/>
                  </a:lnTo>
                  <a:lnTo>
                    <a:pt x="644" y="72"/>
                  </a:lnTo>
                  <a:lnTo>
                    <a:pt x="650" y="67"/>
                  </a:lnTo>
                  <a:lnTo>
                    <a:pt x="655" y="65"/>
                  </a:lnTo>
                  <a:lnTo>
                    <a:pt x="661" y="63"/>
                  </a:lnTo>
                  <a:lnTo>
                    <a:pt x="667" y="63"/>
                  </a:lnTo>
                  <a:lnTo>
                    <a:pt x="673" y="63"/>
                  </a:lnTo>
                  <a:lnTo>
                    <a:pt x="679" y="65"/>
                  </a:lnTo>
                  <a:lnTo>
                    <a:pt x="685" y="68"/>
                  </a:lnTo>
                  <a:lnTo>
                    <a:pt x="690" y="72"/>
                  </a:lnTo>
                  <a:lnTo>
                    <a:pt x="938" y="312"/>
                  </a:lnTo>
                  <a:lnTo>
                    <a:pt x="938" y="312"/>
                  </a:lnTo>
                  <a:lnTo>
                    <a:pt x="941" y="314"/>
                  </a:lnTo>
                  <a:lnTo>
                    <a:pt x="941" y="314"/>
                  </a:lnTo>
                  <a:lnTo>
                    <a:pt x="946" y="322"/>
                  </a:lnTo>
                  <a:lnTo>
                    <a:pt x="950" y="330"/>
                  </a:lnTo>
                  <a:lnTo>
                    <a:pt x="952" y="340"/>
                  </a:lnTo>
                  <a:lnTo>
                    <a:pt x="953" y="348"/>
                  </a:lnTo>
                  <a:lnTo>
                    <a:pt x="953" y="348"/>
                  </a:lnTo>
                  <a:lnTo>
                    <a:pt x="952" y="359"/>
                  </a:lnTo>
                  <a:lnTo>
                    <a:pt x="949" y="369"/>
                  </a:lnTo>
                  <a:lnTo>
                    <a:pt x="945" y="377"/>
                  </a:lnTo>
                  <a:lnTo>
                    <a:pt x="938" y="386"/>
                  </a:lnTo>
                  <a:lnTo>
                    <a:pt x="938" y="3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0" name="Freeform 70"/>
            <p:cNvSpPr>
              <a:spLocks noEditPoints="1"/>
            </p:cNvSpPr>
            <p:nvPr/>
          </p:nvSpPr>
          <p:spPr bwMode="auto">
            <a:xfrm>
              <a:off x="1709436" y="3536270"/>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1" name="Freeform 71"/>
            <p:cNvSpPr>
              <a:spLocks noEditPoints="1"/>
            </p:cNvSpPr>
            <p:nvPr/>
          </p:nvSpPr>
          <p:spPr bwMode="auto">
            <a:xfrm>
              <a:off x="3649361" y="3536270"/>
              <a:ext cx="322263" cy="323850"/>
            </a:xfrm>
            <a:custGeom>
              <a:avLst/>
              <a:gdLst>
                <a:gd name="T0" fmla="*/ 975 w 1017"/>
                <a:gd name="T1" fmla="*/ 16 h 1018"/>
                <a:gd name="T2" fmla="*/ 941 w 1017"/>
                <a:gd name="T3" fmla="*/ 2 h 1018"/>
                <a:gd name="T4" fmla="*/ 95 w 1017"/>
                <a:gd name="T5" fmla="*/ 0 h 1018"/>
                <a:gd name="T6" fmla="*/ 58 w 1017"/>
                <a:gd name="T7" fmla="*/ 7 h 1018"/>
                <a:gd name="T8" fmla="*/ 28 w 1017"/>
                <a:gd name="T9" fmla="*/ 29 h 1018"/>
                <a:gd name="T10" fmla="*/ 10 w 1017"/>
                <a:gd name="T11" fmla="*/ 51 h 1018"/>
                <a:gd name="T12" fmla="*/ 0 w 1017"/>
                <a:gd name="T13" fmla="*/ 87 h 1018"/>
                <a:gd name="T14" fmla="*/ 0 w 1017"/>
                <a:gd name="T15" fmla="*/ 932 h 1018"/>
                <a:gd name="T16" fmla="*/ 2 w 1017"/>
                <a:gd name="T17" fmla="*/ 945 h 1018"/>
                <a:gd name="T18" fmla="*/ 7 w 1017"/>
                <a:gd name="T19" fmla="*/ 961 h 1018"/>
                <a:gd name="T20" fmla="*/ 21 w 1017"/>
                <a:gd name="T21" fmla="*/ 984 h 1018"/>
                <a:gd name="T22" fmla="*/ 40 w 1017"/>
                <a:gd name="T23" fmla="*/ 1001 h 1018"/>
                <a:gd name="T24" fmla="*/ 48 w 1017"/>
                <a:gd name="T25" fmla="*/ 1006 h 1018"/>
                <a:gd name="T26" fmla="*/ 58 w 1017"/>
                <a:gd name="T27" fmla="*/ 1011 h 1018"/>
                <a:gd name="T28" fmla="*/ 76 w 1017"/>
                <a:gd name="T29" fmla="*/ 1016 h 1018"/>
                <a:gd name="T30" fmla="*/ 921 w 1017"/>
                <a:gd name="T31" fmla="*/ 1018 h 1018"/>
                <a:gd name="T32" fmla="*/ 941 w 1017"/>
                <a:gd name="T33" fmla="*/ 1016 h 1018"/>
                <a:gd name="T34" fmla="*/ 959 w 1017"/>
                <a:gd name="T35" fmla="*/ 1011 h 1018"/>
                <a:gd name="T36" fmla="*/ 969 w 1017"/>
                <a:gd name="T37" fmla="*/ 1006 h 1018"/>
                <a:gd name="T38" fmla="*/ 976 w 1017"/>
                <a:gd name="T39" fmla="*/ 1001 h 1018"/>
                <a:gd name="T40" fmla="*/ 995 w 1017"/>
                <a:gd name="T41" fmla="*/ 984 h 1018"/>
                <a:gd name="T42" fmla="*/ 1008 w 1017"/>
                <a:gd name="T43" fmla="*/ 961 h 1018"/>
                <a:gd name="T44" fmla="*/ 1014 w 1017"/>
                <a:gd name="T45" fmla="*/ 945 h 1018"/>
                <a:gd name="T46" fmla="*/ 1017 w 1017"/>
                <a:gd name="T47" fmla="*/ 932 h 1018"/>
                <a:gd name="T48" fmla="*/ 1017 w 1017"/>
                <a:gd name="T49" fmla="*/ 87 h 1018"/>
                <a:gd name="T50" fmla="*/ 1006 w 1017"/>
                <a:gd name="T51" fmla="*/ 51 h 1018"/>
                <a:gd name="T52" fmla="*/ 989 w 1017"/>
                <a:gd name="T53" fmla="*/ 29 h 1018"/>
                <a:gd name="T54" fmla="*/ 63 w 1017"/>
                <a:gd name="T55" fmla="*/ 199 h 1018"/>
                <a:gd name="T56" fmla="*/ 944 w 1017"/>
                <a:gd name="T57" fmla="*/ 945 h 1018"/>
                <a:gd name="T58" fmla="*/ 934 w 1017"/>
                <a:gd name="T59" fmla="*/ 952 h 1018"/>
                <a:gd name="T60" fmla="*/ 95 w 1017"/>
                <a:gd name="T61" fmla="*/ 955 h 1018"/>
                <a:gd name="T62" fmla="*/ 77 w 1017"/>
                <a:gd name="T63" fmla="*/ 949 h 1018"/>
                <a:gd name="T64" fmla="*/ 65 w 1017"/>
                <a:gd name="T65" fmla="*/ 935 h 1018"/>
                <a:gd name="T66" fmla="*/ 63 w 1017"/>
                <a:gd name="T67" fmla="*/ 923 h 1018"/>
                <a:gd name="T68" fmla="*/ 72 w 1017"/>
                <a:gd name="T69" fmla="*/ 900 h 1018"/>
                <a:gd name="T70" fmla="*/ 448 w 1017"/>
                <a:gd name="T71" fmla="*/ 584 h 1018"/>
                <a:gd name="T72" fmla="*/ 480 w 1017"/>
                <a:gd name="T73" fmla="*/ 601 h 1018"/>
                <a:gd name="T74" fmla="*/ 508 w 1017"/>
                <a:gd name="T75" fmla="*/ 605 h 1018"/>
                <a:gd name="T76" fmla="*/ 545 w 1017"/>
                <a:gd name="T77" fmla="*/ 598 h 1018"/>
                <a:gd name="T78" fmla="*/ 576 w 1017"/>
                <a:gd name="T79" fmla="*/ 577 h 1018"/>
                <a:gd name="T80" fmla="*/ 948 w 1017"/>
                <a:gd name="T81" fmla="*/ 905 h 1018"/>
                <a:gd name="T82" fmla="*/ 953 w 1017"/>
                <a:gd name="T83" fmla="*/ 923 h 1018"/>
                <a:gd name="T84" fmla="*/ 953 w 1017"/>
                <a:gd name="T85" fmla="*/ 820 h 1018"/>
                <a:gd name="T86" fmla="*/ 944 w 1017"/>
                <a:gd name="T87" fmla="*/ 118 h 1018"/>
                <a:gd name="T88" fmla="*/ 520 w 1017"/>
                <a:gd name="T89" fmla="*/ 539 h 1018"/>
                <a:gd name="T90" fmla="*/ 496 w 1017"/>
                <a:gd name="T91" fmla="*/ 539 h 1018"/>
                <a:gd name="T92" fmla="*/ 72 w 1017"/>
                <a:gd name="T93" fmla="*/ 118 h 1018"/>
                <a:gd name="T94" fmla="*/ 63 w 1017"/>
                <a:gd name="T95" fmla="*/ 95 h 1018"/>
                <a:gd name="T96" fmla="*/ 68 w 1017"/>
                <a:gd name="T97" fmla="*/ 78 h 1018"/>
                <a:gd name="T98" fmla="*/ 82 w 1017"/>
                <a:gd name="T99" fmla="*/ 66 h 1018"/>
                <a:gd name="T100" fmla="*/ 921 w 1017"/>
                <a:gd name="T101" fmla="*/ 64 h 1018"/>
                <a:gd name="T102" fmla="*/ 944 w 1017"/>
                <a:gd name="T103" fmla="*/ 73 h 1018"/>
                <a:gd name="T104" fmla="*/ 952 w 1017"/>
                <a:gd name="T105" fmla="*/ 90 h 1018"/>
                <a:gd name="T106" fmla="*/ 951 w 1017"/>
                <a:gd name="T107" fmla="*/ 10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1018">
                  <a:moveTo>
                    <a:pt x="989" y="29"/>
                  </a:moveTo>
                  <a:lnTo>
                    <a:pt x="989" y="29"/>
                  </a:lnTo>
                  <a:lnTo>
                    <a:pt x="982" y="22"/>
                  </a:lnTo>
                  <a:lnTo>
                    <a:pt x="975" y="16"/>
                  </a:lnTo>
                  <a:lnTo>
                    <a:pt x="966" y="12"/>
                  </a:lnTo>
                  <a:lnTo>
                    <a:pt x="958" y="7"/>
                  </a:lnTo>
                  <a:lnTo>
                    <a:pt x="949" y="4"/>
                  </a:lnTo>
                  <a:lnTo>
                    <a:pt x="941" y="2"/>
                  </a:lnTo>
                  <a:lnTo>
                    <a:pt x="931" y="1"/>
                  </a:lnTo>
                  <a:lnTo>
                    <a:pt x="921" y="0"/>
                  </a:lnTo>
                  <a:lnTo>
                    <a:pt x="95" y="0"/>
                  </a:lnTo>
                  <a:lnTo>
                    <a:pt x="95" y="0"/>
                  </a:lnTo>
                  <a:lnTo>
                    <a:pt x="85" y="1"/>
                  </a:lnTo>
                  <a:lnTo>
                    <a:pt x="76" y="2"/>
                  </a:lnTo>
                  <a:lnTo>
                    <a:pt x="67" y="4"/>
                  </a:lnTo>
                  <a:lnTo>
                    <a:pt x="58" y="7"/>
                  </a:lnTo>
                  <a:lnTo>
                    <a:pt x="50" y="12"/>
                  </a:lnTo>
                  <a:lnTo>
                    <a:pt x="41" y="16"/>
                  </a:lnTo>
                  <a:lnTo>
                    <a:pt x="34" y="22"/>
                  </a:lnTo>
                  <a:lnTo>
                    <a:pt x="28" y="29"/>
                  </a:lnTo>
                  <a:lnTo>
                    <a:pt x="28" y="29"/>
                  </a:lnTo>
                  <a:lnTo>
                    <a:pt x="21" y="35"/>
                  </a:lnTo>
                  <a:lnTo>
                    <a:pt x="15" y="43"/>
                  </a:lnTo>
                  <a:lnTo>
                    <a:pt x="10" y="51"/>
                  </a:lnTo>
                  <a:lnTo>
                    <a:pt x="6" y="59"/>
                  </a:lnTo>
                  <a:lnTo>
                    <a:pt x="3" y="69"/>
                  </a:lnTo>
                  <a:lnTo>
                    <a:pt x="1" y="77"/>
                  </a:lnTo>
                  <a:lnTo>
                    <a:pt x="0" y="87"/>
                  </a:lnTo>
                  <a:lnTo>
                    <a:pt x="0" y="95"/>
                  </a:lnTo>
                  <a:lnTo>
                    <a:pt x="0" y="923"/>
                  </a:lnTo>
                  <a:lnTo>
                    <a:pt x="0" y="923"/>
                  </a:lnTo>
                  <a:lnTo>
                    <a:pt x="0" y="932"/>
                  </a:lnTo>
                  <a:lnTo>
                    <a:pt x="1" y="942"/>
                  </a:lnTo>
                  <a:lnTo>
                    <a:pt x="1" y="942"/>
                  </a:lnTo>
                  <a:lnTo>
                    <a:pt x="2" y="945"/>
                  </a:lnTo>
                  <a:lnTo>
                    <a:pt x="2" y="945"/>
                  </a:lnTo>
                  <a:lnTo>
                    <a:pt x="4" y="953"/>
                  </a:lnTo>
                  <a:lnTo>
                    <a:pt x="7" y="960"/>
                  </a:lnTo>
                  <a:lnTo>
                    <a:pt x="7" y="960"/>
                  </a:lnTo>
                  <a:lnTo>
                    <a:pt x="7" y="961"/>
                  </a:lnTo>
                  <a:lnTo>
                    <a:pt x="7" y="961"/>
                  </a:lnTo>
                  <a:lnTo>
                    <a:pt x="11" y="969"/>
                  </a:lnTo>
                  <a:lnTo>
                    <a:pt x="16" y="976"/>
                  </a:lnTo>
                  <a:lnTo>
                    <a:pt x="21" y="984"/>
                  </a:lnTo>
                  <a:lnTo>
                    <a:pt x="28" y="990"/>
                  </a:lnTo>
                  <a:lnTo>
                    <a:pt x="28" y="990"/>
                  </a:lnTo>
                  <a:lnTo>
                    <a:pt x="34" y="996"/>
                  </a:lnTo>
                  <a:lnTo>
                    <a:pt x="40" y="1001"/>
                  </a:lnTo>
                  <a:lnTo>
                    <a:pt x="40" y="1001"/>
                  </a:lnTo>
                  <a:lnTo>
                    <a:pt x="41" y="1002"/>
                  </a:lnTo>
                  <a:lnTo>
                    <a:pt x="41" y="1002"/>
                  </a:lnTo>
                  <a:lnTo>
                    <a:pt x="48" y="1006"/>
                  </a:lnTo>
                  <a:lnTo>
                    <a:pt x="55" y="1010"/>
                  </a:lnTo>
                  <a:lnTo>
                    <a:pt x="55" y="1010"/>
                  </a:lnTo>
                  <a:lnTo>
                    <a:pt x="58" y="1011"/>
                  </a:lnTo>
                  <a:lnTo>
                    <a:pt x="58" y="1011"/>
                  </a:lnTo>
                  <a:lnTo>
                    <a:pt x="65" y="1013"/>
                  </a:lnTo>
                  <a:lnTo>
                    <a:pt x="72" y="1015"/>
                  </a:lnTo>
                  <a:lnTo>
                    <a:pt x="72" y="1015"/>
                  </a:lnTo>
                  <a:lnTo>
                    <a:pt x="76" y="1016"/>
                  </a:lnTo>
                  <a:lnTo>
                    <a:pt x="76" y="1016"/>
                  </a:lnTo>
                  <a:lnTo>
                    <a:pt x="85" y="1018"/>
                  </a:lnTo>
                  <a:lnTo>
                    <a:pt x="95" y="1018"/>
                  </a:lnTo>
                  <a:lnTo>
                    <a:pt x="921" y="1018"/>
                  </a:lnTo>
                  <a:lnTo>
                    <a:pt x="921" y="1018"/>
                  </a:lnTo>
                  <a:lnTo>
                    <a:pt x="931" y="1018"/>
                  </a:lnTo>
                  <a:lnTo>
                    <a:pt x="941" y="1016"/>
                  </a:lnTo>
                  <a:lnTo>
                    <a:pt x="941" y="1016"/>
                  </a:lnTo>
                  <a:lnTo>
                    <a:pt x="945" y="1015"/>
                  </a:lnTo>
                  <a:lnTo>
                    <a:pt x="945" y="1015"/>
                  </a:lnTo>
                  <a:lnTo>
                    <a:pt x="951" y="1013"/>
                  </a:lnTo>
                  <a:lnTo>
                    <a:pt x="959" y="1011"/>
                  </a:lnTo>
                  <a:lnTo>
                    <a:pt x="959" y="1011"/>
                  </a:lnTo>
                  <a:lnTo>
                    <a:pt x="961" y="1010"/>
                  </a:lnTo>
                  <a:lnTo>
                    <a:pt x="961" y="1010"/>
                  </a:lnTo>
                  <a:lnTo>
                    <a:pt x="969" y="1006"/>
                  </a:lnTo>
                  <a:lnTo>
                    <a:pt x="975" y="1002"/>
                  </a:lnTo>
                  <a:lnTo>
                    <a:pt x="975" y="1002"/>
                  </a:lnTo>
                  <a:lnTo>
                    <a:pt x="976" y="1001"/>
                  </a:lnTo>
                  <a:lnTo>
                    <a:pt x="976" y="1001"/>
                  </a:lnTo>
                  <a:lnTo>
                    <a:pt x="982" y="996"/>
                  </a:lnTo>
                  <a:lnTo>
                    <a:pt x="989" y="990"/>
                  </a:lnTo>
                  <a:lnTo>
                    <a:pt x="989" y="990"/>
                  </a:lnTo>
                  <a:lnTo>
                    <a:pt x="995" y="984"/>
                  </a:lnTo>
                  <a:lnTo>
                    <a:pt x="1001" y="976"/>
                  </a:lnTo>
                  <a:lnTo>
                    <a:pt x="1005" y="969"/>
                  </a:lnTo>
                  <a:lnTo>
                    <a:pt x="1008" y="961"/>
                  </a:lnTo>
                  <a:lnTo>
                    <a:pt x="1008" y="961"/>
                  </a:lnTo>
                  <a:lnTo>
                    <a:pt x="1009" y="960"/>
                  </a:lnTo>
                  <a:lnTo>
                    <a:pt x="1009" y="960"/>
                  </a:lnTo>
                  <a:lnTo>
                    <a:pt x="1013" y="953"/>
                  </a:lnTo>
                  <a:lnTo>
                    <a:pt x="1014" y="945"/>
                  </a:lnTo>
                  <a:lnTo>
                    <a:pt x="1014" y="945"/>
                  </a:lnTo>
                  <a:lnTo>
                    <a:pt x="1015" y="942"/>
                  </a:lnTo>
                  <a:lnTo>
                    <a:pt x="1015" y="942"/>
                  </a:lnTo>
                  <a:lnTo>
                    <a:pt x="1017" y="932"/>
                  </a:lnTo>
                  <a:lnTo>
                    <a:pt x="1017" y="923"/>
                  </a:lnTo>
                  <a:lnTo>
                    <a:pt x="1017" y="95"/>
                  </a:lnTo>
                  <a:lnTo>
                    <a:pt x="1017" y="95"/>
                  </a:lnTo>
                  <a:lnTo>
                    <a:pt x="1017" y="87"/>
                  </a:lnTo>
                  <a:lnTo>
                    <a:pt x="1015" y="77"/>
                  </a:lnTo>
                  <a:lnTo>
                    <a:pt x="1013" y="69"/>
                  </a:lnTo>
                  <a:lnTo>
                    <a:pt x="1009" y="59"/>
                  </a:lnTo>
                  <a:lnTo>
                    <a:pt x="1006" y="51"/>
                  </a:lnTo>
                  <a:lnTo>
                    <a:pt x="1001" y="43"/>
                  </a:lnTo>
                  <a:lnTo>
                    <a:pt x="995" y="35"/>
                  </a:lnTo>
                  <a:lnTo>
                    <a:pt x="989" y="29"/>
                  </a:lnTo>
                  <a:lnTo>
                    <a:pt x="989" y="29"/>
                  </a:lnTo>
                  <a:close/>
                  <a:moveTo>
                    <a:pt x="63" y="199"/>
                  </a:moveTo>
                  <a:lnTo>
                    <a:pt x="373" y="510"/>
                  </a:lnTo>
                  <a:lnTo>
                    <a:pt x="63" y="820"/>
                  </a:lnTo>
                  <a:lnTo>
                    <a:pt x="63" y="199"/>
                  </a:lnTo>
                  <a:close/>
                  <a:moveTo>
                    <a:pt x="951" y="935"/>
                  </a:moveTo>
                  <a:lnTo>
                    <a:pt x="951" y="935"/>
                  </a:lnTo>
                  <a:lnTo>
                    <a:pt x="948" y="941"/>
                  </a:lnTo>
                  <a:lnTo>
                    <a:pt x="944" y="945"/>
                  </a:lnTo>
                  <a:lnTo>
                    <a:pt x="944" y="945"/>
                  </a:lnTo>
                  <a:lnTo>
                    <a:pt x="940" y="949"/>
                  </a:lnTo>
                  <a:lnTo>
                    <a:pt x="934" y="952"/>
                  </a:lnTo>
                  <a:lnTo>
                    <a:pt x="934" y="952"/>
                  </a:lnTo>
                  <a:lnTo>
                    <a:pt x="928" y="954"/>
                  </a:lnTo>
                  <a:lnTo>
                    <a:pt x="921" y="955"/>
                  </a:lnTo>
                  <a:lnTo>
                    <a:pt x="95" y="955"/>
                  </a:lnTo>
                  <a:lnTo>
                    <a:pt x="95" y="955"/>
                  </a:lnTo>
                  <a:lnTo>
                    <a:pt x="89" y="954"/>
                  </a:lnTo>
                  <a:lnTo>
                    <a:pt x="82" y="952"/>
                  </a:lnTo>
                  <a:lnTo>
                    <a:pt x="82" y="952"/>
                  </a:lnTo>
                  <a:lnTo>
                    <a:pt x="77" y="949"/>
                  </a:lnTo>
                  <a:lnTo>
                    <a:pt x="73" y="945"/>
                  </a:lnTo>
                  <a:lnTo>
                    <a:pt x="73" y="945"/>
                  </a:lnTo>
                  <a:lnTo>
                    <a:pt x="68" y="941"/>
                  </a:lnTo>
                  <a:lnTo>
                    <a:pt x="65" y="935"/>
                  </a:lnTo>
                  <a:lnTo>
                    <a:pt x="65" y="935"/>
                  </a:lnTo>
                  <a:lnTo>
                    <a:pt x="63" y="929"/>
                  </a:lnTo>
                  <a:lnTo>
                    <a:pt x="63" y="923"/>
                  </a:lnTo>
                  <a:lnTo>
                    <a:pt x="63" y="923"/>
                  </a:lnTo>
                  <a:lnTo>
                    <a:pt x="63" y="916"/>
                  </a:lnTo>
                  <a:lnTo>
                    <a:pt x="65" y="911"/>
                  </a:lnTo>
                  <a:lnTo>
                    <a:pt x="68" y="905"/>
                  </a:lnTo>
                  <a:lnTo>
                    <a:pt x="72" y="900"/>
                  </a:lnTo>
                  <a:lnTo>
                    <a:pt x="418" y="555"/>
                  </a:lnTo>
                  <a:lnTo>
                    <a:pt x="441" y="577"/>
                  </a:lnTo>
                  <a:lnTo>
                    <a:pt x="441" y="577"/>
                  </a:lnTo>
                  <a:lnTo>
                    <a:pt x="448" y="584"/>
                  </a:lnTo>
                  <a:lnTo>
                    <a:pt x="456" y="589"/>
                  </a:lnTo>
                  <a:lnTo>
                    <a:pt x="463" y="593"/>
                  </a:lnTo>
                  <a:lnTo>
                    <a:pt x="472" y="598"/>
                  </a:lnTo>
                  <a:lnTo>
                    <a:pt x="480" y="601"/>
                  </a:lnTo>
                  <a:lnTo>
                    <a:pt x="489" y="603"/>
                  </a:lnTo>
                  <a:lnTo>
                    <a:pt x="499" y="604"/>
                  </a:lnTo>
                  <a:lnTo>
                    <a:pt x="508" y="605"/>
                  </a:lnTo>
                  <a:lnTo>
                    <a:pt x="508" y="605"/>
                  </a:lnTo>
                  <a:lnTo>
                    <a:pt x="518" y="604"/>
                  </a:lnTo>
                  <a:lnTo>
                    <a:pt x="526" y="603"/>
                  </a:lnTo>
                  <a:lnTo>
                    <a:pt x="536" y="601"/>
                  </a:lnTo>
                  <a:lnTo>
                    <a:pt x="545" y="598"/>
                  </a:lnTo>
                  <a:lnTo>
                    <a:pt x="553" y="593"/>
                  </a:lnTo>
                  <a:lnTo>
                    <a:pt x="561" y="589"/>
                  </a:lnTo>
                  <a:lnTo>
                    <a:pt x="568" y="584"/>
                  </a:lnTo>
                  <a:lnTo>
                    <a:pt x="576" y="577"/>
                  </a:lnTo>
                  <a:lnTo>
                    <a:pt x="598" y="555"/>
                  </a:lnTo>
                  <a:lnTo>
                    <a:pt x="944" y="900"/>
                  </a:lnTo>
                  <a:lnTo>
                    <a:pt x="944" y="900"/>
                  </a:lnTo>
                  <a:lnTo>
                    <a:pt x="948" y="905"/>
                  </a:lnTo>
                  <a:lnTo>
                    <a:pt x="951" y="911"/>
                  </a:lnTo>
                  <a:lnTo>
                    <a:pt x="952" y="916"/>
                  </a:lnTo>
                  <a:lnTo>
                    <a:pt x="953" y="923"/>
                  </a:lnTo>
                  <a:lnTo>
                    <a:pt x="953" y="923"/>
                  </a:lnTo>
                  <a:lnTo>
                    <a:pt x="952" y="929"/>
                  </a:lnTo>
                  <a:lnTo>
                    <a:pt x="951" y="935"/>
                  </a:lnTo>
                  <a:lnTo>
                    <a:pt x="951" y="935"/>
                  </a:lnTo>
                  <a:close/>
                  <a:moveTo>
                    <a:pt x="953" y="820"/>
                  </a:moveTo>
                  <a:lnTo>
                    <a:pt x="643" y="510"/>
                  </a:lnTo>
                  <a:lnTo>
                    <a:pt x="953" y="198"/>
                  </a:lnTo>
                  <a:lnTo>
                    <a:pt x="953" y="820"/>
                  </a:lnTo>
                  <a:close/>
                  <a:moveTo>
                    <a:pt x="944" y="118"/>
                  </a:moveTo>
                  <a:lnTo>
                    <a:pt x="531" y="532"/>
                  </a:lnTo>
                  <a:lnTo>
                    <a:pt x="531" y="532"/>
                  </a:lnTo>
                  <a:lnTo>
                    <a:pt x="525" y="535"/>
                  </a:lnTo>
                  <a:lnTo>
                    <a:pt x="520" y="539"/>
                  </a:lnTo>
                  <a:lnTo>
                    <a:pt x="515" y="541"/>
                  </a:lnTo>
                  <a:lnTo>
                    <a:pt x="508" y="541"/>
                  </a:lnTo>
                  <a:lnTo>
                    <a:pt x="502" y="541"/>
                  </a:lnTo>
                  <a:lnTo>
                    <a:pt x="496" y="539"/>
                  </a:lnTo>
                  <a:lnTo>
                    <a:pt x="490" y="535"/>
                  </a:lnTo>
                  <a:lnTo>
                    <a:pt x="486" y="532"/>
                  </a:lnTo>
                  <a:lnTo>
                    <a:pt x="72" y="118"/>
                  </a:lnTo>
                  <a:lnTo>
                    <a:pt x="72" y="118"/>
                  </a:lnTo>
                  <a:lnTo>
                    <a:pt x="68" y="114"/>
                  </a:lnTo>
                  <a:lnTo>
                    <a:pt x="65" y="108"/>
                  </a:lnTo>
                  <a:lnTo>
                    <a:pt x="63" y="102"/>
                  </a:lnTo>
                  <a:lnTo>
                    <a:pt x="63" y="95"/>
                  </a:lnTo>
                  <a:lnTo>
                    <a:pt x="63" y="95"/>
                  </a:lnTo>
                  <a:lnTo>
                    <a:pt x="63" y="90"/>
                  </a:lnTo>
                  <a:lnTo>
                    <a:pt x="65" y="84"/>
                  </a:lnTo>
                  <a:lnTo>
                    <a:pt x="68" y="78"/>
                  </a:lnTo>
                  <a:lnTo>
                    <a:pt x="73" y="73"/>
                  </a:lnTo>
                  <a:lnTo>
                    <a:pt x="73" y="73"/>
                  </a:lnTo>
                  <a:lnTo>
                    <a:pt x="77" y="70"/>
                  </a:lnTo>
                  <a:lnTo>
                    <a:pt x="82" y="66"/>
                  </a:lnTo>
                  <a:lnTo>
                    <a:pt x="89" y="64"/>
                  </a:lnTo>
                  <a:lnTo>
                    <a:pt x="95" y="64"/>
                  </a:lnTo>
                  <a:lnTo>
                    <a:pt x="921" y="64"/>
                  </a:lnTo>
                  <a:lnTo>
                    <a:pt x="921" y="64"/>
                  </a:lnTo>
                  <a:lnTo>
                    <a:pt x="928" y="64"/>
                  </a:lnTo>
                  <a:lnTo>
                    <a:pt x="934" y="66"/>
                  </a:lnTo>
                  <a:lnTo>
                    <a:pt x="940" y="70"/>
                  </a:lnTo>
                  <a:lnTo>
                    <a:pt x="944" y="73"/>
                  </a:lnTo>
                  <a:lnTo>
                    <a:pt x="944" y="73"/>
                  </a:lnTo>
                  <a:lnTo>
                    <a:pt x="948" y="78"/>
                  </a:lnTo>
                  <a:lnTo>
                    <a:pt x="951" y="84"/>
                  </a:lnTo>
                  <a:lnTo>
                    <a:pt x="952" y="90"/>
                  </a:lnTo>
                  <a:lnTo>
                    <a:pt x="953" y="95"/>
                  </a:lnTo>
                  <a:lnTo>
                    <a:pt x="953" y="95"/>
                  </a:lnTo>
                  <a:lnTo>
                    <a:pt x="952" y="102"/>
                  </a:lnTo>
                  <a:lnTo>
                    <a:pt x="951" y="108"/>
                  </a:lnTo>
                  <a:lnTo>
                    <a:pt x="948" y="114"/>
                  </a:lnTo>
                  <a:lnTo>
                    <a:pt x="944" y="118"/>
                  </a:lnTo>
                  <a:lnTo>
                    <a:pt x="944" y="1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2" name="Freeform 72"/>
            <p:cNvSpPr>
              <a:spLocks noEditPoints="1"/>
            </p:cNvSpPr>
            <p:nvPr/>
          </p:nvSpPr>
          <p:spPr bwMode="auto">
            <a:xfrm>
              <a:off x="2355548" y="4182382"/>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3" name="Freeform 73"/>
            <p:cNvSpPr>
              <a:spLocks noEditPoints="1"/>
            </p:cNvSpPr>
            <p:nvPr/>
          </p:nvSpPr>
          <p:spPr bwMode="auto">
            <a:xfrm>
              <a:off x="2355548" y="3536270"/>
              <a:ext cx="323850" cy="323850"/>
            </a:xfrm>
            <a:custGeom>
              <a:avLst/>
              <a:gdLst>
                <a:gd name="T0" fmla="*/ 201 w 1018"/>
                <a:gd name="T1" fmla="*/ 717 h 1018"/>
                <a:gd name="T2" fmla="*/ 161 w 1018"/>
                <a:gd name="T3" fmla="*/ 777 h 1018"/>
                <a:gd name="T4" fmla="*/ 170 w 1018"/>
                <a:gd name="T5" fmla="*/ 841 h 1018"/>
                <a:gd name="T6" fmla="*/ 226 w 1018"/>
                <a:gd name="T7" fmla="*/ 886 h 1018"/>
                <a:gd name="T8" fmla="*/ 292 w 1018"/>
                <a:gd name="T9" fmla="*/ 883 h 1018"/>
                <a:gd name="T10" fmla="*/ 342 w 1018"/>
                <a:gd name="T11" fmla="*/ 832 h 1018"/>
                <a:gd name="T12" fmla="*/ 345 w 1018"/>
                <a:gd name="T13" fmla="*/ 767 h 1018"/>
                <a:gd name="T14" fmla="*/ 300 w 1018"/>
                <a:gd name="T15" fmla="*/ 711 h 1018"/>
                <a:gd name="T16" fmla="*/ 254 w 1018"/>
                <a:gd name="T17" fmla="*/ 827 h 1018"/>
                <a:gd name="T18" fmla="*/ 223 w 1018"/>
                <a:gd name="T19" fmla="*/ 796 h 1018"/>
                <a:gd name="T20" fmla="*/ 249 w 1018"/>
                <a:gd name="T21" fmla="*/ 765 h 1018"/>
                <a:gd name="T22" fmla="*/ 284 w 1018"/>
                <a:gd name="T23" fmla="*/ 783 h 1018"/>
                <a:gd name="T24" fmla="*/ 272 w 1018"/>
                <a:gd name="T25" fmla="*/ 822 h 1018"/>
                <a:gd name="T26" fmla="*/ 330 w 1018"/>
                <a:gd name="T27" fmla="*/ 130 h 1018"/>
                <a:gd name="T28" fmla="*/ 168 w 1018"/>
                <a:gd name="T29" fmla="*/ 137 h 1018"/>
                <a:gd name="T30" fmla="*/ 127 w 1018"/>
                <a:gd name="T31" fmla="*/ 541 h 1018"/>
                <a:gd name="T32" fmla="*/ 179 w 1018"/>
                <a:gd name="T33" fmla="*/ 602 h 1018"/>
                <a:gd name="T34" fmla="*/ 341 w 1018"/>
                <a:gd name="T35" fmla="*/ 595 h 1018"/>
                <a:gd name="T36" fmla="*/ 382 w 1018"/>
                <a:gd name="T37" fmla="*/ 191 h 1018"/>
                <a:gd name="T38" fmla="*/ 204 w 1018"/>
                <a:gd name="T39" fmla="*/ 541 h 1018"/>
                <a:gd name="T40" fmla="*/ 286 w 1018"/>
                <a:gd name="T41" fmla="*/ 191 h 1018"/>
                <a:gd name="T42" fmla="*/ 735 w 1018"/>
                <a:gd name="T43" fmla="*/ 705 h 1018"/>
                <a:gd name="T44" fmla="*/ 680 w 1018"/>
                <a:gd name="T45" fmla="*/ 750 h 1018"/>
                <a:gd name="T46" fmla="*/ 670 w 1018"/>
                <a:gd name="T47" fmla="*/ 814 h 1018"/>
                <a:gd name="T48" fmla="*/ 710 w 1018"/>
                <a:gd name="T49" fmla="*/ 874 h 1018"/>
                <a:gd name="T50" fmla="*/ 773 w 1018"/>
                <a:gd name="T51" fmla="*/ 890 h 1018"/>
                <a:gd name="T52" fmla="*/ 837 w 1018"/>
                <a:gd name="T53" fmla="*/ 856 h 1018"/>
                <a:gd name="T54" fmla="*/ 859 w 1018"/>
                <a:gd name="T55" fmla="*/ 796 h 1018"/>
                <a:gd name="T56" fmla="*/ 831 w 1018"/>
                <a:gd name="T57" fmla="*/ 728 h 1018"/>
                <a:gd name="T58" fmla="*/ 764 w 1018"/>
                <a:gd name="T59" fmla="*/ 701 h 1018"/>
                <a:gd name="T60" fmla="*/ 737 w 1018"/>
                <a:gd name="T61" fmla="*/ 813 h 1018"/>
                <a:gd name="T62" fmla="*/ 741 w 1018"/>
                <a:gd name="T63" fmla="*/ 773 h 1018"/>
                <a:gd name="T64" fmla="*/ 781 w 1018"/>
                <a:gd name="T65" fmla="*/ 769 h 1018"/>
                <a:gd name="T66" fmla="*/ 793 w 1018"/>
                <a:gd name="T67" fmla="*/ 808 h 1018"/>
                <a:gd name="T68" fmla="*/ 955 w 1018"/>
                <a:gd name="T69" fmla="*/ 0 h 1018"/>
                <a:gd name="T70" fmla="*/ 520 w 1018"/>
                <a:gd name="T71" fmla="*/ 29 h 1018"/>
                <a:gd name="T72" fmla="*/ 504 w 1018"/>
                <a:gd name="T73" fmla="*/ 40 h 1018"/>
                <a:gd name="T74" fmla="*/ 64 w 1018"/>
                <a:gd name="T75" fmla="*/ 0 h 1018"/>
                <a:gd name="T76" fmla="*/ 5 w 1018"/>
                <a:gd name="T77" fmla="*/ 40 h 1018"/>
                <a:gd name="T78" fmla="*/ 5 w 1018"/>
                <a:gd name="T79" fmla="*/ 979 h 1018"/>
                <a:gd name="T80" fmla="*/ 445 w 1018"/>
                <a:gd name="T81" fmla="*/ 1018 h 1018"/>
                <a:gd name="T82" fmla="*/ 504 w 1018"/>
                <a:gd name="T83" fmla="*/ 979 h 1018"/>
                <a:gd name="T84" fmla="*/ 520 w 1018"/>
                <a:gd name="T85" fmla="*/ 990 h 1018"/>
                <a:gd name="T86" fmla="*/ 955 w 1018"/>
                <a:gd name="T87" fmla="*/ 1018 h 1018"/>
                <a:gd name="T88" fmla="*/ 1017 w 1018"/>
                <a:gd name="T89" fmla="*/ 968 h 1018"/>
                <a:gd name="T90" fmla="*/ 1007 w 1018"/>
                <a:gd name="T91" fmla="*/ 29 h 1018"/>
                <a:gd name="T92" fmla="*/ 64 w 1018"/>
                <a:gd name="T93" fmla="*/ 955 h 1018"/>
                <a:gd name="T94" fmla="*/ 955 w 1018"/>
                <a:gd name="T95" fmla="*/ 955 h 1018"/>
                <a:gd name="T96" fmla="*/ 699 w 1018"/>
                <a:gd name="T97" fmla="*/ 128 h 1018"/>
                <a:gd name="T98" fmla="*/ 641 w 1018"/>
                <a:gd name="T99" fmla="*/ 174 h 1018"/>
                <a:gd name="T100" fmla="*/ 641 w 1018"/>
                <a:gd name="T101" fmla="*/ 559 h 1018"/>
                <a:gd name="T102" fmla="*/ 827 w 1018"/>
                <a:gd name="T103" fmla="*/ 605 h 1018"/>
                <a:gd name="T104" fmla="*/ 885 w 1018"/>
                <a:gd name="T105" fmla="*/ 559 h 1018"/>
                <a:gd name="T106" fmla="*/ 885 w 1018"/>
                <a:gd name="T107" fmla="*/ 174 h 1018"/>
                <a:gd name="T108" fmla="*/ 713 w 1018"/>
                <a:gd name="T109" fmla="*/ 191 h 1018"/>
                <a:gd name="T110" fmla="*/ 827 w 1018"/>
                <a:gd name="T111" fmla="*/ 52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8">
                  <a:moveTo>
                    <a:pt x="254" y="701"/>
                  </a:moveTo>
                  <a:lnTo>
                    <a:pt x="254" y="701"/>
                  </a:lnTo>
                  <a:lnTo>
                    <a:pt x="244" y="701"/>
                  </a:lnTo>
                  <a:lnTo>
                    <a:pt x="236" y="702"/>
                  </a:lnTo>
                  <a:lnTo>
                    <a:pt x="226" y="705"/>
                  </a:lnTo>
                  <a:lnTo>
                    <a:pt x="218" y="708"/>
                  </a:lnTo>
                  <a:lnTo>
                    <a:pt x="209" y="711"/>
                  </a:lnTo>
                  <a:lnTo>
                    <a:pt x="201" y="717"/>
                  </a:lnTo>
                  <a:lnTo>
                    <a:pt x="194" y="722"/>
                  </a:lnTo>
                  <a:lnTo>
                    <a:pt x="188" y="728"/>
                  </a:lnTo>
                  <a:lnTo>
                    <a:pt x="181" y="735"/>
                  </a:lnTo>
                  <a:lnTo>
                    <a:pt x="176" y="742"/>
                  </a:lnTo>
                  <a:lnTo>
                    <a:pt x="170" y="750"/>
                  </a:lnTo>
                  <a:lnTo>
                    <a:pt x="167" y="758"/>
                  </a:lnTo>
                  <a:lnTo>
                    <a:pt x="164" y="767"/>
                  </a:lnTo>
                  <a:lnTo>
                    <a:pt x="161" y="777"/>
                  </a:lnTo>
                  <a:lnTo>
                    <a:pt x="160" y="785"/>
                  </a:lnTo>
                  <a:lnTo>
                    <a:pt x="160" y="796"/>
                  </a:lnTo>
                  <a:lnTo>
                    <a:pt x="160" y="796"/>
                  </a:lnTo>
                  <a:lnTo>
                    <a:pt x="160" y="806"/>
                  </a:lnTo>
                  <a:lnTo>
                    <a:pt x="161" y="814"/>
                  </a:lnTo>
                  <a:lnTo>
                    <a:pt x="164" y="824"/>
                  </a:lnTo>
                  <a:lnTo>
                    <a:pt x="167" y="832"/>
                  </a:lnTo>
                  <a:lnTo>
                    <a:pt x="170" y="841"/>
                  </a:lnTo>
                  <a:lnTo>
                    <a:pt x="176" y="849"/>
                  </a:lnTo>
                  <a:lnTo>
                    <a:pt x="181" y="856"/>
                  </a:lnTo>
                  <a:lnTo>
                    <a:pt x="188" y="863"/>
                  </a:lnTo>
                  <a:lnTo>
                    <a:pt x="194" y="869"/>
                  </a:lnTo>
                  <a:lnTo>
                    <a:pt x="201" y="874"/>
                  </a:lnTo>
                  <a:lnTo>
                    <a:pt x="209" y="880"/>
                  </a:lnTo>
                  <a:lnTo>
                    <a:pt x="218" y="883"/>
                  </a:lnTo>
                  <a:lnTo>
                    <a:pt x="226" y="886"/>
                  </a:lnTo>
                  <a:lnTo>
                    <a:pt x="236" y="889"/>
                  </a:lnTo>
                  <a:lnTo>
                    <a:pt x="244" y="890"/>
                  </a:lnTo>
                  <a:lnTo>
                    <a:pt x="254" y="890"/>
                  </a:lnTo>
                  <a:lnTo>
                    <a:pt x="254" y="890"/>
                  </a:lnTo>
                  <a:lnTo>
                    <a:pt x="265" y="890"/>
                  </a:lnTo>
                  <a:lnTo>
                    <a:pt x="273" y="889"/>
                  </a:lnTo>
                  <a:lnTo>
                    <a:pt x="283" y="886"/>
                  </a:lnTo>
                  <a:lnTo>
                    <a:pt x="292" y="883"/>
                  </a:lnTo>
                  <a:lnTo>
                    <a:pt x="300" y="880"/>
                  </a:lnTo>
                  <a:lnTo>
                    <a:pt x="308" y="874"/>
                  </a:lnTo>
                  <a:lnTo>
                    <a:pt x="315" y="869"/>
                  </a:lnTo>
                  <a:lnTo>
                    <a:pt x="322" y="863"/>
                  </a:lnTo>
                  <a:lnTo>
                    <a:pt x="328" y="856"/>
                  </a:lnTo>
                  <a:lnTo>
                    <a:pt x="333" y="849"/>
                  </a:lnTo>
                  <a:lnTo>
                    <a:pt x="339" y="841"/>
                  </a:lnTo>
                  <a:lnTo>
                    <a:pt x="342" y="832"/>
                  </a:lnTo>
                  <a:lnTo>
                    <a:pt x="345" y="824"/>
                  </a:lnTo>
                  <a:lnTo>
                    <a:pt x="348" y="814"/>
                  </a:lnTo>
                  <a:lnTo>
                    <a:pt x="350" y="806"/>
                  </a:lnTo>
                  <a:lnTo>
                    <a:pt x="350" y="796"/>
                  </a:lnTo>
                  <a:lnTo>
                    <a:pt x="350" y="796"/>
                  </a:lnTo>
                  <a:lnTo>
                    <a:pt x="350" y="785"/>
                  </a:lnTo>
                  <a:lnTo>
                    <a:pt x="348" y="777"/>
                  </a:lnTo>
                  <a:lnTo>
                    <a:pt x="345" y="767"/>
                  </a:lnTo>
                  <a:lnTo>
                    <a:pt x="342" y="758"/>
                  </a:lnTo>
                  <a:lnTo>
                    <a:pt x="339" y="750"/>
                  </a:lnTo>
                  <a:lnTo>
                    <a:pt x="333" y="742"/>
                  </a:lnTo>
                  <a:lnTo>
                    <a:pt x="328" y="735"/>
                  </a:lnTo>
                  <a:lnTo>
                    <a:pt x="322" y="728"/>
                  </a:lnTo>
                  <a:lnTo>
                    <a:pt x="315" y="722"/>
                  </a:lnTo>
                  <a:lnTo>
                    <a:pt x="308" y="717"/>
                  </a:lnTo>
                  <a:lnTo>
                    <a:pt x="300" y="711"/>
                  </a:lnTo>
                  <a:lnTo>
                    <a:pt x="292" y="708"/>
                  </a:lnTo>
                  <a:lnTo>
                    <a:pt x="283" y="705"/>
                  </a:lnTo>
                  <a:lnTo>
                    <a:pt x="273" y="702"/>
                  </a:lnTo>
                  <a:lnTo>
                    <a:pt x="265" y="701"/>
                  </a:lnTo>
                  <a:lnTo>
                    <a:pt x="254" y="701"/>
                  </a:lnTo>
                  <a:lnTo>
                    <a:pt x="254" y="701"/>
                  </a:lnTo>
                  <a:close/>
                  <a:moveTo>
                    <a:pt x="254" y="827"/>
                  </a:moveTo>
                  <a:lnTo>
                    <a:pt x="254" y="827"/>
                  </a:lnTo>
                  <a:lnTo>
                    <a:pt x="249" y="827"/>
                  </a:lnTo>
                  <a:lnTo>
                    <a:pt x="242" y="825"/>
                  </a:lnTo>
                  <a:lnTo>
                    <a:pt x="237" y="822"/>
                  </a:lnTo>
                  <a:lnTo>
                    <a:pt x="233" y="819"/>
                  </a:lnTo>
                  <a:lnTo>
                    <a:pt x="228" y="813"/>
                  </a:lnTo>
                  <a:lnTo>
                    <a:pt x="225" y="808"/>
                  </a:lnTo>
                  <a:lnTo>
                    <a:pt x="223" y="802"/>
                  </a:lnTo>
                  <a:lnTo>
                    <a:pt x="223" y="796"/>
                  </a:lnTo>
                  <a:lnTo>
                    <a:pt x="223" y="796"/>
                  </a:lnTo>
                  <a:lnTo>
                    <a:pt x="223" y="790"/>
                  </a:lnTo>
                  <a:lnTo>
                    <a:pt x="225" y="783"/>
                  </a:lnTo>
                  <a:lnTo>
                    <a:pt x="228" y="778"/>
                  </a:lnTo>
                  <a:lnTo>
                    <a:pt x="233" y="773"/>
                  </a:lnTo>
                  <a:lnTo>
                    <a:pt x="237" y="769"/>
                  </a:lnTo>
                  <a:lnTo>
                    <a:pt x="242" y="766"/>
                  </a:lnTo>
                  <a:lnTo>
                    <a:pt x="249" y="765"/>
                  </a:lnTo>
                  <a:lnTo>
                    <a:pt x="254" y="764"/>
                  </a:lnTo>
                  <a:lnTo>
                    <a:pt x="254" y="764"/>
                  </a:lnTo>
                  <a:lnTo>
                    <a:pt x="261" y="765"/>
                  </a:lnTo>
                  <a:lnTo>
                    <a:pt x="267" y="766"/>
                  </a:lnTo>
                  <a:lnTo>
                    <a:pt x="272" y="769"/>
                  </a:lnTo>
                  <a:lnTo>
                    <a:pt x="277" y="773"/>
                  </a:lnTo>
                  <a:lnTo>
                    <a:pt x="281" y="778"/>
                  </a:lnTo>
                  <a:lnTo>
                    <a:pt x="284" y="783"/>
                  </a:lnTo>
                  <a:lnTo>
                    <a:pt x="286" y="790"/>
                  </a:lnTo>
                  <a:lnTo>
                    <a:pt x="286" y="796"/>
                  </a:lnTo>
                  <a:lnTo>
                    <a:pt x="286" y="796"/>
                  </a:lnTo>
                  <a:lnTo>
                    <a:pt x="286" y="802"/>
                  </a:lnTo>
                  <a:lnTo>
                    <a:pt x="284" y="808"/>
                  </a:lnTo>
                  <a:lnTo>
                    <a:pt x="281" y="813"/>
                  </a:lnTo>
                  <a:lnTo>
                    <a:pt x="277" y="819"/>
                  </a:lnTo>
                  <a:lnTo>
                    <a:pt x="272" y="822"/>
                  </a:lnTo>
                  <a:lnTo>
                    <a:pt x="267" y="825"/>
                  </a:lnTo>
                  <a:lnTo>
                    <a:pt x="261" y="827"/>
                  </a:lnTo>
                  <a:lnTo>
                    <a:pt x="254" y="827"/>
                  </a:lnTo>
                  <a:lnTo>
                    <a:pt x="254" y="827"/>
                  </a:lnTo>
                  <a:close/>
                  <a:moveTo>
                    <a:pt x="341" y="137"/>
                  </a:moveTo>
                  <a:lnTo>
                    <a:pt x="341" y="137"/>
                  </a:lnTo>
                  <a:lnTo>
                    <a:pt x="336" y="133"/>
                  </a:lnTo>
                  <a:lnTo>
                    <a:pt x="330" y="130"/>
                  </a:lnTo>
                  <a:lnTo>
                    <a:pt x="325" y="129"/>
                  </a:lnTo>
                  <a:lnTo>
                    <a:pt x="318" y="128"/>
                  </a:lnTo>
                  <a:lnTo>
                    <a:pt x="191" y="128"/>
                  </a:lnTo>
                  <a:lnTo>
                    <a:pt x="191" y="128"/>
                  </a:lnTo>
                  <a:lnTo>
                    <a:pt x="184" y="129"/>
                  </a:lnTo>
                  <a:lnTo>
                    <a:pt x="179" y="130"/>
                  </a:lnTo>
                  <a:lnTo>
                    <a:pt x="174" y="133"/>
                  </a:lnTo>
                  <a:lnTo>
                    <a:pt x="168" y="137"/>
                  </a:lnTo>
                  <a:lnTo>
                    <a:pt x="137" y="168"/>
                  </a:lnTo>
                  <a:lnTo>
                    <a:pt x="137" y="168"/>
                  </a:lnTo>
                  <a:lnTo>
                    <a:pt x="133" y="174"/>
                  </a:lnTo>
                  <a:lnTo>
                    <a:pt x="130" y="179"/>
                  </a:lnTo>
                  <a:lnTo>
                    <a:pt x="127" y="186"/>
                  </a:lnTo>
                  <a:lnTo>
                    <a:pt x="127" y="191"/>
                  </a:lnTo>
                  <a:lnTo>
                    <a:pt x="127" y="541"/>
                  </a:lnTo>
                  <a:lnTo>
                    <a:pt x="127" y="541"/>
                  </a:lnTo>
                  <a:lnTo>
                    <a:pt x="127" y="547"/>
                  </a:lnTo>
                  <a:lnTo>
                    <a:pt x="130" y="554"/>
                  </a:lnTo>
                  <a:lnTo>
                    <a:pt x="133" y="559"/>
                  </a:lnTo>
                  <a:lnTo>
                    <a:pt x="137" y="563"/>
                  </a:lnTo>
                  <a:lnTo>
                    <a:pt x="168" y="595"/>
                  </a:lnTo>
                  <a:lnTo>
                    <a:pt x="168" y="595"/>
                  </a:lnTo>
                  <a:lnTo>
                    <a:pt x="174" y="600"/>
                  </a:lnTo>
                  <a:lnTo>
                    <a:pt x="179" y="602"/>
                  </a:lnTo>
                  <a:lnTo>
                    <a:pt x="184" y="604"/>
                  </a:lnTo>
                  <a:lnTo>
                    <a:pt x="191" y="605"/>
                  </a:lnTo>
                  <a:lnTo>
                    <a:pt x="318" y="605"/>
                  </a:lnTo>
                  <a:lnTo>
                    <a:pt x="318" y="605"/>
                  </a:lnTo>
                  <a:lnTo>
                    <a:pt x="325" y="604"/>
                  </a:lnTo>
                  <a:lnTo>
                    <a:pt x="330" y="602"/>
                  </a:lnTo>
                  <a:lnTo>
                    <a:pt x="336" y="600"/>
                  </a:lnTo>
                  <a:lnTo>
                    <a:pt x="341" y="595"/>
                  </a:lnTo>
                  <a:lnTo>
                    <a:pt x="372" y="563"/>
                  </a:lnTo>
                  <a:lnTo>
                    <a:pt x="372" y="563"/>
                  </a:lnTo>
                  <a:lnTo>
                    <a:pt x="376" y="559"/>
                  </a:lnTo>
                  <a:lnTo>
                    <a:pt x="380" y="554"/>
                  </a:lnTo>
                  <a:lnTo>
                    <a:pt x="381" y="547"/>
                  </a:lnTo>
                  <a:lnTo>
                    <a:pt x="382" y="541"/>
                  </a:lnTo>
                  <a:lnTo>
                    <a:pt x="382" y="191"/>
                  </a:lnTo>
                  <a:lnTo>
                    <a:pt x="382" y="191"/>
                  </a:lnTo>
                  <a:lnTo>
                    <a:pt x="381" y="186"/>
                  </a:lnTo>
                  <a:lnTo>
                    <a:pt x="380" y="179"/>
                  </a:lnTo>
                  <a:lnTo>
                    <a:pt x="376" y="174"/>
                  </a:lnTo>
                  <a:lnTo>
                    <a:pt x="372" y="168"/>
                  </a:lnTo>
                  <a:lnTo>
                    <a:pt x="341" y="137"/>
                  </a:lnTo>
                  <a:close/>
                  <a:moveTo>
                    <a:pt x="318" y="528"/>
                  </a:moveTo>
                  <a:lnTo>
                    <a:pt x="306" y="541"/>
                  </a:lnTo>
                  <a:lnTo>
                    <a:pt x="204" y="541"/>
                  </a:lnTo>
                  <a:lnTo>
                    <a:pt x="191" y="528"/>
                  </a:lnTo>
                  <a:lnTo>
                    <a:pt x="191" y="205"/>
                  </a:lnTo>
                  <a:lnTo>
                    <a:pt x="204" y="191"/>
                  </a:lnTo>
                  <a:lnTo>
                    <a:pt x="223" y="191"/>
                  </a:lnTo>
                  <a:lnTo>
                    <a:pt x="223" y="319"/>
                  </a:lnTo>
                  <a:lnTo>
                    <a:pt x="254" y="286"/>
                  </a:lnTo>
                  <a:lnTo>
                    <a:pt x="286" y="319"/>
                  </a:lnTo>
                  <a:lnTo>
                    <a:pt x="286" y="191"/>
                  </a:lnTo>
                  <a:lnTo>
                    <a:pt x="306" y="191"/>
                  </a:lnTo>
                  <a:lnTo>
                    <a:pt x="318" y="205"/>
                  </a:lnTo>
                  <a:lnTo>
                    <a:pt x="318" y="528"/>
                  </a:lnTo>
                  <a:close/>
                  <a:moveTo>
                    <a:pt x="764" y="701"/>
                  </a:moveTo>
                  <a:lnTo>
                    <a:pt x="764" y="701"/>
                  </a:lnTo>
                  <a:lnTo>
                    <a:pt x="754" y="701"/>
                  </a:lnTo>
                  <a:lnTo>
                    <a:pt x="744" y="702"/>
                  </a:lnTo>
                  <a:lnTo>
                    <a:pt x="735" y="705"/>
                  </a:lnTo>
                  <a:lnTo>
                    <a:pt x="726" y="708"/>
                  </a:lnTo>
                  <a:lnTo>
                    <a:pt x="718" y="711"/>
                  </a:lnTo>
                  <a:lnTo>
                    <a:pt x="710" y="717"/>
                  </a:lnTo>
                  <a:lnTo>
                    <a:pt x="703" y="722"/>
                  </a:lnTo>
                  <a:lnTo>
                    <a:pt x="696" y="728"/>
                  </a:lnTo>
                  <a:lnTo>
                    <a:pt x="690" y="735"/>
                  </a:lnTo>
                  <a:lnTo>
                    <a:pt x="684" y="742"/>
                  </a:lnTo>
                  <a:lnTo>
                    <a:pt x="680" y="750"/>
                  </a:lnTo>
                  <a:lnTo>
                    <a:pt x="676" y="758"/>
                  </a:lnTo>
                  <a:lnTo>
                    <a:pt x="673" y="767"/>
                  </a:lnTo>
                  <a:lnTo>
                    <a:pt x="670" y="777"/>
                  </a:lnTo>
                  <a:lnTo>
                    <a:pt x="668" y="785"/>
                  </a:lnTo>
                  <a:lnTo>
                    <a:pt x="668" y="796"/>
                  </a:lnTo>
                  <a:lnTo>
                    <a:pt x="668" y="796"/>
                  </a:lnTo>
                  <a:lnTo>
                    <a:pt x="668" y="806"/>
                  </a:lnTo>
                  <a:lnTo>
                    <a:pt x="670" y="814"/>
                  </a:lnTo>
                  <a:lnTo>
                    <a:pt x="673" y="824"/>
                  </a:lnTo>
                  <a:lnTo>
                    <a:pt x="676" y="832"/>
                  </a:lnTo>
                  <a:lnTo>
                    <a:pt x="680" y="841"/>
                  </a:lnTo>
                  <a:lnTo>
                    <a:pt x="684" y="849"/>
                  </a:lnTo>
                  <a:lnTo>
                    <a:pt x="690" y="856"/>
                  </a:lnTo>
                  <a:lnTo>
                    <a:pt x="696" y="863"/>
                  </a:lnTo>
                  <a:lnTo>
                    <a:pt x="703" y="869"/>
                  </a:lnTo>
                  <a:lnTo>
                    <a:pt x="710" y="874"/>
                  </a:lnTo>
                  <a:lnTo>
                    <a:pt x="718" y="880"/>
                  </a:lnTo>
                  <a:lnTo>
                    <a:pt x="726" y="883"/>
                  </a:lnTo>
                  <a:lnTo>
                    <a:pt x="735" y="886"/>
                  </a:lnTo>
                  <a:lnTo>
                    <a:pt x="744" y="889"/>
                  </a:lnTo>
                  <a:lnTo>
                    <a:pt x="754" y="890"/>
                  </a:lnTo>
                  <a:lnTo>
                    <a:pt x="764" y="890"/>
                  </a:lnTo>
                  <a:lnTo>
                    <a:pt x="764" y="890"/>
                  </a:lnTo>
                  <a:lnTo>
                    <a:pt x="773" y="890"/>
                  </a:lnTo>
                  <a:lnTo>
                    <a:pt x="783" y="889"/>
                  </a:lnTo>
                  <a:lnTo>
                    <a:pt x="792" y="886"/>
                  </a:lnTo>
                  <a:lnTo>
                    <a:pt x="800" y="883"/>
                  </a:lnTo>
                  <a:lnTo>
                    <a:pt x="809" y="880"/>
                  </a:lnTo>
                  <a:lnTo>
                    <a:pt x="816" y="874"/>
                  </a:lnTo>
                  <a:lnTo>
                    <a:pt x="824" y="869"/>
                  </a:lnTo>
                  <a:lnTo>
                    <a:pt x="831" y="863"/>
                  </a:lnTo>
                  <a:lnTo>
                    <a:pt x="837" y="856"/>
                  </a:lnTo>
                  <a:lnTo>
                    <a:pt x="842" y="849"/>
                  </a:lnTo>
                  <a:lnTo>
                    <a:pt x="847" y="841"/>
                  </a:lnTo>
                  <a:lnTo>
                    <a:pt x="852" y="832"/>
                  </a:lnTo>
                  <a:lnTo>
                    <a:pt x="855" y="824"/>
                  </a:lnTo>
                  <a:lnTo>
                    <a:pt x="857" y="814"/>
                  </a:lnTo>
                  <a:lnTo>
                    <a:pt x="858" y="806"/>
                  </a:lnTo>
                  <a:lnTo>
                    <a:pt x="859" y="796"/>
                  </a:lnTo>
                  <a:lnTo>
                    <a:pt x="859" y="796"/>
                  </a:lnTo>
                  <a:lnTo>
                    <a:pt x="858" y="785"/>
                  </a:lnTo>
                  <a:lnTo>
                    <a:pt x="857" y="777"/>
                  </a:lnTo>
                  <a:lnTo>
                    <a:pt x="855" y="767"/>
                  </a:lnTo>
                  <a:lnTo>
                    <a:pt x="852" y="758"/>
                  </a:lnTo>
                  <a:lnTo>
                    <a:pt x="847" y="750"/>
                  </a:lnTo>
                  <a:lnTo>
                    <a:pt x="842" y="742"/>
                  </a:lnTo>
                  <a:lnTo>
                    <a:pt x="837" y="735"/>
                  </a:lnTo>
                  <a:lnTo>
                    <a:pt x="831" y="728"/>
                  </a:lnTo>
                  <a:lnTo>
                    <a:pt x="824" y="722"/>
                  </a:lnTo>
                  <a:lnTo>
                    <a:pt x="816" y="717"/>
                  </a:lnTo>
                  <a:lnTo>
                    <a:pt x="809" y="711"/>
                  </a:lnTo>
                  <a:lnTo>
                    <a:pt x="800" y="708"/>
                  </a:lnTo>
                  <a:lnTo>
                    <a:pt x="792" y="705"/>
                  </a:lnTo>
                  <a:lnTo>
                    <a:pt x="783" y="702"/>
                  </a:lnTo>
                  <a:lnTo>
                    <a:pt x="773" y="701"/>
                  </a:lnTo>
                  <a:lnTo>
                    <a:pt x="764" y="701"/>
                  </a:lnTo>
                  <a:lnTo>
                    <a:pt x="764" y="701"/>
                  </a:lnTo>
                  <a:close/>
                  <a:moveTo>
                    <a:pt x="764" y="827"/>
                  </a:moveTo>
                  <a:lnTo>
                    <a:pt x="764" y="827"/>
                  </a:lnTo>
                  <a:lnTo>
                    <a:pt x="757" y="827"/>
                  </a:lnTo>
                  <a:lnTo>
                    <a:pt x="751" y="825"/>
                  </a:lnTo>
                  <a:lnTo>
                    <a:pt x="745" y="822"/>
                  </a:lnTo>
                  <a:lnTo>
                    <a:pt x="741" y="819"/>
                  </a:lnTo>
                  <a:lnTo>
                    <a:pt x="737" y="813"/>
                  </a:lnTo>
                  <a:lnTo>
                    <a:pt x="734" y="808"/>
                  </a:lnTo>
                  <a:lnTo>
                    <a:pt x="733" y="802"/>
                  </a:lnTo>
                  <a:lnTo>
                    <a:pt x="732" y="796"/>
                  </a:lnTo>
                  <a:lnTo>
                    <a:pt x="732" y="796"/>
                  </a:lnTo>
                  <a:lnTo>
                    <a:pt x="733" y="790"/>
                  </a:lnTo>
                  <a:lnTo>
                    <a:pt x="734" y="783"/>
                  </a:lnTo>
                  <a:lnTo>
                    <a:pt x="737" y="778"/>
                  </a:lnTo>
                  <a:lnTo>
                    <a:pt x="741" y="773"/>
                  </a:lnTo>
                  <a:lnTo>
                    <a:pt x="745" y="769"/>
                  </a:lnTo>
                  <a:lnTo>
                    <a:pt x="751" y="766"/>
                  </a:lnTo>
                  <a:lnTo>
                    <a:pt x="757" y="765"/>
                  </a:lnTo>
                  <a:lnTo>
                    <a:pt x="764" y="764"/>
                  </a:lnTo>
                  <a:lnTo>
                    <a:pt x="764" y="764"/>
                  </a:lnTo>
                  <a:lnTo>
                    <a:pt x="770" y="765"/>
                  </a:lnTo>
                  <a:lnTo>
                    <a:pt x="776" y="766"/>
                  </a:lnTo>
                  <a:lnTo>
                    <a:pt x="781" y="769"/>
                  </a:lnTo>
                  <a:lnTo>
                    <a:pt x="786" y="773"/>
                  </a:lnTo>
                  <a:lnTo>
                    <a:pt x="789" y="778"/>
                  </a:lnTo>
                  <a:lnTo>
                    <a:pt x="793" y="783"/>
                  </a:lnTo>
                  <a:lnTo>
                    <a:pt x="795" y="790"/>
                  </a:lnTo>
                  <a:lnTo>
                    <a:pt x="795" y="796"/>
                  </a:lnTo>
                  <a:lnTo>
                    <a:pt x="795" y="796"/>
                  </a:lnTo>
                  <a:lnTo>
                    <a:pt x="795" y="802"/>
                  </a:lnTo>
                  <a:lnTo>
                    <a:pt x="793" y="808"/>
                  </a:lnTo>
                  <a:lnTo>
                    <a:pt x="789" y="813"/>
                  </a:lnTo>
                  <a:lnTo>
                    <a:pt x="786" y="819"/>
                  </a:lnTo>
                  <a:lnTo>
                    <a:pt x="781" y="822"/>
                  </a:lnTo>
                  <a:lnTo>
                    <a:pt x="776" y="825"/>
                  </a:lnTo>
                  <a:lnTo>
                    <a:pt x="770" y="827"/>
                  </a:lnTo>
                  <a:lnTo>
                    <a:pt x="764" y="827"/>
                  </a:lnTo>
                  <a:lnTo>
                    <a:pt x="764" y="827"/>
                  </a:lnTo>
                  <a:close/>
                  <a:moveTo>
                    <a:pt x="955" y="0"/>
                  </a:moveTo>
                  <a:lnTo>
                    <a:pt x="573" y="0"/>
                  </a:lnTo>
                  <a:lnTo>
                    <a:pt x="573" y="0"/>
                  </a:lnTo>
                  <a:lnTo>
                    <a:pt x="566" y="1"/>
                  </a:lnTo>
                  <a:lnTo>
                    <a:pt x="560" y="2"/>
                  </a:lnTo>
                  <a:lnTo>
                    <a:pt x="548" y="5"/>
                  </a:lnTo>
                  <a:lnTo>
                    <a:pt x="537" y="12"/>
                  </a:lnTo>
                  <a:lnTo>
                    <a:pt x="528" y="19"/>
                  </a:lnTo>
                  <a:lnTo>
                    <a:pt x="520" y="29"/>
                  </a:lnTo>
                  <a:lnTo>
                    <a:pt x="514" y="40"/>
                  </a:lnTo>
                  <a:lnTo>
                    <a:pt x="511" y="51"/>
                  </a:lnTo>
                  <a:lnTo>
                    <a:pt x="509" y="58"/>
                  </a:lnTo>
                  <a:lnTo>
                    <a:pt x="509" y="64"/>
                  </a:lnTo>
                  <a:lnTo>
                    <a:pt x="509" y="64"/>
                  </a:lnTo>
                  <a:lnTo>
                    <a:pt x="508" y="58"/>
                  </a:lnTo>
                  <a:lnTo>
                    <a:pt x="507" y="51"/>
                  </a:lnTo>
                  <a:lnTo>
                    <a:pt x="504" y="40"/>
                  </a:lnTo>
                  <a:lnTo>
                    <a:pt x="498" y="29"/>
                  </a:lnTo>
                  <a:lnTo>
                    <a:pt x="490" y="19"/>
                  </a:lnTo>
                  <a:lnTo>
                    <a:pt x="480" y="12"/>
                  </a:lnTo>
                  <a:lnTo>
                    <a:pt x="470" y="5"/>
                  </a:lnTo>
                  <a:lnTo>
                    <a:pt x="458" y="2"/>
                  </a:lnTo>
                  <a:lnTo>
                    <a:pt x="451" y="1"/>
                  </a:lnTo>
                  <a:lnTo>
                    <a:pt x="445" y="0"/>
                  </a:lnTo>
                  <a:lnTo>
                    <a:pt x="64" y="0"/>
                  </a:lnTo>
                  <a:lnTo>
                    <a:pt x="64" y="0"/>
                  </a:lnTo>
                  <a:lnTo>
                    <a:pt x="58" y="1"/>
                  </a:lnTo>
                  <a:lnTo>
                    <a:pt x="51" y="2"/>
                  </a:lnTo>
                  <a:lnTo>
                    <a:pt x="39" y="5"/>
                  </a:lnTo>
                  <a:lnTo>
                    <a:pt x="29" y="12"/>
                  </a:lnTo>
                  <a:lnTo>
                    <a:pt x="19" y="19"/>
                  </a:lnTo>
                  <a:lnTo>
                    <a:pt x="11" y="29"/>
                  </a:lnTo>
                  <a:lnTo>
                    <a:pt x="5" y="40"/>
                  </a:lnTo>
                  <a:lnTo>
                    <a:pt x="2" y="51"/>
                  </a:lnTo>
                  <a:lnTo>
                    <a:pt x="1" y="58"/>
                  </a:lnTo>
                  <a:lnTo>
                    <a:pt x="0" y="64"/>
                  </a:lnTo>
                  <a:lnTo>
                    <a:pt x="0" y="955"/>
                  </a:lnTo>
                  <a:lnTo>
                    <a:pt x="0" y="955"/>
                  </a:lnTo>
                  <a:lnTo>
                    <a:pt x="1" y="961"/>
                  </a:lnTo>
                  <a:lnTo>
                    <a:pt x="2" y="968"/>
                  </a:lnTo>
                  <a:lnTo>
                    <a:pt x="5" y="979"/>
                  </a:lnTo>
                  <a:lnTo>
                    <a:pt x="11" y="990"/>
                  </a:lnTo>
                  <a:lnTo>
                    <a:pt x="19" y="1000"/>
                  </a:lnTo>
                  <a:lnTo>
                    <a:pt x="29" y="1007"/>
                  </a:lnTo>
                  <a:lnTo>
                    <a:pt x="39" y="1013"/>
                  </a:lnTo>
                  <a:lnTo>
                    <a:pt x="51" y="1017"/>
                  </a:lnTo>
                  <a:lnTo>
                    <a:pt x="58" y="1018"/>
                  </a:lnTo>
                  <a:lnTo>
                    <a:pt x="64" y="1018"/>
                  </a:lnTo>
                  <a:lnTo>
                    <a:pt x="445" y="1018"/>
                  </a:lnTo>
                  <a:lnTo>
                    <a:pt x="445" y="1018"/>
                  </a:lnTo>
                  <a:lnTo>
                    <a:pt x="451" y="1018"/>
                  </a:lnTo>
                  <a:lnTo>
                    <a:pt x="458" y="1017"/>
                  </a:lnTo>
                  <a:lnTo>
                    <a:pt x="470" y="1013"/>
                  </a:lnTo>
                  <a:lnTo>
                    <a:pt x="480" y="1007"/>
                  </a:lnTo>
                  <a:lnTo>
                    <a:pt x="490" y="1000"/>
                  </a:lnTo>
                  <a:lnTo>
                    <a:pt x="498" y="990"/>
                  </a:lnTo>
                  <a:lnTo>
                    <a:pt x="504" y="979"/>
                  </a:lnTo>
                  <a:lnTo>
                    <a:pt x="507" y="968"/>
                  </a:lnTo>
                  <a:lnTo>
                    <a:pt x="508" y="961"/>
                  </a:lnTo>
                  <a:lnTo>
                    <a:pt x="509" y="955"/>
                  </a:lnTo>
                  <a:lnTo>
                    <a:pt x="509" y="955"/>
                  </a:lnTo>
                  <a:lnTo>
                    <a:pt x="509" y="961"/>
                  </a:lnTo>
                  <a:lnTo>
                    <a:pt x="511" y="968"/>
                  </a:lnTo>
                  <a:lnTo>
                    <a:pt x="514" y="979"/>
                  </a:lnTo>
                  <a:lnTo>
                    <a:pt x="520" y="990"/>
                  </a:lnTo>
                  <a:lnTo>
                    <a:pt x="528" y="1000"/>
                  </a:lnTo>
                  <a:lnTo>
                    <a:pt x="537" y="1007"/>
                  </a:lnTo>
                  <a:lnTo>
                    <a:pt x="548" y="1013"/>
                  </a:lnTo>
                  <a:lnTo>
                    <a:pt x="560" y="1017"/>
                  </a:lnTo>
                  <a:lnTo>
                    <a:pt x="566" y="1018"/>
                  </a:lnTo>
                  <a:lnTo>
                    <a:pt x="573" y="1018"/>
                  </a:lnTo>
                  <a:lnTo>
                    <a:pt x="955" y="1018"/>
                  </a:lnTo>
                  <a:lnTo>
                    <a:pt x="955" y="1018"/>
                  </a:lnTo>
                  <a:lnTo>
                    <a:pt x="961" y="1018"/>
                  </a:lnTo>
                  <a:lnTo>
                    <a:pt x="968" y="1017"/>
                  </a:lnTo>
                  <a:lnTo>
                    <a:pt x="979" y="1013"/>
                  </a:lnTo>
                  <a:lnTo>
                    <a:pt x="990" y="1007"/>
                  </a:lnTo>
                  <a:lnTo>
                    <a:pt x="1000" y="1000"/>
                  </a:lnTo>
                  <a:lnTo>
                    <a:pt x="1007" y="990"/>
                  </a:lnTo>
                  <a:lnTo>
                    <a:pt x="1013" y="979"/>
                  </a:lnTo>
                  <a:lnTo>
                    <a:pt x="1017" y="968"/>
                  </a:lnTo>
                  <a:lnTo>
                    <a:pt x="1018" y="961"/>
                  </a:lnTo>
                  <a:lnTo>
                    <a:pt x="1018" y="955"/>
                  </a:lnTo>
                  <a:lnTo>
                    <a:pt x="1018" y="64"/>
                  </a:lnTo>
                  <a:lnTo>
                    <a:pt x="1018" y="64"/>
                  </a:lnTo>
                  <a:lnTo>
                    <a:pt x="1018" y="58"/>
                  </a:lnTo>
                  <a:lnTo>
                    <a:pt x="1017" y="51"/>
                  </a:lnTo>
                  <a:lnTo>
                    <a:pt x="1013" y="40"/>
                  </a:lnTo>
                  <a:lnTo>
                    <a:pt x="1007" y="29"/>
                  </a:lnTo>
                  <a:lnTo>
                    <a:pt x="1000" y="19"/>
                  </a:lnTo>
                  <a:lnTo>
                    <a:pt x="990" y="12"/>
                  </a:lnTo>
                  <a:lnTo>
                    <a:pt x="979" y="5"/>
                  </a:lnTo>
                  <a:lnTo>
                    <a:pt x="968" y="2"/>
                  </a:lnTo>
                  <a:lnTo>
                    <a:pt x="961" y="1"/>
                  </a:lnTo>
                  <a:lnTo>
                    <a:pt x="955" y="0"/>
                  </a:lnTo>
                  <a:lnTo>
                    <a:pt x="955" y="0"/>
                  </a:lnTo>
                  <a:close/>
                  <a:moveTo>
                    <a:pt x="64" y="955"/>
                  </a:moveTo>
                  <a:lnTo>
                    <a:pt x="64" y="64"/>
                  </a:lnTo>
                  <a:lnTo>
                    <a:pt x="445" y="64"/>
                  </a:lnTo>
                  <a:lnTo>
                    <a:pt x="445" y="955"/>
                  </a:lnTo>
                  <a:lnTo>
                    <a:pt x="64" y="955"/>
                  </a:lnTo>
                  <a:close/>
                  <a:moveTo>
                    <a:pt x="573" y="955"/>
                  </a:moveTo>
                  <a:lnTo>
                    <a:pt x="573" y="64"/>
                  </a:lnTo>
                  <a:lnTo>
                    <a:pt x="955" y="64"/>
                  </a:lnTo>
                  <a:lnTo>
                    <a:pt x="955" y="955"/>
                  </a:lnTo>
                  <a:lnTo>
                    <a:pt x="573" y="955"/>
                  </a:lnTo>
                  <a:close/>
                  <a:moveTo>
                    <a:pt x="850" y="137"/>
                  </a:moveTo>
                  <a:lnTo>
                    <a:pt x="850" y="137"/>
                  </a:lnTo>
                  <a:lnTo>
                    <a:pt x="844" y="133"/>
                  </a:lnTo>
                  <a:lnTo>
                    <a:pt x="839" y="130"/>
                  </a:lnTo>
                  <a:lnTo>
                    <a:pt x="833" y="129"/>
                  </a:lnTo>
                  <a:lnTo>
                    <a:pt x="827" y="128"/>
                  </a:lnTo>
                  <a:lnTo>
                    <a:pt x="699" y="128"/>
                  </a:lnTo>
                  <a:lnTo>
                    <a:pt x="699" y="128"/>
                  </a:lnTo>
                  <a:lnTo>
                    <a:pt x="694" y="129"/>
                  </a:lnTo>
                  <a:lnTo>
                    <a:pt x="688" y="130"/>
                  </a:lnTo>
                  <a:lnTo>
                    <a:pt x="682" y="133"/>
                  </a:lnTo>
                  <a:lnTo>
                    <a:pt x="678" y="137"/>
                  </a:lnTo>
                  <a:lnTo>
                    <a:pt x="646" y="168"/>
                  </a:lnTo>
                  <a:lnTo>
                    <a:pt x="646" y="168"/>
                  </a:lnTo>
                  <a:lnTo>
                    <a:pt x="641" y="174"/>
                  </a:lnTo>
                  <a:lnTo>
                    <a:pt x="638" y="179"/>
                  </a:lnTo>
                  <a:lnTo>
                    <a:pt x="637" y="186"/>
                  </a:lnTo>
                  <a:lnTo>
                    <a:pt x="636" y="191"/>
                  </a:lnTo>
                  <a:lnTo>
                    <a:pt x="636" y="541"/>
                  </a:lnTo>
                  <a:lnTo>
                    <a:pt x="636" y="541"/>
                  </a:lnTo>
                  <a:lnTo>
                    <a:pt x="637" y="547"/>
                  </a:lnTo>
                  <a:lnTo>
                    <a:pt x="638" y="554"/>
                  </a:lnTo>
                  <a:lnTo>
                    <a:pt x="641" y="559"/>
                  </a:lnTo>
                  <a:lnTo>
                    <a:pt x="646" y="563"/>
                  </a:lnTo>
                  <a:lnTo>
                    <a:pt x="678" y="595"/>
                  </a:lnTo>
                  <a:lnTo>
                    <a:pt x="678" y="595"/>
                  </a:lnTo>
                  <a:lnTo>
                    <a:pt x="682" y="600"/>
                  </a:lnTo>
                  <a:lnTo>
                    <a:pt x="688" y="602"/>
                  </a:lnTo>
                  <a:lnTo>
                    <a:pt x="694" y="604"/>
                  </a:lnTo>
                  <a:lnTo>
                    <a:pt x="699" y="605"/>
                  </a:lnTo>
                  <a:lnTo>
                    <a:pt x="827" y="605"/>
                  </a:lnTo>
                  <a:lnTo>
                    <a:pt x="827" y="605"/>
                  </a:lnTo>
                  <a:lnTo>
                    <a:pt x="833" y="604"/>
                  </a:lnTo>
                  <a:lnTo>
                    <a:pt x="839" y="602"/>
                  </a:lnTo>
                  <a:lnTo>
                    <a:pt x="844" y="600"/>
                  </a:lnTo>
                  <a:lnTo>
                    <a:pt x="850" y="595"/>
                  </a:lnTo>
                  <a:lnTo>
                    <a:pt x="882" y="563"/>
                  </a:lnTo>
                  <a:lnTo>
                    <a:pt x="882" y="563"/>
                  </a:lnTo>
                  <a:lnTo>
                    <a:pt x="885" y="559"/>
                  </a:lnTo>
                  <a:lnTo>
                    <a:pt x="888" y="554"/>
                  </a:lnTo>
                  <a:lnTo>
                    <a:pt x="890" y="547"/>
                  </a:lnTo>
                  <a:lnTo>
                    <a:pt x="890" y="541"/>
                  </a:lnTo>
                  <a:lnTo>
                    <a:pt x="890" y="191"/>
                  </a:lnTo>
                  <a:lnTo>
                    <a:pt x="890" y="191"/>
                  </a:lnTo>
                  <a:lnTo>
                    <a:pt x="890" y="186"/>
                  </a:lnTo>
                  <a:lnTo>
                    <a:pt x="888" y="179"/>
                  </a:lnTo>
                  <a:lnTo>
                    <a:pt x="885" y="174"/>
                  </a:lnTo>
                  <a:lnTo>
                    <a:pt x="882" y="168"/>
                  </a:lnTo>
                  <a:lnTo>
                    <a:pt x="850" y="137"/>
                  </a:lnTo>
                  <a:close/>
                  <a:moveTo>
                    <a:pt x="827" y="528"/>
                  </a:moveTo>
                  <a:lnTo>
                    <a:pt x="814" y="541"/>
                  </a:lnTo>
                  <a:lnTo>
                    <a:pt x="713" y="541"/>
                  </a:lnTo>
                  <a:lnTo>
                    <a:pt x="699" y="528"/>
                  </a:lnTo>
                  <a:lnTo>
                    <a:pt x="699" y="205"/>
                  </a:lnTo>
                  <a:lnTo>
                    <a:pt x="713" y="191"/>
                  </a:lnTo>
                  <a:lnTo>
                    <a:pt x="732" y="191"/>
                  </a:lnTo>
                  <a:lnTo>
                    <a:pt x="732" y="319"/>
                  </a:lnTo>
                  <a:lnTo>
                    <a:pt x="764" y="286"/>
                  </a:lnTo>
                  <a:lnTo>
                    <a:pt x="795" y="319"/>
                  </a:lnTo>
                  <a:lnTo>
                    <a:pt x="795" y="191"/>
                  </a:lnTo>
                  <a:lnTo>
                    <a:pt x="814" y="191"/>
                  </a:lnTo>
                  <a:lnTo>
                    <a:pt x="827" y="205"/>
                  </a:lnTo>
                  <a:lnTo>
                    <a:pt x="827" y="5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4" name="Freeform 74"/>
            <p:cNvSpPr>
              <a:spLocks noEditPoints="1"/>
            </p:cNvSpPr>
            <p:nvPr/>
          </p:nvSpPr>
          <p:spPr bwMode="auto">
            <a:xfrm>
              <a:off x="1063323" y="4182382"/>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5" name="Freeform 75"/>
            <p:cNvSpPr>
              <a:spLocks noEditPoints="1"/>
            </p:cNvSpPr>
            <p:nvPr/>
          </p:nvSpPr>
          <p:spPr bwMode="auto">
            <a:xfrm>
              <a:off x="4941586" y="3556907"/>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6" name="Freeform 76"/>
            <p:cNvSpPr>
              <a:spLocks noEditPoints="1"/>
            </p:cNvSpPr>
            <p:nvPr/>
          </p:nvSpPr>
          <p:spPr bwMode="auto">
            <a:xfrm>
              <a:off x="1063323" y="2285320"/>
              <a:ext cx="322263" cy="241300"/>
            </a:xfrm>
            <a:custGeom>
              <a:avLst/>
              <a:gdLst>
                <a:gd name="T0" fmla="*/ 967 w 1014"/>
                <a:gd name="T1" fmla="*/ 28 h 763"/>
                <a:gd name="T2" fmla="*/ 935 w 1014"/>
                <a:gd name="T3" fmla="*/ 10 h 763"/>
                <a:gd name="T4" fmla="*/ 899 w 1014"/>
                <a:gd name="T5" fmla="*/ 1 h 763"/>
                <a:gd name="T6" fmla="*/ 862 w 1014"/>
                <a:gd name="T7" fmla="*/ 2 h 763"/>
                <a:gd name="T8" fmla="*/ 827 w 1014"/>
                <a:gd name="T9" fmla="*/ 14 h 763"/>
                <a:gd name="T10" fmla="*/ 796 w 1014"/>
                <a:gd name="T11" fmla="*/ 36 h 763"/>
                <a:gd name="T12" fmla="*/ 217 w 1014"/>
                <a:gd name="T13" fmla="*/ 295 h 763"/>
                <a:gd name="T14" fmla="*/ 187 w 1014"/>
                <a:gd name="T15" fmla="*/ 272 h 763"/>
                <a:gd name="T16" fmla="*/ 151 w 1014"/>
                <a:gd name="T17" fmla="*/ 261 h 763"/>
                <a:gd name="T18" fmla="*/ 115 w 1014"/>
                <a:gd name="T19" fmla="*/ 260 h 763"/>
                <a:gd name="T20" fmla="*/ 78 w 1014"/>
                <a:gd name="T21" fmla="*/ 268 h 763"/>
                <a:gd name="T22" fmla="*/ 46 w 1014"/>
                <a:gd name="T23" fmla="*/ 286 h 763"/>
                <a:gd name="T24" fmla="*/ 28 w 1014"/>
                <a:gd name="T25" fmla="*/ 305 h 763"/>
                <a:gd name="T26" fmla="*/ 10 w 1014"/>
                <a:gd name="T27" fmla="*/ 337 h 763"/>
                <a:gd name="T28" fmla="*/ 0 w 1014"/>
                <a:gd name="T29" fmla="*/ 372 h 763"/>
                <a:gd name="T30" fmla="*/ 2 w 1014"/>
                <a:gd name="T31" fmla="*/ 409 h 763"/>
                <a:gd name="T32" fmla="*/ 14 w 1014"/>
                <a:gd name="T33" fmla="*/ 444 h 763"/>
                <a:gd name="T34" fmla="*/ 38 w 1014"/>
                <a:gd name="T35" fmla="*/ 474 h 763"/>
                <a:gd name="T36" fmla="*/ 297 w 1014"/>
                <a:gd name="T37" fmla="*/ 734 h 763"/>
                <a:gd name="T38" fmla="*/ 330 w 1014"/>
                <a:gd name="T39" fmla="*/ 753 h 763"/>
                <a:gd name="T40" fmla="*/ 365 w 1014"/>
                <a:gd name="T41" fmla="*/ 762 h 763"/>
                <a:gd name="T42" fmla="*/ 391 w 1014"/>
                <a:gd name="T43" fmla="*/ 762 h 763"/>
                <a:gd name="T44" fmla="*/ 426 w 1014"/>
                <a:gd name="T45" fmla="*/ 753 h 763"/>
                <a:gd name="T46" fmla="*/ 458 w 1014"/>
                <a:gd name="T47" fmla="*/ 734 h 763"/>
                <a:gd name="T48" fmla="*/ 977 w 1014"/>
                <a:gd name="T49" fmla="*/ 217 h 763"/>
                <a:gd name="T50" fmla="*/ 999 w 1014"/>
                <a:gd name="T51" fmla="*/ 187 h 763"/>
                <a:gd name="T52" fmla="*/ 1012 w 1014"/>
                <a:gd name="T53" fmla="*/ 151 h 763"/>
                <a:gd name="T54" fmla="*/ 1014 w 1014"/>
                <a:gd name="T55" fmla="*/ 127 h 763"/>
                <a:gd name="T56" fmla="*/ 1009 w 1014"/>
                <a:gd name="T57" fmla="*/ 89 h 763"/>
                <a:gd name="T58" fmla="*/ 993 w 1014"/>
                <a:gd name="T59" fmla="*/ 56 h 763"/>
                <a:gd name="T60" fmla="*/ 977 w 1014"/>
                <a:gd name="T61" fmla="*/ 36 h 763"/>
                <a:gd name="T62" fmla="*/ 423 w 1014"/>
                <a:gd name="T63" fmla="*/ 680 h 763"/>
                <a:gd name="T64" fmla="*/ 401 w 1014"/>
                <a:gd name="T65" fmla="*/ 694 h 763"/>
                <a:gd name="T66" fmla="*/ 366 w 1014"/>
                <a:gd name="T67" fmla="*/ 697 h 763"/>
                <a:gd name="T68" fmla="*/ 337 w 1014"/>
                <a:gd name="T69" fmla="*/ 684 h 763"/>
                <a:gd name="T70" fmla="*/ 83 w 1014"/>
                <a:gd name="T71" fmla="*/ 430 h 763"/>
                <a:gd name="T72" fmla="*/ 69 w 1014"/>
                <a:gd name="T73" fmla="*/ 409 h 763"/>
                <a:gd name="T74" fmla="*/ 65 w 1014"/>
                <a:gd name="T75" fmla="*/ 372 h 763"/>
                <a:gd name="T76" fmla="*/ 77 w 1014"/>
                <a:gd name="T77" fmla="*/ 344 h 763"/>
                <a:gd name="T78" fmla="*/ 92 w 1014"/>
                <a:gd name="T79" fmla="*/ 332 h 763"/>
                <a:gd name="T80" fmla="*/ 127 w 1014"/>
                <a:gd name="T81" fmla="*/ 321 h 763"/>
                <a:gd name="T82" fmla="*/ 151 w 1014"/>
                <a:gd name="T83" fmla="*/ 326 h 763"/>
                <a:gd name="T84" fmla="*/ 355 w 1014"/>
                <a:gd name="T85" fmla="*/ 522 h 763"/>
                <a:gd name="T86" fmla="*/ 366 w 1014"/>
                <a:gd name="T87" fmla="*/ 530 h 763"/>
                <a:gd name="T88" fmla="*/ 384 w 1014"/>
                <a:gd name="T89" fmla="*/ 531 h 763"/>
                <a:gd name="T90" fmla="*/ 400 w 1014"/>
                <a:gd name="T91" fmla="*/ 522 h 763"/>
                <a:gd name="T92" fmla="*/ 847 w 1014"/>
                <a:gd name="T93" fmla="*/ 77 h 763"/>
                <a:gd name="T94" fmla="*/ 875 w 1014"/>
                <a:gd name="T95" fmla="*/ 64 h 763"/>
                <a:gd name="T96" fmla="*/ 911 w 1014"/>
                <a:gd name="T97" fmla="*/ 68 h 763"/>
                <a:gd name="T98" fmla="*/ 931 w 1014"/>
                <a:gd name="T99" fmla="*/ 82 h 763"/>
                <a:gd name="T100" fmla="*/ 945 w 1014"/>
                <a:gd name="T101" fmla="*/ 102 h 763"/>
                <a:gd name="T102" fmla="*/ 951 w 1014"/>
                <a:gd name="T103" fmla="*/ 127 h 763"/>
                <a:gd name="T104" fmla="*/ 940 w 1014"/>
                <a:gd name="T105" fmla="*/ 16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4" h="763">
                  <a:moveTo>
                    <a:pt x="977" y="36"/>
                  </a:moveTo>
                  <a:lnTo>
                    <a:pt x="977" y="36"/>
                  </a:lnTo>
                  <a:lnTo>
                    <a:pt x="967" y="28"/>
                  </a:lnTo>
                  <a:lnTo>
                    <a:pt x="957" y="20"/>
                  </a:lnTo>
                  <a:lnTo>
                    <a:pt x="946" y="14"/>
                  </a:lnTo>
                  <a:lnTo>
                    <a:pt x="935" y="10"/>
                  </a:lnTo>
                  <a:lnTo>
                    <a:pt x="923" y="5"/>
                  </a:lnTo>
                  <a:lnTo>
                    <a:pt x="911" y="2"/>
                  </a:lnTo>
                  <a:lnTo>
                    <a:pt x="899" y="1"/>
                  </a:lnTo>
                  <a:lnTo>
                    <a:pt x="886" y="0"/>
                  </a:lnTo>
                  <a:lnTo>
                    <a:pt x="875" y="1"/>
                  </a:lnTo>
                  <a:lnTo>
                    <a:pt x="862" y="2"/>
                  </a:lnTo>
                  <a:lnTo>
                    <a:pt x="850" y="5"/>
                  </a:lnTo>
                  <a:lnTo>
                    <a:pt x="838" y="10"/>
                  </a:lnTo>
                  <a:lnTo>
                    <a:pt x="827" y="14"/>
                  </a:lnTo>
                  <a:lnTo>
                    <a:pt x="817" y="20"/>
                  </a:lnTo>
                  <a:lnTo>
                    <a:pt x="806" y="28"/>
                  </a:lnTo>
                  <a:lnTo>
                    <a:pt x="796" y="36"/>
                  </a:lnTo>
                  <a:lnTo>
                    <a:pt x="378" y="455"/>
                  </a:lnTo>
                  <a:lnTo>
                    <a:pt x="217" y="295"/>
                  </a:lnTo>
                  <a:lnTo>
                    <a:pt x="217" y="295"/>
                  </a:lnTo>
                  <a:lnTo>
                    <a:pt x="208" y="286"/>
                  </a:lnTo>
                  <a:lnTo>
                    <a:pt x="198" y="279"/>
                  </a:lnTo>
                  <a:lnTo>
                    <a:pt x="187" y="272"/>
                  </a:lnTo>
                  <a:lnTo>
                    <a:pt x="175" y="268"/>
                  </a:lnTo>
                  <a:lnTo>
                    <a:pt x="164" y="264"/>
                  </a:lnTo>
                  <a:lnTo>
                    <a:pt x="151" y="261"/>
                  </a:lnTo>
                  <a:lnTo>
                    <a:pt x="140" y="260"/>
                  </a:lnTo>
                  <a:lnTo>
                    <a:pt x="127" y="259"/>
                  </a:lnTo>
                  <a:lnTo>
                    <a:pt x="115" y="260"/>
                  </a:lnTo>
                  <a:lnTo>
                    <a:pt x="103" y="261"/>
                  </a:lnTo>
                  <a:lnTo>
                    <a:pt x="90" y="264"/>
                  </a:lnTo>
                  <a:lnTo>
                    <a:pt x="78" y="268"/>
                  </a:lnTo>
                  <a:lnTo>
                    <a:pt x="68" y="272"/>
                  </a:lnTo>
                  <a:lnTo>
                    <a:pt x="57" y="279"/>
                  </a:lnTo>
                  <a:lnTo>
                    <a:pt x="46" y="286"/>
                  </a:lnTo>
                  <a:lnTo>
                    <a:pt x="38" y="295"/>
                  </a:lnTo>
                  <a:lnTo>
                    <a:pt x="38" y="295"/>
                  </a:lnTo>
                  <a:lnTo>
                    <a:pt x="28" y="305"/>
                  </a:lnTo>
                  <a:lnTo>
                    <a:pt x="21" y="314"/>
                  </a:lnTo>
                  <a:lnTo>
                    <a:pt x="14" y="325"/>
                  </a:lnTo>
                  <a:lnTo>
                    <a:pt x="10" y="337"/>
                  </a:lnTo>
                  <a:lnTo>
                    <a:pt x="6" y="349"/>
                  </a:lnTo>
                  <a:lnTo>
                    <a:pt x="2" y="360"/>
                  </a:lnTo>
                  <a:lnTo>
                    <a:pt x="0" y="372"/>
                  </a:lnTo>
                  <a:lnTo>
                    <a:pt x="0" y="385"/>
                  </a:lnTo>
                  <a:lnTo>
                    <a:pt x="0" y="397"/>
                  </a:lnTo>
                  <a:lnTo>
                    <a:pt x="2" y="409"/>
                  </a:lnTo>
                  <a:lnTo>
                    <a:pt x="6" y="421"/>
                  </a:lnTo>
                  <a:lnTo>
                    <a:pt x="10" y="432"/>
                  </a:lnTo>
                  <a:lnTo>
                    <a:pt x="14" y="444"/>
                  </a:lnTo>
                  <a:lnTo>
                    <a:pt x="21" y="455"/>
                  </a:lnTo>
                  <a:lnTo>
                    <a:pt x="28" y="465"/>
                  </a:lnTo>
                  <a:lnTo>
                    <a:pt x="38" y="474"/>
                  </a:lnTo>
                  <a:lnTo>
                    <a:pt x="288" y="725"/>
                  </a:lnTo>
                  <a:lnTo>
                    <a:pt x="288" y="725"/>
                  </a:lnTo>
                  <a:lnTo>
                    <a:pt x="297" y="734"/>
                  </a:lnTo>
                  <a:lnTo>
                    <a:pt x="307" y="741"/>
                  </a:lnTo>
                  <a:lnTo>
                    <a:pt x="318" y="748"/>
                  </a:lnTo>
                  <a:lnTo>
                    <a:pt x="330" y="753"/>
                  </a:lnTo>
                  <a:lnTo>
                    <a:pt x="340" y="757"/>
                  </a:lnTo>
                  <a:lnTo>
                    <a:pt x="353" y="760"/>
                  </a:lnTo>
                  <a:lnTo>
                    <a:pt x="365" y="762"/>
                  </a:lnTo>
                  <a:lnTo>
                    <a:pt x="378" y="763"/>
                  </a:lnTo>
                  <a:lnTo>
                    <a:pt x="378" y="763"/>
                  </a:lnTo>
                  <a:lnTo>
                    <a:pt x="391" y="762"/>
                  </a:lnTo>
                  <a:lnTo>
                    <a:pt x="403" y="760"/>
                  </a:lnTo>
                  <a:lnTo>
                    <a:pt x="415" y="757"/>
                  </a:lnTo>
                  <a:lnTo>
                    <a:pt x="426" y="753"/>
                  </a:lnTo>
                  <a:lnTo>
                    <a:pt x="438" y="748"/>
                  </a:lnTo>
                  <a:lnTo>
                    <a:pt x="449" y="741"/>
                  </a:lnTo>
                  <a:lnTo>
                    <a:pt x="458" y="734"/>
                  </a:lnTo>
                  <a:lnTo>
                    <a:pt x="468" y="725"/>
                  </a:lnTo>
                  <a:lnTo>
                    <a:pt x="977" y="217"/>
                  </a:lnTo>
                  <a:lnTo>
                    <a:pt x="977" y="217"/>
                  </a:lnTo>
                  <a:lnTo>
                    <a:pt x="985" y="207"/>
                  </a:lnTo>
                  <a:lnTo>
                    <a:pt x="993" y="197"/>
                  </a:lnTo>
                  <a:lnTo>
                    <a:pt x="999" y="187"/>
                  </a:lnTo>
                  <a:lnTo>
                    <a:pt x="1004" y="175"/>
                  </a:lnTo>
                  <a:lnTo>
                    <a:pt x="1009" y="163"/>
                  </a:lnTo>
                  <a:lnTo>
                    <a:pt x="1012" y="151"/>
                  </a:lnTo>
                  <a:lnTo>
                    <a:pt x="1013" y="139"/>
                  </a:lnTo>
                  <a:lnTo>
                    <a:pt x="1014" y="127"/>
                  </a:lnTo>
                  <a:lnTo>
                    <a:pt x="1014" y="127"/>
                  </a:lnTo>
                  <a:lnTo>
                    <a:pt x="1013" y="114"/>
                  </a:lnTo>
                  <a:lnTo>
                    <a:pt x="1012" y="102"/>
                  </a:lnTo>
                  <a:lnTo>
                    <a:pt x="1009" y="89"/>
                  </a:lnTo>
                  <a:lnTo>
                    <a:pt x="1004" y="77"/>
                  </a:lnTo>
                  <a:lnTo>
                    <a:pt x="999" y="66"/>
                  </a:lnTo>
                  <a:lnTo>
                    <a:pt x="993" y="56"/>
                  </a:lnTo>
                  <a:lnTo>
                    <a:pt x="985" y="46"/>
                  </a:lnTo>
                  <a:lnTo>
                    <a:pt x="977" y="36"/>
                  </a:lnTo>
                  <a:lnTo>
                    <a:pt x="977" y="36"/>
                  </a:lnTo>
                  <a:close/>
                  <a:moveTo>
                    <a:pt x="931" y="172"/>
                  </a:moveTo>
                  <a:lnTo>
                    <a:pt x="423" y="680"/>
                  </a:lnTo>
                  <a:lnTo>
                    <a:pt x="423" y="680"/>
                  </a:lnTo>
                  <a:lnTo>
                    <a:pt x="419" y="684"/>
                  </a:lnTo>
                  <a:lnTo>
                    <a:pt x="413" y="688"/>
                  </a:lnTo>
                  <a:lnTo>
                    <a:pt x="401" y="694"/>
                  </a:lnTo>
                  <a:lnTo>
                    <a:pt x="390" y="697"/>
                  </a:lnTo>
                  <a:lnTo>
                    <a:pt x="378" y="698"/>
                  </a:lnTo>
                  <a:lnTo>
                    <a:pt x="366" y="697"/>
                  </a:lnTo>
                  <a:lnTo>
                    <a:pt x="353" y="694"/>
                  </a:lnTo>
                  <a:lnTo>
                    <a:pt x="342" y="688"/>
                  </a:lnTo>
                  <a:lnTo>
                    <a:pt x="337" y="684"/>
                  </a:lnTo>
                  <a:lnTo>
                    <a:pt x="333" y="680"/>
                  </a:lnTo>
                  <a:lnTo>
                    <a:pt x="83" y="430"/>
                  </a:lnTo>
                  <a:lnTo>
                    <a:pt x="83" y="430"/>
                  </a:lnTo>
                  <a:lnTo>
                    <a:pt x="77" y="425"/>
                  </a:lnTo>
                  <a:lnTo>
                    <a:pt x="74" y="419"/>
                  </a:lnTo>
                  <a:lnTo>
                    <a:pt x="69" y="409"/>
                  </a:lnTo>
                  <a:lnTo>
                    <a:pt x="65" y="397"/>
                  </a:lnTo>
                  <a:lnTo>
                    <a:pt x="63" y="385"/>
                  </a:lnTo>
                  <a:lnTo>
                    <a:pt x="65" y="372"/>
                  </a:lnTo>
                  <a:lnTo>
                    <a:pt x="69" y="360"/>
                  </a:lnTo>
                  <a:lnTo>
                    <a:pt x="74" y="350"/>
                  </a:lnTo>
                  <a:lnTo>
                    <a:pt x="77" y="344"/>
                  </a:lnTo>
                  <a:lnTo>
                    <a:pt x="83" y="340"/>
                  </a:lnTo>
                  <a:lnTo>
                    <a:pt x="83" y="340"/>
                  </a:lnTo>
                  <a:lnTo>
                    <a:pt x="92" y="332"/>
                  </a:lnTo>
                  <a:lnTo>
                    <a:pt x="103" y="326"/>
                  </a:lnTo>
                  <a:lnTo>
                    <a:pt x="115" y="322"/>
                  </a:lnTo>
                  <a:lnTo>
                    <a:pt x="127" y="321"/>
                  </a:lnTo>
                  <a:lnTo>
                    <a:pt x="127" y="321"/>
                  </a:lnTo>
                  <a:lnTo>
                    <a:pt x="140" y="322"/>
                  </a:lnTo>
                  <a:lnTo>
                    <a:pt x="151" y="326"/>
                  </a:lnTo>
                  <a:lnTo>
                    <a:pt x="162" y="332"/>
                  </a:lnTo>
                  <a:lnTo>
                    <a:pt x="172" y="340"/>
                  </a:lnTo>
                  <a:lnTo>
                    <a:pt x="355" y="522"/>
                  </a:lnTo>
                  <a:lnTo>
                    <a:pt x="355" y="522"/>
                  </a:lnTo>
                  <a:lnTo>
                    <a:pt x="361" y="527"/>
                  </a:lnTo>
                  <a:lnTo>
                    <a:pt x="366" y="530"/>
                  </a:lnTo>
                  <a:lnTo>
                    <a:pt x="371" y="531"/>
                  </a:lnTo>
                  <a:lnTo>
                    <a:pt x="378" y="532"/>
                  </a:lnTo>
                  <a:lnTo>
                    <a:pt x="384" y="531"/>
                  </a:lnTo>
                  <a:lnTo>
                    <a:pt x="390" y="530"/>
                  </a:lnTo>
                  <a:lnTo>
                    <a:pt x="395" y="527"/>
                  </a:lnTo>
                  <a:lnTo>
                    <a:pt x="400" y="522"/>
                  </a:lnTo>
                  <a:lnTo>
                    <a:pt x="841" y="82"/>
                  </a:lnTo>
                  <a:lnTo>
                    <a:pt x="841" y="82"/>
                  </a:lnTo>
                  <a:lnTo>
                    <a:pt x="847" y="77"/>
                  </a:lnTo>
                  <a:lnTo>
                    <a:pt x="851" y="74"/>
                  </a:lnTo>
                  <a:lnTo>
                    <a:pt x="863" y="68"/>
                  </a:lnTo>
                  <a:lnTo>
                    <a:pt x="875" y="64"/>
                  </a:lnTo>
                  <a:lnTo>
                    <a:pt x="886" y="63"/>
                  </a:lnTo>
                  <a:lnTo>
                    <a:pt x="899" y="64"/>
                  </a:lnTo>
                  <a:lnTo>
                    <a:pt x="911" y="68"/>
                  </a:lnTo>
                  <a:lnTo>
                    <a:pt x="922" y="74"/>
                  </a:lnTo>
                  <a:lnTo>
                    <a:pt x="927" y="77"/>
                  </a:lnTo>
                  <a:lnTo>
                    <a:pt x="931" y="82"/>
                  </a:lnTo>
                  <a:lnTo>
                    <a:pt x="931" y="82"/>
                  </a:lnTo>
                  <a:lnTo>
                    <a:pt x="940" y="91"/>
                  </a:lnTo>
                  <a:lnTo>
                    <a:pt x="945" y="102"/>
                  </a:lnTo>
                  <a:lnTo>
                    <a:pt x="949" y="114"/>
                  </a:lnTo>
                  <a:lnTo>
                    <a:pt x="951" y="127"/>
                  </a:lnTo>
                  <a:lnTo>
                    <a:pt x="951" y="127"/>
                  </a:lnTo>
                  <a:lnTo>
                    <a:pt x="949" y="138"/>
                  </a:lnTo>
                  <a:lnTo>
                    <a:pt x="945" y="151"/>
                  </a:lnTo>
                  <a:lnTo>
                    <a:pt x="940" y="162"/>
                  </a:lnTo>
                  <a:lnTo>
                    <a:pt x="931" y="172"/>
                  </a:lnTo>
                  <a:lnTo>
                    <a:pt x="931" y="1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7" name="Freeform 77"/>
            <p:cNvSpPr>
              <a:spLocks noEditPoints="1"/>
            </p:cNvSpPr>
            <p:nvPr/>
          </p:nvSpPr>
          <p:spPr bwMode="auto">
            <a:xfrm>
              <a:off x="4314523" y="4830082"/>
              <a:ext cx="282575" cy="322263"/>
            </a:xfrm>
            <a:custGeom>
              <a:avLst/>
              <a:gdLst>
                <a:gd name="T0" fmla="*/ 827 w 891"/>
                <a:gd name="T1" fmla="*/ 276 h 1017"/>
                <a:gd name="T2" fmla="*/ 813 w 891"/>
                <a:gd name="T3" fmla="*/ 258 h 1017"/>
                <a:gd name="T4" fmla="*/ 637 w 891"/>
                <a:gd name="T5" fmla="*/ 254 h 1017"/>
                <a:gd name="T6" fmla="*/ 632 w 891"/>
                <a:gd name="T7" fmla="*/ 152 h 1017"/>
                <a:gd name="T8" fmla="*/ 603 w 891"/>
                <a:gd name="T9" fmla="*/ 83 h 1017"/>
                <a:gd name="T10" fmla="*/ 552 w 891"/>
                <a:gd name="T11" fmla="*/ 32 h 1017"/>
                <a:gd name="T12" fmla="*/ 484 w 891"/>
                <a:gd name="T13" fmla="*/ 3 h 1017"/>
                <a:gd name="T14" fmla="*/ 426 w 891"/>
                <a:gd name="T15" fmla="*/ 1 h 1017"/>
                <a:gd name="T16" fmla="*/ 354 w 891"/>
                <a:gd name="T17" fmla="*/ 22 h 1017"/>
                <a:gd name="T18" fmla="*/ 299 w 891"/>
                <a:gd name="T19" fmla="*/ 69 h 1017"/>
                <a:gd name="T20" fmla="*/ 263 w 891"/>
                <a:gd name="T21" fmla="*/ 134 h 1017"/>
                <a:gd name="T22" fmla="*/ 255 w 891"/>
                <a:gd name="T23" fmla="*/ 254 h 1017"/>
                <a:gd name="T24" fmla="*/ 84 w 891"/>
                <a:gd name="T25" fmla="*/ 256 h 1017"/>
                <a:gd name="T26" fmla="*/ 67 w 891"/>
                <a:gd name="T27" fmla="*/ 271 h 1017"/>
                <a:gd name="T28" fmla="*/ 0 w 891"/>
                <a:gd name="T29" fmla="*/ 982 h 1017"/>
                <a:gd name="T30" fmla="*/ 9 w 891"/>
                <a:gd name="T31" fmla="*/ 1007 h 1017"/>
                <a:gd name="T32" fmla="*/ 25 w 891"/>
                <a:gd name="T33" fmla="*/ 1017 h 1017"/>
                <a:gd name="T34" fmla="*/ 865 w 891"/>
                <a:gd name="T35" fmla="*/ 1017 h 1017"/>
                <a:gd name="T36" fmla="*/ 882 w 891"/>
                <a:gd name="T37" fmla="*/ 1007 h 1017"/>
                <a:gd name="T38" fmla="*/ 891 w 891"/>
                <a:gd name="T39" fmla="*/ 982 h 1017"/>
                <a:gd name="T40" fmla="*/ 319 w 891"/>
                <a:gd name="T41" fmla="*/ 177 h 1017"/>
                <a:gd name="T42" fmla="*/ 334 w 891"/>
                <a:gd name="T43" fmla="*/ 129 h 1017"/>
                <a:gd name="T44" fmla="*/ 365 w 891"/>
                <a:gd name="T45" fmla="*/ 92 h 1017"/>
                <a:gd name="T46" fmla="*/ 408 w 891"/>
                <a:gd name="T47" fmla="*/ 68 h 1017"/>
                <a:gd name="T48" fmla="*/ 446 w 891"/>
                <a:gd name="T49" fmla="*/ 63 h 1017"/>
                <a:gd name="T50" fmla="*/ 495 w 891"/>
                <a:gd name="T51" fmla="*/ 73 h 1017"/>
                <a:gd name="T52" fmla="*/ 536 w 891"/>
                <a:gd name="T53" fmla="*/ 100 h 1017"/>
                <a:gd name="T54" fmla="*/ 563 w 891"/>
                <a:gd name="T55" fmla="*/ 140 h 1017"/>
                <a:gd name="T56" fmla="*/ 573 w 891"/>
                <a:gd name="T57" fmla="*/ 191 h 1017"/>
                <a:gd name="T58" fmla="*/ 67 w 891"/>
                <a:gd name="T59" fmla="*/ 953 h 1017"/>
                <a:gd name="T60" fmla="*/ 255 w 891"/>
                <a:gd name="T61" fmla="*/ 390 h 1017"/>
                <a:gd name="T62" fmla="*/ 232 w 891"/>
                <a:gd name="T63" fmla="*/ 413 h 1017"/>
                <a:gd name="T64" fmla="*/ 222 w 891"/>
                <a:gd name="T65" fmla="*/ 445 h 1017"/>
                <a:gd name="T66" fmla="*/ 228 w 891"/>
                <a:gd name="T67" fmla="*/ 470 h 1017"/>
                <a:gd name="T68" fmla="*/ 262 w 891"/>
                <a:gd name="T69" fmla="*/ 503 h 1017"/>
                <a:gd name="T70" fmla="*/ 287 w 891"/>
                <a:gd name="T71" fmla="*/ 508 h 1017"/>
                <a:gd name="T72" fmla="*/ 322 w 891"/>
                <a:gd name="T73" fmla="*/ 497 h 1017"/>
                <a:gd name="T74" fmla="*/ 349 w 891"/>
                <a:gd name="T75" fmla="*/ 458 h 1017"/>
                <a:gd name="T76" fmla="*/ 350 w 891"/>
                <a:gd name="T77" fmla="*/ 436 h 1017"/>
                <a:gd name="T78" fmla="*/ 337 w 891"/>
                <a:gd name="T79" fmla="*/ 406 h 1017"/>
                <a:gd name="T80" fmla="*/ 318 w 891"/>
                <a:gd name="T81" fmla="*/ 317 h 1017"/>
                <a:gd name="T82" fmla="*/ 566 w 891"/>
                <a:gd name="T83" fmla="*/ 394 h 1017"/>
                <a:gd name="T84" fmla="*/ 546 w 891"/>
                <a:gd name="T85" fmla="*/ 420 h 1017"/>
                <a:gd name="T86" fmla="*/ 541 w 891"/>
                <a:gd name="T87" fmla="*/ 445 h 1017"/>
                <a:gd name="T88" fmla="*/ 552 w 891"/>
                <a:gd name="T89" fmla="*/ 480 h 1017"/>
                <a:gd name="T90" fmla="*/ 592 w 891"/>
                <a:gd name="T91" fmla="*/ 507 h 1017"/>
                <a:gd name="T92" fmla="*/ 611 w 891"/>
                <a:gd name="T93" fmla="*/ 508 h 1017"/>
                <a:gd name="T94" fmla="*/ 649 w 891"/>
                <a:gd name="T95" fmla="*/ 490 h 1017"/>
                <a:gd name="T96" fmla="*/ 668 w 891"/>
                <a:gd name="T97" fmla="*/ 451 h 1017"/>
                <a:gd name="T98" fmla="*/ 666 w 891"/>
                <a:gd name="T99" fmla="*/ 428 h 1017"/>
                <a:gd name="T100" fmla="*/ 649 w 891"/>
                <a:gd name="T101" fmla="*/ 400 h 1017"/>
                <a:gd name="T102" fmla="*/ 766 w 891"/>
                <a:gd name="T103" fmla="*/ 31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1" h="1017">
                  <a:moveTo>
                    <a:pt x="891" y="982"/>
                  </a:moveTo>
                  <a:lnTo>
                    <a:pt x="828" y="283"/>
                  </a:lnTo>
                  <a:lnTo>
                    <a:pt x="828" y="283"/>
                  </a:lnTo>
                  <a:lnTo>
                    <a:pt x="827" y="276"/>
                  </a:lnTo>
                  <a:lnTo>
                    <a:pt x="824" y="271"/>
                  </a:lnTo>
                  <a:lnTo>
                    <a:pt x="821" y="267"/>
                  </a:lnTo>
                  <a:lnTo>
                    <a:pt x="817" y="262"/>
                  </a:lnTo>
                  <a:lnTo>
                    <a:pt x="813" y="258"/>
                  </a:lnTo>
                  <a:lnTo>
                    <a:pt x="807" y="256"/>
                  </a:lnTo>
                  <a:lnTo>
                    <a:pt x="802" y="254"/>
                  </a:lnTo>
                  <a:lnTo>
                    <a:pt x="795" y="254"/>
                  </a:lnTo>
                  <a:lnTo>
                    <a:pt x="637" y="254"/>
                  </a:lnTo>
                  <a:lnTo>
                    <a:pt x="637" y="191"/>
                  </a:lnTo>
                  <a:lnTo>
                    <a:pt x="637" y="191"/>
                  </a:lnTo>
                  <a:lnTo>
                    <a:pt x="636" y="170"/>
                  </a:lnTo>
                  <a:lnTo>
                    <a:pt x="632" y="152"/>
                  </a:lnTo>
                  <a:lnTo>
                    <a:pt x="628" y="134"/>
                  </a:lnTo>
                  <a:lnTo>
                    <a:pt x="622" y="115"/>
                  </a:lnTo>
                  <a:lnTo>
                    <a:pt x="613" y="99"/>
                  </a:lnTo>
                  <a:lnTo>
                    <a:pt x="603" y="83"/>
                  </a:lnTo>
                  <a:lnTo>
                    <a:pt x="593" y="69"/>
                  </a:lnTo>
                  <a:lnTo>
                    <a:pt x="581" y="55"/>
                  </a:lnTo>
                  <a:lnTo>
                    <a:pt x="567" y="42"/>
                  </a:lnTo>
                  <a:lnTo>
                    <a:pt x="552" y="32"/>
                  </a:lnTo>
                  <a:lnTo>
                    <a:pt x="537" y="22"/>
                  </a:lnTo>
                  <a:lnTo>
                    <a:pt x="520" y="15"/>
                  </a:lnTo>
                  <a:lnTo>
                    <a:pt x="502" y="8"/>
                  </a:lnTo>
                  <a:lnTo>
                    <a:pt x="484" y="3"/>
                  </a:lnTo>
                  <a:lnTo>
                    <a:pt x="465" y="1"/>
                  </a:lnTo>
                  <a:lnTo>
                    <a:pt x="446" y="0"/>
                  </a:lnTo>
                  <a:lnTo>
                    <a:pt x="446" y="0"/>
                  </a:lnTo>
                  <a:lnTo>
                    <a:pt x="426" y="1"/>
                  </a:lnTo>
                  <a:lnTo>
                    <a:pt x="407" y="3"/>
                  </a:lnTo>
                  <a:lnTo>
                    <a:pt x="389" y="8"/>
                  </a:lnTo>
                  <a:lnTo>
                    <a:pt x="372" y="15"/>
                  </a:lnTo>
                  <a:lnTo>
                    <a:pt x="354" y="22"/>
                  </a:lnTo>
                  <a:lnTo>
                    <a:pt x="339" y="32"/>
                  </a:lnTo>
                  <a:lnTo>
                    <a:pt x="324" y="42"/>
                  </a:lnTo>
                  <a:lnTo>
                    <a:pt x="310" y="55"/>
                  </a:lnTo>
                  <a:lnTo>
                    <a:pt x="299" y="69"/>
                  </a:lnTo>
                  <a:lnTo>
                    <a:pt x="288" y="83"/>
                  </a:lnTo>
                  <a:lnTo>
                    <a:pt x="278" y="99"/>
                  </a:lnTo>
                  <a:lnTo>
                    <a:pt x="270" y="115"/>
                  </a:lnTo>
                  <a:lnTo>
                    <a:pt x="263" y="134"/>
                  </a:lnTo>
                  <a:lnTo>
                    <a:pt x="259" y="152"/>
                  </a:lnTo>
                  <a:lnTo>
                    <a:pt x="256" y="170"/>
                  </a:lnTo>
                  <a:lnTo>
                    <a:pt x="255" y="191"/>
                  </a:lnTo>
                  <a:lnTo>
                    <a:pt x="255" y="254"/>
                  </a:lnTo>
                  <a:lnTo>
                    <a:pt x="96" y="254"/>
                  </a:lnTo>
                  <a:lnTo>
                    <a:pt x="96" y="254"/>
                  </a:lnTo>
                  <a:lnTo>
                    <a:pt x="89" y="254"/>
                  </a:lnTo>
                  <a:lnTo>
                    <a:pt x="84" y="256"/>
                  </a:lnTo>
                  <a:lnTo>
                    <a:pt x="79" y="258"/>
                  </a:lnTo>
                  <a:lnTo>
                    <a:pt x="74" y="262"/>
                  </a:lnTo>
                  <a:lnTo>
                    <a:pt x="70" y="267"/>
                  </a:lnTo>
                  <a:lnTo>
                    <a:pt x="67" y="271"/>
                  </a:lnTo>
                  <a:lnTo>
                    <a:pt x="65" y="276"/>
                  </a:lnTo>
                  <a:lnTo>
                    <a:pt x="64" y="283"/>
                  </a:lnTo>
                  <a:lnTo>
                    <a:pt x="0" y="982"/>
                  </a:lnTo>
                  <a:lnTo>
                    <a:pt x="0" y="982"/>
                  </a:lnTo>
                  <a:lnTo>
                    <a:pt x="0" y="989"/>
                  </a:lnTo>
                  <a:lnTo>
                    <a:pt x="2" y="995"/>
                  </a:lnTo>
                  <a:lnTo>
                    <a:pt x="5" y="1002"/>
                  </a:lnTo>
                  <a:lnTo>
                    <a:pt x="9" y="1007"/>
                  </a:lnTo>
                  <a:lnTo>
                    <a:pt x="9" y="1007"/>
                  </a:lnTo>
                  <a:lnTo>
                    <a:pt x="13" y="1011"/>
                  </a:lnTo>
                  <a:lnTo>
                    <a:pt x="20" y="1015"/>
                  </a:lnTo>
                  <a:lnTo>
                    <a:pt x="25" y="1017"/>
                  </a:lnTo>
                  <a:lnTo>
                    <a:pt x="33" y="1017"/>
                  </a:lnTo>
                  <a:lnTo>
                    <a:pt x="859" y="1017"/>
                  </a:lnTo>
                  <a:lnTo>
                    <a:pt x="859" y="1017"/>
                  </a:lnTo>
                  <a:lnTo>
                    <a:pt x="865" y="1017"/>
                  </a:lnTo>
                  <a:lnTo>
                    <a:pt x="872" y="1015"/>
                  </a:lnTo>
                  <a:lnTo>
                    <a:pt x="878" y="1011"/>
                  </a:lnTo>
                  <a:lnTo>
                    <a:pt x="882" y="1007"/>
                  </a:lnTo>
                  <a:lnTo>
                    <a:pt x="882" y="1007"/>
                  </a:lnTo>
                  <a:lnTo>
                    <a:pt x="887" y="1002"/>
                  </a:lnTo>
                  <a:lnTo>
                    <a:pt x="889" y="995"/>
                  </a:lnTo>
                  <a:lnTo>
                    <a:pt x="891" y="989"/>
                  </a:lnTo>
                  <a:lnTo>
                    <a:pt x="891" y="982"/>
                  </a:lnTo>
                  <a:lnTo>
                    <a:pt x="891" y="982"/>
                  </a:lnTo>
                  <a:close/>
                  <a:moveTo>
                    <a:pt x="318" y="191"/>
                  </a:moveTo>
                  <a:lnTo>
                    <a:pt x="318" y="191"/>
                  </a:lnTo>
                  <a:lnTo>
                    <a:pt x="319" y="177"/>
                  </a:lnTo>
                  <a:lnTo>
                    <a:pt x="321" y="165"/>
                  </a:lnTo>
                  <a:lnTo>
                    <a:pt x="324" y="152"/>
                  </a:lnTo>
                  <a:lnTo>
                    <a:pt x="329" y="140"/>
                  </a:lnTo>
                  <a:lnTo>
                    <a:pt x="334" y="129"/>
                  </a:lnTo>
                  <a:lnTo>
                    <a:pt x="340" y="119"/>
                  </a:lnTo>
                  <a:lnTo>
                    <a:pt x="348" y="109"/>
                  </a:lnTo>
                  <a:lnTo>
                    <a:pt x="355" y="100"/>
                  </a:lnTo>
                  <a:lnTo>
                    <a:pt x="365" y="92"/>
                  </a:lnTo>
                  <a:lnTo>
                    <a:pt x="375" y="84"/>
                  </a:lnTo>
                  <a:lnTo>
                    <a:pt x="386" y="78"/>
                  </a:lnTo>
                  <a:lnTo>
                    <a:pt x="396" y="73"/>
                  </a:lnTo>
                  <a:lnTo>
                    <a:pt x="408" y="68"/>
                  </a:lnTo>
                  <a:lnTo>
                    <a:pt x="420" y="65"/>
                  </a:lnTo>
                  <a:lnTo>
                    <a:pt x="433" y="64"/>
                  </a:lnTo>
                  <a:lnTo>
                    <a:pt x="446" y="63"/>
                  </a:lnTo>
                  <a:lnTo>
                    <a:pt x="446" y="63"/>
                  </a:lnTo>
                  <a:lnTo>
                    <a:pt x="458" y="64"/>
                  </a:lnTo>
                  <a:lnTo>
                    <a:pt x="471" y="65"/>
                  </a:lnTo>
                  <a:lnTo>
                    <a:pt x="483" y="68"/>
                  </a:lnTo>
                  <a:lnTo>
                    <a:pt x="495" y="73"/>
                  </a:lnTo>
                  <a:lnTo>
                    <a:pt x="506" y="78"/>
                  </a:lnTo>
                  <a:lnTo>
                    <a:pt x="516" y="84"/>
                  </a:lnTo>
                  <a:lnTo>
                    <a:pt x="526" y="92"/>
                  </a:lnTo>
                  <a:lnTo>
                    <a:pt x="536" y="100"/>
                  </a:lnTo>
                  <a:lnTo>
                    <a:pt x="543" y="109"/>
                  </a:lnTo>
                  <a:lnTo>
                    <a:pt x="551" y="119"/>
                  </a:lnTo>
                  <a:lnTo>
                    <a:pt x="557" y="129"/>
                  </a:lnTo>
                  <a:lnTo>
                    <a:pt x="563" y="140"/>
                  </a:lnTo>
                  <a:lnTo>
                    <a:pt x="567" y="152"/>
                  </a:lnTo>
                  <a:lnTo>
                    <a:pt x="570" y="165"/>
                  </a:lnTo>
                  <a:lnTo>
                    <a:pt x="572" y="177"/>
                  </a:lnTo>
                  <a:lnTo>
                    <a:pt x="573" y="191"/>
                  </a:lnTo>
                  <a:lnTo>
                    <a:pt x="573" y="254"/>
                  </a:lnTo>
                  <a:lnTo>
                    <a:pt x="318" y="254"/>
                  </a:lnTo>
                  <a:lnTo>
                    <a:pt x="318" y="191"/>
                  </a:lnTo>
                  <a:close/>
                  <a:moveTo>
                    <a:pt x="67" y="953"/>
                  </a:moveTo>
                  <a:lnTo>
                    <a:pt x="125" y="317"/>
                  </a:lnTo>
                  <a:lnTo>
                    <a:pt x="255" y="317"/>
                  </a:lnTo>
                  <a:lnTo>
                    <a:pt x="255" y="390"/>
                  </a:lnTo>
                  <a:lnTo>
                    <a:pt x="255" y="390"/>
                  </a:lnTo>
                  <a:lnTo>
                    <a:pt x="248" y="394"/>
                  </a:lnTo>
                  <a:lnTo>
                    <a:pt x="242" y="400"/>
                  </a:lnTo>
                  <a:lnTo>
                    <a:pt x="236" y="406"/>
                  </a:lnTo>
                  <a:lnTo>
                    <a:pt x="232" y="413"/>
                  </a:lnTo>
                  <a:lnTo>
                    <a:pt x="228" y="420"/>
                  </a:lnTo>
                  <a:lnTo>
                    <a:pt x="226" y="428"/>
                  </a:lnTo>
                  <a:lnTo>
                    <a:pt x="224" y="436"/>
                  </a:lnTo>
                  <a:lnTo>
                    <a:pt x="222" y="445"/>
                  </a:lnTo>
                  <a:lnTo>
                    <a:pt x="222" y="445"/>
                  </a:lnTo>
                  <a:lnTo>
                    <a:pt x="224" y="451"/>
                  </a:lnTo>
                  <a:lnTo>
                    <a:pt x="225" y="458"/>
                  </a:lnTo>
                  <a:lnTo>
                    <a:pt x="228" y="470"/>
                  </a:lnTo>
                  <a:lnTo>
                    <a:pt x="234" y="480"/>
                  </a:lnTo>
                  <a:lnTo>
                    <a:pt x="242" y="490"/>
                  </a:lnTo>
                  <a:lnTo>
                    <a:pt x="251" y="497"/>
                  </a:lnTo>
                  <a:lnTo>
                    <a:pt x="262" y="503"/>
                  </a:lnTo>
                  <a:lnTo>
                    <a:pt x="274" y="507"/>
                  </a:lnTo>
                  <a:lnTo>
                    <a:pt x="280" y="508"/>
                  </a:lnTo>
                  <a:lnTo>
                    <a:pt x="287" y="508"/>
                  </a:lnTo>
                  <a:lnTo>
                    <a:pt x="287" y="508"/>
                  </a:lnTo>
                  <a:lnTo>
                    <a:pt x="293" y="508"/>
                  </a:lnTo>
                  <a:lnTo>
                    <a:pt x="300" y="507"/>
                  </a:lnTo>
                  <a:lnTo>
                    <a:pt x="311" y="503"/>
                  </a:lnTo>
                  <a:lnTo>
                    <a:pt x="322" y="497"/>
                  </a:lnTo>
                  <a:lnTo>
                    <a:pt x="332" y="490"/>
                  </a:lnTo>
                  <a:lnTo>
                    <a:pt x="339" y="480"/>
                  </a:lnTo>
                  <a:lnTo>
                    <a:pt x="345" y="470"/>
                  </a:lnTo>
                  <a:lnTo>
                    <a:pt x="349" y="458"/>
                  </a:lnTo>
                  <a:lnTo>
                    <a:pt x="350" y="451"/>
                  </a:lnTo>
                  <a:lnTo>
                    <a:pt x="350" y="445"/>
                  </a:lnTo>
                  <a:lnTo>
                    <a:pt x="350" y="445"/>
                  </a:lnTo>
                  <a:lnTo>
                    <a:pt x="350" y="436"/>
                  </a:lnTo>
                  <a:lnTo>
                    <a:pt x="348" y="428"/>
                  </a:lnTo>
                  <a:lnTo>
                    <a:pt x="345" y="420"/>
                  </a:lnTo>
                  <a:lnTo>
                    <a:pt x="342" y="413"/>
                  </a:lnTo>
                  <a:lnTo>
                    <a:pt x="337" y="406"/>
                  </a:lnTo>
                  <a:lnTo>
                    <a:pt x="331" y="400"/>
                  </a:lnTo>
                  <a:lnTo>
                    <a:pt x="325" y="394"/>
                  </a:lnTo>
                  <a:lnTo>
                    <a:pt x="318" y="390"/>
                  </a:lnTo>
                  <a:lnTo>
                    <a:pt x="318" y="317"/>
                  </a:lnTo>
                  <a:lnTo>
                    <a:pt x="573" y="317"/>
                  </a:lnTo>
                  <a:lnTo>
                    <a:pt x="573" y="390"/>
                  </a:lnTo>
                  <a:lnTo>
                    <a:pt x="573" y="390"/>
                  </a:lnTo>
                  <a:lnTo>
                    <a:pt x="566" y="394"/>
                  </a:lnTo>
                  <a:lnTo>
                    <a:pt x="559" y="400"/>
                  </a:lnTo>
                  <a:lnTo>
                    <a:pt x="554" y="406"/>
                  </a:lnTo>
                  <a:lnTo>
                    <a:pt x="550" y="413"/>
                  </a:lnTo>
                  <a:lnTo>
                    <a:pt x="546" y="420"/>
                  </a:lnTo>
                  <a:lnTo>
                    <a:pt x="543" y="428"/>
                  </a:lnTo>
                  <a:lnTo>
                    <a:pt x="541" y="436"/>
                  </a:lnTo>
                  <a:lnTo>
                    <a:pt x="541" y="445"/>
                  </a:lnTo>
                  <a:lnTo>
                    <a:pt x="541" y="445"/>
                  </a:lnTo>
                  <a:lnTo>
                    <a:pt x="541" y="451"/>
                  </a:lnTo>
                  <a:lnTo>
                    <a:pt x="542" y="458"/>
                  </a:lnTo>
                  <a:lnTo>
                    <a:pt x="546" y="470"/>
                  </a:lnTo>
                  <a:lnTo>
                    <a:pt x="552" y="480"/>
                  </a:lnTo>
                  <a:lnTo>
                    <a:pt x="559" y="490"/>
                  </a:lnTo>
                  <a:lnTo>
                    <a:pt x="569" y="497"/>
                  </a:lnTo>
                  <a:lnTo>
                    <a:pt x="580" y="503"/>
                  </a:lnTo>
                  <a:lnTo>
                    <a:pt x="592" y="507"/>
                  </a:lnTo>
                  <a:lnTo>
                    <a:pt x="598" y="508"/>
                  </a:lnTo>
                  <a:lnTo>
                    <a:pt x="604" y="508"/>
                  </a:lnTo>
                  <a:lnTo>
                    <a:pt x="604" y="508"/>
                  </a:lnTo>
                  <a:lnTo>
                    <a:pt x="611" y="508"/>
                  </a:lnTo>
                  <a:lnTo>
                    <a:pt x="617" y="507"/>
                  </a:lnTo>
                  <a:lnTo>
                    <a:pt x="629" y="503"/>
                  </a:lnTo>
                  <a:lnTo>
                    <a:pt x="640" y="497"/>
                  </a:lnTo>
                  <a:lnTo>
                    <a:pt x="649" y="490"/>
                  </a:lnTo>
                  <a:lnTo>
                    <a:pt x="657" y="480"/>
                  </a:lnTo>
                  <a:lnTo>
                    <a:pt x="663" y="470"/>
                  </a:lnTo>
                  <a:lnTo>
                    <a:pt x="667" y="458"/>
                  </a:lnTo>
                  <a:lnTo>
                    <a:pt x="668" y="451"/>
                  </a:lnTo>
                  <a:lnTo>
                    <a:pt x="668" y="445"/>
                  </a:lnTo>
                  <a:lnTo>
                    <a:pt x="668" y="445"/>
                  </a:lnTo>
                  <a:lnTo>
                    <a:pt x="668" y="436"/>
                  </a:lnTo>
                  <a:lnTo>
                    <a:pt x="666" y="428"/>
                  </a:lnTo>
                  <a:lnTo>
                    <a:pt x="663" y="420"/>
                  </a:lnTo>
                  <a:lnTo>
                    <a:pt x="659" y="413"/>
                  </a:lnTo>
                  <a:lnTo>
                    <a:pt x="655" y="406"/>
                  </a:lnTo>
                  <a:lnTo>
                    <a:pt x="649" y="400"/>
                  </a:lnTo>
                  <a:lnTo>
                    <a:pt x="643" y="394"/>
                  </a:lnTo>
                  <a:lnTo>
                    <a:pt x="637" y="390"/>
                  </a:lnTo>
                  <a:lnTo>
                    <a:pt x="637" y="317"/>
                  </a:lnTo>
                  <a:lnTo>
                    <a:pt x="766" y="317"/>
                  </a:lnTo>
                  <a:lnTo>
                    <a:pt x="824" y="953"/>
                  </a:lnTo>
                  <a:lnTo>
                    <a:pt x="67" y="95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8" name="Freeform 78"/>
            <p:cNvSpPr>
              <a:spLocks noEditPoints="1"/>
            </p:cNvSpPr>
            <p:nvPr/>
          </p:nvSpPr>
          <p:spPr bwMode="auto">
            <a:xfrm>
              <a:off x="1063323" y="5576207"/>
              <a:ext cx="323850" cy="120650"/>
            </a:xfrm>
            <a:custGeom>
              <a:avLst/>
              <a:gdLst>
                <a:gd name="T0" fmla="*/ 430 w 1018"/>
                <a:gd name="T1" fmla="*/ 4 h 382"/>
                <a:gd name="T2" fmla="*/ 286 w 1018"/>
                <a:gd name="T3" fmla="*/ 25 h 382"/>
                <a:gd name="T4" fmla="*/ 183 w 1018"/>
                <a:gd name="T5" fmla="*/ 58 h 382"/>
                <a:gd name="T6" fmla="*/ 100 w 1018"/>
                <a:gd name="T7" fmla="*/ 102 h 382"/>
                <a:gd name="T8" fmla="*/ 40 w 1018"/>
                <a:gd name="T9" fmla="*/ 155 h 382"/>
                <a:gd name="T10" fmla="*/ 5 w 1018"/>
                <a:gd name="T11" fmla="*/ 216 h 382"/>
                <a:gd name="T12" fmla="*/ 0 w 1018"/>
                <a:gd name="T13" fmla="*/ 287 h 382"/>
                <a:gd name="T14" fmla="*/ 12 w 1018"/>
                <a:gd name="T15" fmla="*/ 332 h 382"/>
                <a:gd name="T16" fmla="*/ 42 w 1018"/>
                <a:gd name="T17" fmla="*/ 366 h 382"/>
                <a:gd name="T18" fmla="*/ 86 w 1018"/>
                <a:gd name="T19" fmla="*/ 382 h 382"/>
                <a:gd name="T20" fmla="*/ 242 w 1018"/>
                <a:gd name="T21" fmla="*/ 380 h 382"/>
                <a:gd name="T22" fmla="*/ 283 w 1018"/>
                <a:gd name="T23" fmla="*/ 361 h 382"/>
                <a:gd name="T24" fmla="*/ 311 w 1018"/>
                <a:gd name="T25" fmla="*/ 324 h 382"/>
                <a:gd name="T26" fmla="*/ 319 w 1018"/>
                <a:gd name="T27" fmla="*/ 255 h 382"/>
                <a:gd name="T28" fmla="*/ 329 w 1018"/>
                <a:gd name="T29" fmla="*/ 232 h 382"/>
                <a:gd name="T30" fmla="*/ 377 w 1018"/>
                <a:gd name="T31" fmla="*/ 208 h 382"/>
                <a:gd name="T32" fmla="*/ 462 w 1018"/>
                <a:gd name="T33" fmla="*/ 193 h 382"/>
                <a:gd name="T34" fmla="*/ 555 w 1018"/>
                <a:gd name="T35" fmla="*/ 193 h 382"/>
                <a:gd name="T36" fmla="*/ 642 w 1018"/>
                <a:gd name="T37" fmla="*/ 208 h 382"/>
                <a:gd name="T38" fmla="*/ 689 w 1018"/>
                <a:gd name="T39" fmla="*/ 232 h 382"/>
                <a:gd name="T40" fmla="*/ 700 w 1018"/>
                <a:gd name="T41" fmla="*/ 287 h 382"/>
                <a:gd name="T42" fmla="*/ 707 w 1018"/>
                <a:gd name="T43" fmla="*/ 324 h 382"/>
                <a:gd name="T44" fmla="*/ 735 w 1018"/>
                <a:gd name="T45" fmla="*/ 361 h 382"/>
                <a:gd name="T46" fmla="*/ 776 w 1018"/>
                <a:gd name="T47" fmla="*/ 380 h 382"/>
                <a:gd name="T48" fmla="*/ 932 w 1018"/>
                <a:gd name="T49" fmla="*/ 382 h 382"/>
                <a:gd name="T50" fmla="*/ 975 w 1018"/>
                <a:gd name="T51" fmla="*/ 366 h 382"/>
                <a:gd name="T52" fmla="*/ 1006 w 1018"/>
                <a:gd name="T53" fmla="*/ 332 h 382"/>
                <a:gd name="T54" fmla="*/ 1018 w 1018"/>
                <a:gd name="T55" fmla="*/ 287 h 382"/>
                <a:gd name="T56" fmla="*/ 1012 w 1018"/>
                <a:gd name="T57" fmla="*/ 216 h 382"/>
                <a:gd name="T58" fmla="*/ 979 w 1018"/>
                <a:gd name="T59" fmla="*/ 155 h 382"/>
                <a:gd name="T60" fmla="*/ 918 w 1018"/>
                <a:gd name="T61" fmla="*/ 102 h 382"/>
                <a:gd name="T62" fmla="*/ 835 w 1018"/>
                <a:gd name="T63" fmla="*/ 58 h 382"/>
                <a:gd name="T64" fmla="*/ 732 w 1018"/>
                <a:gd name="T65" fmla="*/ 25 h 382"/>
                <a:gd name="T66" fmla="*/ 588 w 1018"/>
                <a:gd name="T67" fmla="*/ 4 h 382"/>
                <a:gd name="T68" fmla="*/ 954 w 1018"/>
                <a:gd name="T69" fmla="*/ 287 h 382"/>
                <a:gd name="T70" fmla="*/ 945 w 1018"/>
                <a:gd name="T71" fmla="*/ 309 h 382"/>
                <a:gd name="T72" fmla="*/ 795 w 1018"/>
                <a:gd name="T73" fmla="*/ 319 h 382"/>
                <a:gd name="T74" fmla="*/ 773 w 1018"/>
                <a:gd name="T75" fmla="*/ 309 h 382"/>
                <a:gd name="T76" fmla="*/ 764 w 1018"/>
                <a:gd name="T77" fmla="*/ 255 h 382"/>
                <a:gd name="T78" fmla="*/ 754 w 1018"/>
                <a:gd name="T79" fmla="*/ 215 h 382"/>
                <a:gd name="T80" fmla="*/ 705 w 1018"/>
                <a:gd name="T81" fmla="*/ 165 h 382"/>
                <a:gd name="T82" fmla="*/ 584 w 1018"/>
                <a:gd name="T83" fmla="*/ 131 h 382"/>
                <a:gd name="T84" fmla="*/ 435 w 1018"/>
                <a:gd name="T85" fmla="*/ 131 h 382"/>
                <a:gd name="T86" fmla="*/ 313 w 1018"/>
                <a:gd name="T87" fmla="*/ 165 h 382"/>
                <a:gd name="T88" fmla="*/ 263 w 1018"/>
                <a:gd name="T89" fmla="*/ 215 h 382"/>
                <a:gd name="T90" fmla="*/ 254 w 1018"/>
                <a:gd name="T91" fmla="*/ 287 h 382"/>
                <a:gd name="T92" fmla="*/ 246 w 1018"/>
                <a:gd name="T93" fmla="*/ 309 h 382"/>
                <a:gd name="T94" fmla="*/ 95 w 1018"/>
                <a:gd name="T95" fmla="*/ 319 h 382"/>
                <a:gd name="T96" fmla="*/ 73 w 1018"/>
                <a:gd name="T97" fmla="*/ 309 h 382"/>
                <a:gd name="T98" fmla="*/ 63 w 1018"/>
                <a:gd name="T99" fmla="*/ 255 h 382"/>
                <a:gd name="T100" fmla="*/ 74 w 1018"/>
                <a:gd name="T101" fmla="*/ 215 h 382"/>
                <a:gd name="T102" fmla="*/ 114 w 1018"/>
                <a:gd name="T103" fmla="*/ 169 h 382"/>
                <a:gd name="T104" fmla="*/ 207 w 1018"/>
                <a:gd name="T105" fmla="*/ 117 h 382"/>
                <a:gd name="T106" fmla="*/ 389 w 1018"/>
                <a:gd name="T107" fmla="*/ 72 h 382"/>
                <a:gd name="T108" fmla="*/ 557 w 1018"/>
                <a:gd name="T109" fmla="*/ 66 h 382"/>
                <a:gd name="T110" fmla="*/ 765 w 1018"/>
                <a:gd name="T111" fmla="*/ 101 h 382"/>
                <a:gd name="T112" fmla="*/ 894 w 1018"/>
                <a:gd name="T113" fmla="*/ 162 h 382"/>
                <a:gd name="T114" fmla="*/ 936 w 1018"/>
                <a:gd name="T115" fmla="*/ 204 h 382"/>
                <a:gd name="T116" fmla="*/ 954 w 1018"/>
                <a:gd name="T117" fmla="*/ 24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382">
                  <a:moveTo>
                    <a:pt x="509" y="0"/>
                  </a:moveTo>
                  <a:lnTo>
                    <a:pt x="509" y="0"/>
                  </a:lnTo>
                  <a:lnTo>
                    <a:pt x="483" y="2"/>
                  </a:lnTo>
                  <a:lnTo>
                    <a:pt x="456" y="2"/>
                  </a:lnTo>
                  <a:lnTo>
                    <a:pt x="430" y="4"/>
                  </a:lnTo>
                  <a:lnTo>
                    <a:pt x="406" y="6"/>
                  </a:lnTo>
                  <a:lnTo>
                    <a:pt x="356" y="12"/>
                  </a:lnTo>
                  <a:lnTo>
                    <a:pt x="333" y="15"/>
                  </a:lnTo>
                  <a:lnTo>
                    <a:pt x="309" y="21"/>
                  </a:lnTo>
                  <a:lnTo>
                    <a:pt x="286" y="25"/>
                  </a:lnTo>
                  <a:lnTo>
                    <a:pt x="265" y="31"/>
                  </a:lnTo>
                  <a:lnTo>
                    <a:pt x="244" y="37"/>
                  </a:lnTo>
                  <a:lnTo>
                    <a:pt x="222" y="43"/>
                  </a:lnTo>
                  <a:lnTo>
                    <a:pt x="203" y="51"/>
                  </a:lnTo>
                  <a:lnTo>
                    <a:pt x="183" y="58"/>
                  </a:lnTo>
                  <a:lnTo>
                    <a:pt x="165" y="66"/>
                  </a:lnTo>
                  <a:lnTo>
                    <a:pt x="148" y="74"/>
                  </a:lnTo>
                  <a:lnTo>
                    <a:pt x="131" y="83"/>
                  </a:lnTo>
                  <a:lnTo>
                    <a:pt x="115" y="93"/>
                  </a:lnTo>
                  <a:lnTo>
                    <a:pt x="100" y="102"/>
                  </a:lnTo>
                  <a:lnTo>
                    <a:pt x="86" y="112"/>
                  </a:lnTo>
                  <a:lnTo>
                    <a:pt x="73" y="123"/>
                  </a:lnTo>
                  <a:lnTo>
                    <a:pt x="61" y="132"/>
                  </a:lnTo>
                  <a:lnTo>
                    <a:pt x="49" y="144"/>
                  </a:lnTo>
                  <a:lnTo>
                    <a:pt x="40" y="155"/>
                  </a:lnTo>
                  <a:lnTo>
                    <a:pt x="30" y="167"/>
                  </a:lnTo>
                  <a:lnTo>
                    <a:pt x="23" y="179"/>
                  </a:lnTo>
                  <a:lnTo>
                    <a:pt x="16" y="190"/>
                  </a:lnTo>
                  <a:lnTo>
                    <a:pt x="11" y="203"/>
                  </a:lnTo>
                  <a:lnTo>
                    <a:pt x="5" y="216"/>
                  </a:lnTo>
                  <a:lnTo>
                    <a:pt x="3" y="229"/>
                  </a:lnTo>
                  <a:lnTo>
                    <a:pt x="1" y="242"/>
                  </a:lnTo>
                  <a:lnTo>
                    <a:pt x="0" y="255"/>
                  </a:lnTo>
                  <a:lnTo>
                    <a:pt x="0" y="287"/>
                  </a:lnTo>
                  <a:lnTo>
                    <a:pt x="0" y="287"/>
                  </a:lnTo>
                  <a:lnTo>
                    <a:pt x="1" y="297"/>
                  </a:lnTo>
                  <a:lnTo>
                    <a:pt x="2" y="306"/>
                  </a:lnTo>
                  <a:lnTo>
                    <a:pt x="4" y="315"/>
                  </a:lnTo>
                  <a:lnTo>
                    <a:pt x="8" y="324"/>
                  </a:lnTo>
                  <a:lnTo>
                    <a:pt x="12" y="332"/>
                  </a:lnTo>
                  <a:lnTo>
                    <a:pt x="16" y="341"/>
                  </a:lnTo>
                  <a:lnTo>
                    <a:pt x="21" y="348"/>
                  </a:lnTo>
                  <a:lnTo>
                    <a:pt x="28" y="355"/>
                  </a:lnTo>
                  <a:lnTo>
                    <a:pt x="35" y="361"/>
                  </a:lnTo>
                  <a:lnTo>
                    <a:pt x="42" y="366"/>
                  </a:lnTo>
                  <a:lnTo>
                    <a:pt x="50" y="371"/>
                  </a:lnTo>
                  <a:lnTo>
                    <a:pt x="58" y="375"/>
                  </a:lnTo>
                  <a:lnTo>
                    <a:pt x="68" y="378"/>
                  </a:lnTo>
                  <a:lnTo>
                    <a:pt x="76" y="380"/>
                  </a:lnTo>
                  <a:lnTo>
                    <a:pt x="86" y="382"/>
                  </a:lnTo>
                  <a:lnTo>
                    <a:pt x="95" y="382"/>
                  </a:lnTo>
                  <a:lnTo>
                    <a:pt x="223" y="382"/>
                  </a:lnTo>
                  <a:lnTo>
                    <a:pt x="223" y="382"/>
                  </a:lnTo>
                  <a:lnTo>
                    <a:pt x="233" y="382"/>
                  </a:lnTo>
                  <a:lnTo>
                    <a:pt x="242" y="380"/>
                  </a:lnTo>
                  <a:lnTo>
                    <a:pt x="251" y="378"/>
                  </a:lnTo>
                  <a:lnTo>
                    <a:pt x="260" y="375"/>
                  </a:lnTo>
                  <a:lnTo>
                    <a:pt x="268" y="371"/>
                  </a:lnTo>
                  <a:lnTo>
                    <a:pt x="276" y="366"/>
                  </a:lnTo>
                  <a:lnTo>
                    <a:pt x="283" y="361"/>
                  </a:lnTo>
                  <a:lnTo>
                    <a:pt x="290" y="355"/>
                  </a:lnTo>
                  <a:lnTo>
                    <a:pt x="296" y="348"/>
                  </a:lnTo>
                  <a:lnTo>
                    <a:pt x="301" y="341"/>
                  </a:lnTo>
                  <a:lnTo>
                    <a:pt x="307" y="332"/>
                  </a:lnTo>
                  <a:lnTo>
                    <a:pt x="311" y="324"/>
                  </a:lnTo>
                  <a:lnTo>
                    <a:pt x="314" y="315"/>
                  </a:lnTo>
                  <a:lnTo>
                    <a:pt x="317" y="306"/>
                  </a:lnTo>
                  <a:lnTo>
                    <a:pt x="318" y="297"/>
                  </a:lnTo>
                  <a:lnTo>
                    <a:pt x="319" y="287"/>
                  </a:lnTo>
                  <a:lnTo>
                    <a:pt x="319" y="255"/>
                  </a:lnTo>
                  <a:lnTo>
                    <a:pt x="319" y="255"/>
                  </a:lnTo>
                  <a:lnTo>
                    <a:pt x="319" y="249"/>
                  </a:lnTo>
                  <a:lnTo>
                    <a:pt x="321" y="243"/>
                  </a:lnTo>
                  <a:lnTo>
                    <a:pt x="324" y="238"/>
                  </a:lnTo>
                  <a:lnTo>
                    <a:pt x="329" y="232"/>
                  </a:lnTo>
                  <a:lnTo>
                    <a:pt x="336" y="227"/>
                  </a:lnTo>
                  <a:lnTo>
                    <a:pt x="343" y="221"/>
                  </a:lnTo>
                  <a:lnTo>
                    <a:pt x="353" y="216"/>
                  </a:lnTo>
                  <a:lnTo>
                    <a:pt x="364" y="212"/>
                  </a:lnTo>
                  <a:lnTo>
                    <a:pt x="377" y="208"/>
                  </a:lnTo>
                  <a:lnTo>
                    <a:pt x="391" y="203"/>
                  </a:lnTo>
                  <a:lnTo>
                    <a:pt x="407" y="200"/>
                  </a:lnTo>
                  <a:lnTo>
                    <a:pt x="424" y="197"/>
                  </a:lnTo>
                  <a:lnTo>
                    <a:pt x="442" y="195"/>
                  </a:lnTo>
                  <a:lnTo>
                    <a:pt x="462" y="193"/>
                  </a:lnTo>
                  <a:lnTo>
                    <a:pt x="485" y="191"/>
                  </a:lnTo>
                  <a:lnTo>
                    <a:pt x="509" y="191"/>
                  </a:lnTo>
                  <a:lnTo>
                    <a:pt x="509" y="191"/>
                  </a:lnTo>
                  <a:lnTo>
                    <a:pt x="533" y="191"/>
                  </a:lnTo>
                  <a:lnTo>
                    <a:pt x="555" y="193"/>
                  </a:lnTo>
                  <a:lnTo>
                    <a:pt x="575" y="195"/>
                  </a:lnTo>
                  <a:lnTo>
                    <a:pt x="594" y="197"/>
                  </a:lnTo>
                  <a:lnTo>
                    <a:pt x="612" y="200"/>
                  </a:lnTo>
                  <a:lnTo>
                    <a:pt x="628" y="203"/>
                  </a:lnTo>
                  <a:lnTo>
                    <a:pt x="642" y="208"/>
                  </a:lnTo>
                  <a:lnTo>
                    <a:pt x="653" y="212"/>
                  </a:lnTo>
                  <a:lnTo>
                    <a:pt x="665" y="216"/>
                  </a:lnTo>
                  <a:lnTo>
                    <a:pt x="674" y="221"/>
                  </a:lnTo>
                  <a:lnTo>
                    <a:pt x="682" y="227"/>
                  </a:lnTo>
                  <a:lnTo>
                    <a:pt x="689" y="232"/>
                  </a:lnTo>
                  <a:lnTo>
                    <a:pt x="693" y="238"/>
                  </a:lnTo>
                  <a:lnTo>
                    <a:pt x="697" y="243"/>
                  </a:lnTo>
                  <a:lnTo>
                    <a:pt x="700" y="249"/>
                  </a:lnTo>
                  <a:lnTo>
                    <a:pt x="700" y="255"/>
                  </a:lnTo>
                  <a:lnTo>
                    <a:pt x="700" y="287"/>
                  </a:lnTo>
                  <a:lnTo>
                    <a:pt x="700" y="287"/>
                  </a:lnTo>
                  <a:lnTo>
                    <a:pt x="701" y="297"/>
                  </a:lnTo>
                  <a:lnTo>
                    <a:pt x="702" y="306"/>
                  </a:lnTo>
                  <a:lnTo>
                    <a:pt x="704" y="315"/>
                  </a:lnTo>
                  <a:lnTo>
                    <a:pt x="707" y="324"/>
                  </a:lnTo>
                  <a:lnTo>
                    <a:pt x="711" y="332"/>
                  </a:lnTo>
                  <a:lnTo>
                    <a:pt x="716" y="341"/>
                  </a:lnTo>
                  <a:lnTo>
                    <a:pt x="722" y="348"/>
                  </a:lnTo>
                  <a:lnTo>
                    <a:pt x="727" y="355"/>
                  </a:lnTo>
                  <a:lnTo>
                    <a:pt x="735" y="361"/>
                  </a:lnTo>
                  <a:lnTo>
                    <a:pt x="741" y="366"/>
                  </a:lnTo>
                  <a:lnTo>
                    <a:pt x="750" y="371"/>
                  </a:lnTo>
                  <a:lnTo>
                    <a:pt x="759" y="375"/>
                  </a:lnTo>
                  <a:lnTo>
                    <a:pt x="767" y="378"/>
                  </a:lnTo>
                  <a:lnTo>
                    <a:pt x="776" y="380"/>
                  </a:lnTo>
                  <a:lnTo>
                    <a:pt x="785" y="382"/>
                  </a:lnTo>
                  <a:lnTo>
                    <a:pt x="795" y="382"/>
                  </a:lnTo>
                  <a:lnTo>
                    <a:pt x="923" y="382"/>
                  </a:lnTo>
                  <a:lnTo>
                    <a:pt x="923" y="382"/>
                  </a:lnTo>
                  <a:lnTo>
                    <a:pt x="932" y="382"/>
                  </a:lnTo>
                  <a:lnTo>
                    <a:pt x="942" y="380"/>
                  </a:lnTo>
                  <a:lnTo>
                    <a:pt x="951" y="378"/>
                  </a:lnTo>
                  <a:lnTo>
                    <a:pt x="959" y="375"/>
                  </a:lnTo>
                  <a:lnTo>
                    <a:pt x="968" y="371"/>
                  </a:lnTo>
                  <a:lnTo>
                    <a:pt x="975" y="366"/>
                  </a:lnTo>
                  <a:lnTo>
                    <a:pt x="983" y="361"/>
                  </a:lnTo>
                  <a:lnTo>
                    <a:pt x="990" y="355"/>
                  </a:lnTo>
                  <a:lnTo>
                    <a:pt x="996" y="348"/>
                  </a:lnTo>
                  <a:lnTo>
                    <a:pt x="1001" y="341"/>
                  </a:lnTo>
                  <a:lnTo>
                    <a:pt x="1006" y="332"/>
                  </a:lnTo>
                  <a:lnTo>
                    <a:pt x="1011" y="324"/>
                  </a:lnTo>
                  <a:lnTo>
                    <a:pt x="1014" y="315"/>
                  </a:lnTo>
                  <a:lnTo>
                    <a:pt x="1016" y="306"/>
                  </a:lnTo>
                  <a:lnTo>
                    <a:pt x="1017" y="297"/>
                  </a:lnTo>
                  <a:lnTo>
                    <a:pt x="1018" y="287"/>
                  </a:lnTo>
                  <a:lnTo>
                    <a:pt x="1018" y="255"/>
                  </a:lnTo>
                  <a:lnTo>
                    <a:pt x="1018" y="255"/>
                  </a:lnTo>
                  <a:lnTo>
                    <a:pt x="1017" y="242"/>
                  </a:lnTo>
                  <a:lnTo>
                    <a:pt x="1015" y="229"/>
                  </a:lnTo>
                  <a:lnTo>
                    <a:pt x="1012" y="216"/>
                  </a:lnTo>
                  <a:lnTo>
                    <a:pt x="1008" y="203"/>
                  </a:lnTo>
                  <a:lnTo>
                    <a:pt x="1002" y="190"/>
                  </a:lnTo>
                  <a:lnTo>
                    <a:pt x="996" y="179"/>
                  </a:lnTo>
                  <a:lnTo>
                    <a:pt x="987" y="167"/>
                  </a:lnTo>
                  <a:lnTo>
                    <a:pt x="979" y="155"/>
                  </a:lnTo>
                  <a:lnTo>
                    <a:pt x="969" y="144"/>
                  </a:lnTo>
                  <a:lnTo>
                    <a:pt x="957" y="132"/>
                  </a:lnTo>
                  <a:lnTo>
                    <a:pt x="945" y="123"/>
                  </a:lnTo>
                  <a:lnTo>
                    <a:pt x="932" y="112"/>
                  </a:lnTo>
                  <a:lnTo>
                    <a:pt x="918" y="102"/>
                  </a:lnTo>
                  <a:lnTo>
                    <a:pt x="903" y="93"/>
                  </a:lnTo>
                  <a:lnTo>
                    <a:pt x="887" y="83"/>
                  </a:lnTo>
                  <a:lnTo>
                    <a:pt x="870" y="74"/>
                  </a:lnTo>
                  <a:lnTo>
                    <a:pt x="853" y="66"/>
                  </a:lnTo>
                  <a:lnTo>
                    <a:pt x="835" y="58"/>
                  </a:lnTo>
                  <a:lnTo>
                    <a:pt x="815" y="51"/>
                  </a:lnTo>
                  <a:lnTo>
                    <a:pt x="795" y="43"/>
                  </a:lnTo>
                  <a:lnTo>
                    <a:pt x="775" y="37"/>
                  </a:lnTo>
                  <a:lnTo>
                    <a:pt x="753" y="31"/>
                  </a:lnTo>
                  <a:lnTo>
                    <a:pt x="732" y="25"/>
                  </a:lnTo>
                  <a:lnTo>
                    <a:pt x="709" y="21"/>
                  </a:lnTo>
                  <a:lnTo>
                    <a:pt x="686" y="15"/>
                  </a:lnTo>
                  <a:lnTo>
                    <a:pt x="662" y="12"/>
                  </a:lnTo>
                  <a:lnTo>
                    <a:pt x="613" y="6"/>
                  </a:lnTo>
                  <a:lnTo>
                    <a:pt x="588" y="4"/>
                  </a:lnTo>
                  <a:lnTo>
                    <a:pt x="562" y="2"/>
                  </a:lnTo>
                  <a:lnTo>
                    <a:pt x="535" y="2"/>
                  </a:lnTo>
                  <a:lnTo>
                    <a:pt x="509" y="0"/>
                  </a:lnTo>
                  <a:lnTo>
                    <a:pt x="509" y="0"/>
                  </a:lnTo>
                  <a:close/>
                  <a:moveTo>
                    <a:pt x="954" y="287"/>
                  </a:moveTo>
                  <a:lnTo>
                    <a:pt x="954" y="287"/>
                  </a:lnTo>
                  <a:lnTo>
                    <a:pt x="954" y="293"/>
                  </a:lnTo>
                  <a:lnTo>
                    <a:pt x="952" y="300"/>
                  </a:lnTo>
                  <a:lnTo>
                    <a:pt x="948" y="305"/>
                  </a:lnTo>
                  <a:lnTo>
                    <a:pt x="945" y="309"/>
                  </a:lnTo>
                  <a:lnTo>
                    <a:pt x="940" y="314"/>
                  </a:lnTo>
                  <a:lnTo>
                    <a:pt x="935" y="316"/>
                  </a:lnTo>
                  <a:lnTo>
                    <a:pt x="929" y="318"/>
                  </a:lnTo>
                  <a:lnTo>
                    <a:pt x="923" y="319"/>
                  </a:lnTo>
                  <a:lnTo>
                    <a:pt x="795" y="319"/>
                  </a:lnTo>
                  <a:lnTo>
                    <a:pt x="795" y="319"/>
                  </a:lnTo>
                  <a:lnTo>
                    <a:pt x="789" y="318"/>
                  </a:lnTo>
                  <a:lnTo>
                    <a:pt x="783" y="316"/>
                  </a:lnTo>
                  <a:lnTo>
                    <a:pt x="778" y="314"/>
                  </a:lnTo>
                  <a:lnTo>
                    <a:pt x="773" y="309"/>
                  </a:lnTo>
                  <a:lnTo>
                    <a:pt x="769" y="305"/>
                  </a:lnTo>
                  <a:lnTo>
                    <a:pt x="766" y="300"/>
                  </a:lnTo>
                  <a:lnTo>
                    <a:pt x="764" y="293"/>
                  </a:lnTo>
                  <a:lnTo>
                    <a:pt x="764" y="287"/>
                  </a:lnTo>
                  <a:lnTo>
                    <a:pt x="764" y="255"/>
                  </a:lnTo>
                  <a:lnTo>
                    <a:pt x="764" y="255"/>
                  </a:lnTo>
                  <a:lnTo>
                    <a:pt x="763" y="246"/>
                  </a:lnTo>
                  <a:lnTo>
                    <a:pt x="762" y="237"/>
                  </a:lnTo>
                  <a:lnTo>
                    <a:pt x="759" y="226"/>
                  </a:lnTo>
                  <a:lnTo>
                    <a:pt x="754" y="215"/>
                  </a:lnTo>
                  <a:lnTo>
                    <a:pt x="749" y="204"/>
                  </a:lnTo>
                  <a:lnTo>
                    <a:pt x="741" y="194"/>
                  </a:lnTo>
                  <a:lnTo>
                    <a:pt x="732" y="184"/>
                  </a:lnTo>
                  <a:lnTo>
                    <a:pt x="719" y="174"/>
                  </a:lnTo>
                  <a:lnTo>
                    <a:pt x="705" y="165"/>
                  </a:lnTo>
                  <a:lnTo>
                    <a:pt x="687" y="156"/>
                  </a:lnTo>
                  <a:lnTo>
                    <a:pt x="666" y="147"/>
                  </a:lnTo>
                  <a:lnTo>
                    <a:pt x="642" y="141"/>
                  </a:lnTo>
                  <a:lnTo>
                    <a:pt x="615" y="136"/>
                  </a:lnTo>
                  <a:lnTo>
                    <a:pt x="584" y="131"/>
                  </a:lnTo>
                  <a:lnTo>
                    <a:pt x="548" y="129"/>
                  </a:lnTo>
                  <a:lnTo>
                    <a:pt x="509" y="128"/>
                  </a:lnTo>
                  <a:lnTo>
                    <a:pt x="509" y="128"/>
                  </a:lnTo>
                  <a:lnTo>
                    <a:pt x="470" y="129"/>
                  </a:lnTo>
                  <a:lnTo>
                    <a:pt x="435" y="131"/>
                  </a:lnTo>
                  <a:lnTo>
                    <a:pt x="403" y="136"/>
                  </a:lnTo>
                  <a:lnTo>
                    <a:pt x="376" y="141"/>
                  </a:lnTo>
                  <a:lnTo>
                    <a:pt x="352" y="147"/>
                  </a:lnTo>
                  <a:lnTo>
                    <a:pt x="332" y="156"/>
                  </a:lnTo>
                  <a:lnTo>
                    <a:pt x="313" y="165"/>
                  </a:lnTo>
                  <a:lnTo>
                    <a:pt x="298" y="174"/>
                  </a:lnTo>
                  <a:lnTo>
                    <a:pt x="286" y="184"/>
                  </a:lnTo>
                  <a:lnTo>
                    <a:pt x="277" y="194"/>
                  </a:lnTo>
                  <a:lnTo>
                    <a:pt x="269" y="204"/>
                  </a:lnTo>
                  <a:lnTo>
                    <a:pt x="263" y="215"/>
                  </a:lnTo>
                  <a:lnTo>
                    <a:pt x="259" y="226"/>
                  </a:lnTo>
                  <a:lnTo>
                    <a:pt x="256" y="237"/>
                  </a:lnTo>
                  <a:lnTo>
                    <a:pt x="255" y="246"/>
                  </a:lnTo>
                  <a:lnTo>
                    <a:pt x="254" y="255"/>
                  </a:lnTo>
                  <a:lnTo>
                    <a:pt x="254" y="287"/>
                  </a:lnTo>
                  <a:lnTo>
                    <a:pt x="254" y="287"/>
                  </a:lnTo>
                  <a:lnTo>
                    <a:pt x="254" y="293"/>
                  </a:lnTo>
                  <a:lnTo>
                    <a:pt x="252" y="300"/>
                  </a:lnTo>
                  <a:lnTo>
                    <a:pt x="249" y="305"/>
                  </a:lnTo>
                  <a:lnTo>
                    <a:pt x="246" y="309"/>
                  </a:lnTo>
                  <a:lnTo>
                    <a:pt x="240" y="314"/>
                  </a:lnTo>
                  <a:lnTo>
                    <a:pt x="235" y="316"/>
                  </a:lnTo>
                  <a:lnTo>
                    <a:pt x="230" y="318"/>
                  </a:lnTo>
                  <a:lnTo>
                    <a:pt x="223" y="319"/>
                  </a:lnTo>
                  <a:lnTo>
                    <a:pt x="95" y="319"/>
                  </a:lnTo>
                  <a:lnTo>
                    <a:pt x="95" y="319"/>
                  </a:lnTo>
                  <a:lnTo>
                    <a:pt x="89" y="318"/>
                  </a:lnTo>
                  <a:lnTo>
                    <a:pt x="84" y="316"/>
                  </a:lnTo>
                  <a:lnTo>
                    <a:pt x="77" y="314"/>
                  </a:lnTo>
                  <a:lnTo>
                    <a:pt x="73" y="309"/>
                  </a:lnTo>
                  <a:lnTo>
                    <a:pt x="69" y="305"/>
                  </a:lnTo>
                  <a:lnTo>
                    <a:pt x="67" y="300"/>
                  </a:lnTo>
                  <a:lnTo>
                    <a:pt x="64" y="293"/>
                  </a:lnTo>
                  <a:lnTo>
                    <a:pt x="63" y="287"/>
                  </a:lnTo>
                  <a:lnTo>
                    <a:pt x="63" y="255"/>
                  </a:lnTo>
                  <a:lnTo>
                    <a:pt x="63" y="255"/>
                  </a:lnTo>
                  <a:lnTo>
                    <a:pt x="64" y="245"/>
                  </a:lnTo>
                  <a:lnTo>
                    <a:pt x="67" y="234"/>
                  </a:lnTo>
                  <a:lnTo>
                    <a:pt x="70" y="225"/>
                  </a:lnTo>
                  <a:lnTo>
                    <a:pt x="74" y="215"/>
                  </a:lnTo>
                  <a:lnTo>
                    <a:pt x="79" y="205"/>
                  </a:lnTo>
                  <a:lnTo>
                    <a:pt x="87" y="196"/>
                  </a:lnTo>
                  <a:lnTo>
                    <a:pt x="94" y="187"/>
                  </a:lnTo>
                  <a:lnTo>
                    <a:pt x="104" y="177"/>
                  </a:lnTo>
                  <a:lnTo>
                    <a:pt x="114" y="169"/>
                  </a:lnTo>
                  <a:lnTo>
                    <a:pt x="124" y="161"/>
                  </a:lnTo>
                  <a:lnTo>
                    <a:pt x="136" y="153"/>
                  </a:lnTo>
                  <a:lnTo>
                    <a:pt x="149" y="145"/>
                  </a:lnTo>
                  <a:lnTo>
                    <a:pt x="177" y="131"/>
                  </a:lnTo>
                  <a:lnTo>
                    <a:pt x="207" y="117"/>
                  </a:lnTo>
                  <a:lnTo>
                    <a:pt x="240" y="106"/>
                  </a:lnTo>
                  <a:lnTo>
                    <a:pt x="276" y="95"/>
                  </a:lnTo>
                  <a:lnTo>
                    <a:pt x="312" y="86"/>
                  </a:lnTo>
                  <a:lnTo>
                    <a:pt x="351" y="79"/>
                  </a:lnTo>
                  <a:lnTo>
                    <a:pt x="389" y="72"/>
                  </a:lnTo>
                  <a:lnTo>
                    <a:pt x="429" y="68"/>
                  </a:lnTo>
                  <a:lnTo>
                    <a:pt x="469" y="65"/>
                  </a:lnTo>
                  <a:lnTo>
                    <a:pt x="509" y="65"/>
                  </a:lnTo>
                  <a:lnTo>
                    <a:pt x="509" y="65"/>
                  </a:lnTo>
                  <a:lnTo>
                    <a:pt x="557" y="66"/>
                  </a:lnTo>
                  <a:lnTo>
                    <a:pt x="603" y="69"/>
                  </a:lnTo>
                  <a:lnTo>
                    <a:pt x="648" y="74"/>
                  </a:lnTo>
                  <a:lnTo>
                    <a:pt x="689" y="82"/>
                  </a:lnTo>
                  <a:lnTo>
                    <a:pt x="729" y="91"/>
                  </a:lnTo>
                  <a:lnTo>
                    <a:pt x="765" y="101"/>
                  </a:lnTo>
                  <a:lnTo>
                    <a:pt x="799" y="113"/>
                  </a:lnTo>
                  <a:lnTo>
                    <a:pt x="830" y="126"/>
                  </a:lnTo>
                  <a:lnTo>
                    <a:pt x="858" y="140"/>
                  </a:lnTo>
                  <a:lnTo>
                    <a:pt x="883" y="155"/>
                  </a:lnTo>
                  <a:lnTo>
                    <a:pt x="894" y="162"/>
                  </a:lnTo>
                  <a:lnTo>
                    <a:pt x="903" y="171"/>
                  </a:lnTo>
                  <a:lnTo>
                    <a:pt x="913" y="179"/>
                  </a:lnTo>
                  <a:lnTo>
                    <a:pt x="922" y="187"/>
                  </a:lnTo>
                  <a:lnTo>
                    <a:pt x="929" y="196"/>
                  </a:lnTo>
                  <a:lnTo>
                    <a:pt x="936" y="204"/>
                  </a:lnTo>
                  <a:lnTo>
                    <a:pt x="941" y="213"/>
                  </a:lnTo>
                  <a:lnTo>
                    <a:pt x="946" y="221"/>
                  </a:lnTo>
                  <a:lnTo>
                    <a:pt x="950" y="230"/>
                  </a:lnTo>
                  <a:lnTo>
                    <a:pt x="952" y="239"/>
                  </a:lnTo>
                  <a:lnTo>
                    <a:pt x="954" y="247"/>
                  </a:lnTo>
                  <a:lnTo>
                    <a:pt x="954" y="255"/>
                  </a:lnTo>
                  <a:lnTo>
                    <a:pt x="954" y="28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9" name="Freeform 79"/>
            <p:cNvSpPr>
              <a:spLocks noEditPoints="1"/>
            </p:cNvSpPr>
            <p:nvPr/>
          </p:nvSpPr>
          <p:spPr bwMode="auto">
            <a:xfrm>
              <a:off x="1709436" y="5476195"/>
              <a:ext cx="323850" cy="322263"/>
            </a:xfrm>
            <a:custGeom>
              <a:avLst/>
              <a:gdLst>
                <a:gd name="T0" fmla="*/ 911 w 1019"/>
                <a:gd name="T1" fmla="*/ 21 h 1017"/>
                <a:gd name="T2" fmla="*/ 809 w 1019"/>
                <a:gd name="T3" fmla="*/ 0 h 1017"/>
                <a:gd name="T4" fmla="*/ 623 w 1019"/>
                <a:gd name="T5" fmla="*/ 44 h 1017"/>
                <a:gd name="T6" fmla="*/ 418 w 1019"/>
                <a:gd name="T7" fmla="*/ 165 h 1017"/>
                <a:gd name="T8" fmla="*/ 259 w 1019"/>
                <a:gd name="T9" fmla="*/ 306 h 1017"/>
                <a:gd name="T10" fmla="*/ 139 w 1019"/>
                <a:gd name="T11" fmla="*/ 452 h 1017"/>
                <a:gd name="T12" fmla="*/ 54 w 1019"/>
                <a:gd name="T13" fmla="*/ 597 h 1017"/>
                <a:gd name="T14" fmla="*/ 8 w 1019"/>
                <a:gd name="T15" fmla="*/ 733 h 1017"/>
                <a:gd name="T16" fmla="*/ 4 w 1019"/>
                <a:gd name="T17" fmla="*/ 852 h 1017"/>
                <a:gd name="T18" fmla="*/ 42 w 1019"/>
                <a:gd name="T19" fmla="*/ 943 h 1017"/>
                <a:gd name="T20" fmla="*/ 109 w 1019"/>
                <a:gd name="T21" fmla="*/ 1004 h 1017"/>
                <a:gd name="T22" fmla="*/ 162 w 1019"/>
                <a:gd name="T23" fmla="*/ 1017 h 1017"/>
                <a:gd name="T24" fmla="*/ 225 w 1019"/>
                <a:gd name="T25" fmla="*/ 998 h 1017"/>
                <a:gd name="T26" fmla="*/ 371 w 1019"/>
                <a:gd name="T27" fmla="*/ 852 h 1017"/>
                <a:gd name="T28" fmla="*/ 390 w 1019"/>
                <a:gd name="T29" fmla="*/ 791 h 1017"/>
                <a:gd name="T30" fmla="*/ 371 w 1019"/>
                <a:gd name="T31" fmla="*/ 728 h 1017"/>
                <a:gd name="T32" fmla="*/ 319 w 1019"/>
                <a:gd name="T33" fmla="*/ 668 h 1017"/>
                <a:gd name="T34" fmla="*/ 324 w 1019"/>
                <a:gd name="T35" fmla="*/ 600 h 1017"/>
                <a:gd name="T36" fmla="*/ 398 w 1019"/>
                <a:gd name="T37" fmla="*/ 488 h 1017"/>
                <a:gd name="T38" fmla="*/ 500 w 1019"/>
                <a:gd name="T39" fmla="*/ 388 h 1017"/>
                <a:gd name="T40" fmla="*/ 588 w 1019"/>
                <a:gd name="T41" fmla="*/ 330 h 1017"/>
                <a:gd name="T42" fmla="*/ 658 w 1019"/>
                <a:gd name="T43" fmla="*/ 314 h 1017"/>
                <a:gd name="T44" fmla="*/ 720 w 1019"/>
                <a:gd name="T45" fmla="*/ 364 h 1017"/>
                <a:gd name="T46" fmla="*/ 780 w 1019"/>
                <a:gd name="T47" fmla="*/ 387 h 1017"/>
                <a:gd name="T48" fmla="*/ 845 w 1019"/>
                <a:gd name="T49" fmla="*/ 375 h 1017"/>
                <a:gd name="T50" fmla="*/ 993 w 1019"/>
                <a:gd name="T51" fmla="*/ 234 h 1017"/>
                <a:gd name="T52" fmla="*/ 1019 w 1019"/>
                <a:gd name="T53" fmla="*/ 174 h 1017"/>
                <a:gd name="T54" fmla="*/ 1010 w 1019"/>
                <a:gd name="T55" fmla="*/ 119 h 1017"/>
                <a:gd name="T56" fmla="*/ 940 w 1019"/>
                <a:gd name="T57" fmla="*/ 196 h 1017"/>
                <a:gd name="T58" fmla="*/ 791 w 1019"/>
                <a:gd name="T59" fmla="*/ 325 h 1017"/>
                <a:gd name="T60" fmla="*/ 728 w 1019"/>
                <a:gd name="T61" fmla="*/ 282 h 1017"/>
                <a:gd name="T62" fmla="*/ 670 w 1019"/>
                <a:gd name="T63" fmla="*/ 252 h 1017"/>
                <a:gd name="T64" fmla="*/ 607 w 1019"/>
                <a:gd name="T65" fmla="*/ 255 h 1017"/>
                <a:gd name="T66" fmla="*/ 518 w 1019"/>
                <a:gd name="T67" fmla="*/ 296 h 1017"/>
                <a:gd name="T68" fmla="*/ 397 w 1019"/>
                <a:gd name="T69" fmla="*/ 397 h 1017"/>
                <a:gd name="T70" fmla="*/ 320 w 1019"/>
                <a:gd name="T71" fmla="*/ 483 h 1017"/>
                <a:gd name="T72" fmla="*/ 269 w 1019"/>
                <a:gd name="T73" fmla="*/ 569 h 1017"/>
                <a:gd name="T74" fmla="*/ 251 w 1019"/>
                <a:gd name="T75" fmla="*/ 661 h 1017"/>
                <a:gd name="T76" fmla="*/ 283 w 1019"/>
                <a:gd name="T77" fmla="*/ 727 h 1017"/>
                <a:gd name="T78" fmla="*/ 325 w 1019"/>
                <a:gd name="T79" fmla="*/ 791 h 1017"/>
                <a:gd name="T80" fmla="*/ 197 w 1019"/>
                <a:gd name="T81" fmla="*/ 939 h 1017"/>
                <a:gd name="T82" fmla="*/ 144 w 1019"/>
                <a:gd name="T83" fmla="*/ 949 h 1017"/>
                <a:gd name="T84" fmla="*/ 83 w 1019"/>
                <a:gd name="T85" fmla="*/ 890 h 1017"/>
                <a:gd name="T86" fmla="*/ 64 w 1019"/>
                <a:gd name="T87" fmla="*/ 810 h 1017"/>
                <a:gd name="T88" fmla="*/ 81 w 1019"/>
                <a:gd name="T89" fmla="*/ 705 h 1017"/>
                <a:gd name="T90" fmla="*/ 133 w 1019"/>
                <a:gd name="T91" fmla="*/ 584 h 1017"/>
                <a:gd name="T92" fmla="*/ 270 w 1019"/>
                <a:gd name="T93" fmla="*/ 390 h 1017"/>
                <a:gd name="T94" fmla="*/ 389 w 1019"/>
                <a:gd name="T95" fmla="*/ 270 h 1017"/>
                <a:gd name="T96" fmla="*/ 580 w 1019"/>
                <a:gd name="T97" fmla="*/ 136 h 1017"/>
                <a:gd name="T98" fmla="*/ 758 w 1019"/>
                <a:gd name="T99" fmla="*/ 69 h 1017"/>
                <a:gd name="T100" fmla="*/ 856 w 1019"/>
                <a:gd name="T101" fmla="*/ 70 h 1017"/>
                <a:gd name="T102" fmla="*/ 940 w 1019"/>
                <a:gd name="T103" fmla="*/ 128 h 1017"/>
                <a:gd name="T104" fmla="*/ 954 w 1019"/>
                <a:gd name="T105" fmla="*/ 16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9" h="1017">
                  <a:moveTo>
                    <a:pt x="985" y="82"/>
                  </a:moveTo>
                  <a:lnTo>
                    <a:pt x="957" y="54"/>
                  </a:lnTo>
                  <a:lnTo>
                    <a:pt x="957" y="54"/>
                  </a:lnTo>
                  <a:lnTo>
                    <a:pt x="944" y="42"/>
                  </a:lnTo>
                  <a:lnTo>
                    <a:pt x="927" y="31"/>
                  </a:lnTo>
                  <a:lnTo>
                    <a:pt x="911" y="21"/>
                  </a:lnTo>
                  <a:lnTo>
                    <a:pt x="893" y="14"/>
                  </a:lnTo>
                  <a:lnTo>
                    <a:pt x="874" y="7"/>
                  </a:lnTo>
                  <a:lnTo>
                    <a:pt x="853" y="3"/>
                  </a:lnTo>
                  <a:lnTo>
                    <a:pt x="832" y="1"/>
                  </a:lnTo>
                  <a:lnTo>
                    <a:pt x="809" y="0"/>
                  </a:lnTo>
                  <a:lnTo>
                    <a:pt x="809" y="0"/>
                  </a:lnTo>
                  <a:lnTo>
                    <a:pt x="782" y="1"/>
                  </a:lnTo>
                  <a:lnTo>
                    <a:pt x="751" y="5"/>
                  </a:lnTo>
                  <a:lnTo>
                    <a:pt x="720" y="12"/>
                  </a:lnTo>
                  <a:lnTo>
                    <a:pt x="688" y="19"/>
                  </a:lnTo>
                  <a:lnTo>
                    <a:pt x="656" y="31"/>
                  </a:lnTo>
                  <a:lnTo>
                    <a:pt x="623" y="44"/>
                  </a:lnTo>
                  <a:lnTo>
                    <a:pt x="589" y="59"/>
                  </a:lnTo>
                  <a:lnTo>
                    <a:pt x="555" y="76"/>
                  </a:lnTo>
                  <a:lnTo>
                    <a:pt x="521" y="95"/>
                  </a:lnTo>
                  <a:lnTo>
                    <a:pt x="486" y="117"/>
                  </a:lnTo>
                  <a:lnTo>
                    <a:pt x="452" y="139"/>
                  </a:lnTo>
                  <a:lnTo>
                    <a:pt x="418" y="165"/>
                  </a:lnTo>
                  <a:lnTo>
                    <a:pt x="383" y="192"/>
                  </a:lnTo>
                  <a:lnTo>
                    <a:pt x="349" y="220"/>
                  </a:lnTo>
                  <a:lnTo>
                    <a:pt x="316" y="250"/>
                  </a:lnTo>
                  <a:lnTo>
                    <a:pt x="283" y="282"/>
                  </a:lnTo>
                  <a:lnTo>
                    <a:pt x="283" y="282"/>
                  </a:lnTo>
                  <a:lnTo>
                    <a:pt x="259" y="306"/>
                  </a:lnTo>
                  <a:lnTo>
                    <a:pt x="236" y="330"/>
                  </a:lnTo>
                  <a:lnTo>
                    <a:pt x="215" y="354"/>
                  </a:lnTo>
                  <a:lnTo>
                    <a:pt x="195" y="379"/>
                  </a:lnTo>
                  <a:lnTo>
                    <a:pt x="175" y="403"/>
                  </a:lnTo>
                  <a:lnTo>
                    <a:pt x="157" y="428"/>
                  </a:lnTo>
                  <a:lnTo>
                    <a:pt x="139" y="452"/>
                  </a:lnTo>
                  <a:lnTo>
                    <a:pt x="123" y="476"/>
                  </a:lnTo>
                  <a:lnTo>
                    <a:pt x="107" y="501"/>
                  </a:lnTo>
                  <a:lnTo>
                    <a:pt x="92" y="526"/>
                  </a:lnTo>
                  <a:lnTo>
                    <a:pt x="79" y="549"/>
                  </a:lnTo>
                  <a:lnTo>
                    <a:pt x="66" y="574"/>
                  </a:lnTo>
                  <a:lnTo>
                    <a:pt x="54" y="597"/>
                  </a:lnTo>
                  <a:lnTo>
                    <a:pt x="44" y="621"/>
                  </a:lnTo>
                  <a:lnTo>
                    <a:pt x="35" y="644"/>
                  </a:lnTo>
                  <a:lnTo>
                    <a:pt x="26" y="667"/>
                  </a:lnTo>
                  <a:lnTo>
                    <a:pt x="19" y="690"/>
                  </a:lnTo>
                  <a:lnTo>
                    <a:pt x="13" y="711"/>
                  </a:lnTo>
                  <a:lnTo>
                    <a:pt x="8" y="733"/>
                  </a:lnTo>
                  <a:lnTo>
                    <a:pt x="5" y="754"/>
                  </a:lnTo>
                  <a:lnTo>
                    <a:pt x="1" y="775"/>
                  </a:lnTo>
                  <a:lnTo>
                    <a:pt x="0" y="795"/>
                  </a:lnTo>
                  <a:lnTo>
                    <a:pt x="0" y="814"/>
                  </a:lnTo>
                  <a:lnTo>
                    <a:pt x="1" y="834"/>
                  </a:lnTo>
                  <a:lnTo>
                    <a:pt x="4" y="852"/>
                  </a:lnTo>
                  <a:lnTo>
                    <a:pt x="7" y="869"/>
                  </a:lnTo>
                  <a:lnTo>
                    <a:pt x="11" y="885"/>
                  </a:lnTo>
                  <a:lnTo>
                    <a:pt x="18" y="901"/>
                  </a:lnTo>
                  <a:lnTo>
                    <a:pt x="24" y="916"/>
                  </a:lnTo>
                  <a:lnTo>
                    <a:pt x="33" y="930"/>
                  </a:lnTo>
                  <a:lnTo>
                    <a:pt x="42" y="943"/>
                  </a:lnTo>
                  <a:lnTo>
                    <a:pt x="54" y="956"/>
                  </a:lnTo>
                  <a:lnTo>
                    <a:pt x="82" y="984"/>
                  </a:lnTo>
                  <a:lnTo>
                    <a:pt x="82" y="984"/>
                  </a:lnTo>
                  <a:lnTo>
                    <a:pt x="91" y="991"/>
                  </a:lnTo>
                  <a:lnTo>
                    <a:pt x="99" y="998"/>
                  </a:lnTo>
                  <a:lnTo>
                    <a:pt x="109" y="1004"/>
                  </a:lnTo>
                  <a:lnTo>
                    <a:pt x="119" y="1008"/>
                  </a:lnTo>
                  <a:lnTo>
                    <a:pt x="129" y="1013"/>
                  </a:lnTo>
                  <a:lnTo>
                    <a:pt x="140" y="1015"/>
                  </a:lnTo>
                  <a:lnTo>
                    <a:pt x="151" y="1017"/>
                  </a:lnTo>
                  <a:lnTo>
                    <a:pt x="162" y="1017"/>
                  </a:lnTo>
                  <a:lnTo>
                    <a:pt x="162" y="1017"/>
                  </a:lnTo>
                  <a:lnTo>
                    <a:pt x="173" y="1017"/>
                  </a:lnTo>
                  <a:lnTo>
                    <a:pt x="185" y="1015"/>
                  </a:lnTo>
                  <a:lnTo>
                    <a:pt x="196" y="1013"/>
                  </a:lnTo>
                  <a:lnTo>
                    <a:pt x="205" y="1008"/>
                  </a:lnTo>
                  <a:lnTo>
                    <a:pt x="215" y="1004"/>
                  </a:lnTo>
                  <a:lnTo>
                    <a:pt x="225" y="998"/>
                  </a:lnTo>
                  <a:lnTo>
                    <a:pt x="234" y="991"/>
                  </a:lnTo>
                  <a:lnTo>
                    <a:pt x="242" y="984"/>
                  </a:lnTo>
                  <a:lnTo>
                    <a:pt x="357" y="870"/>
                  </a:lnTo>
                  <a:lnTo>
                    <a:pt x="357" y="870"/>
                  </a:lnTo>
                  <a:lnTo>
                    <a:pt x="364" y="861"/>
                  </a:lnTo>
                  <a:lnTo>
                    <a:pt x="371" y="852"/>
                  </a:lnTo>
                  <a:lnTo>
                    <a:pt x="377" y="842"/>
                  </a:lnTo>
                  <a:lnTo>
                    <a:pt x="381" y="832"/>
                  </a:lnTo>
                  <a:lnTo>
                    <a:pt x="385" y="823"/>
                  </a:lnTo>
                  <a:lnTo>
                    <a:pt x="388" y="812"/>
                  </a:lnTo>
                  <a:lnTo>
                    <a:pt x="389" y="801"/>
                  </a:lnTo>
                  <a:lnTo>
                    <a:pt x="390" y="791"/>
                  </a:lnTo>
                  <a:lnTo>
                    <a:pt x="389" y="779"/>
                  </a:lnTo>
                  <a:lnTo>
                    <a:pt x="388" y="768"/>
                  </a:lnTo>
                  <a:lnTo>
                    <a:pt x="385" y="758"/>
                  </a:lnTo>
                  <a:lnTo>
                    <a:pt x="381" y="748"/>
                  </a:lnTo>
                  <a:lnTo>
                    <a:pt x="377" y="738"/>
                  </a:lnTo>
                  <a:lnTo>
                    <a:pt x="371" y="728"/>
                  </a:lnTo>
                  <a:lnTo>
                    <a:pt x="364" y="719"/>
                  </a:lnTo>
                  <a:lnTo>
                    <a:pt x="357" y="710"/>
                  </a:lnTo>
                  <a:lnTo>
                    <a:pt x="328" y="682"/>
                  </a:lnTo>
                  <a:lnTo>
                    <a:pt x="328" y="682"/>
                  </a:lnTo>
                  <a:lnTo>
                    <a:pt x="323" y="676"/>
                  </a:lnTo>
                  <a:lnTo>
                    <a:pt x="319" y="668"/>
                  </a:lnTo>
                  <a:lnTo>
                    <a:pt x="316" y="660"/>
                  </a:lnTo>
                  <a:lnTo>
                    <a:pt x="315" y="650"/>
                  </a:lnTo>
                  <a:lnTo>
                    <a:pt x="315" y="639"/>
                  </a:lnTo>
                  <a:lnTo>
                    <a:pt x="316" y="626"/>
                  </a:lnTo>
                  <a:lnTo>
                    <a:pt x="319" y="614"/>
                  </a:lnTo>
                  <a:lnTo>
                    <a:pt x="324" y="600"/>
                  </a:lnTo>
                  <a:lnTo>
                    <a:pt x="332" y="584"/>
                  </a:lnTo>
                  <a:lnTo>
                    <a:pt x="341" y="567"/>
                  </a:lnTo>
                  <a:lnTo>
                    <a:pt x="351" y="549"/>
                  </a:lnTo>
                  <a:lnTo>
                    <a:pt x="365" y="530"/>
                  </a:lnTo>
                  <a:lnTo>
                    <a:pt x="380" y="510"/>
                  </a:lnTo>
                  <a:lnTo>
                    <a:pt x="398" y="488"/>
                  </a:lnTo>
                  <a:lnTo>
                    <a:pt x="419" y="466"/>
                  </a:lnTo>
                  <a:lnTo>
                    <a:pt x="442" y="442"/>
                  </a:lnTo>
                  <a:lnTo>
                    <a:pt x="442" y="442"/>
                  </a:lnTo>
                  <a:lnTo>
                    <a:pt x="463" y="422"/>
                  </a:lnTo>
                  <a:lnTo>
                    <a:pt x="482" y="404"/>
                  </a:lnTo>
                  <a:lnTo>
                    <a:pt x="500" y="388"/>
                  </a:lnTo>
                  <a:lnTo>
                    <a:pt x="518" y="374"/>
                  </a:lnTo>
                  <a:lnTo>
                    <a:pt x="534" y="363"/>
                  </a:lnTo>
                  <a:lnTo>
                    <a:pt x="549" y="353"/>
                  </a:lnTo>
                  <a:lnTo>
                    <a:pt x="563" y="343"/>
                  </a:lnTo>
                  <a:lnTo>
                    <a:pt x="575" y="336"/>
                  </a:lnTo>
                  <a:lnTo>
                    <a:pt x="588" y="330"/>
                  </a:lnTo>
                  <a:lnTo>
                    <a:pt x="599" y="325"/>
                  </a:lnTo>
                  <a:lnTo>
                    <a:pt x="618" y="319"/>
                  </a:lnTo>
                  <a:lnTo>
                    <a:pt x="635" y="315"/>
                  </a:lnTo>
                  <a:lnTo>
                    <a:pt x="647" y="314"/>
                  </a:lnTo>
                  <a:lnTo>
                    <a:pt x="647" y="314"/>
                  </a:lnTo>
                  <a:lnTo>
                    <a:pt x="658" y="314"/>
                  </a:lnTo>
                  <a:lnTo>
                    <a:pt x="667" y="317"/>
                  </a:lnTo>
                  <a:lnTo>
                    <a:pt x="675" y="322"/>
                  </a:lnTo>
                  <a:lnTo>
                    <a:pt x="683" y="327"/>
                  </a:lnTo>
                  <a:lnTo>
                    <a:pt x="712" y="356"/>
                  </a:lnTo>
                  <a:lnTo>
                    <a:pt x="712" y="356"/>
                  </a:lnTo>
                  <a:lnTo>
                    <a:pt x="720" y="364"/>
                  </a:lnTo>
                  <a:lnTo>
                    <a:pt x="729" y="370"/>
                  </a:lnTo>
                  <a:lnTo>
                    <a:pt x="739" y="375"/>
                  </a:lnTo>
                  <a:lnTo>
                    <a:pt x="748" y="380"/>
                  </a:lnTo>
                  <a:lnTo>
                    <a:pt x="759" y="384"/>
                  </a:lnTo>
                  <a:lnTo>
                    <a:pt x="770" y="386"/>
                  </a:lnTo>
                  <a:lnTo>
                    <a:pt x="780" y="387"/>
                  </a:lnTo>
                  <a:lnTo>
                    <a:pt x="791" y="388"/>
                  </a:lnTo>
                  <a:lnTo>
                    <a:pt x="803" y="387"/>
                  </a:lnTo>
                  <a:lnTo>
                    <a:pt x="814" y="386"/>
                  </a:lnTo>
                  <a:lnTo>
                    <a:pt x="824" y="384"/>
                  </a:lnTo>
                  <a:lnTo>
                    <a:pt x="834" y="380"/>
                  </a:lnTo>
                  <a:lnTo>
                    <a:pt x="845" y="375"/>
                  </a:lnTo>
                  <a:lnTo>
                    <a:pt x="854" y="370"/>
                  </a:lnTo>
                  <a:lnTo>
                    <a:pt x="863" y="364"/>
                  </a:lnTo>
                  <a:lnTo>
                    <a:pt x="872" y="356"/>
                  </a:lnTo>
                  <a:lnTo>
                    <a:pt x="985" y="242"/>
                  </a:lnTo>
                  <a:lnTo>
                    <a:pt x="985" y="242"/>
                  </a:lnTo>
                  <a:lnTo>
                    <a:pt x="993" y="234"/>
                  </a:lnTo>
                  <a:lnTo>
                    <a:pt x="1000" y="225"/>
                  </a:lnTo>
                  <a:lnTo>
                    <a:pt x="1006" y="216"/>
                  </a:lnTo>
                  <a:lnTo>
                    <a:pt x="1010" y="206"/>
                  </a:lnTo>
                  <a:lnTo>
                    <a:pt x="1014" y="195"/>
                  </a:lnTo>
                  <a:lnTo>
                    <a:pt x="1016" y="184"/>
                  </a:lnTo>
                  <a:lnTo>
                    <a:pt x="1019" y="174"/>
                  </a:lnTo>
                  <a:lnTo>
                    <a:pt x="1019" y="162"/>
                  </a:lnTo>
                  <a:lnTo>
                    <a:pt x="1019" y="162"/>
                  </a:lnTo>
                  <a:lnTo>
                    <a:pt x="1019" y="151"/>
                  </a:lnTo>
                  <a:lnTo>
                    <a:pt x="1016" y="140"/>
                  </a:lnTo>
                  <a:lnTo>
                    <a:pt x="1014" y="130"/>
                  </a:lnTo>
                  <a:lnTo>
                    <a:pt x="1010" y="119"/>
                  </a:lnTo>
                  <a:lnTo>
                    <a:pt x="1006" y="109"/>
                  </a:lnTo>
                  <a:lnTo>
                    <a:pt x="1000" y="100"/>
                  </a:lnTo>
                  <a:lnTo>
                    <a:pt x="993" y="91"/>
                  </a:lnTo>
                  <a:lnTo>
                    <a:pt x="985" y="82"/>
                  </a:lnTo>
                  <a:lnTo>
                    <a:pt x="985" y="82"/>
                  </a:lnTo>
                  <a:close/>
                  <a:moveTo>
                    <a:pt x="940" y="196"/>
                  </a:moveTo>
                  <a:lnTo>
                    <a:pt x="825" y="311"/>
                  </a:lnTo>
                  <a:lnTo>
                    <a:pt x="825" y="311"/>
                  </a:lnTo>
                  <a:lnTo>
                    <a:pt x="818" y="316"/>
                  </a:lnTo>
                  <a:lnTo>
                    <a:pt x="810" y="321"/>
                  </a:lnTo>
                  <a:lnTo>
                    <a:pt x="801" y="324"/>
                  </a:lnTo>
                  <a:lnTo>
                    <a:pt x="791" y="325"/>
                  </a:lnTo>
                  <a:lnTo>
                    <a:pt x="783" y="324"/>
                  </a:lnTo>
                  <a:lnTo>
                    <a:pt x="773" y="321"/>
                  </a:lnTo>
                  <a:lnTo>
                    <a:pt x="764" y="316"/>
                  </a:lnTo>
                  <a:lnTo>
                    <a:pt x="757" y="311"/>
                  </a:lnTo>
                  <a:lnTo>
                    <a:pt x="728" y="282"/>
                  </a:lnTo>
                  <a:lnTo>
                    <a:pt x="728" y="282"/>
                  </a:lnTo>
                  <a:lnTo>
                    <a:pt x="720" y="275"/>
                  </a:lnTo>
                  <a:lnTo>
                    <a:pt x="711" y="268"/>
                  </a:lnTo>
                  <a:lnTo>
                    <a:pt x="702" y="263"/>
                  </a:lnTo>
                  <a:lnTo>
                    <a:pt x="691" y="258"/>
                  </a:lnTo>
                  <a:lnTo>
                    <a:pt x="681" y="254"/>
                  </a:lnTo>
                  <a:lnTo>
                    <a:pt x="670" y="252"/>
                  </a:lnTo>
                  <a:lnTo>
                    <a:pt x="659" y="250"/>
                  </a:lnTo>
                  <a:lnTo>
                    <a:pt x="647" y="250"/>
                  </a:lnTo>
                  <a:lnTo>
                    <a:pt x="647" y="250"/>
                  </a:lnTo>
                  <a:lnTo>
                    <a:pt x="633" y="250"/>
                  </a:lnTo>
                  <a:lnTo>
                    <a:pt x="621" y="252"/>
                  </a:lnTo>
                  <a:lnTo>
                    <a:pt x="607" y="255"/>
                  </a:lnTo>
                  <a:lnTo>
                    <a:pt x="593" y="260"/>
                  </a:lnTo>
                  <a:lnTo>
                    <a:pt x="579" y="264"/>
                  </a:lnTo>
                  <a:lnTo>
                    <a:pt x="564" y="270"/>
                  </a:lnTo>
                  <a:lnTo>
                    <a:pt x="549" y="278"/>
                  </a:lnTo>
                  <a:lnTo>
                    <a:pt x="533" y="286"/>
                  </a:lnTo>
                  <a:lnTo>
                    <a:pt x="518" y="296"/>
                  </a:lnTo>
                  <a:lnTo>
                    <a:pt x="500" y="307"/>
                  </a:lnTo>
                  <a:lnTo>
                    <a:pt x="484" y="320"/>
                  </a:lnTo>
                  <a:lnTo>
                    <a:pt x="467" y="332"/>
                  </a:lnTo>
                  <a:lnTo>
                    <a:pt x="450" y="346"/>
                  </a:lnTo>
                  <a:lnTo>
                    <a:pt x="433" y="363"/>
                  </a:lnTo>
                  <a:lnTo>
                    <a:pt x="397" y="397"/>
                  </a:lnTo>
                  <a:lnTo>
                    <a:pt x="397" y="397"/>
                  </a:lnTo>
                  <a:lnTo>
                    <a:pt x="379" y="415"/>
                  </a:lnTo>
                  <a:lnTo>
                    <a:pt x="362" y="433"/>
                  </a:lnTo>
                  <a:lnTo>
                    <a:pt x="347" y="451"/>
                  </a:lnTo>
                  <a:lnTo>
                    <a:pt x="333" y="467"/>
                  </a:lnTo>
                  <a:lnTo>
                    <a:pt x="320" y="483"/>
                  </a:lnTo>
                  <a:lnTo>
                    <a:pt x="309" y="499"/>
                  </a:lnTo>
                  <a:lnTo>
                    <a:pt x="299" y="514"/>
                  </a:lnTo>
                  <a:lnTo>
                    <a:pt x="290" y="528"/>
                  </a:lnTo>
                  <a:lnTo>
                    <a:pt x="282" y="542"/>
                  </a:lnTo>
                  <a:lnTo>
                    <a:pt x="275" y="556"/>
                  </a:lnTo>
                  <a:lnTo>
                    <a:pt x="269" y="569"/>
                  </a:lnTo>
                  <a:lnTo>
                    <a:pt x="263" y="580"/>
                  </a:lnTo>
                  <a:lnTo>
                    <a:pt x="260" y="592"/>
                  </a:lnTo>
                  <a:lnTo>
                    <a:pt x="257" y="604"/>
                  </a:lnTo>
                  <a:lnTo>
                    <a:pt x="253" y="624"/>
                  </a:lnTo>
                  <a:lnTo>
                    <a:pt x="250" y="644"/>
                  </a:lnTo>
                  <a:lnTo>
                    <a:pt x="251" y="661"/>
                  </a:lnTo>
                  <a:lnTo>
                    <a:pt x="254" y="677"/>
                  </a:lnTo>
                  <a:lnTo>
                    <a:pt x="258" y="690"/>
                  </a:lnTo>
                  <a:lnTo>
                    <a:pt x="263" y="702"/>
                  </a:lnTo>
                  <a:lnTo>
                    <a:pt x="270" y="712"/>
                  </a:lnTo>
                  <a:lnTo>
                    <a:pt x="276" y="720"/>
                  </a:lnTo>
                  <a:lnTo>
                    <a:pt x="283" y="727"/>
                  </a:lnTo>
                  <a:lnTo>
                    <a:pt x="312" y="755"/>
                  </a:lnTo>
                  <a:lnTo>
                    <a:pt x="312" y="755"/>
                  </a:lnTo>
                  <a:lnTo>
                    <a:pt x="317" y="764"/>
                  </a:lnTo>
                  <a:lnTo>
                    <a:pt x="322" y="771"/>
                  </a:lnTo>
                  <a:lnTo>
                    <a:pt x="324" y="781"/>
                  </a:lnTo>
                  <a:lnTo>
                    <a:pt x="325" y="791"/>
                  </a:lnTo>
                  <a:lnTo>
                    <a:pt x="324" y="799"/>
                  </a:lnTo>
                  <a:lnTo>
                    <a:pt x="322" y="809"/>
                  </a:lnTo>
                  <a:lnTo>
                    <a:pt x="317" y="817"/>
                  </a:lnTo>
                  <a:lnTo>
                    <a:pt x="312" y="825"/>
                  </a:lnTo>
                  <a:lnTo>
                    <a:pt x="197" y="939"/>
                  </a:lnTo>
                  <a:lnTo>
                    <a:pt x="197" y="939"/>
                  </a:lnTo>
                  <a:lnTo>
                    <a:pt x="189" y="945"/>
                  </a:lnTo>
                  <a:lnTo>
                    <a:pt x="181" y="949"/>
                  </a:lnTo>
                  <a:lnTo>
                    <a:pt x="172" y="952"/>
                  </a:lnTo>
                  <a:lnTo>
                    <a:pt x="162" y="953"/>
                  </a:lnTo>
                  <a:lnTo>
                    <a:pt x="153" y="952"/>
                  </a:lnTo>
                  <a:lnTo>
                    <a:pt x="144" y="949"/>
                  </a:lnTo>
                  <a:lnTo>
                    <a:pt x="136" y="945"/>
                  </a:lnTo>
                  <a:lnTo>
                    <a:pt x="128" y="939"/>
                  </a:lnTo>
                  <a:lnTo>
                    <a:pt x="99" y="910"/>
                  </a:lnTo>
                  <a:lnTo>
                    <a:pt x="99" y="910"/>
                  </a:lnTo>
                  <a:lnTo>
                    <a:pt x="91" y="901"/>
                  </a:lnTo>
                  <a:lnTo>
                    <a:pt x="83" y="890"/>
                  </a:lnTo>
                  <a:lnTo>
                    <a:pt x="78" y="879"/>
                  </a:lnTo>
                  <a:lnTo>
                    <a:pt x="72" y="867"/>
                  </a:lnTo>
                  <a:lnTo>
                    <a:pt x="68" y="854"/>
                  </a:lnTo>
                  <a:lnTo>
                    <a:pt x="66" y="840"/>
                  </a:lnTo>
                  <a:lnTo>
                    <a:pt x="64" y="825"/>
                  </a:lnTo>
                  <a:lnTo>
                    <a:pt x="64" y="810"/>
                  </a:lnTo>
                  <a:lnTo>
                    <a:pt x="64" y="794"/>
                  </a:lnTo>
                  <a:lnTo>
                    <a:pt x="65" y="777"/>
                  </a:lnTo>
                  <a:lnTo>
                    <a:pt x="68" y="760"/>
                  </a:lnTo>
                  <a:lnTo>
                    <a:pt x="71" y="741"/>
                  </a:lnTo>
                  <a:lnTo>
                    <a:pt x="75" y="723"/>
                  </a:lnTo>
                  <a:lnTo>
                    <a:pt x="81" y="705"/>
                  </a:lnTo>
                  <a:lnTo>
                    <a:pt x="87" y="685"/>
                  </a:lnTo>
                  <a:lnTo>
                    <a:pt x="95" y="665"/>
                  </a:lnTo>
                  <a:lnTo>
                    <a:pt x="103" y="645"/>
                  </a:lnTo>
                  <a:lnTo>
                    <a:pt x="112" y="624"/>
                  </a:lnTo>
                  <a:lnTo>
                    <a:pt x="123" y="604"/>
                  </a:lnTo>
                  <a:lnTo>
                    <a:pt x="133" y="584"/>
                  </a:lnTo>
                  <a:lnTo>
                    <a:pt x="145" y="562"/>
                  </a:lnTo>
                  <a:lnTo>
                    <a:pt x="158" y="541"/>
                  </a:lnTo>
                  <a:lnTo>
                    <a:pt x="186" y="498"/>
                  </a:lnTo>
                  <a:lnTo>
                    <a:pt x="217" y="455"/>
                  </a:lnTo>
                  <a:lnTo>
                    <a:pt x="251" y="412"/>
                  </a:lnTo>
                  <a:lnTo>
                    <a:pt x="270" y="390"/>
                  </a:lnTo>
                  <a:lnTo>
                    <a:pt x="288" y="369"/>
                  </a:lnTo>
                  <a:lnTo>
                    <a:pt x="307" y="349"/>
                  </a:lnTo>
                  <a:lnTo>
                    <a:pt x="328" y="327"/>
                  </a:lnTo>
                  <a:lnTo>
                    <a:pt x="328" y="327"/>
                  </a:lnTo>
                  <a:lnTo>
                    <a:pt x="359" y="298"/>
                  </a:lnTo>
                  <a:lnTo>
                    <a:pt x="389" y="270"/>
                  </a:lnTo>
                  <a:lnTo>
                    <a:pt x="421" y="243"/>
                  </a:lnTo>
                  <a:lnTo>
                    <a:pt x="452" y="219"/>
                  </a:lnTo>
                  <a:lnTo>
                    <a:pt x="484" y="195"/>
                  </a:lnTo>
                  <a:lnTo>
                    <a:pt x="516" y="174"/>
                  </a:lnTo>
                  <a:lnTo>
                    <a:pt x="548" y="154"/>
                  </a:lnTo>
                  <a:lnTo>
                    <a:pt x="580" y="136"/>
                  </a:lnTo>
                  <a:lnTo>
                    <a:pt x="611" y="120"/>
                  </a:lnTo>
                  <a:lnTo>
                    <a:pt x="642" y="105"/>
                  </a:lnTo>
                  <a:lnTo>
                    <a:pt x="672" y="93"/>
                  </a:lnTo>
                  <a:lnTo>
                    <a:pt x="701" y="82"/>
                  </a:lnTo>
                  <a:lnTo>
                    <a:pt x="730" y="75"/>
                  </a:lnTo>
                  <a:lnTo>
                    <a:pt x="758" y="69"/>
                  </a:lnTo>
                  <a:lnTo>
                    <a:pt x="785" y="65"/>
                  </a:lnTo>
                  <a:lnTo>
                    <a:pt x="809" y="64"/>
                  </a:lnTo>
                  <a:lnTo>
                    <a:pt x="809" y="64"/>
                  </a:lnTo>
                  <a:lnTo>
                    <a:pt x="827" y="64"/>
                  </a:lnTo>
                  <a:lnTo>
                    <a:pt x="842" y="66"/>
                  </a:lnTo>
                  <a:lnTo>
                    <a:pt x="856" y="70"/>
                  </a:lnTo>
                  <a:lnTo>
                    <a:pt x="868" y="73"/>
                  </a:lnTo>
                  <a:lnTo>
                    <a:pt x="881" y="78"/>
                  </a:lnTo>
                  <a:lnTo>
                    <a:pt x="892" y="84"/>
                  </a:lnTo>
                  <a:lnTo>
                    <a:pt x="903" y="91"/>
                  </a:lnTo>
                  <a:lnTo>
                    <a:pt x="911" y="100"/>
                  </a:lnTo>
                  <a:lnTo>
                    <a:pt x="940" y="128"/>
                  </a:lnTo>
                  <a:lnTo>
                    <a:pt x="940" y="128"/>
                  </a:lnTo>
                  <a:lnTo>
                    <a:pt x="947" y="135"/>
                  </a:lnTo>
                  <a:lnTo>
                    <a:pt x="951" y="144"/>
                  </a:lnTo>
                  <a:lnTo>
                    <a:pt x="954" y="152"/>
                  </a:lnTo>
                  <a:lnTo>
                    <a:pt x="954" y="162"/>
                  </a:lnTo>
                  <a:lnTo>
                    <a:pt x="954" y="162"/>
                  </a:lnTo>
                  <a:lnTo>
                    <a:pt x="954" y="172"/>
                  </a:lnTo>
                  <a:lnTo>
                    <a:pt x="951" y="181"/>
                  </a:lnTo>
                  <a:lnTo>
                    <a:pt x="947" y="189"/>
                  </a:lnTo>
                  <a:lnTo>
                    <a:pt x="940" y="196"/>
                  </a:lnTo>
                  <a:lnTo>
                    <a:pt x="940" y="19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0" name="Freeform 80"/>
            <p:cNvSpPr>
              <a:spLocks noEditPoints="1"/>
            </p:cNvSpPr>
            <p:nvPr/>
          </p:nvSpPr>
          <p:spPr bwMode="auto">
            <a:xfrm>
              <a:off x="4295473" y="353627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1" name="Freeform 81"/>
            <p:cNvSpPr>
              <a:spLocks noEditPoints="1"/>
            </p:cNvSpPr>
            <p:nvPr/>
          </p:nvSpPr>
          <p:spPr bwMode="auto">
            <a:xfrm>
              <a:off x="1063323" y="2961595"/>
              <a:ext cx="323850" cy="192088"/>
            </a:xfrm>
            <a:custGeom>
              <a:avLst/>
              <a:gdLst>
                <a:gd name="T0" fmla="*/ 583 w 1018"/>
                <a:gd name="T1" fmla="*/ 228 h 604"/>
                <a:gd name="T2" fmla="*/ 547 w 1018"/>
                <a:gd name="T3" fmla="*/ 235 h 604"/>
                <a:gd name="T4" fmla="*/ 540 w 1018"/>
                <a:gd name="T5" fmla="*/ 282 h 604"/>
                <a:gd name="T6" fmla="*/ 512 w 1018"/>
                <a:gd name="T7" fmla="*/ 415 h 604"/>
                <a:gd name="T8" fmla="*/ 395 w 1018"/>
                <a:gd name="T9" fmla="*/ 521 h 604"/>
                <a:gd name="T10" fmla="*/ 254 w 1018"/>
                <a:gd name="T11" fmla="*/ 535 h 604"/>
                <a:gd name="T12" fmla="*/ 118 w 1018"/>
                <a:gd name="T13" fmla="*/ 454 h 604"/>
                <a:gd name="T14" fmla="*/ 63 w 1018"/>
                <a:gd name="T15" fmla="*/ 301 h 604"/>
                <a:gd name="T16" fmla="*/ 104 w 1018"/>
                <a:gd name="T17" fmla="*/ 168 h 604"/>
                <a:gd name="T18" fmla="*/ 232 w 1018"/>
                <a:gd name="T19" fmla="*/ 74 h 604"/>
                <a:gd name="T20" fmla="*/ 343 w 1018"/>
                <a:gd name="T21" fmla="*/ 66 h 604"/>
                <a:gd name="T22" fmla="*/ 415 w 1018"/>
                <a:gd name="T23" fmla="*/ 91 h 604"/>
                <a:gd name="T24" fmla="*/ 452 w 1018"/>
                <a:gd name="T25" fmla="*/ 74 h 604"/>
                <a:gd name="T26" fmla="*/ 447 w 1018"/>
                <a:gd name="T27" fmla="*/ 39 h 604"/>
                <a:gd name="T28" fmla="*/ 372 w 1018"/>
                <a:gd name="T29" fmla="*/ 7 h 604"/>
                <a:gd name="T30" fmla="*/ 271 w 1018"/>
                <a:gd name="T31" fmla="*/ 1 h 604"/>
                <a:gd name="T32" fmla="*/ 172 w 1018"/>
                <a:gd name="T33" fmla="*/ 30 h 604"/>
                <a:gd name="T34" fmla="*/ 89 w 1018"/>
                <a:gd name="T35" fmla="*/ 88 h 604"/>
                <a:gd name="T36" fmla="*/ 30 w 1018"/>
                <a:gd name="T37" fmla="*/ 171 h 604"/>
                <a:gd name="T38" fmla="*/ 2 w 1018"/>
                <a:gd name="T39" fmla="*/ 271 h 604"/>
                <a:gd name="T40" fmla="*/ 6 w 1018"/>
                <a:gd name="T41" fmla="*/ 362 h 604"/>
                <a:gd name="T42" fmla="*/ 44 w 1018"/>
                <a:gd name="T43" fmla="*/ 458 h 604"/>
                <a:gd name="T44" fmla="*/ 111 w 1018"/>
                <a:gd name="T45" fmla="*/ 535 h 604"/>
                <a:gd name="T46" fmla="*/ 198 w 1018"/>
                <a:gd name="T47" fmla="*/ 586 h 604"/>
                <a:gd name="T48" fmla="*/ 303 w 1018"/>
                <a:gd name="T49" fmla="*/ 604 h 604"/>
                <a:gd name="T50" fmla="*/ 392 w 1018"/>
                <a:gd name="T51" fmla="*/ 590 h 604"/>
                <a:gd name="T52" fmla="*/ 483 w 1018"/>
                <a:gd name="T53" fmla="*/ 544 h 604"/>
                <a:gd name="T54" fmla="*/ 553 w 1018"/>
                <a:gd name="T55" fmla="*/ 471 h 604"/>
                <a:gd name="T56" fmla="*/ 594 w 1018"/>
                <a:gd name="T57" fmla="*/ 377 h 604"/>
                <a:gd name="T58" fmla="*/ 603 w 1018"/>
                <a:gd name="T59" fmla="*/ 277 h 604"/>
                <a:gd name="T60" fmla="*/ 670 w 1018"/>
                <a:gd name="T61" fmla="*/ 3 h 604"/>
                <a:gd name="T62" fmla="*/ 572 w 1018"/>
                <a:gd name="T63" fmla="*/ 36 h 604"/>
                <a:gd name="T64" fmla="*/ 492 w 1018"/>
                <a:gd name="T65" fmla="*/ 98 h 604"/>
                <a:gd name="T66" fmla="*/ 438 w 1018"/>
                <a:gd name="T67" fmla="*/ 184 h 604"/>
                <a:gd name="T68" fmla="*/ 414 w 1018"/>
                <a:gd name="T69" fmla="*/ 286 h 604"/>
                <a:gd name="T70" fmla="*/ 422 w 1018"/>
                <a:gd name="T71" fmla="*/ 362 h 604"/>
                <a:gd name="T72" fmla="*/ 454 w 1018"/>
                <a:gd name="T73" fmla="*/ 376 h 604"/>
                <a:gd name="T74" fmla="*/ 481 w 1018"/>
                <a:gd name="T75" fmla="*/ 346 h 604"/>
                <a:gd name="T76" fmla="*/ 482 w 1018"/>
                <a:gd name="T77" fmla="*/ 254 h 604"/>
                <a:gd name="T78" fmla="*/ 564 w 1018"/>
                <a:gd name="T79" fmla="*/ 118 h 604"/>
                <a:gd name="T80" fmla="*/ 716 w 1018"/>
                <a:gd name="T81" fmla="*/ 63 h 604"/>
                <a:gd name="T82" fmla="*/ 849 w 1018"/>
                <a:gd name="T83" fmla="*/ 104 h 604"/>
                <a:gd name="T84" fmla="*/ 943 w 1018"/>
                <a:gd name="T85" fmla="*/ 230 h 604"/>
                <a:gd name="T86" fmla="*/ 943 w 1018"/>
                <a:gd name="T87" fmla="*/ 373 h 604"/>
                <a:gd name="T88" fmla="*/ 849 w 1018"/>
                <a:gd name="T89" fmla="*/ 500 h 604"/>
                <a:gd name="T90" fmla="*/ 716 w 1018"/>
                <a:gd name="T91" fmla="*/ 541 h 604"/>
                <a:gd name="T92" fmla="*/ 621 w 1018"/>
                <a:gd name="T93" fmla="*/ 521 h 604"/>
                <a:gd name="T94" fmla="*/ 579 w 1018"/>
                <a:gd name="T95" fmla="*/ 516 h 604"/>
                <a:gd name="T96" fmla="*/ 563 w 1018"/>
                <a:gd name="T97" fmla="*/ 548 h 604"/>
                <a:gd name="T98" fmla="*/ 597 w 1018"/>
                <a:gd name="T99" fmla="*/ 579 h 604"/>
                <a:gd name="T100" fmla="*/ 716 w 1018"/>
                <a:gd name="T101" fmla="*/ 604 h 604"/>
                <a:gd name="T102" fmla="*/ 806 w 1018"/>
                <a:gd name="T103" fmla="*/ 590 h 604"/>
                <a:gd name="T104" fmla="*/ 896 w 1018"/>
                <a:gd name="T105" fmla="*/ 544 h 604"/>
                <a:gd name="T106" fmla="*/ 967 w 1018"/>
                <a:gd name="T107" fmla="*/ 471 h 604"/>
                <a:gd name="T108" fmla="*/ 1009 w 1018"/>
                <a:gd name="T109" fmla="*/ 377 h 604"/>
                <a:gd name="T110" fmla="*/ 1017 w 1018"/>
                <a:gd name="T111" fmla="*/ 286 h 604"/>
                <a:gd name="T112" fmla="*/ 995 w 1018"/>
                <a:gd name="T113" fmla="*/ 184 h 604"/>
                <a:gd name="T114" fmla="*/ 939 w 1018"/>
                <a:gd name="T115" fmla="*/ 98 h 604"/>
                <a:gd name="T116" fmla="*/ 859 w 1018"/>
                <a:gd name="T117" fmla="*/ 36 h 604"/>
                <a:gd name="T118" fmla="*/ 762 w 1018"/>
                <a:gd name="T119" fmla="*/ 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604">
                  <a:moveTo>
                    <a:pt x="601" y="252"/>
                  </a:moveTo>
                  <a:lnTo>
                    <a:pt x="601" y="252"/>
                  </a:lnTo>
                  <a:lnTo>
                    <a:pt x="599" y="247"/>
                  </a:lnTo>
                  <a:lnTo>
                    <a:pt x="595" y="240"/>
                  </a:lnTo>
                  <a:lnTo>
                    <a:pt x="592" y="236"/>
                  </a:lnTo>
                  <a:lnTo>
                    <a:pt x="588" y="232"/>
                  </a:lnTo>
                  <a:lnTo>
                    <a:pt x="583" y="228"/>
                  </a:lnTo>
                  <a:lnTo>
                    <a:pt x="576" y="226"/>
                  </a:lnTo>
                  <a:lnTo>
                    <a:pt x="571" y="226"/>
                  </a:lnTo>
                  <a:lnTo>
                    <a:pt x="564" y="226"/>
                  </a:lnTo>
                  <a:lnTo>
                    <a:pt x="564" y="226"/>
                  </a:lnTo>
                  <a:lnTo>
                    <a:pt x="558" y="228"/>
                  </a:lnTo>
                  <a:lnTo>
                    <a:pt x="553" y="230"/>
                  </a:lnTo>
                  <a:lnTo>
                    <a:pt x="547" y="235"/>
                  </a:lnTo>
                  <a:lnTo>
                    <a:pt x="543" y="239"/>
                  </a:lnTo>
                  <a:lnTo>
                    <a:pt x="540" y="244"/>
                  </a:lnTo>
                  <a:lnTo>
                    <a:pt x="538" y="250"/>
                  </a:lnTo>
                  <a:lnTo>
                    <a:pt x="538" y="256"/>
                  </a:lnTo>
                  <a:lnTo>
                    <a:pt x="538" y="263"/>
                  </a:lnTo>
                  <a:lnTo>
                    <a:pt x="538" y="263"/>
                  </a:lnTo>
                  <a:lnTo>
                    <a:pt x="540" y="282"/>
                  </a:lnTo>
                  <a:lnTo>
                    <a:pt x="541" y="301"/>
                  </a:lnTo>
                  <a:lnTo>
                    <a:pt x="541" y="301"/>
                  </a:lnTo>
                  <a:lnTo>
                    <a:pt x="540" y="326"/>
                  </a:lnTo>
                  <a:lnTo>
                    <a:pt x="536" y="350"/>
                  </a:lnTo>
                  <a:lnTo>
                    <a:pt x="530" y="373"/>
                  </a:lnTo>
                  <a:lnTo>
                    <a:pt x="523" y="395"/>
                  </a:lnTo>
                  <a:lnTo>
                    <a:pt x="512" y="415"/>
                  </a:lnTo>
                  <a:lnTo>
                    <a:pt x="500" y="435"/>
                  </a:lnTo>
                  <a:lnTo>
                    <a:pt x="486" y="454"/>
                  </a:lnTo>
                  <a:lnTo>
                    <a:pt x="471" y="471"/>
                  </a:lnTo>
                  <a:lnTo>
                    <a:pt x="454" y="486"/>
                  </a:lnTo>
                  <a:lnTo>
                    <a:pt x="436" y="500"/>
                  </a:lnTo>
                  <a:lnTo>
                    <a:pt x="416" y="512"/>
                  </a:lnTo>
                  <a:lnTo>
                    <a:pt x="395" y="521"/>
                  </a:lnTo>
                  <a:lnTo>
                    <a:pt x="373" y="530"/>
                  </a:lnTo>
                  <a:lnTo>
                    <a:pt x="350" y="535"/>
                  </a:lnTo>
                  <a:lnTo>
                    <a:pt x="326" y="539"/>
                  </a:lnTo>
                  <a:lnTo>
                    <a:pt x="303" y="541"/>
                  </a:lnTo>
                  <a:lnTo>
                    <a:pt x="303" y="541"/>
                  </a:lnTo>
                  <a:lnTo>
                    <a:pt x="278" y="539"/>
                  </a:lnTo>
                  <a:lnTo>
                    <a:pt x="254" y="535"/>
                  </a:lnTo>
                  <a:lnTo>
                    <a:pt x="232" y="530"/>
                  </a:lnTo>
                  <a:lnTo>
                    <a:pt x="209" y="521"/>
                  </a:lnTo>
                  <a:lnTo>
                    <a:pt x="189" y="512"/>
                  </a:lnTo>
                  <a:lnTo>
                    <a:pt x="170" y="500"/>
                  </a:lnTo>
                  <a:lnTo>
                    <a:pt x="150" y="486"/>
                  </a:lnTo>
                  <a:lnTo>
                    <a:pt x="134" y="471"/>
                  </a:lnTo>
                  <a:lnTo>
                    <a:pt x="118" y="454"/>
                  </a:lnTo>
                  <a:lnTo>
                    <a:pt x="104" y="435"/>
                  </a:lnTo>
                  <a:lnTo>
                    <a:pt x="92" y="415"/>
                  </a:lnTo>
                  <a:lnTo>
                    <a:pt x="83" y="395"/>
                  </a:lnTo>
                  <a:lnTo>
                    <a:pt x="74" y="373"/>
                  </a:lnTo>
                  <a:lnTo>
                    <a:pt x="69" y="350"/>
                  </a:lnTo>
                  <a:lnTo>
                    <a:pt x="65" y="326"/>
                  </a:lnTo>
                  <a:lnTo>
                    <a:pt x="63" y="301"/>
                  </a:lnTo>
                  <a:lnTo>
                    <a:pt x="63" y="301"/>
                  </a:lnTo>
                  <a:lnTo>
                    <a:pt x="65" y="278"/>
                  </a:lnTo>
                  <a:lnTo>
                    <a:pt x="69" y="254"/>
                  </a:lnTo>
                  <a:lnTo>
                    <a:pt x="74" y="230"/>
                  </a:lnTo>
                  <a:lnTo>
                    <a:pt x="83" y="209"/>
                  </a:lnTo>
                  <a:lnTo>
                    <a:pt x="92" y="189"/>
                  </a:lnTo>
                  <a:lnTo>
                    <a:pt x="104" y="168"/>
                  </a:lnTo>
                  <a:lnTo>
                    <a:pt x="118" y="150"/>
                  </a:lnTo>
                  <a:lnTo>
                    <a:pt x="134" y="133"/>
                  </a:lnTo>
                  <a:lnTo>
                    <a:pt x="150" y="118"/>
                  </a:lnTo>
                  <a:lnTo>
                    <a:pt x="170" y="104"/>
                  </a:lnTo>
                  <a:lnTo>
                    <a:pt x="189" y="92"/>
                  </a:lnTo>
                  <a:lnTo>
                    <a:pt x="209" y="82"/>
                  </a:lnTo>
                  <a:lnTo>
                    <a:pt x="232" y="74"/>
                  </a:lnTo>
                  <a:lnTo>
                    <a:pt x="254" y="68"/>
                  </a:lnTo>
                  <a:lnTo>
                    <a:pt x="278" y="64"/>
                  </a:lnTo>
                  <a:lnTo>
                    <a:pt x="303" y="63"/>
                  </a:lnTo>
                  <a:lnTo>
                    <a:pt x="303" y="63"/>
                  </a:lnTo>
                  <a:lnTo>
                    <a:pt x="317" y="64"/>
                  </a:lnTo>
                  <a:lnTo>
                    <a:pt x="330" y="65"/>
                  </a:lnTo>
                  <a:lnTo>
                    <a:pt x="343" y="66"/>
                  </a:lnTo>
                  <a:lnTo>
                    <a:pt x="357" y="70"/>
                  </a:lnTo>
                  <a:lnTo>
                    <a:pt x="370" y="73"/>
                  </a:lnTo>
                  <a:lnTo>
                    <a:pt x="383" y="77"/>
                  </a:lnTo>
                  <a:lnTo>
                    <a:pt x="396" y="82"/>
                  </a:lnTo>
                  <a:lnTo>
                    <a:pt x="409" y="89"/>
                  </a:lnTo>
                  <a:lnTo>
                    <a:pt x="409" y="89"/>
                  </a:lnTo>
                  <a:lnTo>
                    <a:pt x="415" y="91"/>
                  </a:lnTo>
                  <a:lnTo>
                    <a:pt x="422" y="92"/>
                  </a:lnTo>
                  <a:lnTo>
                    <a:pt x="427" y="91"/>
                  </a:lnTo>
                  <a:lnTo>
                    <a:pt x="433" y="90"/>
                  </a:lnTo>
                  <a:lnTo>
                    <a:pt x="439" y="88"/>
                  </a:lnTo>
                  <a:lnTo>
                    <a:pt x="444" y="85"/>
                  </a:lnTo>
                  <a:lnTo>
                    <a:pt x="448" y="79"/>
                  </a:lnTo>
                  <a:lnTo>
                    <a:pt x="452" y="74"/>
                  </a:lnTo>
                  <a:lnTo>
                    <a:pt x="452" y="74"/>
                  </a:lnTo>
                  <a:lnTo>
                    <a:pt x="454" y="68"/>
                  </a:lnTo>
                  <a:lnTo>
                    <a:pt x="455" y="62"/>
                  </a:lnTo>
                  <a:lnTo>
                    <a:pt x="455" y="56"/>
                  </a:lnTo>
                  <a:lnTo>
                    <a:pt x="454" y="50"/>
                  </a:lnTo>
                  <a:lnTo>
                    <a:pt x="451" y="44"/>
                  </a:lnTo>
                  <a:lnTo>
                    <a:pt x="447" y="39"/>
                  </a:lnTo>
                  <a:lnTo>
                    <a:pt x="443" y="35"/>
                  </a:lnTo>
                  <a:lnTo>
                    <a:pt x="438" y="32"/>
                  </a:lnTo>
                  <a:lnTo>
                    <a:pt x="438" y="32"/>
                  </a:lnTo>
                  <a:lnTo>
                    <a:pt x="422" y="24"/>
                  </a:lnTo>
                  <a:lnTo>
                    <a:pt x="406" y="18"/>
                  </a:lnTo>
                  <a:lnTo>
                    <a:pt x="388" y="13"/>
                  </a:lnTo>
                  <a:lnTo>
                    <a:pt x="372" y="7"/>
                  </a:lnTo>
                  <a:lnTo>
                    <a:pt x="355" y="4"/>
                  </a:lnTo>
                  <a:lnTo>
                    <a:pt x="338" y="2"/>
                  </a:lnTo>
                  <a:lnTo>
                    <a:pt x="320" y="0"/>
                  </a:lnTo>
                  <a:lnTo>
                    <a:pt x="303" y="0"/>
                  </a:lnTo>
                  <a:lnTo>
                    <a:pt x="303" y="0"/>
                  </a:lnTo>
                  <a:lnTo>
                    <a:pt x="286" y="0"/>
                  </a:lnTo>
                  <a:lnTo>
                    <a:pt x="271" y="1"/>
                  </a:lnTo>
                  <a:lnTo>
                    <a:pt x="256" y="3"/>
                  </a:lnTo>
                  <a:lnTo>
                    <a:pt x="241" y="6"/>
                  </a:lnTo>
                  <a:lnTo>
                    <a:pt x="226" y="9"/>
                  </a:lnTo>
                  <a:lnTo>
                    <a:pt x="212" y="14"/>
                  </a:lnTo>
                  <a:lnTo>
                    <a:pt x="198" y="18"/>
                  </a:lnTo>
                  <a:lnTo>
                    <a:pt x="185" y="23"/>
                  </a:lnTo>
                  <a:lnTo>
                    <a:pt x="172" y="30"/>
                  </a:lnTo>
                  <a:lnTo>
                    <a:pt x="159" y="36"/>
                  </a:lnTo>
                  <a:lnTo>
                    <a:pt x="146" y="44"/>
                  </a:lnTo>
                  <a:lnTo>
                    <a:pt x="133" y="51"/>
                  </a:lnTo>
                  <a:lnTo>
                    <a:pt x="121" y="60"/>
                  </a:lnTo>
                  <a:lnTo>
                    <a:pt x="111" y="68"/>
                  </a:lnTo>
                  <a:lnTo>
                    <a:pt x="99" y="78"/>
                  </a:lnTo>
                  <a:lnTo>
                    <a:pt x="89" y="88"/>
                  </a:lnTo>
                  <a:lnTo>
                    <a:pt x="78" y="98"/>
                  </a:lnTo>
                  <a:lnTo>
                    <a:pt x="69" y="109"/>
                  </a:lnTo>
                  <a:lnTo>
                    <a:pt x="60" y="121"/>
                  </a:lnTo>
                  <a:lnTo>
                    <a:pt x="52" y="133"/>
                  </a:lnTo>
                  <a:lnTo>
                    <a:pt x="44" y="146"/>
                  </a:lnTo>
                  <a:lnTo>
                    <a:pt x="36" y="157"/>
                  </a:lnTo>
                  <a:lnTo>
                    <a:pt x="30" y="171"/>
                  </a:lnTo>
                  <a:lnTo>
                    <a:pt x="24" y="184"/>
                  </a:lnTo>
                  <a:lnTo>
                    <a:pt x="18" y="198"/>
                  </a:lnTo>
                  <a:lnTo>
                    <a:pt x="14" y="212"/>
                  </a:lnTo>
                  <a:lnTo>
                    <a:pt x="10" y="226"/>
                  </a:lnTo>
                  <a:lnTo>
                    <a:pt x="6" y="241"/>
                  </a:lnTo>
                  <a:lnTo>
                    <a:pt x="3" y="256"/>
                  </a:lnTo>
                  <a:lnTo>
                    <a:pt x="2" y="271"/>
                  </a:lnTo>
                  <a:lnTo>
                    <a:pt x="0" y="286"/>
                  </a:lnTo>
                  <a:lnTo>
                    <a:pt x="0" y="301"/>
                  </a:lnTo>
                  <a:lnTo>
                    <a:pt x="0" y="301"/>
                  </a:lnTo>
                  <a:lnTo>
                    <a:pt x="0" y="317"/>
                  </a:lnTo>
                  <a:lnTo>
                    <a:pt x="2" y="332"/>
                  </a:lnTo>
                  <a:lnTo>
                    <a:pt x="3" y="347"/>
                  </a:lnTo>
                  <a:lnTo>
                    <a:pt x="6" y="362"/>
                  </a:lnTo>
                  <a:lnTo>
                    <a:pt x="10" y="377"/>
                  </a:lnTo>
                  <a:lnTo>
                    <a:pt x="14" y="391"/>
                  </a:lnTo>
                  <a:lnTo>
                    <a:pt x="18" y="405"/>
                  </a:lnTo>
                  <a:lnTo>
                    <a:pt x="24" y="419"/>
                  </a:lnTo>
                  <a:lnTo>
                    <a:pt x="30" y="432"/>
                  </a:lnTo>
                  <a:lnTo>
                    <a:pt x="36" y="446"/>
                  </a:lnTo>
                  <a:lnTo>
                    <a:pt x="44" y="458"/>
                  </a:lnTo>
                  <a:lnTo>
                    <a:pt x="52" y="471"/>
                  </a:lnTo>
                  <a:lnTo>
                    <a:pt x="60" y="483"/>
                  </a:lnTo>
                  <a:lnTo>
                    <a:pt x="69" y="494"/>
                  </a:lnTo>
                  <a:lnTo>
                    <a:pt x="78" y="505"/>
                  </a:lnTo>
                  <a:lnTo>
                    <a:pt x="89" y="516"/>
                  </a:lnTo>
                  <a:lnTo>
                    <a:pt x="99" y="525"/>
                  </a:lnTo>
                  <a:lnTo>
                    <a:pt x="111" y="535"/>
                  </a:lnTo>
                  <a:lnTo>
                    <a:pt x="121" y="544"/>
                  </a:lnTo>
                  <a:lnTo>
                    <a:pt x="133" y="552"/>
                  </a:lnTo>
                  <a:lnTo>
                    <a:pt x="146" y="560"/>
                  </a:lnTo>
                  <a:lnTo>
                    <a:pt x="159" y="567"/>
                  </a:lnTo>
                  <a:lnTo>
                    <a:pt x="172" y="574"/>
                  </a:lnTo>
                  <a:lnTo>
                    <a:pt x="185" y="580"/>
                  </a:lnTo>
                  <a:lnTo>
                    <a:pt x="198" y="586"/>
                  </a:lnTo>
                  <a:lnTo>
                    <a:pt x="212" y="590"/>
                  </a:lnTo>
                  <a:lnTo>
                    <a:pt x="226" y="594"/>
                  </a:lnTo>
                  <a:lnTo>
                    <a:pt x="241" y="597"/>
                  </a:lnTo>
                  <a:lnTo>
                    <a:pt x="256" y="601"/>
                  </a:lnTo>
                  <a:lnTo>
                    <a:pt x="271" y="603"/>
                  </a:lnTo>
                  <a:lnTo>
                    <a:pt x="286" y="604"/>
                  </a:lnTo>
                  <a:lnTo>
                    <a:pt x="303" y="604"/>
                  </a:lnTo>
                  <a:lnTo>
                    <a:pt x="303" y="604"/>
                  </a:lnTo>
                  <a:lnTo>
                    <a:pt x="318" y="604"/>
                  </a:lnTo>
                  <a:lnTo>
                    <a:pt x="333" y="603"/>
                  </a:lnTo>
                  <a:lnTo>
                    <a:pt x="349" y="601"/>
                  </a:lnTo>
                  <a:lnTo>
                    <a:pt x="363" y="597"/>
                  </a:lnTo>
                  <a:lnTo>
                    <a:pt x="378" y="594"/>
                  </a:lnTo>
                  <a:lnTo>
                    <a:pt x="392" y="590"/>
                  </a:lnTo>
                  <a:lnTo>
                    <a:pt x="406" y="586"/>
                  </a:lnTo>
                  <a:lnTo>
                    <a:pt x="420" y="580"/>
                  </a:lnTo>
                  <a:lnTo>
                    <a:pt x="433" y="574"/>
                  </a:lnTo>
                  <a:lnTo>
                    <a:pt x="446" y="567"/>
                  </a:lnTo>
                  <a:lnTo>
                    <a:pt x="459" y="560"/>
                  </a:lnTo>
                  <a:lnTo>
                    <a:pt x="471" y="552"/>
                  </a:lnTo>
                  <a:lnTo>
                    <a:pt x="483" y="544"/>
                  </a:lnTo>
                  <a:lnTo>
                    <a:pt x="495" y="535"/>
                  </a:lnTo>
                  <a:lnTo>
                    <a:pt x="505" y="525"/>
                  </a:lnTo>
                  <a:lnTo>
                    <a:pt x="516" y="516"/>
                  </a:lnTo>
                  <a:lnTo>
                    <a:pt x="526" y="505"/>
                  </a:lnTo>
                  <a:lnTo>
                    <a:pt x="535" y="494"/>
                  </a:lnTo>
                  <a:lnTo>
                    <a:pt x="544" y="483"/>
                  </a:lnTo>
                  <a:lnTo>
                    <a:pt x="553" y="471"/>
                  </a:lnTo>
                  <a:lnTo>
                    <a:pt x="560" y="458"/>
                  </a:lnTo>
                  <a:lnTo>
                    <a:pt x="568" y="446"/>
                  </a:lnTo>
                  <a:lnTo>
                    <a:pt x="575" y="432"/>
                  </a:lnTo>
                  <a:lnTo>
                    <a:pt x="580" y="419"/>
                  </a:lnTo>
                  <a:lnTo>
                    <a:pt x="586" y="405"/>
                  </a:lnTo>
                  <a:lnTo>
                    <a:pt x="591" y="391"/>
                  </a:lnTo>
                  <a:lnTo>
                    <a:pt x="594" y="377"/>
                  </a:lnTo>
                  <a:lnTo>
                    <a:pt x="599" y="362"/>
                  </a:lnTo>
                  <a:lnTo>
                    <a:pt x="601" y="347"/>
                  </a:lnTo>
                  <a:lnTo>
                    <a:pt x="603" y="332"/>
                  </a:lnTo>
                  <a:lnTo>
                    <a:pt x="604" y="317"/>
                  </a:lnTo>
                  <a:lnTo>
                    <a:pt x="604" y="301"/>
                  </a:lnTo>
                  <a:lnTo>
                    <a:pt x="604" y="301"/>
                  </a:lnTo>
                  <a:lnTo>
                    <a:pt x="603" y="277"/>
                  </a:lnTo>
                  <a:lnTo>
                    <a:pt x="601" y="252"/>
                  </a:lnTo>
                  <a:lnTo>
                    <a:pt x="601" y="252"/>
                  </a:lnTo>
                  <a:close/>
                  <a:moveTo>
                    <a:pt x="716" y="0"/>
                  </a:moveTo>
                  <a:lnTo>
                    <a:pt x="716" y="0"/>
                  </a:lnTo>
                  <a:lnTo>
                    <a:pt x="701" y="0"/>
                  </a:lnTo>
                  <a:lnTo>
                    <a:pt x="685" y="1"/>
                  </a:lnTo>
                  <a:lnTo>
                    <a:pt x="670" y="3"/>
                  </a:lnTo>
                  <a:lnTo>
                    <a:pt x="655" y="6"/>
                  </a:lnTo>
                  <a:lnTo>
                    <a:pt x="641" y="9"/>
                  </a:lnTo>
                  <a:lnTo>
                    <a:pt x="626" y="14"/>
                  </a:lnTo>
                  <a:lnTo>
                    <a:pt x="612" y="18"/>
                  </a:lnTo>
                  <a:lnTo>
                    <a:pt x="599" y="23"/>
                  </a:lnTo>
                  <a:lnTo>
                    <a:pt x="585" y="30"/>
                  </a:lnTo>
                  <a:lnTo>
                    <a:pt x="572" y="36"/>
                  </a:lnTo>
                  <a:lnTo>
                    <a:pt x="559" y="44"/>
                  </a:lnTo>
                  <a:lnTo>
                    <a:pt x="547" y="51"/>
                  </a:lnTo>
                  <a:lnTo>
                    <a:pt x="535" y="60"/>
                  </a:lnTo>
                  <a:lnTo>
                    <a:pt x="524" y="68"/>
                  </a:lnTo>
                  <a:lnTo>
                    <a:pt x="513" y="78"/>
                  </a:lnTo>
                  <a:lnTo>
                    <a:pt x="502" y="88"/>
                  </a:lnTo>
                  <a:lnTo>
                    <a:pt x="492" y="98"/>
                  </a:lnTo>
                  <a:lnTo>
                    <a:pt x="483" y="109"/>
                  </a:lnTo>
                  <a:lnTo>
                    <a:pt x="473" y="121"/>
                  </a:lnTo>
                  <a:lnTo>
                    <a:pt x="466" y="133"/>
                  </a:lnTo>
                  <a:lnTo>
                    <a:pt x="457" y="146"/>
                  </a:lnTo>
                  <a:lnTo>
                    <a:pt x="451" y="157"/>
                  </a:lnTo>
                  <a:lnTo>
                    <a:pt x="443" y="171"/>
                  </a:lnTo>
                  <a:lnTo>
                    <a:pt x="438" y="184"/>
                  </a:lnTo>
                  <a:lnTo>
                    <a:pt x="432" y="198"/>
                  </a:lnTo>
                  <a:lnTo>
                    <a:pt x="427" y="212"/>
                  </a:lnTo>
                  <a:lnTo>
                    <a:pt x="423" y="226"/>
                  </a:lnTo>
                  <a:lnTo>
                    <a:pt x="420" y="241"/>
                  </a:lnTo>
                  <a:lnTo>
                    <a:pt x="417" y="256"/>
                  </a:lnTo>
                  <a:lnTo>
                    <a:pt x="415" y="271"/>
                  </a:lnTo>
                  <a:lnTo>
                    <a:pt x="414" y="286"/>
                  </a:lnTo>
                  <a:lnTo>
                    <a:pt x="413" y="301"/>
                  </a:lnTo>
                  <a:lnTo>
                    <a:pt x="413" y="301"/>
                  </a:lnTo>
                  <a:lnTo>
                    <a:pt x="414" y="326"/>
                  </a:lnTo>
                  <a:lnTo>
                    <a:pt x="417" y="351"/>
                  </a:lnTo>
                  <a:lnTo>
                    <a:pt x="417" y="351"/>
                  </a:lnTo>
                  <a:lnTo>
                    <a:pt x="420" y="357"/>
                  </a:lnTo>
                  <a:lnTo>
                    <a:pt x="422" y="362"/>
                  </a:lnTo>
                  <a:lnTo>
                    <a:pt x="426" y="367"/>
                  </a:lnTo>
                  <a:lnTo>
                    <a:pt x="430" y="371"/>
                  </a:lnTo>
                  <a:lnTo>
                    <a:pt x="436" y="374"/>
                  </a:lnTo>
                  <a:lnTo>
                    <a:pt x="441" y="376"/>
                  </a:lnTo>
                  <a:lnTo>
                    <a:pt x="447" y="377"/>
                  </a:lnTo>
                  <a:lnTo>
                    <a:pt x="454" y="376"/>
                  </a:lnTo>
                  <a:lnTo>
                    <a:pt x="454" y="376"/>
                  </a:lnTo>
                  <a:lnTo>
                    <a:pt x="460" y="375"/>
                  </a:lnTo>
                  <a:lnTo>
                    <a:pt x="466" y="372"/>
                  </a:lnTo>
                  <a:lnTo>
                    <a:pt x="471" y="369"/>
                  </a:lnTo>
                  <a:lnTo>
                    <a:pt x="474" y="363"/>
                  </a:lnTo>
                  <a:lnTo>
                    <a:pt x="477" y="358"/>
                  </a:lnTo>
                  <a:lnTo>
                    <a:pt x="480" y="353"/>
                  </a:lnTo>
                  <a:lnTo>
                    <a:pt x="481" y="346"/>
                  </a:lnTo>
                  <a:lnTo>
                    <a:pt x="481" y="340"/>
                  </a:lnTo>
                  <a:lnTo>
                    <a:pt x="481" y="340"/>
                  </a:lnTo>
                  <a:lnTo>
                    <a:pt x="477" y="321"/>
                  </a:lnTo>
                  <a:lnTo>
                    <a:pt x="477" y="301"/>
                  </a:lnTo>
                  <a:lnTo>
                    <a:pt x="477" y="301"/>
                  </a:lnTo>
                  <a:lnTo>
                    <a:pt x="479" y="278"/>
                  </a:lnTo>
                  <a:lnTo>
                    <a:pt x="482" y="254"/>
                  </a:lnTo>
                  <a:lnTo>
                    <a:pt x="488" y="230"/>
                  </a:lnTo>
                  <a:lnTo>
                    <a:pt x="496" y="209"/>
                  </a:lnTo>
                  <a:lnTo>
                    <a:pt x="506" y="189"/>
                  </a:lnTo>
                  <a:lnTo>
                    <a:pt x="518" y="168"/>
                  </a:lnTo>
                  <a:lnTo>
                    <a:pt x="532" y="150"/>
                  </a:lnTo>
                  <a:lnTo>
                    <a:pt x="547" y="133"/>
                  </a:lnTo>
                  <a:lnTo>
                    <a:pt x="564" y="118"/>
                  </a:lnTo>
                  <a:lnTo>
                    <a:pt x="583" y="104"/>
                  </a:lnTo>
                  <a:lnTo>
                    <a:pt x="602" y="92"/>
                  </a:lnTo>
                  <a:lnTo>
                    <a:pt x="623" y="82"/>
                  </a:lnTo>
                  <a:lnTo>
                    <a:pt x="645" y="74"/>
                  </a:lnTo>
                  <a:lnTo>
                    <a:pt x="667" y="68"/>
                  </a:lnTo>
                  <a:lnTo>
                    <a:pt x="691" y="64"/>
                  </a:lnTo>
                  <a:lnTo>
                    <a:pt x="716" y="63"/>
                  </a:lnTo>
                  <a:lnTo>
                    <a:pt x="716" y="63"/>
                  </a:lnTo>
                  <a:lnTo>
                    <a:pt x="740" y="64"/>
                  </a:lnTo>
                  <a:lnTo>
                    <a:pt x="764" y="68"/>
                  </a:lnTo>
                  <a:lnTo>
                    <a:pt x="786" y="74"/>
                  </a:lnTo>
                  <a:lnTo>
                    <a:pt x="809" y="82"/>
                  </a:lnTo>
                  <a:lnTo>
                    <a:pt x="829" y="92"/>
                  </a:lnTo>
                  <a:lnTo>
                    <a:pt x="849" y="104"/>
                  </a:lnTo>
                  <a:lnTo>
                    <a:pt x="867" y="118"/>
                  </a:lnTo>
                  <a:lnTo>
                    <a:pt x="884" y="133"/>
                  </a:lnTo>
                  <a:lnTo>
                    <a:pt x="900" y="150"/>
                  </a:lnTo>
                  <a:lnTo>
                    <a:pt x="913" y="168"/>
                  </a:lnTo>
                  <a:lnTo>
                    <a:pt x="926" y="189"/>
                  </a:lnTo>
                  <a:lnTo>
                    <a:pt x="936" y="209"/>
                  </a:lnTo>
                  <a:lnTo>
                    <a:pt x="943" y="230"/>
                  </a:lnTo>
                  <a:lnTo>
                    <a:pt x="950" y="254"/>
                  </a:lnTo>
                  <a:lnTo>
                    <a:pt x="953" y="278"/>
                  </a:lnTo>
                  <a:lnTo>
                    <a:pt x="954" y="301"/>
                  </a:lnTo>
                  <a:lnTo>
                    <a:pt x="954" y="301"/>
                  </a:lnTo>
                  <a:lnTo>
                    <a:pt x="953" y="326"/>
                  </a:lnTo>
                  <a:lnTo>
                    <a:pt x="950" y="350"/>
                  </a:lnTo>
                  <a:lnTo>
                    <a:pt x="943" y="373"/>
                  </a:lnTo>
                  <a:lnTo>
                    <a:pt x="936" y="395"/>
                  </a:lnTo>
                  <a:lnTo>
                    <a:pt x="926" y="415"/>
                  </a:lnTo>
                  <a:lnTo>
                    <a:pt x="913" y="435"/>
                  </a:lnTo>
                  <a:lnTo>
                    <a:pt x="900" y="454"/>
                  </a:lnTo>
                  <a:lnTo>
                    <a:pt x="884" y="471"/>
                  </a:lnTo>
                  <a:lnTo>
                    <a:pt x="867" y="486"/>
                  </a:lnTo>
                  <a:lnTo>
                    <a:pt x="849" y="500"/>
                  </a:lnTo>
                  <a:lnTo>
                    <a:pt x="829" y="512"/>
                  </a:lnTo>
                  <a:lnTo>
                    <a:pt x="809" y="521"/>
                  </a:lnTo>
                  <a:lnTo>
                    <a:pt x="786" y="530"/>
                  </a:lnTo>
                  <a:lnTo>
                    <a:pt x="764" y="535"/>
                  </a:lnTo>
                  <a:lnTo>
                    <a:pt x="740" y="539"/>
                  </a:lnTo>
                  <a:lnTo>
                    <a:pt x="716" y="541"/>
                  </a:lnTo>
                  <a:lnTo>
                    <a:pt x="716" y="541"/>
                  </a:lnTo>
                  <a:lnTo>
                    <a:pt x="702" y="539"/>
                  </a:lnTo>
                  <a:lnTo>
                    <a:pt x="688" y="538"/>
                  </a:lnTo>
                  <a:lnTo>
                    <a:pt x="674" y="536"/>
                  </a:lnTo>
                  <a:lnTo>
                    <a:pt x="661" y="534"/>
                  </a:lnTo>
                  <a:lnTo>
                    <a:pt x="648" y="531"/>
                  </a:lnTo>
                  <a:lnTo>
                    <a:pt x="634" y="527"/>
                  </a:lnTo>
                  <a:lnTo>
                    <a:pt x="621" y="521"/>
                  </a:lnTo>
                  <a:lnTo>
                    <a:pt x="609" y="515"/>
                  </a:lnTo>
                  <a:lnTo>
                    <a:pt x="609" y="515"/>
                  </a:lnTo>
                  <a:lnTo>
                    <a:pt x="603" y="513"/>
                  </a:lnTo>
                  <a:lnTo>
                    <a:pt x="597" y="512"/>
                  </a:lnTo>
                  <a:lnTo>
                    <a:pt x="591" y="513"/>
                  </a:lnTo>
                  <a:lnTo>
                    <a:pt x="585" y="514"/>
                  </a:lnTo>
                  <a:lnTo>
                    <a:pt x="579" y="516"/>
                  </a:lnTo>
                  <a:lnTo>
                    <a:pt x="574" y="519"/>
                  </a:lnTo>
                  <a:lnTo>
                    <a:pt x="570" y="524"/>
                  </a:lnTo>
                  <a:lnTo>
                    <a:pt x="567" y="530"/>
                  </a:lnTo>
                  <a:lnTo>
                    <a:pt x="567" y="530"/>
                  </a:lnTo>
                  <a:lnTo>
                    <a:pt x="564" y="535"/>
                  </a:lnTo>
                  <a:lnTo>
                    <a:pt x="563" y="542"/>
                  </a:lnTo>
                  <a:lnTo>
                    <a:pt x="563" y="548"/>
                  </a:lnTo>
                  <a:lnTo>
                    <a:pt x="564" y="553"/>
                  </a:lnTo>
                  <a:lnTo>
                    <a:pt x="568" y="559"/>
                  </a:lnTo>
                  <a:lnTo>
                    <a:pt x="571" y="564"/>
                  </a:lnTo>
                  <a:lnTo>
                    <a:pt x="575" y="568"/>
                  </a:lnTo>
                  <a:lnTo>
                    <a:pt x="580" y="572"/>
                  </a:lnTo>
                  <a:lnTo>
                    <a:pt x="580" y="572"/>
                  </a:lnTo>
                  <a:lnTo>
                    <a:pt x="597" y="579"/>
                  </a:lnTo>
                  <a:lnTo>
                    <a:pt x="613" y="586"/>
                  </a:lnTo>
                  <a:lnTo>
                    <a:pt x="630" y="591"/>
                  </a:lnTo>
                  <a:lnTo>
                    <a:pt x="646" y="596"/>
                  </a:lnTo>
                  <a:lnTo>
                    <a:pt x="663" y="600"/>
                  </a:lnTo>
                  <a:lnTo>
                    <a:pt x="680" y="602"/>
                  </a:lnTo>
                  <a:lnTo>
                    <a:pt x="698" y="604"/>
                  </a:lnTo>
                  <a:lnTo>
                    <a:pt x="716" y="604"/>
                  </a:lnTo>
                  <a:lnTo>
                    <a:pt x="716" y="604"/>
                  </a:lnTo>
                  <a:lnTo>
                    <a:pt x="732" y="604"/>
                  </a:lnTo>
                  <a:lnTo>
                    <a:pt x="747" y="603"/>
                  </a:lnTo>
                  <a:lnTo>
                    <a:pt x="762" y="601"/>
                  </a:lnTo>
                  <a:lnTo>
                    <a:pt x="777" y="597"/>
                  </a:lnTo>
                  <a:lnTo>
                    <a:pt x="791" y="594"/>
                  </a:lnTo>
                  <a:lnTo>
                    <a:pt x="806" y="590"/>
                  </a:lnTo>
                  <a:lnTo>
                    <a:pt x="820" y="586"/>
                  </a:lnTo>
                  <a:lnTo>
                    <a:pt x="834" y="580"/>
                  </a:lnTo>
                  <a:lnTo>
                    <a:pt x="847" y="574"/>
                  </a:lnTo>
                  <a:lnTo>
                    <a:pt x="859" y="567"/>
                  </a:lnTo>
                  <a:lnTo>
                    <a:pt x="872" y="560"/>
                  </a:lnTo>
                  <a:lnTo>
                    <a:pt x="884" y="552"/>
                  </a:lnTo>
                  <a:lnTo>
                    <a:pt x="896" y="544"/>
                  </a:lnTo>
                  <a:lnTo>
                    <a:pt x="908" y="535"/>
                  </a:lnTo>
                  <a:lnTo>
                    <a:pt x="918" y="525"/>
                  </a:lnTo>
                  <a:lnTo>
                    <a:pt x="929" y="516"/>
                  </a:lnTo>
                  <a:lnTo>
                    <a:pt x="939" y="505"/>
                  </a:lnTo>
                  <a:lnTo>
                    <a:pt x="948" y="494"/>
                  </a:lnTo>
                  <a:lnTo>
                    <a:pt x="958" y="483"/>
                  </a:lnTo>
                  <a:lnTo>
                    <a:pt x="967" y="471"/>
                  </a:lnTo>
                  <a:lnTo>
                    <a:pt x="974" y="458"/>
                  </a:lnTo>
                  <a:lnTo>
                    <a:pt x="982" y="446"/>
                  </a:lnTo>
                  <a:lnTo>
                    <a:pt x="988" y="432"/>
                  </a:lnTo>
                  <a:lnTo>
                    <a:pt x="995" y="419"/>
                  </a:lnTo>
                  <a:lnTo>
                    <a:pt x="1000" y="405"/>
                  </a:lnTo>
                  <a:lnTo>
                    <a:pt x="1004" y="391"/>
                  </a:lnTo>
                  <a:lnTo>
                    <a:pt x="1009" y="377"/>
                  </a:lnTo>
                  <a:lnTo>
                    <a:pt x="1012" y="362"/>
                  </a:lnTo>
                  <a:lnTo>
                    <a:pt x="1014" y="347"/>
                  </a:lnTo>
                  <a:lnTo>
                    <a:pt x="1016" y="332"/>
                  </a:lnTo>
                  <a:lnTo>
                    <a:pt x="1017" y="317"/>
                  </a:lnTo>
                  <a:lnTo>
                    <a:pt x="1018" y="301"/>
                  </a:lnTo>
                  <a:lnTo>
                    <a:pt x="1018" y="301"/>
                  </a:lnTo>
                  <a:lnTo>
                    <a:pt x="1017" y="286"/>
                  </a:lnTo>
                  <a:lnTo>
                    <a:pt x="1016" y="271"/>
                  </a:lnTo>
                  <a:lnTo>
                    <a:pt x="1014" y="256"/>
                  </a:lnTo>
                  <a:lnTo>
                    <a:pt x="1012" y="241"/>
                  </a:lnTo>
                  <a:lnTo>
                    <a:pt x="1009" y="226"/>
                  </a:lnTo>
                  <a:lnTo>
                    <a:pt x="1004" y="212"/>
                  </a:lnTo>
                  <a:lnTo>
                    <a:pt x="1000" y="198"/>
                  </a:lnTo>
                  <a:lnTo>
                    <a:pt x="995" y="184"/>
                  </a:lnTo>
                  <a:lnTo>
                    <a:pt x="988" y="171"/>
                  </a:lnTo>
                  <a:lnTo>
                    <a:pt x="982" y="157"/>
                  </a:lnTo>
                  <a:lnTo>
                    <a:pt x="974" y="146"/>
                  </a:lnTo>
                  <a:lnTo>
                    <a:pt x="967" y="133"/>
                  </a:lnTo>
                  <a:lnTo>
                    <a:pt x="958" y="121"/>
                  </a:lnTo>
                  <a:lnTo>
                    <a:pt x="948" y="109"/>
                  </a:lnTo>
                  <a:lnTo>
                    <a:pt x="939" y="98"/>
                  </a:lnTo>
                  <a:lnTo>
                    <a:pt x="929" y="88"/>
                  </a:lnTo>
                  <a:lnTo>
                    <a:pt x="918" y="78"/>
                  </a:lnTo>
                  <a:lnTo>
                    <a:pt x="908" y="68"/>
                  </a:lnTo>
                  <a:lnTo>
                    <a:pt x="896" y="60"/>
                  </a:lnTo>
                  <a:lnTo>
                    <a:pt x="884" y="51"/>
                  </a:lnTo>
                  <a:lnTo>
                    <a:pt x="872" y="44"/>
                  </a:lnTo>
                  <a:lnTo>
                    <a:pt x="859" y="36"/>
                  </a:lnTo>
                  <a:lnTo>
                    <a:pt x="847" y="30"/>
                  </a:lnTo>
                  <a:lnTo>
                    <a:pt x="834" y="23"/>
                  </a:lnTo>
                  <a:lnTo>
                    <a:pt x="820" y="18"/>
                  </a:lnTo>
                  <a:lnTo>
                    <a:pt x="806" y="14"/>
                  </a:lnTo>
                  <a:lnTo>
                    <a:pt x="791" y="9"/>
                  </a:lnTo>
                  <a:lnTo>
                    <a:pt x="777" y="6"/>
                  </a:lnTo>
                  <a:lnTo>
                    <a:pt x="762" y="3"/>
                  </a:lnTo>
                  <a:lnTo>
                    <a:pt x="747" y="1"/>
                  </a:lnTo>
                  <a:lnTo>
                    <a:pt x="732" y="0"/>
                  </a:lnTo>
                  <a:lnTo>
                    <a:pt x="716" y="0"/>
                  </a:lnTo>
                  <a:lnTo>
                    <a:pt x="716"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2" name="Freeform 82"/>
            <p:cNvSpPr>
              <a:spLocks noEditPoints="1"/>
            </p:cNvSpPr>
            <p:nvPr/>
          </p:nvSpPr>
          <p:spPr bwMode="auto">
            <a:xfrm>
              <a:off x="3052461" y="5476195"/>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3" name="Freeform 83"/>
            <p:cNvSpPr>
              <a:spLocks noEditPoints="1"/>
            </p:cNvSpPr>
            <p:nvPr/>
          </p:nvSpPr>
          <p:spPr bwMode="auto">
            <a:xfrm>
              <a:off x="2426986" y="5476195"/>
              <a:ext cx="180975" cy="322263"/>
            </a:xfrm>
            <a:custGeom>
              <a:avLst/>
              <a:gdLst>
                <a:gd name="T0" fmla="*/ 188 w 572"/>
                <a:gd name="T1" fmla="*/ 17 h 1017"/>
                <a:gd name="T2" fmla="*/ 84 w 572"/>
                <a:gd name="T3" fmla="*/ 84 h 1017"/>
                <a:gd name="T4" fmla="*/ 17 w 572"/>
                <a:gd name="T5" fmla="*/ 188 h 1017"/>
                <a:gd name="T6" fmla="*/ 1 w 572"/>
                <a:gd name="T7" fmla="*/ 314 h 1017"/>
                <a:gd name="T8" fmla="*/ 74 w 572"/>
                <a:gd name="T9" fmla="*/ 555 h 1017"/>
                <a:gd name="T10" fmla="*/ 102 w 572"/>
                <a:gd name="T11" fmla="*/ 704 h 1017"/>
                <a:gd name="T12" fmla="*/ 128 w 572"/>
                <a:gd name="T13" fmla="*/ 782 h 1017"/>
                <a:gd name="T14" fmla="*/ 162 w 572"/>
                <a:gd name="T15" fmla="*/ 868 h 1017"/>
                <a:gd name="T16" fmla="*/ 161 w 572"/>
                <a:gd name="T17" fmla="*/ 941 h 1017"/>
                <a:gd name="T18" fmla="*/ 209 w 572"/>
                <a:gd name="T19" fmla="*/ 1006 h 1017"/>
                <a:gd name="T20" fmla="*/ 337 w 572"/>
                <a:gd name="T21" fmla="*/ 1016 h 1017"/>
                <a:gd name="T22" fmla="*/ 401 w 572"/>
                <a:gd name="T23" fmla="*/ 968 h 1017"/>
                <a:gd name="T24" fmla="*/ 406 w 572"/>
                <a:gd name="T25" fmla="*/ 886 h 1017"/>
                <a:gd name="T26" fmla="*/ 444 w 572"/>
                <a:gd name="T27" fmla="*/ 808 h 1017"/>
                <a:gd name="T28" fmla="*/ 451 w 572"/>
                <a:gd name="T29" fmla="*/ 733 h 1017"/>
                <a:gd name="T30" fmla="*/ 481 w 572"/>
                <a:gd name="T31" fmla="*/ 621 h 1017"/>
                <a:gd name="T32" fmla="*/ 557 w 572"/>
                <a:gd name="T33" fmla="*/ 393 h 1017"/>
                <a:gd name="T34" fmla="*/ 566 w 572"/>
                <a:gd name="T35" fmla="*/ 228 h 1017"/>
                <a:gd name="T36" fmla="*/ 515 w 572"/>
                <a:gd name="T37" fmla="*/ 115 h 1017"/>
                <a:gd name="T38" fmla="*/ 423 w 572"/>
                <a:gd name="T39" fmla="*/ 34 h 1017"/>
                <a:gd name="T40" fmla="*/ 300 w 572"/>
                <a:gd name="T41" fmla="*/ 0 h 1017"/>
                <a:gd name="T42" fmla="*/ 232 w 572"/>
                <a:gd name="T43" fmla="*/ 944 h 1017"/>
                <a:gd name="T44" fmla="*/ 232 w 572"/>
                <a:gd name="T45" fmla="*/ 900 h 1017"/>
                <a:gd name="T46" fmla="*/ 336 w 572"/>
                <a:gd name="T47" fmla="*/ 896 h 1017"/>
                <a:gd name="T48" fmla="*/ 344 w 572"/>
                <a:gd name="T49" fmla="*/ 940 h 1017"/>
                <a:gd name="T50" fmla="*/ 222 w 572"/>
                <a:gd name="T51" fmla="*/ 827 h 1017"/>
                <a:gd name="T52" fmla="*/ 191 w 572"/>
                <a:gd name="T53" fmla="*/ 795 h 1017"/>
                <a:gd name="T54" fmla="*/ 350 w 572"/>
                <a:gd name="T55" fmla="*/ 763 h 1017"/>
                <a:gd name="T56" fmla="*/ 382 w 572"/>
                <a:gd name="T57" fmla="*/ 795 h 1017"/>
                <a:gd name="T58" fmla="*/ 350 w 572"/>
                <a:gd name="T59" fmla="*/ 827 h 1017"/>
                <a:gd name="T60" fmla="*/ 262 w 572"/>
                <a:gd name="T61" fmla="*/ 379 h 1017"/>
                <a:gd name="T62" fmla="*/ 356 w 572"/>
                <a:gd name="T63" fmla="*/ 357 h 1017"/>
                <a:gd name="T64" fmla="*/ 347 w 572"/>
                <a:gd name="T65" fmla="*/ 466 h 1017"/>
                <a:gd name="T66" fmla="*/ 286 w 572"/>
                <a:gd name="T67" fmla="*/ 699 h 1017"/>
                <a:gd name="T68" fmla="*/ 245 w 572"/>
                <a:gd name="T69" fmla="*/ 500 h 1017"/>
                <a:gd name="T70" fmla="*/ 195 w 572"/>
                <a:gd name="T71" fmla="*/ 342 h 1017"/>
                <a:gd name="T72" fmla="*/ 413 w 572"/>
                <a:gd name="T73" fmla="*/ 667 h 1017"/>
                <a:gd name="T74" fmla="*/ 382 w 572"/>
                <a:gd name="T75" fmla="*/ 699 h 1017"/>
                <a:gd name="T76" fmla="*/ 393 w 572"/>
                <a:gd name="T77" fmla="*/ 522 h 1017"/>
                <a:gd name="T78" fmla="*/ 445 w 572"/>
                <a:gd name="T79" fmla="*/ 279 h 1017"/>
                <a:gd name="T80" fmla="*/ 438 w 572"/>
                <a:gd name="T81" fmla="*/ 235 h 1017"/>
                <a:gd name="T82" fmla="*/ 423 w 572"/>
                <a:gd name="T83" fmla="*/ 224 h 1017"/>
                <a:gd name="T84" fmla="*/ 398 w 572"/>
                <a:gd name="T85" fmla="*/ 226 h 1017"/>
                <a:gd name="T86" fmla="*/ 369 w 572"/>
                <a:gd name="T87" fmla="*/ 261 h 1017"/>
                <a:gd name="T88" fmla="*/ 286 w 572"/>
                <a:gd name="T89" fmla="*/ 317 h 1017"/>
                <a:gd name="T90" fmla="*/ 193 w 572"/>
                <a:gd name="T91" fmla="*/ 248 h 1017"/>
                <a:gd name="T92" fmla="*/ 168 w 572"/>
                <a:gd name="T93" fmla="*/ 224 h 1017"/>
                <a:gd name="T94" fmla="*/ 150 w 572"/>
                <a:gd name="T95" fmla="*/ 224 h 1017"/>
                <a:gd name="T96" fmla="*/ 131 w 572"/>
                <a:gd name="T97" fmla="*/ 239 h 1017"/>
                <a:gd name="T98" fmla="*/ 132 w 572"/>
                <a:gd name="T99" fmla="*/ 342 h 1017"/>
                <a:gd name="T100" fmla="*/ 200 w 572"/>
                <a:gd name="T101" fmla="*/ 562 h 1017"/>
                <a:gd name="T102" fmla="*/ 178 w 572"/>
                <a:gd name="T103" fmla="*/ 697 h 1017"/>
                <a:gd name="T104" fmla="*/ 154 w 572"/>
                <a:gd name="T105" fmla="*/ 613 h 1017"/>
                <a:gd name="T106" fmla="*/ 77 w 572"/>
                <a:gd name="T107" fmla="*/ 378 h 1017"/>
                <a:gd name="T108" fmla="*/ 80 w 572"/>
                <a:gd name="T109" fmla="*/ 199 h 1017"/>
                <a:gd name="T110" fmla="*/ 220 w 572"/>
                <a:gd name="T111" fmla="*/ 73 h 1017"/>
                <a:gd name="T112" fmla="*/ 392 w 572"/>
                <a:gd name="T113" fmla="*/ 90 h 1017"/>
                <a:gd name="T114" fmla="*/ 504 w 572"/>
                <a:gd name="T115" fmla="*/ 241 h 1017"/>
                <a:gd name="T116" fmla="*/ 481 w 572"/>
                <a:gd name="T117" fmla="*/ 4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2" h="1017">
                  <a:moveTo>
                    <a:pt x="286" y="0"/>
                  </a:moveTo>
                  <a:lnTo>
                    <a:pt x="286" y="0"/>
                  </a:lnTo>
                  <a:lnTo>
                    <a:pt x="271" y="0"/>
                  </a:lnTo>
                  <a:lnTo>
                    <a:pt x="256" y="1"/>
                  </a:lnTo>
                  <a:lnTo>
                    <a:pt x="242" y="3"/>
                  </a:lnTo>
                  <a:lnTo>
                    <a:pt x="228" y="5"/>
                  </a:lnTo>
                  <a:lnTo>
                    <a:pt x="215" y="8"/>
                  </a:lnTo>
                  <a:lnTo>
                    <a:pt x="201" y="13"/>
                  </a:lnTo>
                  <a:lnTo>
                    <a:pt x="188" y="17"/>
                  </a:lnTo>
                  <a:lnTo>
                    <a:pt x="175" y="22"/>
                  </a:lnTo>
                  <a:lnTo>
                    <a:pt x="162" y="28"/>
                  </a:lnTo>
                  <a:lnTo>
                    <a:pt x="150" y="34"/>
                  </a:lnTo>
                  <a:lnTo>
                    <a:pt x="137" y="42"/>
                  </a:lnTo>
                  <a:lnTo>
                    <a:pt x="127" y="48"/>
                  </a:lnTo>
                  <a:lnTo>
                    <a:pt x="115" y="57"/>
                  </a:lnTo>
                  <a:lnTo>
                    <a:pt x="104" y="65"/>
                  </a:lnTo>
                  <a:lnTo>
                    <a:pt x="93" y="74"/>
                  </a:lnTo>
                  <a:lnTo>
                    <a:pt x="84" y="84"/>
                  </a:lnTo>
                  <a:lnTo>
                    <a:pt x="74" y="93"/>
                  </a:lnTo>
                  <a:lnTo>
                    <a:pt x="65" y="104"/>
                  </a:lnTo>
                  <a:lnTo>
                    <a:pt x="57" y="115"/>
                  </a:lnTo>
                  <a:lnTo>
                    <a:pt x="48" y="126"/>
                  </a:lnTo>
                  <a:lnTo>
                    <a:pt x="42" y="137"/>
                  </a:lnTo>
                  <a:lnTo>
                    <a:pt x="34" y="150"/>
                  </a:lnTo>
                  <a:lnTo>
                    <a:pt x="28" y="162"/>
                  </a:lnTo>
                  <a:lnTo>
                    <a:pt x="22" y="175"/>
                  </a:lnTo>
                  <a:lnTo>
                    <a:pt x="17" y="188"/>
                  </a:lnTo>
                  <a:lnTo>
                    <a:pt x="13" y="201"/>
                  </a:lnTo>
                  <a:lnTo>
                    <a:pt x="9" y="214"/>
                  </a:lnTo>
                  <a:lnTo>
                    <a:pt x="5" y="228"/>
                  </a:lnTo>
                  <a:lnTo>
                    <a:pt x="3" y="242"/>
                  </a:lnTo>
                  <a:lnTo>
                    <a:pt x="1" y="256"/>
                  </a:lnTo>
                  <a:lnTo>
                    <a:pt x="0" y="271"/>
                  </a:lnTo>
                  <a:lnTo>
                    <a:pt x="0" y="286"/>
                  </a:lnTo>
                  <a:lnTo>
                    <a:pt x="0" y="286"/>
                  </a:lnTo>
                  <a:lnTo>
                    <a:pt x="1" y="314"/>
                  </a:lnTo>
                  <a:lnTo>
                    <a:pt x="4" y="341"/>
                  </a:lnTo>
                  <a:lnTo>
                    <a:pt x="10" y="367"/>
                  </a:lnTo>
                  <a:lnTo>
                    <a:pt x="16" y="393"/>
                  </a:lnTo>
                  <a:lnTo>
                    <a:pt x="24" y="417"/>
                  </a:lnTo>
                  <a:lnTo>
                    <a:pt x="31" y="442"/>
                  </a:lnTo>
                  <a:lnTo>
                    <a:pt x="49" y="488"/>
                  </a:lnTo>
                  <a:lnTo>
                    <a:pt x="49" y="488"/>
                  </a:lnTo>
                  <a:lnTo>
                    <a:pt x="66" y="532"/>
                  </a:lnTo>
                  <a:lnTo>
                    <a:pt x="74" y="555"/>
                  </a:lnTo>
                  <a:lnTo>
                    <a:pt x="82" y="576"/>
                  </a:lnTo>
                  <a:lnTo>
                    <a:pt x="87" y="599"/>
                  </a:lnTo>
                  <a:lnTo>
                    <a:pt x="91" y="621"/>
                  </a:lnTo>
                  <a:lnTo>
                    <a:pt x="94" y="644"/>
                  </a:lnTo>
                  <a:lnTo>
                    <a:pt x="95" y="667"/>
                  </a:lnTo>
                  <a:lnTo>
                    <a:pt x="95" y="667"/>
                  </a:lnTo>
                  <a:lnTo>
                    <a:pt x="97" y="680"/>
                  </a:lnTo>
                  <a:lnTo>
                    <a:pt x="99" y="692"/>
                  </a:lnTo>
                  <a:lnTo>
                    <a:pt x="102" y="704"/>
                  </a:lnTo>
                  <a:lnTo>
                    <a:pt x="107" y="714"/>
                  </a:lnTo>
                  <a:lnTo>
                    <a:pt x="114" y="724"/>
                  </a:lnTo>
                  <a:lnTo>
                    <a:pt x="121" y="733"/>
                  </a:lnTo>
                  <a:lnTo>
                    <a:pt x="130" y="741"/>
                  </a:lnTo>
                  <a:lnTo>
                    <a:pt x="139" y="748"/>
                  </a:lnTo>
                  <a:lnTo>
                    <a:pt x="139" y="748"/>
                  </a:lnTo>
                  <a:lnTo>
                    <a:pt x="134" y="758"/>
                  </a:lnTo>
                  <a:lnTo>
                    <a:pt x="131" y="770"/>
                  </a:lnTo>
                  <a:lnTo>
                    <a:pt x="128" y="782"/>
                  </a:lnTo>
                  <a:lnTo>
                    <a:pt x="127" y="795"/>
                  </a:lnTo>
                  <a:lnTo>
                    <a:pt x="127" y="795"/>
                  </a:lnTo>
                  <a:lnTo>
                    <a:pt x="128" y="808"/>
                  </a:lnTo>
                  <a:lnTo>
                    <a:pt x="130" y="820"/>
                  </a:lnTo>
                  <a:lnTo>
                    <a:pt x="134" y="830"/>
                  </a:lnTo>
                  <a:lnTo>
                    <a:pt x="139" y="841"/>
                  </a:lnTo>
                  <a:lnTo>
                    <a:pt x="146" y="852"/>
                  </a:lnTo>
                  <a:lnTo>
                    <a:pt x="153" y="860"/>
                  </a:lnTo>
                  <a:lnTo>
                    <a:pt x="162" y="868"/>
                  </a:lnTo>
                  <a:lnTo>
                    <a:pt x="172" y="875"/>
                  </a:lnTo>
                  <a:lnTo>
                    <a:pt x="172" y="875"/>
                  </a:lnTo>
                  <a:lnTo>
                    <a:pt x="166" y="886"/>
                  </a:lnTo>
                  <a:lnTo>
                    <a:pt x="162" y="898"/>
                  </a:lnTo>
                  <a:lnTo>
                    <a:pt x="160" y="910"/>
                  </a:lnTo>
                  <a:lnTo>
                    <a:pt x="159" y="922"/>
                  </a:lnTo>
                  <a:lnTo>
                    <a:pt x="159" y="922"/>
                  </a:lnTo>
                  <a:lnTo>
                    <a:pt x="160" y="932"/>
                  </a:lnTo>
                  <a:lnTo>
                    <a:pt x="161" y="941"/>
                  </a:lnTo>
                  <a:lnTo>
                    <a:pt x="163" y="950"/>
                  </a:lnTo>
                  <a:lnTo>
                    <a:pt x="166" y="959"/>
                  </a:lnTo>
                  <a:lnTo>
                    <a:pt x="171" y="968"/>
                  </a:lnTo>
                  <a:lnTo>
                    <a:pt x="175" y="975"/>
                  </a:lnTo>
                  <a:lnTo>
                    <a:pt x="180" y="983"/>
                  </a:lnTo>
                  <a:lnTo>
                    <a:pt x="187" y="989"/>
                  </a:lnTo>
                  <a:lnTo>
                    <a:pt x="193" y="996"/>
                  </a:lnTo>
                  <a:lnTo>
                    <a:pt x="201" y="1001"/>
                  </a:lnTo>
                  <a:lnTo>
                    <a:pt x="209" y="1006"/>
                  </a:lnTo>
                  <a:lnTo>
                    <a:pt x="217" y="1009"/>
                  </a:lnTo>
                  <a:lnTo>
                    <a:pt x="226" y="1013"/>
                  </a:lnTo>
                  <a:lnTo>
                    <a:pt x="235" y="1016"/>
                  </a:lnTo>
                  <a:lnTo>
                    <a:pt x="245" y="1017"/>
                  </a:lnTo>
                  <a:lnTo>
                    <a:pt x="254" y="1017"/>
                  </a:lnTo>
                  <a:lnTo>
                    <a:pt x="318" y="1017"/>
                  </a:lnTo>
                  <a:lnTo>
                    <a:pt x="318" y="1017"/>
                  </a:lnTo>
                  <a:lnTo>
                    <a:pt x="327" y="1017"/>
                  </a:lnTo>
                  <a:lnTo>
                    <a:pt x="337" y="1016"/>
                  </a:lnTo>
                  <a:lnTo>
                    <a:pt x="347" y="1013"/>
                  </a:lnTo>
                  <a:lnTo>
                    <a:pt x="355" y="1009"/>
                  </a:lnTo>
                  <a:lnTo>
                    <a:pt x="364" y="1006"/>
                  </a:lnTo>
                  <a:lnTo>
                    <a:pt x="371" y="1001"/>
                  </a:lnTo>
                  <a:lnTo>
                    <a:pt x="379" y="996"/>
                  </a:lnTo>
                  <a:lnTo>
                    <a:pt x="385" y="989"/>
                  </a:lnTo>
                  <a:lnTo>
                    <a:pt x="392" y="983"/>
                  </a:lnTo>
                  <a:lnTo>
                    <a:pt x="397" y="975"/>
                  </a:lnTo>
                  <a:lnTo>
                    <a:pt x="401" y="968"/>
                  </a:lnTo>
                  <a:lnTo>
                    <a:pt x="406" y="959"/>
                  </a:lnTo>
                  <a:lnTo>
                    <a:pt x="409" y="950"/>
                  </a:lnTo>
                  <a:lnTo>
                    <a:pt x="411" y="941"/>
                  </a:lnTo>
                  <a:lnTo>
                    <a:pt x="413" y="932"/>
                  </a:lnTo>
                  <a:lnTo>
                    <a:pt x="413" y="922"/>
                  </a:lnTo>
                  <a:lnTo>
                    <a:pt x="413" y="922"/>
                  </a:lnTo>
                  <a:lnTo>
                    <a:pt x="412" y="910"/>
                  </a:lnTo>
                  <a:lnTo>
                    <a:pt x="410" y="898"/>
                  </a:lnTo>
                  <a:lnTo>
                    <a:pt x="406" y="886"/>
                  </a:lnTo>
                  <a:lnTo>
                    <a:pt x="400" y="875"/>
                  </a:lnTo>
                  <a:lnTo>
                    <a:pt x="400" y="875"/>
                  </a:lnTo>
                  <a:lnTo>
                    <a:pt x="410" y="868"/>
                  </a:lnTo>
                  <a:lnTo>
                    <a:pt x="418" y="860"/>
                  </a:lnTo>
                  <a:lnTo>
                    <a:pt x="426" y="852"/>
                  </a:lnTo>
                  <a:lnTo>
                    <a:pt x="432" y="841"/>
                  </a:lnTo>
                  <a:lnTo>
                    <a:pt x="438" y="830"/>
                  </a:lnTo>
                  <a:lnTo>
                    <a:pt x="442" y="820"/>
                  </a:lnTo>
                  <a:lnTo>
                    <a:pt x="444" y="808"/>
                  </a:lnTo>
                  <a:lnTo>
                    <a:pt x="445" y="795"/>
                  </a:lnTo>
                  <a:lnTo>
                    <a:pt x="445" y="795"/>
                  </a:lnTo>
                  <a:lnTo>
                    <a:pt x="444" y="782"/>
                  </a:lnTo>
                  <a:lnTo>
                    <a:pt x="442" y="770"/>
                  </a:lnTo>
                  <a:lnTo>
                    <a:pt x="438" y="758"/>
                  </a:lnTo>
                  <a:lnTo>
                    <a:pt x="432" y="748"/>
                  </a:lnTo>
                  <a:lnTo>
                    <a:pt x="432" y="748"/>
                  </a:lnTo>
                  <a:lnTo>
                    <a:pt x="442" y="741"/>
                  </a:lnTo>
                  <a:lnTo>
                    <a:pt x="451" y="733"/>
                  </a:lnTo>
                  <a:lnTo>
                    <a:pt x="458" y="724"/>
                  </a:lnTo>
                  <a:lnTo>
                    <a:pt x="465" y="714"/>
                  </a:lnTo>
                  <a:lnTo>
                    <a:pt x="470" y="704"/>
                  </a:lnTo>
                  <a:lnTo>
                    <a:pt x="473" y="692"/>
                  </a:lnTo>
                  <a:lnTo>
                    <a:pt x="476" y="680"/>
                  </a:lnTo>
                  <a:lnTo>
                    <a:pt x="476" y="667"/>
                  </a:lnTo>
                  <a:lnTo>
                    <a:pt x="476" y="667"/>
                  </a:lnTo>
                  <a:lnTo>
                    <a:pt x="477" y="644"/>
                  </a:lnTo>
                  <a:lnTo>
                    <a:pt x="481" y="621"/>
                  </a:lnTo>
                  <a:lnTo>
                    <a:pt x="485" y="599"/>
                  </a:lnTo>
                  <a:lnTo>
                    <a:pt x="491" y="576"/>
                  </a:lnTo>
                  <a:lnTo>
                    <a:pt x="498" y="555"/>
                  </a:lnTo>
                  <a:lnTo>
                    <a:pt x="505" y="532"/>
                  </a:lnTo>
                  <a:lnTo>
                    <a:pt x="522" y="488"/>
                  </a:lnTo>
                  <a:lnTo>
                    <a:pt x="522" y="488"/>
                  </a:lnTo>
                  <a:lnTo>
                    <a:pt x="541" y="442"/>
                  </a:lnTo>
                  <a:lnTo>
                    <a:pt x="549" y="417"/>
                  </a:lnTo>
                  <a:lnTo>
                    <a:pt x="557" y="393"/>
                  </a:lnTo>
                  <a:lnTo>
                    <a:pt x="563" y="367"/>
                  </a:lnTo>
                  <a:lnTo>
                    <a:pt x="568" y="341"/>
                  </a:lnTo>
                  <a:lnTo>
                    <a:pt x="571" y="314"/>
                  </a:lnTo>
                  <a:lnTo>
                    <a:pt x="572" y="286"/>
                  </a:lnTo>
                  <a:lnTo>
                    <a:pt x="572" y="286"/>
                  </a:lnTo>
                  <a:lnTo>
                    <a:pt x="572" y="271"/>
                  </a:lnTo>
                  <a:lnTo>
                    <a:pt x="571" y="256"/>
                  </a:lnTo>
                  <a:lnTo>
                    <a:pt x="569" y="242"/>
                  </a:lnTo>
                  <a:lnTo>
                    <a:pt x="566" y="228"/>
                  </a:lnTo>
                  <a:lnTo>
                    <a:pt x="563" y="214"/>
                  </a:lnTo>
                  <a:lnTo>
                    <a:pt x="559" y="201"/>
                  </a:lnTo>
                  <a:lnTo>
                    <a:pt x="555" y="188"/>
                  </a:lnTo>
                  <a:lnTo>
                    <a:pt x="549" y="175"/>
                  </a:lnTo>
                  <a:lnTo>
                    <a:pt x="544" y="162"/>
                  </a:lnTo>
                  <a:lnTo>
                    <a:pt x="538" y="150"/>
                  </a:lnTo>
                  <a:lnTo>
                    <a:pt x="531" y="137"/>
                  </a:lnTo>
                  <a:lnTo>
                    <a:pt x="524" y="126"/>
                  </a:lnTo>
                  <a:lnTo>
                    <a:pt x="515" y="115"/>
                  </a:lnTo>
                  <a:lnTo>
                    <a:pt x="506" y="104"/>
                  </a:lnTo>
                  <a:lnTo>
                    <a:pt x="498" y="93"/>
                  </a:lnTo>
                  <a:lnTo>
                    <a:pt x="488" y="84"/>
                  </a:lnTo>
                  <a:lnTo>
                    <a:pt x="478" y="74"/>
                  </a:lnTo>
                  <a:lnTo>
                    <a:pt x="468" y="65"/>
                  </a:lnTo>
                  <a:lnTo>
                    <a:pt x="457" y="57"/>
                  </a:lnTo>
                  <a:lnTo>
                    <a:pt x="446" y="48"/>
                  </a:lnTo>
                  <a:lnTo>
                    <a:pt x="435" y="42"/>
                  </a:lnTo>
                  <a:lnTo>
                    <a:pt x="423" y="34"/>
                  </a:lnTo>
                  <a:lnTo>
                    <a:pt x="410" y="28"/>
                  </a:lnTo>
                  <a:lnTo>
                    <a:pt x="397" y="22"/>
                  </a:lnTo>
                  <a:lnTo>
                    <a:pt x="384" y="17"/>
                  </a:lnTo>
                  <a:lnTo>
                    <a:pt x="371" y="13"/>
                  </a:lnTo>
                  <a:lnTo>
                    <a:pt x="357" y="8"/>
                  </a:lnTo>
                  <a:lnTo>
                    <a:pt x="343" y="5"/>
                  </a:lnTo>
                  <a:lnTo>
                    <a:pt x="329" y="3"/>
                  </a:lnTo>
                  <a:lnTo>
                    <a:pt x="315" y="1"/>
                  </a:lnTo>
                  <a:lnTo>
                    <a:pt x="300" y="0"/>
                  </a:lnTo>
                  <a:lnTo>
                    <a:pt x="286" y="0"/>
                  </a:lnTo>
                  <a:lnTo>
                    <a:pt x="286" y="0"/>
                  </a:lnTo>
                  <a:close/>
                  <a:moveTo>
                    <a:pt x="318" y="954"/>
                  </a:moveTo>
                  <a:lnTo>
                    <a:pt x="254" y="954"/>
                  </a:lnTo>
                  <a:lnTo>
                    <a:pt x="254" y="954"/>
                  </a:lnTo>
                  <a:lnTo>
                    <a:pt x="248" y="954"/>
                  </a:lnTo>
                  <a:lnTo>
                    <a:pt x="241" y="952"/>
                  </a:lnTo>
                  <a:lnTo>
                    <a:pt x="236" y="948"/>
                  </a:lnTo>
                  <a:lnTo>
                    <a:pt x="232" y="944"/>
                  </a:lnTo>
                  <a:lnTo>
                    <a:pt x="227" y="940"/>
                  </a:lnTo>
                  <a:lnTo>
                    <a:pt x="225" y="934"/>
                  </a:lnTo>
                  <a:lnTo>
                    <a:pt x="223" y="928"/>
                  </a:lnTo>
                  <a:lnTo>
                    <a:pt x="222" y="922"/>
                  </a:lnTo>
                  <a:lnTo>
                    <a:pt x="222" y="922"/>
                  </a:lnTo>
                  <a:lnTo>
                    <a:pt x="223" y="916"/>
                  </a:lnTo>
                  <a:lnTo>
                    <a:pt x="225" y="910"/>
                  </a:lnTo>
                  <a:lnTo>
                    <a:pt x="227" y="904"/>
                  </a:lnTo>
                  <a:lnTo>
                    <a:pt x="232" y="900"/>
                  </a:lnTo>
                  <a:lnTo>
                    <a:pt x="236" y="896"/>
                  </a:lnTo>
                  <a:lnTo>
                    <a:pt x="241" y="893"/>
                  </a:lnTo>
                  <a:lnTo>
                    <a:pt x="248" y="890"/>
                  </a:lnTo>
                  <a:lnTo>
                    <a:pt x="254" y="890"/>
                  </a:lnTo>
                  <a:lnTo>
                    <a:pt x="318" y="890"/>
                  </a:lnTo>
                  <a:lnTo>
                    <a:pt x="318" y="890"/>
                  </a:lnTo>
                  <a:lnTo>
                    <a:pt x="324" y="890"/>
                  </a:lnTo>
                  <a:lnTo>
                    <a:pt x="330" y="893"/>
                  </a:lnTo>
                  <a:lnTo>
                    <a:pt x="336" y="896"/>
                  </a:lnTo>
                  <a:lnTo>
                    <a:pt x="340" y="900"/>
                  </a:lnTo>
                  <a:lnTo>
                    <a:pt x="344" y="904"/>
                  </a:lnTo>
                  <a:lnTo>
                    <a:pt x="348" y="910"/>
                  </a:lnTo>
                  <a:lnTo>
                    <a:pt x="349" y="916"/>
                  </a:lnTo>
                  <a:lnTo>
                    <a:pt x="350" y="922"/>
                  </a:lnTo>
                  <a:lnTo>
                    <a:pt x="350" y="922"/>
                  </a:lnTo>
                  <a:lnTo>
                    <a:pt x="349" y="928"/>
                  </a:lnTo>
                  <a:lnTo>
                    <a:pt x="348" y="934"/>
                  </a:lnTo>
                  <a:lnTo>
                    <a:pt x="344" y="940"/>
                  </a:lnTo>
                  <a:lnTo>
                    <a:pt x="340" y="944"/>
                  </a:lnTo>
                  <a:lnTo>
                    <a:pt x="336" y="948"/>
                  </a:lnTo>
                  <a:lnTo>
                    <a:pt x="330" y="952"/>
                  </a:lnTo>
                  <a:lnTo>
                    <a:pt x="324" y="954"/>
                  </a:lnTo>
                  <a:lnTo>
                    <a:pt x="318" y="954"/>
                  </a:lnTo>
                  <a:lnTo>
                    <a:pt x="318" y="954"/>
                  </a:lnTo>
                  <a:close/>
                  <a:moveTo>
                    <a:pt x="350" y="827"/>
                  </a:moveTo>
                  <a:lnTo>
                    <a:pt x="222" y="827"/>
                  </a:lnTo>
                  <a:lnTo>
                    <a:pt x="222" y="827"/>
                  </a:lnTo>
                  <a:lnTo>
                    <a:pt x="216" y="826"/>
                  </a:lnTo>
                  <a:lnTo>
                    <a:pt x="210" y="824"/>
                  </a:lnTo>
                  <a:lnTo>
                    <a:pt x="205" y="821"/>
                  </a:lnTo>
                  <a:lnTo>
                    <a:pt x="200" y="817"/>
                  </a:lnTo>
                  <a:lnTo>
                    <a:pt x="196" y="812"/>
                  </a:lnTo>
                  <a:lnTo>
                    <a:pt x="193" y="807"/>
                  </a:lnTo>
                  <a:lnTo>
                    <a:pt x="191" y="801"/>
                  </a:lnTo>
                  <a:lnTo>
                    <a:pt x="191" y="795"/>
                  </a:lnTo>
                  <a:lnTo>
                    <a:pt x="191" y="795"/>
                  </a:lnTo>
                  <a:lnTo>
                    <a:pt x="191" y="788"/>
                  </a:lnTo>
                  <a:lnTo>
                    <a:pt x="193" y="782"/>
                  </a:lnTo>
                  <a:lnTo>
                    <a:pt x="196" y="777"/>
                  </a:lnTo>
                  <a:lnTo>
                    <a:pt x="200" y="772"/>
                  </a:lnTo>
                  <a:lnTo>
                    <a:pt x="205" y="768"/>
                  </a:lnTo>
                  <a:lnTo>
                    <a:pt x="210" y="766"/>
                  </a:lnTo>
                  <a:lnTo>
                    <a:pt x="216" y="764"/>
                  </a:lnTo>
                  <a:lnTo>
                    <a:pt x="222" y="763"/>
                  </a:lnTo>
                  <a:lnTo>
                    <a:pt x="350" y="763"/>
                  </a:lnTo>
                  <a:lnTo>
                    <a:pt x="350" y="763"/>
                  </a:lnTo>
                  <a:lnTo>
                    <a:pt x="356" y="764"/>
                  </a:lnTo>
                  <a:lnTo>
                    <a:pt x="362" y="766"/>
                  </a:lnTo>
                  <a:lnTo>
                    <a:pt x="367" y="768"/>
                  </a:lnTo>
                  <a:lnTo>
                    <a:pt x="372" y="772"/>
                  </a:lnTo>
                  <a:lnTo>
                    <a:pt x="375" y="777"/>
                  </a:lnTo>
                  <a:lnTo>
                    <a:pt x="379" y="782"/>
                  </a:lnTo>
                  <a:lnTo>
                    <a:pt x="381" y="788"/>
                  </a:lnTo>
                  <a:lnTo>
                    <a:pt x="382" y="795"/>
                  </a:lnTo>
                  <a:lnTo>
                    <a:pt x="382" y="795"/>
                  </a:lnTo>
                  <a:lnTo>
                    <a:pt x="381" y="801"/>
                  </a:lnTo>
                  <a:lnTo>
                    <a:pt x="379" y="807"/>
                  </a:lnTo>
                  <a:lnTo>
                    <a:pt x="375" y="812"/>
                  </a:lnTo>
                  <a:lnTo>
                    <a:pt x="372" y="817"/>
                  </a:lnTo>
                  <a:lnTo>
                    <a:pt x="367" y="821"/>
                  </a:lnTo>
                  <a:lnTo>
                    <a:pt x="362" y="824"/>
                  </a:lnTo>
                  <a:lnTo>
                    <a:pt x="356" y="826"/>
                  </a:lnTo>
                  <a:lnTo>
                    <a:pt x="350" y="827"/>
                  </a:lnTo>
                  <a:lnTo>
                    <a:pt x="350" y="827"/>
                  </a:lnTo>
                  <a:close/>
                  <a:moveTo>
                    <a:pt x="195" y="342"/>
                  </a:moveTo>
                  <a:lnTo>
                    <a:pt x="195" y="342"/>
                  </a:lnTo>
                  <a:lnTo>
                    <a:pt x="206" y="350"/>
                  </a:lnTo>
                  <a:lnTo>
                    <a:pt x="216" y="357"/>
                  </a:lnTo>
                  <a:lnTo>
                    <a:pt x="226" y="364"/>
                  </a:lnTo>
                  <a:lnTo>
                    <a:pt x="238" y="370"/>
                  </a:lnTo>
                  <a:lnTo>
                    <a:pt x="250" y="374"/>
                  </a:lnTo>
                  <a:lnTo>
                    <a:pt x="262" y="379"/>
                  </a:lnTo>
                  <a:lnTo>
                    <a:pt x="274" y="381"/>
                  </a:lnTo>
                  <a:lnTo>
                    <a:pt x="286" y="382"/>
                  </a:lnTo>
                  <a:lnTo>
                    <a:pt x="286" y="382"/>
                  </a:lnTo>
                  <a:lnTo>
                    <a:pt x="298" y="381"/>
                  </a:lnTo>
                  <a:lnTo>
                    <a:pt x="311" y="379"/>
                  </a:lnTo>
                  <a:lnTo>
                    <a:pt x="323" y="374"/>
                  </a:lnTo>
                  <a:lnTo>
                    <a:pt x="335" y="370"/>
                  </a:lnTo>
                  <a:lnTo>
                    <a:pt x="345" y="364"/>
                  </a:lnTo>
                  <a:lnTo>
                    <a:pt x="356" y="357"/>
                  </a:lnTo>
                  <a:lnTo>
                    <a:pt x="367" y="350"/>
                  </a:lnTo>
                  <a:lnTo>
                    <a:pt x="377" y="342"/>
                  </a:lnTo>
                  <a:lnTo>
                    <a:pt x="377" y="342"/>
                  </a:lnTo>
                  <a:lnTo>
                    <a:pt x="373" y="367"/>
                  </a:lnTo>
                  <a:lnTo>
                    <a:pt x="369" y="389"/>
                  </a:lnTo>
                  <a:lnTo>
                    <a:pt x="365" y="410"/>
                  </a:lnTo>
                  <a:lnTo>
                    <a:pt x="359" y="429"/>
                  </a:lnTo>
                  <a:lnTo>
                    <a:pt x="353" y="447"/>
                  </a:lnTo>
                  <a:lnTo>
                    <a:pt x="347" y="466"/>
                  </a:lnTo>
                  <a:lnTo>
                    <a:pt x="334" y="499"/>
                  </a:lnTo>
                  <a:lnTo>
                    <a:pt x="334" y="499"/>
                  </a:lnTo>
                  <a:lnTo>
                    <a:pt x="318" y="540"/>
                  </a:lnTo>
                  <a:lnTo>
                    <a:pt x="311" y="561"/>
                  </a:lnTo>
                  <a:lnTo>
                    <a:pt x="304" y="584"/>
                  </a:lnTo>
                  <a:lnTo>
                    <a:pt x="298" y="608"/>
                  </a:lnTo>
                  <a:lnTo>
                    <a:pt x="293" y="636"/>
                  </a:lnTo>
                  <a:lnTo>
                    <a:pt x="290" y="666"/>
                  </a:lnTo>
                  <a:lnTo>
                    <a:pt x="286" y="699"/>
                  </a:lnTo>
                  <a:lnTo>
                    <a:pt x="285" y="699"/>
                  </a:lnTo>
                  <a:lnTo>
                    <a:pt x="285" y="699"/>
                  </a:lnTo>
                  <a:lnTo>
                    <a:pt x="283" y="660"/>
                  </a:lnTo>
                  <a:lnTo>
                    <a:pt x="279" y="625"/>
                  </a:lnTo>
                  <a:lnTo>
                    <a:pt x="274" y="595"/>
                  </a:lnTo>
                  <a:lnTo>
                    <a:pt x="267" y="567"/>
                  </a:lnTo>
                  <a:lnTo>
                    <a:pt x="261" y="544"/>
                  </a:lnTo>
                  <a:lnTo>
                    <a:pt x="252" y="521"/>
                  </a:lnTo>
                  <a:lnTo>
                    <a:pt x="245" y="500"/>
                  </a:lnTo>
                  <a:lnTo>
                    <a:pt x="236" y="481"/>
                  </a:lnTo>
                  <a:lnTo>
                    <a:pt x="236" y="481"/>
                  </a:lnTo>
                  <a:lnTo>
                    <a:pt x="223" y="451"/>
                  </a:lnTo>
                  <a:lnTo>
                    <a:pt x="212" y="419"/>
                  </a:lnTo>
                  <a:lnTo>
                    <a:pt x="207" y="403"/>
                  </a:lnTo>
                  <a:lnTo>
                    <a:pt x="203" y="384"/>
                  </a:lnTo>
                  <a:lnTo>
                    <a:pt x="200" y="365"/>
                  </a:lnTo>
                  <a:lnTo>
                    <a:pt x="195" y="342"/>
                  </a:lnTo>
                  <a:lnTo>
                    <a:pt x="195" y="342"/>
                  </a:lnTo>
                  <a:close/>
                  <a:moveTo>
                    <a:pt x="463" y="466"/>
                  </a:moveTo>
                  <a:lnTo>
                    <a:pt x="463" y="466"/>
                  </a:lnTo>
                  <a:lnTo>
                    <a:pt x="445" y="512"/>
                  </a:lnTo>
                  <a:lnTo>
                    <a:pt x="437" y="536"/>
                  </a:lnTo>
                  <a:lnTo>
                    <a:pt x="429" y="561"/>
                  </a:lnTo>
                  <a:lnTo>
                    <a:pt x="423" y="587"/>
                  </a:lnTo>
                  <a:lnTo>
                    <a:pt x="417" y="613"/>
                  </a:lnTo>
                  <a:lnTo>
                    <a:pt x="414" y="639"/>
                  </a:lnTo>
                  <a:lnTo>
                    <a:pt x="413" y="667"/>
                  </a:lnTo>
                  <a:lnTo>
                    <a:pt x="413" y="667"/>
                  </a:lnTo>
                  <a:lnTo>
                    <a:pt x="413" y="674"/>
                  </a:lnTo>
                  <a:lnTo>
                    <a:pt x="411" y="680"/>
                  </a:lnTo>
                  <a:lnTo>
                    <a:pt x="408" y="685"/>
                  </a:lnTo>
                  <a:lnTo>
                    <a:pt x="404" y="690"/>
                  </a:lnTo>
                  <a:lnTo>
                    <a:pt x="399" y="694"/>
                  </a:lnTo>
                  <a:lnTo>
                    <a:pt x="394" y="697"/>
                  </a:lnTo>
                  <a:lnTo>
                    <a:pt x="388" y="698"/>
                  </a:lnTo>
                  <a:lnTo>
                    <a:pt x="382" y="699"/>
                  </a:lnTo>
                  <a:lnTo>
                    <a:pt x="351" y="699"/>
                  </a:lnTo>
                  <a:lnTo>
                    <a:pt x="351" y="699"/>
                  </a:lnTo>
                  <a:lnTo>
                    <a:pt x="353" y="670"/>
                  </a:lnTo>
                  <a:lnTo>
                    <a:pt x="356" y="645"/>
                  </a:lnTo>
                  <a:lnTo>
                    <a:pt x="360" y="621"/>
                  </a:lnTo>
                  <a:lnTo>
                    <a:pt x="366" y="599"/>
                  </a:lnTo>
                  <a:lnTo>
                    <a:pt x="371" y="578"/>
                  </a:lnTo>
                  <a:lnTo>
                    <a:pt x="379" y="559"/>
                  </a:lnTo>
                  <a:lnTo>
                    <a:pt x="393" y="522"/>
                  </a:lnTo>
                  <a:lnTo>
                    <a:pt x="393" y="522"/>
                  </a:lnTo>
                  <a:lnTo>
                    <a:pt x="402" y="499"/>
                  </a:lnTo>
                  <a:lnTo>
                    <a:pt x="411" y="474"/>
                  </a:lnTo>
                  <a:lnTo>
                    <a:pt x="421" y="447"/>
                  </a:lnTo>
                  <a:lnTo>
                    <a:pt x="428" y="417"/>
                  </a:lnTo>
                  <a:lnTo>
                    <a:pt x="435" y="383"/>
                  </a:lnTo>
                  <a:lnTo>
                    <a:pt x="440" y="345"/>
                  </a:lnTo>
                  <a:lnTo>
                    <a:pt x="444" y="302"/>
                  </a:lnTo>
                  <a:lnTo>
                    <a:pt x="445" y="279"/>
                  </a:lnTo>
                  <a:lnTo>
                    <a:pt x="445" y="254"/>
                  </a:lnTo>
                  <a:lnTo>
                    <a:pt x="445" y="254"/>
                  </a:lnTo>
                  <a:lnTo>
                    <a:pt x="444" y="251"/>
                  </a:lnTo>
                  <a:lnTo>
                    <a:pt x="444" y="251"/>
                  </a:lnTo>
                  <a:lnTo>
                    <a:pt x="443" y="245"/>
                  </a:lnTo>
                  <a:lnTo>
                    <a:pt x="443" y="245"/>
                  </a:lnTo>
                  <a:lnTo>
                    <a:pt x="441" y="239"/>
                  </a:lnTo>
                  <a:lnTo>
                    <a:pt x="441" y="239"/>
                  </a:lnTo>
                  <a:lnTo>
                    <a:pt x="438" y="235"/>
                  </a:lnTo>
                  <a:lnTo>
                    <a:pt x="438" y="235"/>
                  </a:lnTo>
                  <a:lnTo>
                    <a:pt x="433" y="229"/>
                  </a:lnTo>
                  <a:lnTo>
                    <a:pt x="433" y="229"/>
                  </a:lnTo>
                  <a:lnTo>
                    <a:pt x="431" y="227"/>
                  </a:lnTo>
                  <a:lnTo>
                    <a:pt x="431" y="227"/>
                  </a:lnTo>
                  <a:lnTo>
                    <a:pt x="428" y="226"/>
                  </a:lnTo>
                  <a:lnTo>
                    <a:pt x="428" y="226"/>
                  </a:lnTo>
                  <a:lnTo>
                    <a:pt x="423" y="224"/>
                  </a:lnTo>
                  <a:lnTo>
                    <a:pt x="423" y="224"/>
                  </a:lnTo>
                  <a:lnTo>
                    <a:pt x="416" y="223"/>
                  </a:lnTo>
                  <a:lnTo>
                    <a:pt x="416" y="223"/>
                  </a:lnTo>
                  <a:lnTo>
                    <a:pt x="413" y="222"/>
                  </a:lnTo>
                  <a:lnTo>
                    <a:pt x="413" y="222"/>
                  </a:lnTo>
                  <a:lnTo>
                    <a:pt x="410" y="223"/>
                  </a:lnTo>
                  <a:lnTo>
                    <a:pt x="410" y="223"/>
                  </a:lnTo>
                  <a:lnTo>
                    <a:pt x="403" y="224"/>
                  </a:lnTo>
                  <a:lnTo>
                    <a:pt x="403" y="224"/>
                  </a:lnTo>
                  <a:lnTo>
                    <a:pt x="398" y="226"/>
                  </a:lnTo>
                  <a:lnTo>
                    <a:pt x="398" y="226"/>
                  </a:lnTo>
                  <a:lnTo>
                    <a:pt x="394" y="229"/>
                  </a:lnTo>
                  <a:lnTo>
                    <a:pt x="394" y="229"/>
                  </a:lnTo>
                  <a:lnTo>
                    <a:pt x="389" y="235"/>
                  </a:lnTo>
                  <a:lnTo>
                    <a:pt x="389" y="235"/>
                  </a:lnTo>
                  <a:lnTo>
                    <a:pt x="387" y="237"/>
                  </a:lnTo>
                  <a:lnTo>
                    <a:pt x="387" y="237"/>
                  </a:lnTo>
                  <a:lnTo>
                    <a:pt x="379" y="248"/>
                  </a:lnTo>
                  <a:lnTo>
                    <a:pt x="369" y="261"/>
                  </a:lnTo>
                  <a:lnTo>
                    <a:pt x="356" y="273"/>
                  </a:lnTo>
                  <a:lnTo>
                    <a:pt x="343" y="287"/>
                  </a:lnTo>
                  <a:lnTo>
                    <a:pt x="328" y="299"/>
                  </a:lnTo>
                  <a:lnTo>
                    <a:pt x="314" y="309"/>
                  </a:lnTo>
                  <a:lnTo>
                    <a:pt x="307" y="312"/>
                  </a:lnTo>
                  <a:lnTo>
                    <a:pt x="299" y="315"/>
                  </a:lnTo>
                  <a:lnTo>
                    <a:pt x="293" y="317"/>
                  </a:lnTo>
                  <a:lnTo>
                    <a:pt x="286" y="317"/>
                  </a:lnTo>
                  <a:lnTo>
                    <a:pt x="286" y="317"/>
                  </a:lnTo>
                  <a:lnTo>
                    <a:pt x="279" y="317"/>
                  </a:lnTo>
                  <a:lnTo>
                    <a:pt x="272" y="315"/>
                  </a:lnTo>
                  <a:lnTo>
                    <a:pt x="265" y="312"/>
                  </a:lnTo>
                  <a:lnTo>
                    <a:pt x="259" y="309"/>
                  </a:lnTo>
                  <a:lnTo>
                    <a:pt x="244" y="299"/>
                  </a:lnTo>
                  <a:lnTo>
                    <a:pt x="230" y="287"/>
                  </a:lnTo>
                  <a:lnTo>
                    <a:pt x="216" y="273"/>
                  </a:lnTo>
                  <a:lnTo>
                    <a:pt x="204" y="261"/>
                  </a:lnTo>
                  <a:lnTo>
                    <a:pt x="193" y="248"/>
                  </a:lnTo>
                  <a:lnTo>
                    <a:pt x="186" y="237"/>
                  </a:lnTo>
                  <a:lnTo>
                    <a:pt x="186" y="237"/>
                  </a:lnTo>
                  <a:lnTo>
                    <a:pt x="183" y="235"/>
                  </a:lnTo>
                  <a:lnTo>
                    <a:pt x="183" y="235"/>
                  </a:lnTo>
                  <a:lnTo>
                    <a:pt x="178" y="229"/>
                  </a:lnTo>
                  <a:lnTo>
                    <a:pt x="178" y="229"/>
                  </a:lnTo>
                  <a:lnTo>
                    <a:pt x="174" y="226"/>
                  </a:lnTo>
                  <a:lnTo>
                    <a:pt x="174" y="226"/>
                  </a:lnTo>
                  <a:lnTo>
                    <a:pt x="168" y="224"/>
                  </a:lnTo>
                  <a:lnTo>
                    <a:pt x="168" y="224"/>
                  </a:lnTo>
                  <a:lnTo>
                    <a:pt x="162" y="223"/>
                  </a:lnTo>
                  <a:lnTo>
                    <a:pt x="162" y="223"/>
                  </a:lnTo>
                  <a:lnTo>
                    <a:pt x="159" y="222"/>
                  </a:lnTo>
                  <a:lnTo>
                    <a:pt x="159" y="222"/>
                  </a:lnTo>
                  <a:lnTo>
                    <a:pt x="156" y="223"/>
                  </a:lnTo>
                  <a:lnTo>
                    <a:pt x="156" y="223"/>
                  </a:lnTo>
                  <a:lnTo>
                    <a:pt x="150" y="224"/>
                  </a:lnTo>
                  <a:lnTo>
                    <a:pt x="150" y="224"/>
                  </a:lnTo>
                  <a:lnTo>
                    <a:pt x="144" y="226"/>
                  </a:lnTo>
                  <a:lnTo>
                    <a:pt x="144" y="226"/>
                  </a:lnTo>
                  <a:lnTo>
                    <a:pt x="142" y="227"/>
                  </a:lnTo>
                  <a:lnTo>
                    <a:pt x="142" y="227"/>
                  </a:lnTo>
                  <a:lnTo>
                    <a:pt x="139" y="229"/>
                  </a:lnTo>
                  <a:lnTo>
                    <a:pt x="139" y="229"/>
                  </a:lnTo>
                  <a:lnTo>
                    <a:pt x="134" y="235"/>
                  </a:lnTo>
                  <a:lnTo>
                    <a:pt x="134" y="235"/>
                  </a:lnTo>
                  <a:lnTo>
                    <a:pt x="131" y="239"/>
                  </a:lnTo>
                  <a:lnTo>
                    <a:pt x="131" y="239"/>
                  </a:lnTo>
                  <a:lnTo>
                    <a:pt x="129" y="245"/>
                  </a:lnTo>
                  <a:lnTo>
                    <a:pt x="129" y="245"/>
                  </a:lnTo>
                  <a:lnTo>
                    <a:pt x="128" y="251"/>
                  </a:lnTo>
                  <a:lnTo>
                    <a:pt x="128" y="251"/>
                  </a:lnTo>
                  <a:lnTo>
                    <a:pt x="127" y="254"/>
                  </a:lnTo>
                  <a:lnTo>
                    <a:pt x="127" y="254"/>
                  </a:lnTo>
                  <a:lnTo>
                    <a:pt x="128" y="301"/>
                  </a:lnTo>
                  <a:lnTo>
                    <a:pt x="132" y="342"/>
                  </a:lnTo>
                  <a:lnTo>
                    <a:pt x="136" y="378"/>
                  </a:lnTo>
                  <a:lnTo>
                    <a:pt x="143" y="409"/>
                  </a:lnTo>
                  <a:lnTo>
                    <a:pt x="150" y="435"/>
                  </a:lnTo>
                  <a:lnTo>
                    <a:pt x="159" y="460"/>
                  </a:lnTo>
                  <a:lnTo>
                    <a:pt x="168" y="484"/>
                  </a:lnTo>
                  <a:lnTo>
                    <a:pt x="177" y="505"/>
                  </a:lnTo>
                  <a:lnTo>
                    <a:pt x="177" y="505"/>
                  </a:lnTo>
                  <a:lnTo>
                    <a:pt x="193" y="543"/>
                  </a:lnTo>
                  <a:lnTo>
                    <a:pt x="200" y="562"/>
                  </a:lnTo>
                  <a:lnTo>
                    <a:pt x="206" y="584"/>
                  </a:lnTo>
                  <a:lnTo>
                    <a:pt x="211" y="608"/>
                  </a:lnTo>
                  <a:lnTo>
                    <a:pt x="217" y="635"/>
                  </a:lnTo>
                  <a:lnTo>
                    <a:pt x="220" y="665"/>
                  </a:lnTo>
                  <a:lnTo>
                    <a:pt x="222" y="699"/>
                  </a:lnTo>
                  <a:lnTo>
                    <a:pt x="191" y="699"/>
                  </a:lnTo>
                  <a:lnTo>
                    <a:pt x="191" y="699"/>
                  </a:lnTo>
                  <a:lnTo>
                    <a:pt x="185" y="698"/>
                  </a:lnTo>
                  <a:lnTo>
                    <a:pt x="178" y="697"/>
                  </a:lnTo>
                  <a:lnTo>
                    <a:pt x="173" y="694"/>
                  </a:lnTo>
                  <a:lnTo>
                    <a:pt x="168" y="690"/>
                  </a:lnTo>
                  <a:lnTo>
                    <a:pt x="164" y="685"/>
                  </a:lnTo>
                  <a:lnTo>
                    <a:pt x="161" y="680"/>
                  </a:lnTo>
                  <a:lnTo>
                    <a:pt x="160" y="674"/>
                  </a:lnTo>
                  <a:lnTo>
                    <a:pt x="159" y="667"/>
                  </a:lnTo>
                  <a:lnTo>
                    <a:pt x="159" y="667"/>
                  </a:lnTo>
                  <a:lnTo>
                    <a:pt x="158" y="639"/>
                  </a:lnTo>
                  <a:lnTo>
                    <a:pt x="154" y="613"/>
                  </a:lnTo>
                  <a:lnTo>
                    <a:pt x="149" y="587"/>
                  </a:lnTo>
                  <a:lnTo>
                    <a:pt x="143" y="561"/>
                  </a:lnTo>
                  <a:lnTo>
                    <a:pt x="135" y="536"/>
                  </a:lnTo>
                  <a:lnTo>
                    <a:pt x="127" y="512"/>
                  </a:lnTo>
                  <a:lnTo>
                    <a:pt x="109" y="466"/>
                  </a:lnTo>
                  <a:lnTo>
                    <a:pt x="109" y="466"/>
                  </a:lnTo>
                  <a:lnTo>
                    <a:pt x="92" y="422"/>
                  </a:lnTo>
                  <a:lnTo>
                    <a:pt x="85" y="399"/>
                  </a:lnTo>
                  <a:lnTo>
                    <a:pt x="77" y="378"/>
                  </a:lnTo>
                  <a:lnTo>
                    <a:pt x="72" y="355"/>
                  </a:lnTo>
                  <a:lnTo>
                    <a:pt x="68" y="332"/>
                  </a:lnTo>
                  <a:lnTo>
                    <a:pt x="64" y="310"/>
                  </a:lnTo>
                  <a:lnTo>
                    <a:pt x="63" y="286"/>
                  </a:lnTo>
                  <a:lnTo>
                    <a:pt x="63" y="286"/>
                  </a:lnTo>
                  <a:lnTo>
                    <a:pt x="64" y="263"/>
                  </a:lnTo>
                  <a:lnTo>
                    <a:pt x="68" y="241"/>
                  </a:lnTo>
                  <a:lnTo>
                    <a:pt x="73" y="220"/>
                  </a:lnTo>
                  <a:lnTo>
                    <a:pt x="80" y="199"/>
                  </a:lnTo>
                  <a:lnTo>
                    <a:pt x="90" y="180"/>
                  </a:lnTo>
                  <a:lnTo>
                    <a:pt x="102" y="162"/>
                  </a:lnTo>
                  <a:lnTo>
                    <a:pt x="115" y="145"/>
                  </a:lnTo>
                  <a:lnTo>
                    <a:pt x="129" y="129"/>
                  </a:lnTo>
                  <a:lnTo>
                    <a:pt x="145" y="115"/>
                  </a:lnTo>
                  <a:lnTo>
                    <a:pt x="162" y="102"/>
                  </a:lnTo>
                  <a:lnTo>
                    <a:pt x="180" y="90"/>
                  </a:lnTo>
                  <a:lnTo>
                    <a:pt x="200" y="80"/>
                  </a:lnTo>
                  <a:lnTo>
                    <a:pt x="220" y="73"/>
                  </a:lnTo>
                  <a:lnTo>
                    <a:pt x="241" y="67"/>
                  </a:lnTo>
                  <a:lnTo>
                    <a:pt x="263" y="64"/>
                  </a:lnTo>
                  <a:lnTo>
                    <a:pt x="286" y="63"/>
                  </a:lnTo>
                  <a:lnTo>
                    <a:pt x="286" y="63"/>
                  </a:lnTo>
                  <a:lnTo>
                    <a:pt x="309" y="64"/>
                  </a:lnTo>
                  <a:lnTo>
                    <a:pt x="330" y="67"/>
                  </a:lnTo>
                  <a:lnTo>
                    <a:pt x="352" y="73"/>
                  </a:lnTo>
                  <a:lnTo>
                    <a:pt x="372" y="80"/>
                  </a:lnTo>
                  <a:lnTo>
                    <a:pt x="392" y="90"/>
                  </a:lnTo>
                  <a:lnTo>
                    <a:pt x="411" y="102"/>
                  </a:lnTo>
                  <a:lnTo>
                    <a:pt x="428" y="115"/>
                  </a:lnTo>
                  <a:lnTo>
                    <a:pt x="443" y="129"/>
                  </a:lnTo>
                  <a:lnTo>
                    <a:pt x="458" y="145"/>
                  </a:lnTo>
                  <a:lnTo>
                    <a:pt x="471" y="162"/>
                  </a:lnTo>
                  <a:lnTo>
                    <a:pt x="482" y="180"/>
                  </a:lnTo>
                  <a:lnTo>
                    <a:pt x="491" y="199"/>
                  </a:lnTo>
                  <a:lnTo>
                    <a:pt x="499" y="220"/>
                  </a:lnTo>
                  <a:lnTo>
                    <a:pt x="504" y="241"/>
                  </a:lnTo>
                  <a:lnTo>
                    <a:pt x="507" y="263"/>
                  </a:lnTo>
                  <a:lnTo>
                    <a:pt x="509" y="286"/>
                  </a:lnTo>
                  <a:lnTo>
                    <a:pt x="509" y="286"/>
                  </a:lnTo>
                  <a:lnTo>
                    <a:pt x="507" y="310"/>
                  </a:lnTo>
                  <a:lnTo>
                    <a:pt x="505" y="332"/>
                  </a:lnTo>
                  <a:lnTo>
                    <a:pt x="500" y="355"/>
                  </a:lnTo>
                  <a:lnTo>
                    <a:pt x="495" y="378"/>
                  </a:lnTo>
                  <a:lnTo>
                    <a:pt x="488" y="399"/>
                  </a:lnTo>
                  <a:lnTo>
                    <a:pt x="481" y="422"/>
                  </a:lnTo>
                  <a:lnTo>
                    <a:pt x="463" y="466"/>
                  </a:lnTo>
                  <a:lnTo>
                    <a:pt x="463" y="46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4" name="Freeform 84"/>
            <p:cNvSpPr>
              <a:spLocks noEditPoints="1"/>
            </p:cNvSpPr>
            <p:nvPr/>
          </p:nvSpPr>
          <p:spPr bwMode="auto">
            <a:xfrm>
              <a:off x="4941586" y="5476195"/>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5" name="Freeform 85"/>
            <p:cNvSpPr>
              <a:spLocks/>
            </p:cNvSpPr>
            <p:nvPr/>
          </p:nvSpPr>
          <p:spPr bwMode="auto">
            <a:xfrm>
              <a:off x="5668661" y="2890157"/>
              <a:ext cx="160338" cy="323850"/>
            </a:xfrm>
            <a:custGeom>
              <a:avLst/>
              <a:gdLst>
                <a:gd name="T0" fmla="*/ 229 w 509"/>
                <a:gd name="T1" fmla="*/ 2 h 1018"/>
                <a:gd name="T2" fmla="*/ 156 w 509"/>
                <a:gd name="T3" fmla="*/ 20 h 1018"/>
                <a:gd name="T4" fmla="*/ 75 w 509"/>
                <a:gd name="T5" fmla="*/ 75 h 1018"/>
                <a:gd name="T6" fmla="*/ 20 w 509"/>
                <a:gd name="T7" fmla="*/ 155 h 1018"/>
                <a:gd name="T8" fmla="*/ 1 w 509"/>
                <a:gd name="T9" fmla="*/ 228 h 1018"/>
                <a:gd name="T10" fmla="*/ 0 w 509"/>
                <a:gd name="T11" fmla="*/ 827 h 1018"/>
                <a:gd name="T12" fmla="*/ 15 w 509"/>
                <a:gd name="T13" fmla="*/ 901 h 1018"/>
                <a:gd name="T14" fmla="*/ 56 w 509"/>
                <a:gd name="T15" fmla="*/ 962 h 1018"/>
                <a:gd name="T16" fmla="*/ 117 w 509"/>
                <a:gd name="T17" fmla="*/ 1003 h 1018"/>
                <a:gd name="T18" fmla="*/ 191 w 509"/>
                <a:gd name="T19" fmla="*/ 1018 h 1018"/>
                <a:gd name="T20" fmla="*/ 248 w 509"/>
                <a:gd name="T21" fmla="*/ 1009 h 1018"/>
                <a:gd name="T22" fmla="*/ 312 w 509"/>
                <a:gd name="T23" fmla="*/ 974 h 1018"/>
                <a:gd name="T24" fmla="*/ 358 w 509"/>
                <a:gd name="T25" fmla="*/ 918 h 1018"/>
                <a:gd name="T26" fmla="*/ 381 w 509"/>
                <a:gd name="T27" fmla="*/ 846 h 1018"/>
                <a:gd name="T28" fmla="*/ 381 w 509"/>
                <a:gd name="T29" fmla="*/ 241 h 1018"/>
                <a:gd name="T30" fmla="*/ 366 w 509"/>
                <a:gd name="T31" fmla="*/ 194 h 1018"/>
                <a:gd name="T32" fmla="*/ 336 w 509"/>
                <a:gd name="T33" fmla="*/ 156 h 1018"/>
                <a:gd name="T34" fmla="*/ 292 w 509"/>
                <a:gd name="T35" fmla="*/ 133 h 1018"/>
                <a:gd name="T36" fmla="*/ 254 w 509"/>
                <a:gd name="T37" fmla="*/ 127 h 1018"/>
                <a:gd name="T38" fmla="*/ 205 w 509"/>
                <a:gd name="T39" fmla="*/ 137 h 1018"/>
                <a:gd name="T40" fmla="*/ 164 w 509"/>
                <a:gd name="T41" fmla="*/ 165 h 1018"/>
                <a:gd name="T42" fmla="*/ 137 w 509"/>
                <a:gd name="T43" fmla="*/ 205 h 1018"/>
                <a:gd name="T44" fmla="*/ 128 w 509"/>
                <a:gd name="T45" fmla="*/ 255 h 1018"/>
                <a:gd name="T46" fmla="*/ 130 w 509"/>
                <a:gd name="T47" fmla="*/ 744 h 1018"/>
                <a:gd name="T48" fmla="*/ 147 w 509"/>
                <a:gd name="T49" fmla="*/ 760 h 1018"/>
                <a:gd name="T50" fmla="*/ 165 w 509"/>
                <a:gd name="T51" fmla="*/ 762 h 1018"/>
                <a:gd name="T52" fmla="*/ 186 w 509"/>
                <a:gd name="T53" fmla="*/ 750 h 1018"/>
                <a:gd name="T54" fmla="*/ 191 w 509"/>
                <a:gd name="T55" fmla="*/ 255 h 1018"/>
                <a:gd name="T56" fmla="*/ 196 w 509"/>
                <a:gd name="T57" fmla="*/ 229 h 1018"/>
                <a:gd name="T58" fmla="*/ 230 w 509"/>
                <a:gd name="T59" fmla="*/ 196 h 1018"/>
                <a:gd name="T60" fmla="*/ 254 w 509"/>
                <a:gd name="T61" fmla="*/ 191 h 1018"/>
                <a:gd name="T62" fmla="*/ 290 w 509"/>
                <a:gd name="T63" fmla="*/ 201 h 1018"/>
                <a:gd name="T64" fmla="*/ 317 w 509"/>
                <a:gd name="T65" fmla="*/ 242 h 1018"/>
                <a:gd name="T66" fmla="*/ 319 w 509"/>
                <a:gd name="T67" fmla="*/ 827 h 1018"/>
                <a:gd name="T68" fmla="*/ 308 w 509"/>
                <a:gd name="T69" fmla="*/ 876 h 1018"/>
                <a:gd name="T70" fmla="*/ 281 w 509"/>
                <a:gd name="T71" fmla="*/ 917 h 1018"/>
                <a:gd name="T72" fmla="*/ 240 w 509"/>
                <a:gd name="T73" fmla="*/ 944 h 1018"/>
                <a:gd name="T74" fmla="*/ 191 w 509"/>
                <a:gd name="T75" fmla="*/ 954 h 1018"/>
                <a:gd name="T76" fmla="*/ 154 w 509"/>
                <a:gd name="T77" fmla="*/ 948 h 1018"/>
                <a:gd name="T78" fmla="*/ 111 w 509"/>
                <a:gd name="T79" fmla="*/ 926 h 1018"/>
                <a:gd name="T80" fmla="*/ 79 w 509"/>
                <a:gd name="T81" fmla="*/ 888 h 1018"/>
                <a:gd name="T82" fmla="*/ 64 w 509"/>
                <a:gd name="T83" fmla="*/ 840 h 1018"/>
                <a:gd name="T84" fmla="*/ 64 w 509"/>
                <a:gd name="T85" fmla="*/ 235 h 1018"/>
                <a:gd name="T86" fmla="*/ 87 w 509"/>
                <a:gd name="T87" fmla="*/ 164 h 1018"/>
                <a:gd name="T88" fmla="*/ 133 w 509"/>
                <a:gd name="T89" fmla="*/ 107 h 1018"/>
                <a:gd name="T90" fmla="*/ 198 w 509"/>
                <a:gd name="T91" fmla="*/ 73 h 1018"/>
                <a:gd name="T92" fmla="*/ 254 w 509"/>
                <a:gd name="T93" fmla="*/ 64 h 1018"/>
                <a:gd name="T94" fmla="*/ 328 w 509"/>
                <a:gd name="T95" fmla="*/ 79 h 1018"/>
                <a:gd name="T96" fmla="*/ 390 w 509"/>
                <a:gd name="T97" fmla="*/ 120 h 1018"/>
                <a:gd name="T98" fmla="*/ 430 w 509"/>
                <a:gd name="T99" fmla="*/ 180 h 1018"/>
                <a:gd name="T100" fmla="*/ 445 w 509"/>
                <a:gd name="T101" fmla="*/ 255 h 1018"/>
                <a:gd name="T102" fmla="*/ 448 w 509"/>
                <a:gd name="T103" fmla="*/ 744 h 1018"/>
                <a:gd name="T104" fmla="*/ 465 w 509"/>
                <a:gd name="T105" fmla="*/ 760 h 1018"/>
                <a:gd name="T106" fmla="*/ 484 w 509"/>
                <a:gd name="T107" fmla="*/ 762 h 1018"/>
                <a:gd name="T108" fmla="*/ 503 w 509"/>
                <a:gd name="T109" fmla="*/ 750 h 1018"/>
                <a:gd name="T110" fmla="*/ 509 w 509"/>
                <a:gd name="T111" fmla="*/ 255 h 1018"/>
                <a:gd name="T112" fmla="*/ 507 w 509"/>
                <a:gd name="T113" fmla="*/ 215 h 1018"/>
                <a:gd name="T114" fmla="*/ 479 w 509"/>
                <a:gd name="T115" fmla="*/ 134 h 1018"/>
                <a:gd name="T116" fmla="*/ 416 w 509"/>
                <a:gd name="T117" fmla="*/ 59 h 1018"/>
                <a:gd name="T118" fmla="*/ 331 w 509"/>
                <a:gd name="T119" fmla="*/ 11 h 1018"/>
                <a:gd name="T120" fmla="*/ 267 w 509"/>
                <a:gd name="T121" fmla="*/ 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9" h="1018">
                  <a:moveTo>
                    <a:pt x="254" y="0"/>
                  </a:moveTo>
                  <a:lnTo>
                    <a:pt x="254" y="0"/>
                  </a:lnTo>
                  <a:lnTo>
                    <a:pt x="242" y="1"/>
                  </a:lnTo>
                  <a:lnTo>
                    <a:pt x="229" y="2"/>
                  </a:lnTo>
                  <a:lnTo>
                    <a:pt x="216" y="3"/>
                  </a:lnTo>
                  <a:lnTo>
                    <a:pt x="203" y="5"/>
                  </a:lnTo>
                  <a:lnTo>
                    <a:pt x="179" y="11"/>
                  </a:lnTo>
                  <a:lnTo>
                    <a:pt x="156" y="20"/>
                  </a:lnTo>
                  <a:lnTo>
                    <a:pt x="133" y="31"/>
                  </a:lnTo>
                  <a:lnTo>
                    <a:pt x="113" y="44"/>
                  </a:lnTo>
                  <a:lnTo>
                    <a:pt x="92" y="59"/>
                  </a:lnTo>
                  <a:lnTo>
                    <a:pt x="75" y="75"/>
                  </a:lnTo>
                  <a:lnTo>
                    <a:pt x="58" y="93"/>
                  </a:lnTo>
                  <a:lnTo>
                    <a:pt x="44" y="112"/>
                  </a:lnTo>
                  <a:lnTo>
                    <a:pt x="31" y="134"/>
                  </a:lnTo>
                  <a:lnTo>
                    <a:pt x="20" y="155"/>
                  </a:lnTo>
                  <a:lnTo>
                    <a:pt x="12" y="179"/>
                  </a:lnTo>
                  <a:lnTo>
                    <a:pt x="5" y="203"/>
                  </a:lnTo>
                  <a:lnTo>
                    <a:pt x="3" y="215"/>
                  </a:lnTo>
                  <a:lnTo>
                    <a:pt x="1" y="228"/>
                  </a:lnTo>
                  <a:lnTo>
                    <a:pt x="0" y="241"/>
                  </a:lnTo>
                  <a:lnTo>
                    <a:pt x="0" y="255"/>
                  </a:lnTo>
                  <a:lnTo>
                    <a:pt x="0" y="827"/>
                  </a:lnTo>
                  <a:lnTo>
                    <a:pt x="0" y="827"/>
                  </a:lnTo>
                  <a:lnTo>
                    <a:pt x="1" y="846"/>
                  </a:lnTo>
                  <a:lnTo>
                    <a:pt x="4" y="865"/>
                  </a:lnTo>
                  <a:lnTo>
                    <a:pt x="9" y="884"/>
                  </a:lnTo>
                  <a:lnTo>
                    <a:pt x="15" y="901"/>
                  </a:lnTo>
                  <a:lnTo>
                    <a:pt x="24" y="918"/>
                  </a:lnTo>
                  <a:lnTo>
                    <a:pt x="32" y="933"/>
                  </a:lnTo>
                  <a:lnTo>
                    <a:pt x="44" y="948"/>
                  </a:lnTo>
                  <a:lnTo>
                    <a:pt x="56" y="962"/>
                  </a:lnTo>
                  <a:lnTo>
                    <a:pt x="70" y="974"/>
                  </a:lnTo>
                  <a:lnTo>
                    <a:pt x="85" y="986"/>
                  </a:lnTo>
                  <a:lnTo>
                    <a:pt x="100" y="994"/>
                  </a:lnTo>
                  <a:lnTo>
                    <a:pt x="117" y="1003"/>
                  </a:lnTo>
                  <a:lnTo>
                    <a:pt x="134" y="1009"/>
                  </a:lnTo>
                  <a:lnTo>
                    <a:pt x="152" y="1014"/>
                  </a:lnTo>
                  <a:lnTo>
                    <a:pt x="172" y="1017"/>
                  </a:lnTo>
                  <a:lnTo>
                    <a:pt x="191" y="1018"/>
                  </a:lnTo>
                  <a:lnTo>
                    <a:pt x="191" y="1018"/>
                  </a:lnTo>
                  <a:lnTo>
                    <a:pt x="210" y="1017"/>
                  </a:lnTo>
                  <a:lnTo>
                    <a:pt x="230" y="1014"/>
                  </a:lnTo>
                  <a:lnTo>
                    <a:pt x="248" y="1009"/>
                  </a:lnTo>
                  <a:lnTo>
                    <a:pt x="265" y="1003"/>
                  </a:lnTo>
                  <a:lnTo>
                    <a:pt x="282" y="994"/>
                  </a:lnTo>
                  <a:lnTo>
                    <a:pt x="297" y="986"/>
                  </a:lnTo>
                  <a:lnTo>
                    <a:pt x="312" y="974"/>
                  </a:lnTo>
                  <a:lnTo>
                    <a:pt x="326" y="962"/>
                  </a:lnTo>
                  <a:lnTo>
                    <a:pt x="338" y="948"/>
                  </a:lnTo>
                  <a:lnTo>
                    <a:pt x="349" y="933"/>
                  </a:lnTo>
                  <a:lnTo>
                    <a:pt x="358" y="918"/>
                  </a:lnTo>
                  <a:lnTo>
                    <a:pt x="367" y="901"/>
                  </a:lnTo>
                  <a:lnTo>
                    <a:pt x="373" y="884"/>
                  </a:lnTo>
                  <a:lnTo>
                    <a:pt x="378" y="865"/>
                  </a:lnTo>
                  <a:lnTo>
                    <a:pt x="381" y="846"/>
                  </a:lnTo>
                  <a:lnTo>
                    <a:pt x="382" y="827"/>
                  </a:lnTo>
                  <a:lnTo>
                    <a:pt x="382" y="255"/>
                  </a:lnTo>
                  <a:lnTo>
                    <a:pt x="382" y="255"/>
                  </a:lnTo>
                  <a:lnTo>
                    <a:pt x="381" y="241"/>
                  </a:lnTo>
                  <a:lnTo>
                    <a:pt x="379" y="229"/>
                  </a:lnTo>
                  <a:lnTo>
                    <a:pt x="376" y="216"/>
                  </a:lnTo>
                  <a:lnTo>
                    <a:pt x="371" y="205"/>
                  </a:lnTo>
                  <a:lnTo>
                    <a:pt x="366" y="194"/>
                  </a:lnTo>
                  <a:lnTo>
                    <a:pt x="361" y="183"/>
                  </a:lnTo>
                  <a:lnTo>
                    <a:pt x="353" y="173"/>
                  </a:lnTo>
                  <a:lnTo>
                    <a:pt x="345" y="165"/>
                  </a:lnTo>
                  <a:lnTo>
                    <a:pt x="336" y="156"/>
                  </a:lnTo>
                  <a:lnTo>
                    <a:pt x="325" y="149"/>
                  </a:lnTo>
                  <a:lnTo>
                    <a:pt x="316" y="142"/>
                  </a:lnTo>
                  <a:lnTo>
                    <a:pt x="304" y="137"/>
                  </a:lnTo>
                  <a:lnTo>
                    <a:pt x="292" y="133"/>
                  </a:lnTo>
                  <a:lnTo>
                    <a:pt x="280" y="129"/>
                  </a:lnTo>
                  <a:lnTo>
                    <a:pt x="267" y="128"/>
                  </a:lnTo>
                  <a:lnTo>
                    <a:pt x="254" y="127"/>
                  </a:lnTo>
                  <a:lnTo>
                    <a:pt x="254" y="127"/>
                  </a:lnTo>
                  <a:lnTo>
                    <a:pt x="242" y="128"/>
                  </a:lnTo>
                  <a:lnTo>
                    <a:pt x="229" y="129"/>
                  </a:lnTo>
                  <a:lnTo>
                    <a:pt x="217" y="133"/>
                  </a:lnTo>
                  <a:lnTo>
                    <a:pt x="205" y="137"/>
                  </a:lnTo>
                  <a:lnTo>
                    <a:pt x="194" y="142"/>
                  </a:lnTo>
                  <a:lnTo>
                    <a:pt x="184" y="149"/>
                  </a:lnTo>
                  <a:lnTo>
                    <a:pt x="174" y="156"/>
                  </a:lnTo>
                  <a:lnTo>
                    <a:pt x="164" y="165"/>
                  </a:lnTo>
                  <a:lnTo>
                    <a:pt x="157" y="173"/>
                  </a:lnTo>
                  <a:lnTo>
                    <a:pt x="149" y="183"/>
                  </a:lnTo>
                  <a:lnTo>
                    <a:pt x="143" y="194"/>
                  </a:lnTo>
                  <a:lnTo>
                    <a:pt x="137" y="205"/>
                  </a:lnTo>
                  <a:lnTo>
                    <a:pt x="133" y="216"/>
                  </a:lnTo>
                  <a:lnTo>
                    <a:pt x="130" y="229"/>
                  </a:lnTo>
                  <a:lnTo>
                    <a:pt x="128" y="241"/>
                  </a:lnTo>
                  <a:lnTo>
                    <a:pt x="128" y="255"/>
                  </a:lnTo>
                  <a:lnTo>
                    <a:pt x="128" y="731"/>
                  </a:lnTo>
                  <a:lnTo>
                    <a:pt x="128" y="731"/>
                  </a:lnTo>
                  <a:lnTo>
                    <a:pt x="128" y="738"/>
                  </a:lnTo>
                  <a:lnTo>
                    <a:pt x="130" y="744"/>
                  </a:lnTo>
                  <a:lnTo>
                    <a:pt x="133" y="750"/>
                  </a:lnTo>
                  <a:lnTo>
                    <a:pt x="136" y="754"/>
                  </a:lnTo>
                  <a:lnTo>
                    <a:pt x="142" y="758"/>
                  </a:lnTo>
                  <a:lnTo>
                    <a:pt x="147" y="760"/>
                  </a:lnTo>
                  <a:lnTo>
                    <a:pt x="152" y="762"/>
                  </a:lnTo>
                  <a:lnTo>
                    <a:pt x="159" y="764"/>
                  </a:lnTo>
                  <a:lnTo>
                    <a:pt x="159" y="764"/>
                  </a:lnTo>
                  <a:lnTo>
                    <a:pt x="165" y="762"/>
                  </a:lnTo>
                  <a:lnTo>
                    <a:pt x="172" y="760"/>
                  </a:lnTo>
                  <a:lnTo>
                    <a:pt x="177" y="758"/>
                  </a:lnTo>
                  <a:lnTo>
                    <a:pt x="181" y="754"/>
                  </a:lnTo>
                  <a:lnTo>
                    <a:pt x="186" y="750"/>
                  </a:lnTo>
                  <a:lnTo>
                    <a:pt x="189" y="744"/>
                  </a:lnTo>
                  <a:lnTo>
                    <a:pt x="190" y="738"/>
                  </a:lnTo>
                  <a:lnTo>
                    <a:pt x="191" y="731"/>
                  </a:lnTo>
                  <a:lnTo>
                    <a:pt x="191" y="255"/>
                  </a:lnTo>
                  <a:lnTo>
                    <a:pt x="191" y="255"/>
                  </a:lnTo>
                  <a:lnTo>
                    <a:pt x="191" y="247"/>
                  </a:lnTo>
                  <a:lnTo>
                    <a:pt x="192" y="242"/>
                  </a:lnTo>
                  <a:lnTo>
                    <a:pt x="196" y="229"/>
                  </a:lnTo>
                  <a:lnTo>
                    <a:pt x="202" y="218"/>
                  </a:lnTo>
                  <a:lnTo>
                    <a:pt x="209" y="210"/>
                  </a:lnTo>
                  <a:lnTo>
                    <a:pt x="219" y="201"/>
                  </a:lnTo>
                  <a:lnTo>
                    <a:pt x="230" y="196"/>
                  </a:lnTo>
                  <a:lnTo>
                    <a:pt x="242" y="192"/>
                  </a:lnTo>
                  <a:lnTo>
                    <a:pt x="248" y="192"/>
                  </a:lnTo>
                  <a:lnTo>
                    <a:pt x="254" y="191"/>
                  </a:lnTo>
                  <a:lnTo>
                    <a:pt x="254" y="191"/>
                  </a:lnTo>
                  <a:lnTo>
                    <a:pt x="261" y="192"/>
                  </a:lnTo>
                  <a:lnTo>
                    <a:pt x="267" y="192"/>
                  </a:lnTo>
                  <a:lnTo>
                    <a:pt x="279" y="196"/>
                  </a:lnTo>
                  <a:lnTo>
                    <a:pt x="290" y="201"/>
                  </a:lnTo>
                  <a:lnTo>
                    <a:pt x="299" y="210"/>
                  </a:lnTo>
                  <a:lnTo>
                    <a:pt x="307" y="218"/>
                  </a:lnTo>
                  <a:lnTo>
                    <a:pt x="313" y="229"/>
                  </a:lnTo>
                  <a:lnTo>
                    <a:pt x="317" y="242"/>
                  </a:lnTo>
                  <a:lnTo>
                    <a:pt x="318" y="247"/>
                  </a:lnTo>
                  <a:lnTo>
                    <a:pt x="319" y="255"/>
                  </a:lnTo>
                  <a:lnTo>
                    <a:pt x="319" y="827"/>
                  </a:lnTo>
                  <a:lnTo>
                    <a:pt x="319" y="827"/>
                  </a:lnTo>
                  <a:lnTo>
                    <a:pt x="318" y="840"/>
                  </a:lnTo>
                  <a:lnTo>
                    <a:pt x="316" y="853"/>
                  </a:lnTo>
                  <a:lnTo>
                    <a:pt x="312" y="864"/>
                  </a:lnTo>
                  <a:lnTo>
                    <a:pt x="308" y="876"/>
                  </a:lnTo>
                  <a:lnTo>
                    <a:pt x="303" y="888"/>
                  </a:lnTo>
                  <a:lnTo>
                    <a:pt x="296" y="898"/>
                  </a:lnTo>
                  <a:lnTo>
                    <a:pt x="289" y="907"/>
                  </a:lnTo>
                  <a:lnTo>
                    <a:pt x="281" y="917"/>
                  </a:lnTo>
                  <a:lnTo>
                    <a:pt x="272" y="926"/>
                  </a:lnTo>
                  <a:lnTo>
                    <a:pt x="262" y="932"/>
                  </a:lnTo>
                  <a:lnTo>
                    <a:pt x="251" y="938"/>
                  </a:lnTo>
                  <a:lnTo>
                    <a:pt x="240" y="944"/>
                  </a:lnTo>
                  <a:lnTo>
                    <a:pt x="229" y="948"/>
                  </a:lnTo>
                  <a:lnTo>
                    <a:pt x="217" y="951"/>
                  </a:lnTo>
                  <a:lnTo>
                    <a:pt x="204" y="953"/>
                  </a:lnTo>
                  <a:lnTo>
                    <a:pt x="191" y="954"/>
                  </a:lnTo>
                  <a:lnTo>
                    <a:pt x="191" y="954"/>
                  </a:lnTo>
                  <a:lnTo>
                    <a:pt x="178" y="953"/>
                  </a:lnTo>
                  <a:lnTo>
                    <a:pt x="165" y="951"/>
                  </a:lnTo>
                  <a:lnTo>
                    <a:pt x="154" y="948"/>
                  </a:lnTo>
                  <a:lnTo>
                    <a:pt x="142" y="944"/>
                  </a:lnTo>
                  <a:lnTo>
                    <a:pt x="130" y="938"/>
                  </a:lnTo>
                  <a:lnTo>
                    <a:pt x="120" y="932"/>
                  </a:lnTo>
                  <a:lnTo>
                    <a:pt x="111" y="926"/>
                  </a:lnTo>
                  <a:lnTo>
                    <a:pt x="101" y="917"/>
                  </a:lnTo>
                  <a:lnTo>
                    <a:pt x="92" y="907"/>
                  </a:lnTo>
                  <a:lnTo>
                    <a:pt x="86" y="898"/>
                  </a:lnTo>
                  <a:lnTo>
                    <a:pt x="79" y="888"/>
                  </a:lnTo>
                  <a:lnTo>
                    <a:pt x="74" y="876"/>
                  </a:lnTo>
                  <a:lnTo>
                    <a:pt x="70" y="864"/>
                  </a:lnTo>
                  <a:lnTo>
                    <a:pt x="67" y="853"/>
                  </a:lnTo>
                  <a:lnTo>
                    <a:pt x="64" y="840"/>
                  </a:lnTo>
                  <a:lnTo>
                    <a:pt x="63" y="827"/>
                  </a:lnTo>
                  <a:lnTo>
                    <a:pt x="63" y="255"/>
                  </a:lnTo>
                  <a:lnTo>
                    <a:pt x="63" y="255"/>
                  </a:lnTo>
                  <a:lnTo>
                    <a:pt x="64" y="235"/>
                  </a:lnTo>
                  <a:lnTo>
                    <a:pt x="68" y="216"/>
                  </a:lnTo>
                  <a:lnTo>
                    <a:pt x="72" y="198"/>
                  </a:lnTo>
                  <a:lnTo>
                    <a:pt x="78" y="180"/>
                  </a:lnTo>
                  <a:lnTo>
                    <a:pt x="87" y="164"/>
                  </a:lnTo>
                  <a:lnTo>
                    <a:pt x="97" y="148"/>
                  </a:lnTo>
                  <a:lnTo>
                    <a:pt x="107" y="133"/>
                  </a:lnTo>
                  <a:lnTo>
                    <a:pt x="120" y="120"/>
                  </a:lnTo>
                  <a:lnTo>
                    <a:pt x="133" y="107"/>
                  </a:lnTo>
                  <a:lnTo>
                    <a:pt x="148" y="96"/>
                  </a:lnTo>
                  <a:lnTo>
                    <a:pt x="164" y="87"/>
                  </a:lnTo>
                  <a:lnTo>
                    <a:pt x="180" y="79"/>
                  </a:lnTo>
                  <a:lnTo>
                    <a:pt x="198" y="73"/>
                  </a:lnTo>
                  <a:lnTo>
                    <a:pt x="216" y="67"/>
                  </a:lnTo>
                  <a:lnTo>
                    <a:pt x="235" y="65"/>
                  </a:lnTo>
                  <a:lnTo>
                    <a:pt x="254" y="64"/>
                  </a:lnTo>
                  <a:lnTo>
                    <a:pt x="254" y="64"/>
                  </a:lnTo>
                  <a:lnTo>
                    <a:pt x="274" y="65"/>
                  </a:lnTo>
                  <a:lnTo>
                    <a:pt x="293" y="67"/>
                  </a:lnTo>
                  <a:lnTo>
                    <a:pt x="311" y="73"/>
                  </a:lnTo>
                  <a:lnTo>
                    <a:pt x="328" y="79"/>
                  </a:lnTo>
                  <a:lnTo>
                    <a:pt x="346" y="87"/>
                  </a:lnTo>
                  <a:lnTo>
                    <a:pt x="362" y="96"/>
                  </a:lnTo>
                  <a:lnTo>
                    <a:pt x="376" y="107"/>
                  </a:lnTo>
                  <a:lnTo>
                    <a:pt x="390" y="120"/>
                  </a:lnTo>
                  <a:lnTo>
                    <a:pt x="401" y="133"/>
                  </a:lnTo>
                  <a:lnTo>
                    <a:pt x="413" y="148"/>
                  </a:lnTo>
                  <a:lnTo>
                    <a:pt x="423" y="164"/>
                  </a:lnTo>
                  <a:lnTo>
                    <a:pt x="430" y="180"/>
                  </a:lnTo>
                  <a:lnTo>
                    <a:pt x="437" y="198"/>
                  </a:lnTo>
                  <a:lnTo>
                    <a:pt x="441" y="216"/>
                  </a:lnTo>
                  <a:lnTo>
                    <a:pt x="444" y="235"/>
                  </a:lnTo>
                  <a:lnTo>
                    <a:pt x="445" y="255"/>
                  </a:lnTo>
                  <a:lnTo>
                    <a:pt x="445" y="731"/>
                  </a:lnTo>
                  <a:lnTo>
                    <a:pt x="445" y="731"/>
                  </a:lnTo>
                  <a:lnTo>
                    <a:pt x="446" y="738"/>
                  </a:lnTo>
                  <a:lnTo>
                    <a:pt x="448" y="744"/>
                  </a:lnTo>
                  <a:lnTo>
                    <a:pt x="451" y="750"/>
                  </a:lnTo>
                  <a:lnTo>
                    <a:pt x="455" y="754"/>
                  </a:lnTo>
                  <a:lnTo>
                    <a:pt x="459" y="758"/>
                  </a:lnTo>
                  <a:lnTo>
                    <a:pt x="465" y="760"/>
                  </a:lnTo>
                  <a:lnTo>
                    <a:pt x="471" y="762"/>
                  </a:lnTo>
                  <a:lnTo>
                    <a:pt x="478" y="764"/>
                  </a:lnTo>
                  <a:lnTo>
                    <a:pt x="478" y="764"/>
                  </a:lnTo>
                  <a:lnTo>
                    <a:pt x="484" y="762"/>
                  </a:lnTo>
                  <a:lnTo>
                    <a:pt x="489" y="760"/>
                  </a:lnTo>
                  <a:lnTo>
                    <a:pt x="495" y="758"/>
                  </a:lnTo>
                  <a:lnTo>
                    <a:pt x="500" y="754"/>
                  </a:lnTo>
                  <a:lnTo>
                    <a:pt x="503" y="750"/>
                  </a:lnTo>
                  <a:lnTo>
                    <a:pt x="507" y="744"/>
                  </a:lnTo>
                  <a:lnTo>
                    <a:pt x="509" y="738"/>
                  </a:lnTo>
                  <a:lnTo>
                    <a:pt x="509" y="731"/>
                  </a:lnTo>
                  <a:lnTo>
                    <a:pt x="509" y="255"/>
                  </a:lnTo>
                  <a:lnTo>
                    <a:pt x="509" y="255"/>
                  </a:lnTo>
                  <a:lnTo>
                    <a:pt x="509" y="241"/>
                  </a:lnTo>
                  <a:lnTo>
                    <a:pt x="508" y="228"/>
                  </a:lnTo>
                  <a:lnTo>
                    <a:pt x="507" y="215"/>
                  </a:lnTo>
                  <a:lnTo>
                    <a:pt x="504" y="203"/>
                  </a:lnTo>
                  <a:lnTo>
                    <a:pt x="498" y="179"/>
                  </a:lnTo>
                  <a:lnTo>
                    <a:pt x="489" y="155"/>
                  </a:lnTo>
                  <a:lnTo>
                    <a:pt x="479" y="134"/>
                  </a:lnTo>
                  <a:lnTo>
                    <a:pt x="466" y="112"/>
                  </a:lnTo>
                  <a:lnTo>
                    <a:pt x="451" y="93"/>
                  </a:lnTo>
                  <a:lnTo>
                    <a:pt x="435" y="75"/>
                  </a:lnTo>
                  <a:lnTo>
                    <a:pt x="416" y="59"/>
                  </a:lnTo>
                  <a:lnTo>
                    <a:pt x="397" y="44"/>
                  </a:lnTo>
                  <a:lnTo>
                    <a:pt x="376" y="31"/>
                  </a:lnTo>
                  <a:lnTo>
                    <a:pt x="353" y="20"/>
                  </a:lnTo>
                  <a:lnTo>
                    <a:pt x="331" y="11"/>
                  </a:lnTo>
                  <a:lnTo>
                    <a:pt x="306" y="5"/>
                  </a:lnTo>
                  <a:lnTo>
                    <a:pt x="293" y="3"/>
                  </a:lnTo>
                  <a:lnTo>
                    <a:pt x="280" y="2"/>
                  </a:lnTo>
                  <a:lnTo>
                    <a:pt x="267" y="1"/>
                  </a:lnTo>
                  <a:lnTo>
                    <a:pt x="254" y="0"/>
                  </a:lnTo>
                  <a:lnTo>
                    <a:pt x="254"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6" name="Freeform 86"/>
            <p:cNvSpPr>
              <a:spLocks noEditPoints="1"/>
            </p:cNvSpPr>
            <p:nvPr/>
          </p:nvSpPr>
          <p:spPr bwMode="auto">
            <a:xfrm>
              <a:off x="5587698" y="4263345"/>
              <a:ext cx="322263" cy="161925"/>
            </a:xfrm>
            <a:custGeom>
              <a:avLst/>
              <a:gdLst>
                <a:gd name="T0" fmla="*/ 380 w 1018"/>
                <a:gd name="T1" fmla="*/ 7 h 508"/>
                <a:gd name="T2" fmla="*/ 222 w 1018"/>
                <a:gd name="T3" fmla="*/ 42 h 508"/>
                <a:gd name="T4" fmla="*/ 100 w 1018"/>
                <a:gd name="T5" fmla="*/ 100 h 508"/>
                <a:gd name="T6" fmla="*/ 22 w 1018"/>
                <a:gd name="T7" fmla="*/ 178 h 508"/>
                <a:gd name="T8" fmla="*/ 0 w 1018"/>
                <a:gd name="T9" fmla="*/ 254 h 508"/>
                <a:gd name="T10" fmla="*/ 30 w 1018"/>
                <a:gd name="T11" fmla="*/ 342 h 508"/>
                <a:gd name="T12" fmla="*/ 115 w 1018"/>
                <a:gd name="T13" fmla="*/ 417 h 508"/>
                <a:gd name="T14" fmla="*/ 243 w 1018"/>
                <a:gd name="T15" fmla="*/ 472 h 508"/>
                <a:gd name="T16" fmla="*/ 430 w 1018"/>
                <a:gd name="T17" fmla="*/ 505 h 508"/>
                <a:gd name="T18" fmla="*/ 587 w 1018"/>
                <a:gd name="T19" fmla="*/ 505 h 508"/>
                <a:gd name="T20" fmla="*/ 774 w 1018"/>
                <a:gd name="T21" fmla="*/ 472 h 508"/>
                <a:gd name="T22" fmla="*/ 902 w 1018"/>
                <a:gd name="T23" fmla="*/ 417 h 508"/>
                <a:gd name="T24" fmla="*/ 987 w 1018"/>
                <a:gd name="T25" fmla="*/ 342 h 508"/>
                <a:gd name="T26" fmla="*/ 1018 w 1018"/>
                <a:gd name="T27" fmla="*/ 254 h 508"/>
                <a:gd name="T28" fmla="*/ 996 w 1018"/>
                <a:gd name="T29" fmla="*/ 178 h 508"/>
                <a:gd name="T30" fmla="*/ 917 w 1018"/>
                <a:gd name="T31" fmla="*/ 100 h 508"/>
                <a:gd name="T32" fmla="*/ 795 w 1018"/>
                <a:gd name="T33" fmla="*/ 42 h 508"/>
                <a:gd name="T34" fmla="*/ 637 w 1018"/>
                <a:gd name="T35" fmla="*/ 7 h 508"/>
                <a:gd name="T36" fmla="*/ 63 w 1018"/>
                <a:gd name="T37" fmla="*/ 254 h 508"/>
                <a:gd name="T38" fmla="*/ 104 w 1018"/>
                <a:gd name="T39" fmla="*/ 179 h 508"/>
                <a:gd name="T40" fmla="*/ 239 w 1018"/>
                <a:gd name="T41" fmla="*/ 104 h 508"/>
                <a:gd name="T42" fmla="*/ 282 w 1018"/>
                <a:gd name="T43" fmla="*/ 138 h 508"/>
                <a:gd name="T44" fmla="*/ 255 w 1018"/>
                <a:gd name="T45" fmla="*/ 279 h 508"/>
                <a:gd name="T46" fmla="*/ 322 w 1018"/>
                <a:gd name="T47" fmla="*/ 426 h 508"/>
                <a:gd name="T48" fmla="*/ 170 w 1018"/>
                <a:gd name="T49" fmla="*/ 374 h 508"/>
                <a:gd name="T50" fmla="*/ 74 w 1018"/>
                <a:gd name="T51" fmla="*/ 291 h 508"/>
                <a:gd name="T52" fmla="*/ 489 w 1018"/>
                <a:gd name="T53" fmla="*/ 444 h 508"/>
                <a:gd name="T54" fmla="*/ 374 w 1018"/>
                <a:gd name="T55" fmla="*/ 389 h 508"/>
                <a:gd name="T56" fmla="*/ 318 w 1018"/>
                <a:gd name="T57" fmla="*/ 273 h 508"/>
                <a:gd name="T58" fmla="*/ 341 w 1018"/>
                <a:gd name="T59" fmla="*/ 163 h 508"/>
                <a:gd name="T60" fmla="*/ 434 w 1018"/>
                <a:gd name="T61" fmla="*/ 78 h 508"/>
                <a:gd name="T62" fmla="*/ 547 w 1018"/>
                <a:gd name="T63" fmla="*/ 67 h 508"/>
                <a:gd name="T64" fmla="*/ 655 w 1018"/>
                <a:gd name="T65" fmla="*/ 133 h 508"/>
                <a:gd name="T66" fmla="*/ 699 w 1018"/>
                <a:gd name="T67" fmla="*/ 254 h 508"/>
                <a:gd name="T68" fmla="*/ 667 w 1018"/>
                <a:gd name="T69" fmla="*/ 360 h 508"/>
                <a:gd name="T70" fmla="*/ 565 w 1018"/>
                <a:gd name="T71" fmla="*/ 436 h 508"/>
                <a:gd name="T72" fmla="*/ 710 w 1018"/>
                <a:gd name="T73" fmla="*/ 408 h 508"/>
                <a:gd name="T74" fmla="*/ 763 w 1018"/>
                <a:gd name="T75" fmla="*/ 254 h 508"/>
                <a:gd name="T76" fmla="*/ 724 w 1018"/>
                <a:gd name="T77" fmla="*/ 119 h 508"/>
                <a:gd name="T78" fmla="*/ 802 w 1018"/>
                <a:gd name="T79" fmla="*/ 113 h 508"/>
                <a:gd name="T80" fmla="*/ 926 w 1018"/>
                <a:gd name="T81" fmla="*/ 191 h 508"/>
                <a:gd name="T82" fmla="*/ 953 w 1018"/>
                <a:gd name="T83" fmla="*/ 267 h 508"/>
                <a:gd name="T84" fmla="*/ 884 w 1018"/>
                <a:gd name="T85" fmla="*/ 353 h 508"/>
                <a:gd name="T86" fmla="*/ 724 w 1018"/>
                <a:gd name="T87" fmla="*/ 419 h 508"/>
                <a:gd name="T88" fmla="*/ 480 w 1018"/>
                <a:gd name="T89" fmla="*/ 163 h 508"/>
                <a:gd name="T90" fmla="*/ 430 w 1018"/>
                <a:gd name="T91" fmla="*/ 200 h 508"/>
                <a:gd name="T92" fmla="*/ 413 w 1018"/>
                <a:gd name="T93" fmla="*/ 254 h 508"/>
                <a:gd name="T94" fmla="*/ 435 w 1018"/>
                <a:gd name="T95" fmla="*/ 314 h 508"/>
                <a:gd name="T96" fmla="*/ 489 w 1018"/>
                <a:gd name="T97" fmla="*/ 347 h 508"/>
                <a:gd name="T98" fmla="*/ 546 w 1018"/>
                <a:gd name="T99" fmla="*/ 342 h 508"/>
                <a:gd name="T100" fmla="*/ 592 w 1018"/>
                <a:gd name="T101" fmla="*/ 299 h 508"/>
                <a:gd name="T102" fmla="*/ 604 w 1018"/>
                <a:gd name="T103" fmla="*/ 244 h 508"/>
                <a:gd name="T104" fmla="*/ 576 w 1018"/>
                <a:gd name="T105" fmla="*/ 186 h 508"/>
                <a:gd name="T106" fmla="*/ 518 w 1018"/>
                <a:gd name="T107" fmla="*/ 158 h 508"/>
                <a:gd name="T108" fmla="*/ 491 w 1018"/>
                <a:gd name="T109" fmla="*/ 280 h 508"/>
                <a:gd name="T110" fmla="*/ 477 w 1018"/>
                <a:gd name="T111" fmla="*/ 247 h 508"/>
                <a:gd name="T112" fmla="*/ 508 w 1018"/>
                <a:gd name="T113" fmla="*/ 222 h 508"/>
                <a:gd name="T114" fmla="*/ 538 w 1018"/>
                <a:gd name="T115" fmla="*/ 241 h 508"/>
                <a:gd name="T116" fmla="*/ 531 w 1018"/>
                <a:gd name="T117" fmla="*/ 27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508">
                  <a:moveTo>
                    <a:pt x="508" y="0"/>
                  </a:moveTo>
                  <a:lnTo>
                    <a:pt x="508" y="0"/>
                  </a:lnTo>
                  <a:lnTo>
                    <a:pt x="482" y="0"/>
                  </a:lnTo>
                  <a:lnTo>
                    <a:pt x="456" y="1"/>
                  </a:lnTo>
                  <a:lnTo>
                    <a:pt x="430" y="2"/>
                  </a:lnTo>
                  <a:lnTo>
                    <a:pt x="404" y="4"/>
                  </a:lnTo>
                  <a:lnTo>
                    <a:pt x="380" y="7"/>
                  </a:lnTo>
                  <a:lnTo>
                    <a:pt x="356" y="10"/>
                  </a:lnTo>
                  <a:lnTo>
                    <a:pt x="332" y="15"/>
                  </a:lnTo>
                  <a:lnTo>
                    <a:pt x="309" y="19"/>
                  </a:lnTo>
                  <a:lnTo>
                    <a:pt x="286" y="24"/>
                  </a:lnTo>
                  <a:lnTo>
                    <a:pt x="264" y="30"/>
                  </a:lnTo>
                  <a:lnTo>
                    <a:pt x="243" y="36"/>
                  </a:lnTo>
                  <a:lnTo>
                    <a:pt x="222" y="42"/>
                  </a:lnTo>
                  <a:lnTo>
                    <a:pt x="203" y="49"/>
                  </a:lnTo>
                  <a:lnTo>
                    <a:pt x="183" y="56"/>
                  </a:lnTo>
                  <a:lnTo>
                    <a:pt x="165" y="65"/>
                  </a:lnTo>
                  <a:lnTo>
                    <a:pt x="147" y="73"/>
                  </a:lnTo>
                  <a:lnTo>
                    <a:pt x="131" y="82"/>
                  </a:lnTo>
                  <a:lnTo>
                    <a:pt x="115" y="91"/>
                  </a:lnTo>
                  <a:lnTo>
                    <a:pt x="100" y="100"/>
                  </a:lnTo>
                  <a:lnTo>
                    <a:pt x="86" y="110"/>
                  </a:lnTo>
                  <a:lnTo>
                    <a:pt x="73" y="121"/>
                  </a:lnTo>
                  <a:lnTo>
                    <a:pt x="60" y="132"/>
                  </a:lnTo>
                  <a:lnTo>
                    <a:pt x="49" y="142"/>
                  </a:lnTo>
                  <a:lnTo>
                    <a:pt x="40" y="154"/>
                  </a:lnTo>
                  <a:lnTo>
                    <a:pt x="30" y="166"/>
                  </a:lnTo>
                  <a:lnTo>
                    <a:pt x="22" y="178"/>
                  </a:lnTo>
                  <a:lnTo>
                    <a:pt x="16" y="189"/>
                  </a:lnTo>
                  <a:lnTo>
                    <a:pt x="9" y="202"/>
                  </a:lnTo>
                  <a:lnTo>
                    <a:pt x="5" y="214"/>
                  </a:lnTo>
                  <a:lnTo>
                    <a:pt x="2" y="227"/>
                  </a:lnTo>
                  <a:lnTo>
                    <a:pt x="1" y="241"/>
                  </a:lnTo>
                  <a:lnTo>
                    <a:pt x="0" y="254"/>
                  </a:lnTo>
                  <a:lnTo>
                    <a:pt x="0" y="254"/>
                  </a:lnTo>
                  <a:lnTo>
                    <a:pt x="1" y="267"/>
                  </a:lnTo>
                  <a:lnTo>
                    <a:pt x="2" y="280"/>
                  </a:lnTo>
                  <a:lnTo>
                    <a:pt x="5" y="292"/>
                  </a:lnTo>
                  <a:lnTo>
                    <a:pt x="9" y="305"/>
                  </a:lnTo>
                  <a:lnTo>
                    <a:pt x="16" y="318"/>
                  </a:lnTo>
                  <a:lnTo>
                    <a:pt x="22" y="330"/>
                  </a:lnTo>
                  <a:lnTo>
                    <a:pt x="30" y="342"/>
                  </a:lnTo>
                  <a:lnTo>
                    <a:pt x="40" y="354"/>
                  </a:lnTo>
                  <a:lnTo>
                    <a:pt x="49" y="365"/>
                  </a:lnTo>
                  <a:lnTo>
                    <a:pt x="60" y="376"/>
                  </a:lnTo>
                  <a:lnTo>
                    <a:pt x="73" y="387"/>
                  </a:lnTo>
                  <a:lnTo>
                    <a:pt x="86" y="397"/>
                  </a:lnTo>
                  <a:lnTo>
                    <a:pt x="100" y="407"/>
                  </a:lnTo>
                  <a:lnTo>
                    <a:pt x="115" y="417"/>
                  </a:lnTo>
                  <a:lnTo>
                    <a:pt x="131" y="426"/>
                  </a:lnTo>
                  <a:lnTo>
                    <a:pt x="147" y="434"/>
                  </a:lnTo>
                  <a:lnTo>
                    <a:pt x="165" y="443"/>
                  </a:lnTo>
                  <a:lnTo>
                    <a:pt x="183" y="451"/>
                  </a:lnTo>
                  <a:lnTo>
                    <a:pt x="203" y="459"/>
                  </a:lnTo>
                  <a:lnTo>
                    <a:pt x="222" y="465"/>
                  </a:lnTo>
                  <a:lnTo>
                    <a:pt x="243" y="472"/>
                  </a:lnTo>
                  <a:lnTo>
                    <a:pt x="264" y="478"/>
                  </a:lnTo>
                  <a:lnTo>
                    <a:pt x="286" y="483"/>
                  </a:lnTo>
                  <a:lnTo>
                    <a:pt x="309" y="489"/>
                  </a:lnTo>
                  <a:lnTo>
                    <a:pt x="332" y="493"/>
                  </a:lnTo>
                  <a:lnTo>
                    <a:pt x="356" y="497"/>
                  </a:lnTo>
                  <a:lnTo>
                    <a:pt x="404" y="503"/>
                  </a:lnTo>
                  <a:lnTo>
                    <a:pt x="430" y="505"/>
                  </a:lnTo>
                  <a:lnTo>
                    <a:pt x="456" y="507"/>
                  </a:lnTo>
                  <a:lnTo>
                    <a:pt x="482" y="508"/>
                  </a:lnTo>
                  <a:lnTo>
                    <a:pt x="508" y="508"/>
                  </a:lnTo>
                  <a:lnTo>
                    <a:pt x="508" y="508"/>
                  </a:lnTo>
                  <a:lnTo>
                    <a:pt x="535" y="508"/>
                  </a:lnTo>
                  <a:lnTo>
                    <a:pt x="561" y="507"/>
                  </a:lnTo>
                  <a:lnTo>
                    <a:pt x="587" y="505"/>
                  </a:lnTo>
                  <a:lnTo>
                    <a:pt x="612" y="503"/>
                  </a:lnTo>
                  <a:lnTo>
                    <a:pt x="662" y="497"/>
                  </a:lnTo>
                  <a:lnTo>
                    <a:pt x="685" y="493"/>
                  </a:lnTo>
                  <a:lnTo>
                    <a:pt x="709" y="489"/>
                  </a:lnTo>
                  <a:lnTo>
                    <a:pt x="732" y="483"/>
                  </a:lnTo>
                  <a:lnTo>
                    <a:pt x="753" y="478"/>
                  </a:lnTo>
                  <a:lnTo>
                    <a:pt x="774" y="472"/>
                  </a:lnTo>
                  <a:lnTo>
                    <a:pt x="795" y="465"/>
                  </a:lnTo>
                  <a:lnTo>
                    <a:pt x="815" y="459"/>
                  </a:lnTo>
                  <a:lnTo>
                    <a:pt x="835" y="451"/>
                  </a:lnTo>
                  <a:lnTo>
                    <a:pt x="853" y="443"/>
                  </a:lnTo>
                  <a:lnTo>
                    <a:pt x="870" y="434"/>
                  </a:lnTo>
                  <a:lnTo>
                    <a:pt x="887" y="426"/>
                  </a:lnTo>
                  <a:lnTo>
                    <a:pt x="902" y="417"/>
                  </a:lnTo>
                  <a:lnTo>
                    <a:pt x="917" y="407"/>
                  </a:lnTo>
                  <a:lnTo>
                    <a:pt x="932" y="397"/>
                  </a:lnTo>
                  <a:lnTo>
                    <a:pt x="945" y="387"/>
                  </a:lnTo>
                  <a:lnTo>
                    <a:pt x="957" y="376"/>
                  </a:lnTo>
                  <a:lnTo>
                    <a:pt x="968" y="365"/>
                  </a:lnTo>
                  <a:lnTo>
                    <a:pt x="978" y="354"/>
                  </a:lnTo>
                  <a:lnTo>
                    <a:pt x="987" y="342"/>
                  </a:lnTo>
                  <a:lnTo>
                    <a:pt x="996" y="330"/>
                  </a:lnTo>
                  <a:lnTo>
                    <a:pt x="1002" y="318"/>
                  </a:lnTo>
                  <a:lnTo>
                    <a:pt x="1007" y="305"/>
                  </a:lnTo>
                  <a:lnTo>
                    <a:pt x="1012" y="292"/>
                  </a:lnTo>
                  <a:lnTo>
                    <a:pt x="1015" y="280"/>
                  </a:lnTo>
                  <a:lnTo>
                    <a:pt x="1017" y="267"/>
                  </a:lnTo>
                  <a:lnTo>
                    <a:pt x="1018" y="254"/>
                  </a:lnTo>
                  <a:lnTo>
                    <a:pt x="1018" y="254"/>
                  </a:lnTo>
                  <a:lnTo>
                    <a:pt x="1017" y="241"/>
                  </a:lnTo>
                  <a:lnTo>
                    <a:pt x="1015" y="227"/>
                  </a:lnTo>
                  <a:lnTo>
                    <a:pt x="1012" y="214"/>
                  </a:lnTo>
                  <a:lnTo>
                    <a:pt x="1007" y="202"/>
                  </a:lnTo>
                  <a:lnTo>
                    <a:pt x="1002" y="189"/>
                  </a:lnTo>
                  <a:lnTo>
                    <a:pt x="996" y="178"/>
                  </a:lnTo>
                  <a:lnTo>
                    <a:pt x="987" y="166"/>
                  </a:lnTo>
                  <a:lnTo>
                    <a:pt x="978" y="154"/>
                  </a:lnTo>
                  <a:lnTo>
                    <a:pt x="968" y="142"/>
                  </a:lnTo>
                  <a:lnTo>
                    <a:pt x="957" y="132"/>
                  </a:lnTo>
                  <a:lnTo>
                    <a:pt x="945" y="121"/>
                  </a:lnTo>
                  <a:lnTo>
                    <a:pt x="932" y="110"/>
                  </a:lnTo>
                  <a:lnTo>
                    <a:pt x="917" y="100"/>
                  </a:lnTo>
                  <a:lnTo>
                    <a:pt x="902" y="91"/>
                  </a:lnTo>
                  <a:lnTo>
                    <a:pt x="887" y="82"/>
                  </a:lnTo>
                  <a:lnTo>
                    <a:pt x="870" y="73"/>
                  </a:lnTo>
                  <a:lnTo>
                    <a:pt x="853" y="65"/>
                  </a:lnTo>
                  <a:lnTo>
                    <a:pt x="835" y="56"/>
                  </a:lnTo>
                  <a:lnTo>
                    <a:pt x="815" y="49"/>
                  </a:lnTo>
                  <a:lnTo>
                    <a:pt x="795" y="42"/>
                  </a:lnTo>
                  <a:lnTo>
                    <a:pt x="774" y="36"/>
                  </a:lnTo>
                  <a:lnTo>
                    <a:pt x="753" y="30"/>
                  </a:lnTo>
                  <a:lnTo>
                    <a:pt x="732" y="24"/>
                  </a:lnTo>
                  <a:lnTo>
                    <a:pt x="709" y="19"/>
                  </a:lnTo>
                  <a:lnTo>
                    <a:pt x="685" y="15"/>
                  </a:lnTo>
                  <a:lnTo>
                    <a:pt x="662" y="10"/>
                  </a:lnTo>
                  <a:lnTo>
                    <a:pt x="637" y="7"/>
                  </a:lnTo>
                  <a:lnTo>
                    <a:pt x="612" y="4"/>
                  </a:lnTo>
                  <a:lnTo>
                    <a:pt x="587" y="2"/>
                  </a:lnTo>
                  <a:lnTo>
                    <a:pt x="561" y="1"/>
                  </a:lnTo>
                  <a:lnTo>
                    <a:pt x="535" y="0"/>
                  </a:lnTo>
                  <a:lnTo>
                    <a:pt x="508" y="0"/>
                  </a:lnTo>
                  <a:lnTo>
                    <a:pt x="508" y="0"/>
                  </a:lnTo>
                  <a:close/>
                  <a:moveTo>
                    <a:pt x="63" y="254"/>
                  </a:moveTo>
                  <a:lnTo>
                    <a:pt x="63" y="254"/>
                  </a:lnTo>
                  <a:lnTo>
                    <a:pt x="64" y="241"/>
                  </a:lnTo>
                  <a:lnTo>
                    <a:pt x="68" y="228"/>
                  </a:lnTo>
                  <a:lnTo>
                    <a:pt x="74" y="216"/>
                  </a:lnTo>
                  <a:lnTo>
                    <a:pt x="81" y="203"/>
                  </a:lnTo>
                  <a:lnTo>
                    <a:pt x="91" y="191"/>
                  </a:lnTo>
                  <a:lnTo>
                    <a:pt x="104" y="179"/>
                  </a:lnTo>
                  <a:lnTo>
                    <a:pt x="118" y="167"/>
                  </a:lnTo>
                  <a:lnTo>
                    <a:pt x="133" y="155"/>
                  </a:lnTo>
                  <a:lnTo>
                    <a:pt x="151" y="143"/>
                  </a:lnTo>
                  <a:lnTo>
                    <a:pt x="170" y="133"/>
                  </a:lnTo>
                  <a:lnTo>
                    <a:pt x="192" y="123"/>
                  </a:lnTo>
                  <a:lnTo>
                    <a:pt x="214" y="113"/>
                  </a:lnTo>
                  <a:lnTo>
                    <a:pt x="239" y="104"/>
                  </a:lnTo>
                  <a:lnTo>
                    <a:pt x="265" y="96"/>
                  </a:lnTo>
                  <a:lnTo>
                    <a:pt x="293" y="89"/>
                  </a:lnTo>
                  <a:lnTo>
                    <a:pt x="322" y="81"/>
                  </a:lnTo>
                  <a:lnTo>
                    <a:pt x="322" y="81"/>
                  </a:lnTo>
                  <a:lnTo>
                    <a:pt x="307" y="99"/>
                  </a:lnTo>
                  <a:lnTo>
                    <a:pt x="294" y="119"/>
                  </a:lnTo>
                  <a:lnTo>
                    <a:pt x="282" y="138"/>
                  </a:lnTo>
                  <a:lnTo>
                    <a:pt x="272" y="159"/>
                  </a:lnTo>
                  <a:lnTo>
                    <a:pt x="265" y="182"/>
                  </a:lnTo>
                  <a:lnTo>
                    <a:pt x="258" y="206"/>
                  </a:lnTo>
                  <a:lnTo>
                    <a:pt x="255" y="229"/>
                  </a:lnTo>
                  <a:lnTo>
                    <a:pt x="254" y="254"/>
                  </a:lnTo>
                  <a:lnTo>
                    <a:pt x="254" y="254"/>
                  </a:lnTo>
                  <a:lnTo>
                    <a:pt x="255" y="279"/>
                  </a:lnTo>
                  <a:lnTo>
                    <a:pt x="258" y="302"/>
                  </a:lnTo>
                  <a:lnTo>
                    <a:pt x="265" y="326"/>
                  </a:lnTo>
                  <a:lnTo>
                    <a:pt x="272" y="348"/>
                  </a:lnTo>
                  <a:lnTo>
                    <a:pt x="282" y="369"/>
                  </a:lnTo>
                  <a:lnTo>
                    <a:pt x="294" y="389"/>
                  </a:lnTo>
                  <a:lnTo>
                    <a:pt x="307" y="408"/>
                  </a:lnTo>
                  <a:lnTo>
                    <a:pt x="322" y="426"/>
                  </a:lnTo>
                  <a:lnTo>
                    <a:pt x="322" y="426"/>
                  </a:lnTo>
                  <a:lnTo>
                    <a:pt x="293" y="419"/>
                  </a:lnTo>
                  <a:lnTo>
                    <a:pt x="265" y="412"/>
                  </a:lnTo>
                  <a:lnTo>
                    <a:pt x="239" y="403"/>
                  </a:lnTo>
                  <a:lnTo>
                    <a:pt x="214" y="394"/>
                  </a:lnTo>
                  <a:lnTo>
                    <a:pt x="192" y="385"/>
                  </a:lnTo>
                  <a:lnTo>
                    <a:pt x="170" y="374"/>
                  </a:lnTo>
                  <a:lnTo>
                    <a:pt x="151" y="363"/>
                  </a:lnTo>
                  <a:lnTo>
                    <a:pt x="133" y="353"/>
                  </a:lnTo>
                  <a:lnTo>
                    <a:pt x="118" y="341"/>
                  </a:lnTo>
                  <a:lnTo>
                    <a:pt x="104" y="329"/>
                  </a:lnTo>
                  <a:lnTo>
                    <a:pt x="91" y="316"/>
                  </a:lnTo>
                  <a:lnTo>
                    <a:pt x="81" y="304"/>
                  </a:lnTo>
                  <a:lnTo>
                    <a:pt x="74" y="291"/>
                  </a:lnTo>
                  <a:lnTo>
                    <a:pt x="68" y="279"/>
                  </a:lnTo>
                  <a:lnTo>
                    <a:pt x="64" y="267"/>
                  </a:lnTo>
                  <a:lnTo>
                    <a:pt x="63" y="254"/>
                  </a:lnTo>
                  <a:lnTo>
                    <a:pt x="63" y="254"/>
                  </a:lnTo>
                  <a:close/>
                  <a:moveTo>
                    <a:pt x="508" y="445"/>
                  </a:moveTo>
                  <a:lnTo>
                    <a:pt x="508" y="445"/>
                  </a:lnTo>
                  <a:lnTo>
                    <a:pt x="489" y="444"/>
                  </a:lnTo>
                  <a:lnTo>
                    <a:pt x="470" y="441"/>
                  </a:lnTo>
                  <a:lnTo>
                    <a:pt x="452" y="436"/>
                  </a:lnTo>
                  <a:lnTo>
                    <a:pt x="434" y="430"/>
                  </a:lnTo>
                  <a:lnTo>
                    <a:pt x="418" y="421"/>
                  </a:lnTo>
                  <a:lnTo>
                    <a:pt x="402" y="412"/>
                  </a:lnTo>
                  <a:lnTo>
                    <a:pt x="387" y="401"/>
                  </a:lnTo>
                  <a:lnTo>
                    <a:pt x="374" y="389"/>
                  </a:lnTo>
                  <a:lnTo>
                    <a:pt x="361" y="375"/>
                  </a:lnTo>
                  <a:lnTo>
                    <a:pt x="351" y="360"/>
                  </a:lnTo>
                  <a:lnTo>
                    <a:pt x="341" y="345"/>
                  </a:lnTo>
                  <a:lnTo>
                    <a:pt x="332" y="328"/>
                  </a:lnTo>
                  <a:lnTo>
                    <a:pt x="326" y="311"/>
                  </a:lnTo>
                  <a:lnTo>
                    <a:pt x="322" y="292"/>
                  </a:lnTo>
                  <a:lnTo>
                    <a:pt x="318" y="273"/>
                  </a:lnTo>
                  <a:lnTo>
                    <a:pt x="317" y="254"/>
                  </a:lnTo>
                  <a:lnTo>
                    <a:pt x="317" y="254"/>
                  </a:lnTo>
                  <a:lnTo>
                    <a:pt x="318" y="235"/>
                  </a:lnTo>
                  <a:lnTo>
                    <a:pt x="322" y="215"/>
                  </a:lnTo>
                  <a:lnTo>
                    <a:pt x="326" y="197"/>
                  </a:lnTo>
                  <a:lnTo>
                    <a:pt x="332" y="180"/>
                  </a:lnTo>
                  <a:lnTo>
                    <a:pt x="341" y="163"/>
                  </a:lnTo>
                  <a:lnTo>
                    <a:pt x="351" y="148"/>
                  </a:lnTo>
                  <a:lnTo>
                    <a:pt x="361" y="133"/>
                  </a:lnTo>
                  <a:lnTo>
                    <a:pt x="374" y="119"/>
                  </a:lnTo>
                  <a:lnTo>
                    <a:pt x="387" y="107"/>
                  </a:lnTo>
                  <a:lnTo>
                    <a:pt x="402" y="95"/>
                  </a:lnTo>
                  <a:lnTo>
                    <a:pt x="418" y="86"/>
                  </a:lnTo>
                  <a:lnTo>
                    <a:pt x="434" y="78"/>
                  </a:lnTo>
                  <a:lnTo>
                    <a:pt x="452" y="71"/>
                  </a:lnTo>
                  <a:lnTo>
                    <a:pt x="470" y="67"/>
                  </a:lnTo>
                  <a:lnTo>
                    <a:pt x="489" y="64"/>
                  </a:lnTo>
                  <a:lnTo>
                    <a:pt x="508" y="63"/>
                  </a:lnTo>
                  <a:lnTo>
                    <a:pt x="508" y="63"/>
                  </a:lnTo>
                  <a:lnTo>
                    <a:pt x="528" y="64"/>
                  </a:lnTo>
                  <a:lnTo>
                    <a:pt x="547" y="67"/>
                  </a:lnTo>
                  <a:lnTo>
                    <a:pt x="565" y="71"/>
                  </a:lnTo>
                  <a:lnTo>
                    <a:pt x="582" y="78"/>
                  </a:lnTo>
                  <a:lnTo>
                    <a:pt x="600" y="86"/>
                  </a:lnTo>
                  <a:lnTo>
                    <a:pt x="616" y="95"/>
                  </a:lnTo>
                  <a:lnTo>
                    <a:pt x="630" y="107"/>
                  </a:lnTo>
                  <a:lnTo>
                    <a:pt x="644" y="119"/>
                  </a:lnTo>
                  <a:lnTo>
                    <a:pt x="655" y="133"/>
                  </a:lnTo>
                  <a:lnTo>
                    <a:pt x="667" y="148"/>
                  </a:lnTo>
                  <a:lnTo>
                    <a:pt x="677" y="163"/>
                  </a:lnTo>
                  <a:lnTo>
                    <a:pt x="684" y="180"/>
                  </a:lnTo>
                  <a:lnTo>
                    <a:pt x="691" y="197"/>
                  </a:lnTo>
                  <a:lnTo>
                    <a:pt x="695" y="215"/>
                  </a:lnTo>
                  <a:lnTo>
                    <a:pt x="698" y="235"/>
                  </a:lnTo>
                  <a:lnTo>
                    <a:pt x="699" y="254"/>
                  </a:lnTo>
                  <a:lnTo>
                    <a:pt x="699" y="254"/>
                  </a:lnTo>
                  <a:lnTo>
                    <a:pt x="698" y="273"/>
                  </a:lnTo>
                  <a:lnTo>
                    <a:pt x="695" y="292"/>
                  </a:lnTo>
                  <a:lnTo>
                    <a:pt x="691" y="311"/>
                  </a:lnTo>
                  <a:lnTo>
                    <a:pt x="684" y="328"/>
                  </a:lnTo>
                  <a:lnTo>
                    <a:pt x="677" y="345"/>
                  </a:lnTo>
                  <a:lnTo>
                    <a:pt x="667" y="360"/>
                  </a:lnTo>
                  <a:lnTo>
                    <a:pt x="655" y="375"/>
                  </a:lnTo>
                  <a:lnTo>
                    <a:pt x="644" y="389"/>
                  </a:lnTo>
                  <a:lnTo>
                    <a:pt x="630" y="401"/>
                  </a:lnTo>
                  <a:lnTo>
                    <a:pt x="616" y="412"/>
                  </a:lnTo>
                  <a:lnTo>
                    <a:pt x="600" y="421"/>
                  </a:lnTo>
                  <a:lnTo>
                    <a:pt x="582" y="430"/>
                  </a:lnTo>
                  <a:lnTo>
                    <a:pt x="565" y="436"/>
                  </a:lnTo>
                  <a:lnTo>
                    <a:pt x="547" y="441"/>
                  </a:lnTo>
                  <a:lnTo>
                    <a:pt x="528" y="444"/>
                  </a:lnTo>
                  <a:lnTo>
                    <a:pt x="508" y="445"/>
                  </a:lnTo>
                  <a:lnTo>
                    <a:pt x="508" y="445"/>
                  </a:lnTo>
                  <a:close/>
                  <a:moveTo>
                    <a:pt x="695" y="426"/>
                  </a:moveTo>
                  <a:lnTo>
                    <a:pt x="695" y="426"/>
                  </a:lnTo>
                  <a:lnTo>
                    <a:pt x="710" y="408"/>
                  </a:lnTo>
                  <a:lnTo>
                    <a:pt x="724" y="389"/>
                  </a:lnTo>
                  <a:lnTo>
                    <a:pt x="735" y="369"/>
                  </a:lnTo>
                  <a:lnTo>
                    <a:pt x="744" y="348"/>
                  </a:lnTo>
                  <a:lnTo>
                    <a:pt x="753" y="326"/>
                  </a:lnTo>
                  <a:lnTo>
                    <a:pt x="758" y="302"/>
                  </a:lnTo>
                  <a:lnTo>
                    <a:pt x="762" y="279"/>
                  </a:lnTo>
                  <a:lnTo>
                    <a:pt x="763" y="254"/>
                  </a:lnTo>
                  <a:lnTo>
                    <a:pt x="763" y="254"/>
                  </a:lnTo>
                  <a:lnTo>
                    <a:pt x="762" y="229"/>
                  </a:lnTo>
                  <a:lnTo>
                    <a:pt x="758" y="206"/>
                  </a:lnTo>
                  <a:lnTo>
                    <a:pt x="753" y="182"/>
                  </a:lnTo>
                  <a:lnTo>
                    <a:pt x="744" y="159"/>
                  </a:lnTo>
                  <a:lnTo>
                    <a:pt x="735" y="138"/>
                  </a:lnTo>
                  <a:lnTo>
                    <a:pt x="724" y="119"/>
                  </a:lnTo>
                  <a:lnTo>
                    <a:pt x="710" y="99"/>
                  </a:lnTo>
                  <a:lnTo>
                    <a:pt x="695" y="81"/>
                  </a:lnTo>
                  <a:lnTo>
                    <a:pt x="695" y="81"/>
                  </a:lnTo>
                  <a:lnTo>
                    <a:pt x="724" y="89"/>
                  </a:lnTo>
                  <a:lnTo>
                    <a:pt x="752" y="96"/>
                  </a:lnTo>
                  <a:lnTo>
                    <a:pt x="778" y="104"/>
                  </a:lnTo>
                  <a:lnTo>
                    <a:pt x="802" y="113"/>
                  </a:lnTo>
                  <a:lnTo>
                    <a:pt x="826" y="123"/>
                  </a:lnTo>
                  <a:lnTo>
                    <a:pt x="846" y="133"/>
                  </a:lnTo>
                  <a:lnTo>
                    <a:pt x="867" y="143"/>
                  </a:lnTo>
                  <a:lnTo>
                    <a:pt x="884" y="155"/>
                  </a:lnTo>
                  <a:lnTo>
                    <a:pt x="900" y="167"/>
                  </a:lnTo>
                  <a:lnTo>
                    <a:pt x="914" y="179"/>
                  </a:lnTo>
                  <a:lnTo>
                    <a:pt x="926" y="191"/>
                  </a:lnTo>
                  <a:lnTo>
                    <a:pt x="935" y="203"/>
                  </a:lnTo>
                  <a:lnTo>
                    <a:pt x="944" y="216"/>
                  </a:lnTo>
                  <a:lnTo>
                    <a:pt x="949" y="228"/>
                  </a:lnTo>
                  <a:lnTo>
                    <a:pt x="953" y="241"/>
                  </a:lnTo>
                  <a:lnTo>
                    <a:pt x="954" y="254"/>
                  </a:lnTo>
                  <a:lnTo>
                    <a:pt x="954" y="254"/>
                  </a:lnTo>
                  <a:lnTo>
                    <a:pt x="953" y="267"/>
                  </a:lnTo>
                  <a:lnTo>
                    <a:pt x="949" y="279"/>
                  </a:lnTo>
                  <a:lnTo>
                    <a:pt x="944" y="291"/>
                  </a:lnTo>
                  <a:lnTo>
                    <a:pt x="935" y="304"/>
                  </a:lnTo>
                  <a:lnTo>
                    <a:pt x="926" y="316"/>
                  </a:lnTo>
                  <a:lnTo>
                    <a:pt x="914" y="329"/>
                  </a:lnTo>
                  <a:lnTo>
                    <a:pt x="900" y="341"/>
                  </a:lnTo>
                  <a:lnTo>
                    <a:pt x="884" y="353"/>
                  </a:lnTo>
                  <a:lnTo>
                    <a:pt x="867" y="363"/>
                  </a:lnTo>
                  <a:lnTo>
                    <a:pt x="846" y="374"/>
                  </a:lnTo>
                  <a:lnTo>
                    <a:pt x="826" y="385"/>
                  </a:lnTo>
                  <a:lnTo>
                    <a:pt x="802" y="394"/>
                  </a:lnTo>
                  <a:lnTo>
                    <a:pt x="778" y="403"/>
                  </a:lnTo>
                  <a:lnTo>
                    <a:pt x="752" y="412"/>
                  </a:lnTo>
                  <a:lnTo>
                    <a:pt x="724" y="419"/>
                  </a:lnTo>
                  <a:lnTo>
                    <a:pt x="695" y="426"/>
                  </a:lnTo>
                  <a:lnTo>
                    <a:pt x="695" y="426"/>
                  </a:lnTo>
                  <a:close/>
                  <a:moveTo>
                    <a:pt x="508" y="158"/>
                  </a:moveTo>
                  <a:lnTo>
                    <a:pt x="508" y="158"/>
                  </a:lnTo>
                  <a:lnTo>
                    <a:pt x="499" y="158"/>
                  </a:lnTo>
                  <a:lnTo>
                    <a:pt x="489" y="160"/>
                  </a:lnTo>
                  <a:lnTo>
                    <a:pt x="480" y="163"/>
                  </a:lnTo>
                  <a:lnTo>
                    <a:pt x="472" y="166"/>
                  </a:lnTo>
                  <a:lnTo>
                    <a:pt x="463" y="170"/>
                  </a:lnTo>
                  <a:lnTo>
                    <a:pt x="456" y="174"/>
                  </a:lnTo>
                  <a:lnTo>
                    <a:pt x="448" y="180"/>
                  </a:lnTo>
                  <a:lnTo>
                    <a:pt x="441" y="186"/>
                  </a:lnTo>
                  <a:lnTo>
                    <a:pt x="435" y="193"/>
                  </a:lnTo>
                  <a:lnTo>
                    <a:pt x="430" y="200"/>
                  </a:lnTo>
                  <a:lnTo>
                    <a:pt x="425" y="209"/>
                  </a:lnTo>
                  <a:lnTo>
                    <a:pt x="420" y="216"/>
                  </a:lnTo>
                  <a:lnTo>
                    <a:pt x="417" y="225"/>
                  </a:lnTo>
                  <a:lnTo>
                    <a:pt x="415" y="235"/>
                  </a:lnTo>
                  <a:lnTo>
                    <a:pt x="414" y="244"/>
                  </a:lnTo>
                  <a:lnTo>
                    <a:pt x="413" y="254"/>
                  </a:lnTo>
                  <a:lnTo>
                    <a:pt x="413" y="254"/>
                  </a:lnTo>
                  <a:lnTo>
                    <a:pt x="414" y="263"/>
                  </a:lnTo>
                  <a:lnTo>
                    <a:pt x="415" y="273"/>
                  </a:lnTo>
                  <a:lnTo>
                    <a:pt x="417" y="282"/>
                  </a:lnTo>
                  <a:lnTo>
                    <a:pt x="420" y="290"/>
                  </a:lnTo>
                  <a:lnTo>
                    <a:pt x="425" y="299"/>
                  </a:lnTo>
                  <a:lnTo>
                    <a:pt x="430" y="307"/>
                  </a:lnTo>
                  <a:lnTo>
                    <a:pt x="435" y="314"/>
                  </a:lnTo>
                  <a:lnTo>
                    <a:pt x="441" y="321"/>
                  </a:lnTo>
                  <a:lnTo>
                    <a:pt x="448" y="327"/>
                  </a:lnTo>
                  <a:lnTo>
                    <a:pt x="456" y="333"/>
                  </a:lnTo>
                  <a:lnTo>
                    <a:pt x="463" y="338"/>
                  </a:lnTo>
                  <a:lnTo>
                    <a:pt x="472" y="342"/>
                  </a:lnTo>
                  <a:lnTo>
                    <a:pt x="480" y="345"/>
                  </a:lnTo>
                  <a:lnTo>
                    <a:pt x="489" y="347"/>
                  </a:lnTo>
                  <a:lnTo>
                    <a:pt x="499" y="348"/>
                  </a:lnTo>
                  <a:lnTo>
                    <a:pt x="508" y="349"/>
                  </a:lnTo>
                  <a:lnTo>
                    <a:pt x="508" y="349"/>
                  </a:lnTo>
                  <a:lnTo>
                    <a:pt x="518" y="348"/>
                  </a:lnTo>
                  <a:lnTo>
                    <a:pt x="528" y="347"/>
                  </a:lnTo>
                  <a:lnTo>
                    <a:pt x="537" y="345"/>
                  </a:lnTo>
                  <a:lnTo>
                    <a:pt x="546" y="342"/>
                  </a:lnTo>
                  <a:lnTo>
                    <a:pt x="555" y="338"/>
                  </a:lnTo>
                  <a:lnTo>
                    <a:pt x="562" y="333"/>
                  </a:lnTo>
                  <a:lnTo>
                    <a:pt x="570" y="327"/>
                  </a:lnTo>
                  <a:lnTo>
                    <a:pt x="576" y="321"/>
                  </a:lnTo>
                  <a:lnTo>
                    <a:pt x="582" y="314"/>
                  </a:lnTo>
                  <a:lnTo>
                    <a:pt x="588" y="307"/>
                  </a:lnTo>
                  <a:lnTo>
                    <a:pt x="592" y="299"/>
                  </a:lnTo>
                  <a:lnTo>
                    <a:pt x="596" y="290"/>
                  </a:lnTo>
                  <a:lnTo>
                    <a:pt x="600" y="282"/>
                  </a:lnTo>
                  <a:lnTo>
                    <a:pt x="602" y="273"/>
                  </a:lnTo>
                  <a:lnTo>
                    <a:pt x="604" y="263"/>
                  </a:lnTo>
                  <a:lnTo>
                    <a:pt x="604" y="254"/>
                  </a:lnTo>
                  <a:lnTo>
                    <a:pt x="604" y="254"/>
                  </a:lnTo>
                  <a:lnTo>
                    <a:pt x="604" y="244"/>
                  </a:lnTo>
                  <a:lnTo>
                    <a:pt x="602" y="235"/>
                  </a:lnTo>
                  <a:lnTo>
                    <a:pt x="600" y="225"/>
                  </a:lnTo>
                  <a:lnTo>
                    <a:pt x="596" y="216"/>
                  </a:lnTo>
                  <a:lnTo>
                    <a:pt x="592" y="209"/>
                  </a:lnTo>
                  <a:lnTo>
                    <a:pt x="588" y="200"/>
                  </a:lnTo>
                  <a:lnTo>
                    <a:pt x="582" y="193"/>
                  </a:lnTo>
                  <a:lnTo>
                    <a:pt x="576" y="186"/>
                  </a:lnTo>
                  <a:lnTo>
                    <a:pt x="570" y="180"/>
                  </a:lnTo>
                  <a:lnTo>
                    <a:pt x="562" y="174"/>
                  </a:lnTo>
                  <a:lnTo>
                    <a:pt x="555" y="170"/>
                  </a:lnTo>
                  <a:lnTo>
                    <a:pt x="546" y="166"/>
                  </a:lnTo>
                  <a:lnTo>
                    <a:pt x="537" y="163"/>
                  </a:lnTo>
                  <a:lnTo>
                    <a:pt x="528" y="160"/>
                  </a:lnTo>
                  <a:lnTo>
                    <a:pt x="518" y="158"/>
                  </a:lnTo>
                  <a:lnTo>
                    <a:pt x="508" y="158"/>
                  </a:lnTo>
                  <a:lnTo>
                    <a:pt x="508" y="158"/>
                  </a:lnTo>
                  <a:close/>
                  <a:moveTo>
                    <a:pt x="508" y="286"/>
                  </a:moveTo>
                  <a:lnTo>
                    <a:pt x="508" y="286"/>
                  </a:lnTo>
                  <a:lnTo>
                    <a:pt x="502" y="285"/>
                  </a:lnTo>
                  <a:lnTo>
                    <a:pt x="497" y="283"/>
                  </a:lnTo>
                  <a:lnTo>
                    <a:pt x="491" y="280"/>
                  </a:lnTo>
                  <a:lnTo>
                    <a:pt x="486" y="276"/>
                  </a:lnTo>
                  <a:lnTo>
                    <a:pt x="483" y="271"/>
                  </a:lnTo>
                  <a:lnTo>
                    <a:pt x="479" y="266"/>
                  </a:lnTo>
                  <a:lnTo>
                    <a:pt x="477" y="260"/>
                  </a:lnTo>
                  <a:lnTo>
                    <a:pt x="477" y="254"/>
                  </a:lnTo>
                  <a:lnTo>
                    <a:pt x="477" y="254"/>
                  </a:lnTo>
                  <a:lnTo>
                    <a:pt x="477" y="247"/>
                  </a:lnTo>
                  <a:lnTo>
                    <a:pt x="479" y="241"/>
                  </a:lnTo>
                  <a:lnTo>
                    <a:pt x="483" y="236"/>
                  </a:lnTo>
                  <a:lnTo>
                    <a:pt x="486" y="231"/>
                  </a:lnTo>
                  <a:lnTo>
                    <a:pt x="491" y="227"/>
                  </a:lnTo>
                  <a:lnTo>
                    <a:pt x="497" y="225"/>
                  </a:lnTo>
                  <a:lnTo>
                    <a:pt x="502" y="223"/>
                  </a:lnTo>
                  <a:lnTo>
                    <a:pt x="508" y="222"/>
                  </a:lnTo>
                  <a:lnTo>
                    <a:pt x="508" y="222"/>
                  </a:lnTo>
                  <a:lnTo>
                    <a:pt x="515" y="223"/>
                  </a:lnTo>
                  <a:lnTo>
                    <a:pt x="521" y="225"/>
                  </a:lnTo>
                  <a:lnTo>
                    <a:pt x="527" y="227"/>
                  </a:lnTo>
                  <a:lnTo>
                    <a:pt x="531" y="231"/>
                  </a:lnTo>
                  <a:lnTo>
                    <a:pt x="535" y="236"/>
                  </a:lnTo>
                  <a:lnTo>
                    <a:pt x="538" y="241"/>
                  </a:lnTo>
                  <a:lnTo>
                    <a:pt x="540" y="247"/>
                  </a:lnTo>
                  <a:lnTo>
                    <a:pt x="541" y="254"/>
                  </a:lnTo>
                  <a:lnTo>
                    <a:pt x="541" y="254"/>
                  </a:lnTo>
                  <a:lnTo>
                    <a:pt x="540" y="260"/>
                  </a:lnTo>
                  <a:lnTo>
                    <a:pt x="538" y="266"/>
                  </a:lnTo>
                  <a:lnTo>
                    <a:pt x="535" y="271"/>
                  </a:lnTo>
                  <a:lnTo>
                    <a:pt x="531" y="276"/>
                  </a:lnTo>
                  <a:lnTo>
                    <a:pt x="527" y="280"/>
                  </a:lnTo>
                  <a:lnTo>
                    <a:pt x="521" y="283"/>
                  </a:lnTo>
                  <a:lnTo>
                    <a:pt x="515" y="285"/>
                  </a:lnTo>
                  <a:lnTo>
                    <a:pt x="508" y="286"/>
                  </a:lnTo>
                  <a:lnTo>
                    <a:pt x="508" y="2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7" name="Freeform 87"/>
            <p:cNvSpPr>
              <a:spLocks noEditPoints="1"/>
            </p:cNvSpPr>
            <p:nvPr/>
          </p:nvSpPr>
          <p:spPr bwMode="auto">
            <a:xfrm>
              <a:off x="3649361" y="4182382"/>
              <a:ext cx="322263" cy="323850"/>
            </a:xfrm>
            <a:custGeom>
              <a:avLst/>
              <a:gdLst>
                <a:gd name="T0" fmla="*/ 629 w 1017"/>
                <a:gd name="T1" fmla="*/ 14 h 1017"/>
                <a:gd name="T2" fmla="*/ 413 w 1017"/>
                <a:gd name="T3" fmla="*/ 0 h 1017"/>
                <a:gd name="T4" fmla="*/ 386 w 1017"/>
                <a:gd name="T5" fmla="*/ 14 h 1017"/>
                <a:gd name="T6" fmla="*/ 84 w 1017"/>
                <a:gd name="T7" fmla="*/ 32 h 1017"/>
                <a:gd name="T8" fmla="*/ 34 w 1017"/>
                <a:gd name="T9" fmla="*/ 54 h 1017"/>
                <a:gd name="T10" fmla="*/ 4 w 1017"/>
                <a:gd name="T11" fmla="*/ 99 h 1017"/>
                <a:gd name="T12" fmla="*/ 0 w 1017"/>
                <a:gd name="T13" fmla="*/ 197 h 1017"/>
                <a:gd name="T14" fmla="*/ 24 w 1017"/>
                <a:gd name="T15" fmla="*/ 222 h 1017"/>
                <a:gd name="T16" fmla="*/ 128 w 1017"/>
                <a:gd name="T17" fmla="*/ 941 h 1017"/>
                <a:gd name="T18" fmla="*/ 154 w 1017"/>
                <a:gd name="T19" fmla="*/ 990 h 1017"/>
                <a:gd name="T20" fmla="*/ 202 w 1017"/>
                <a:gd name="T21" fmla="*/ 1015 h 1017"/>
                <a:gd name="T22" fmla="*/ 814 w 1017"/>
                <a:gd name="T23" fmla="*/ 1015 h 1017"/>
                <a:gd name="T24" fmla="*/ 862 w 1017"/>
                <a:gd name="T25" fmla="*/ 990 h 1017"/>
                <a:gd name="T26" fmla="*/ 888 w 1017"/>
                <a:gd name="T27" fmla="*/ 941 h 1017"/>
                <a:gd name="T28" fmla="*/ 991 w 1017"/>
                <a:gd name="T29" fmla="*/ 222 h 1017"/>
                <a:gd name="T30" fmla="*/ 1017 w 1017"/>
                <a:gd name="T31" fmla="*/ 197 h 1017"/>
                <a:gd name="T32" fmla="*/ 1013 w 1017"/>
                <a:gd name="T33" fmla="*/ 99 h 1017"/>
                <a:gd name="T34" fmla="*/ 982 w 1017"/>
                <a:gd name="T35" fmla="*/ 54 h 1017"/>
                <a:gd name="T36" fmla="*/ 931 w 1017"/>
                <a:gd name="T37" fmla="*/ 32 h 1017"/>
                <a:gd name="T38" fmla="*/ 824 w 1017"/>
                <a:gd name="T39" fmla="*/ 935 h 1017"/>
                <a:gd name="T40" fmla="*/ 795 w 1017"/>
                <a:gd name="T41" fmla="*/ 954 h 1017"/>
                <a:gd name="T42" fmla="*/ 199 w 1017"/>
                <a:gd name="T43" fmla="*/ 944 h 1017"/>
                <a:gd name="T44" fmla="*/ 826 w 1017"/>
                <a:gd name="T45" fmla="*/ 222 h 1017"/>
                <a:gd name="T46" fmla="*/ 63 w 1017"/>
                <a:gd name="T47" fmla="*/ 120 h 1017"/>
                <a:gd name="T48" fmla="*/ 89 w 1017"/>
                <a:gd name="T49" fmla="*/ 96 h 1017"/>
                <a:gd name="T50" fmla="*/ 940 w 1017"/>
                <a:gd name="T51" fmla="*/ 101 h 1017"/>
                <a:gd name="T52" fmla="*/ 953 w 1017"/>
                <a:gd name="T53" fmla="*/ 159 h 1017"/>
                <a:gd name="T54" fmla="*/ 340 w 1017"/>
                <a:gd name="T55" fmla="*/ 881 h 1017"/>
                <a:gd name="T56" fmla="*/ 349 w 1017"/>
                <a:gd name="T57" fmla="*/ 381 h 1017"/>
                <a:gd name="T58" fmla="*/ 330 w 1017"/>
                <a:gd name="T59" fmla="*/ 352 h 1017"/>
                <a:gd name="T60" fmla="*/ 299 w 1017"/>
                <a:gd name="T61" fmla="*/ 355 h 1017"/>
                <a:gd name="T62" fmla="*/ 285 w 1017"/>
                <a:gd name="T63" fmla="*/ 859 h 1017"/>
                <a:gd name="T64" fmla="*/ 299 w 1017"/>
                <a:gd name="T65" fmla="*/ 885 h 1017"/>
                <a:gd name="T66" fmla="*/ 445 w 1017"/>
                <a:gd name="T67" fmla="*/ 891 h 1017"/>
                <a:gd name="T68" fmla="*/ 474 w 1017"/>
                <a:gd name="T69" fmla="*/ 870 h 1017"/>
                <a:gd name="T70" fmla="*/ 474 w 1017"/>
                <a:gd name="T71" fmla="*/ 369 h 1017"/>
                <a:gd name="T72" fmla="*/ 445 w 1017"/>
                <a:gd name="T73" fmla="*/ 350 h 1017"/>
                <a:gd name="T74" fmla="*/ 418 w 1017"/>
                <a:gd name="T75" fmla="*/ 364 h 1017"/>
                <a:gd name="T76" fmla="*/ 414 w 1017"/>
                <a:gd name="T77" fmla="*/ 865 h 1017"/>
                <a:gd name="T78" fmla="*/ 438 w 1017"/>
                <a:gd name="T79" fmla="*/ 890 h 1017"/>
                <a:gd name="T80" fmla="*/ 584 w 1017"/>
                <a:gd name="T81" fmla="*/ 888 h 1017"/>
                <a:gd name="T82" fmla="*/ 604 w 1017"/>
                <a:gd name="T83" fmla="*/ 859 h 1017"/>
                <a:gd name="T84" fmla="*/ 594 w 1017"/>
                <a:gd name="T85" fmla="*/ 359 h 1017"/>
                <a:gd name="T86" fmla="*/ 565 w 1017"/>
                <a:gd name="T87" fmla="*/ 350 h 1017"/>
                <a:gd name="T88" fmla="*/ 540 w 1017"/>
                <a:gd name="T89" fmla="*/ 375 h 1017"/>
                <a:gd name="T90" fmla="*/ 546 w 1017"/>
                <a:gd name="T91" fmla="*/ 877 h 1017"/>
                <a:gd name="T92" fmla="*/ 572 w 1017"/>
                <a:gd name="T93" fmla="*/ 891 h 1017"/>
                <a:gd name="T94" fmla="*/ 722 w 1017"/>
                <a:gd name="T95" fmla="*/ 881 h 1017"/>
                <a:gd name="T96" fmla="*/ 730 w 1017"/>
                <a:gd name="T97" fmla="*/ 381 h 1017"/>
                <a:gd name="T98" fmla="*/ 711 w 1017"/>
                <a:gd name="T99" fmla="*/ 352 h 1017"/>
                <a:gd name="T100" fmla="*/ 681 w 1017"/>
                <a:gd name="T101" fmla="*/ 355 h 1017"/>
                <a:gd name="T102" fmla="*/ 667 w 1017"/>
                <a:gd name="T103" fmla="*/ 859 h 1017"/>
                <a:gd name="T104" fmla="*/ 681 w 1017"/>
                <a:gd name="T105"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7" h="1017">
                  <a:moveTo>
                    <a:pt x="921" y="31"/>
                  </a:moveTo>
                  <a:lnTo>
                    <a:pt x="635" y="31"/>
                  </a:lnTo>
                  <a:lnTo>
                    <a:pt x="635" y="31"/>
                  </a:lnTo>
                  <a:lnTo>
                    <a:pt x="635" y="25"/>
                  </a:lnTo>
                  <a:lnTo>
                    <a:pt x="633" y="20"/>
                  </a:lnTo>
                  <a:lnTo>
                    <a:pt x="629" y="14"/>
                  </a:lnTo>
                  <a:lnTo>
                    <a:pt x="626" y="9"/>
                  </a:lnTo>
                  <a:lnTo>
                    <a:pt x="621" y="6"/>
                  </a:lnTo>
                  <a:lnTo>
                    <a:pt x="616" y="2"/>
                  </a:lnTo>
                  <a:lnTo>
                    <a:pt x="610" y="0"/>
                  </a:lnTo>
                  <a:lnTo>
                    <a:pt x="604" y="0"/>
                  </a:lnTo>
                  <a:lnTo>
                    <a:pt x="413" y="0"/>
                  </a:lnTo>
                  <a:lnTo>
                    <a:pt x="413" y="0"/>
                  </a:lnTo>
                  <a:lnTo>
                    <a:pt x="406" y="0"/>
                  </a:lnTo>
                  <a:lnTo>
                    <a:pt x="400" y="2"/>
                  </a:lnTo>
                  <a:lnTo>
                    <a:pt x="394" y="6"/>
                  </a:lnTo>
                  <a:lnTo>
                    <a:pt x="390" y="9"/>
                  </a:lnTo>
                  <a:lnTo>
                    <a:pt x="386" y="14"/>
                  </a:lnTo>
                  <a:lnTo>
                    <a:pt x="384" y="20"/>
                  </a:lnTo>
                  <a:lnTo>
                    <a:pt x="382" y="25"/>
                  </a:lnTo>
                  <a:lnTo>
                    <a:pt x="381" y="31"/>
                  </a:lnTo>
                  <a:lnTo>
                    <a:pt x="95" y="31"/>
                  </a:lnTo>
                  <a:lnTo>
                    <a:pt x="95" y="31"/>
                  </a:lnTo>
                  <a:lnTo>
                    <a:pt x="84" y="32"/>
                  </a:lnTo>
                  <a:lnTo>
                    <a:pt x="76" y="34"/>
                  </a:lnTo>
                  <a:lnTo>
                    <a:pt x="66" y="36"/>
                  </a:lnTo>
                  <a:lnTo>
                    <a:pt x="58" y="39"/>
                  </a:lnTo>
                  <a:lnTo>
                    <a:pt x="49" y="43"/>
                  </a:lnTo>
                  <a:lnTo>
                    <a:pt x="41" y="47"/>
                  </a:lnTo>
                  <a:lnTo>
                    <a:pt x="34" y="54"/>
                  </a:lnTo>
                  <a:lnTo>
                    <a:pt x="28" y="59"/>
                  </a:lnTo>
                  <a:lnTo>
                    <a:pt x="21" y="67"/>
                  </a:lnTo>
                  <a:lnTo>
                    <a:pt x="16" y="73"/>
                  </a:lnTo>
                  <a:lnTo>
                    <a:pt x="10" y="82"/>
                  </a:lnTo>
                  <a:lnTo>
                    <a:pt x="7" y="90"/>
                  </a:lnTo>
                  <a:lnTo>
                    <a:pt x="4" y="99"/>
                  </a:lnTo>
                  <a:lnTo>
                    <a:pt x="1" y="108"/>
                  </a:lnTo>
                  <a:lnTo>
                    <a:pt x="0" y="117"/>
                  </a:lnTo>
                  <a:lnTo>
                    <a:pt x="0" y="127"/>
                  </a:lnTo>
                  <a:lnTo>
                    <a:pt x="0" y="190"/>
                  </a:lnTo>
                  <a:lnTo>
                    <a:pt x="0" y="190"/>
                  </a:lnTo>
                  <a:lnTo>
                    <a:pt x="0" y="197"/>
                  </a:lnTo>
                  <a:lnTo>
                    <a:pt x="2" y="203"/>
                  </a:lnTo>
                  <a:lnTo>
                    <a:pt x="5" y="208"/>
                  </a:lnTo>
                  <a:lnTo>
                    <a:pt x="8" y="213"/>
                  </a:lnTo>
                  <a:lnTo>
                    <a:pt x="14" y="217"/>
                  </a:lnTo>
                  <a:lnTo>
                    <a:pt x="19" y="220"/>
                  </a:lnTo>
                  <a:lnTo>
                    <a:pt x="24" y="222"/>
                  </a:lnTo>
                  <a:lnTo>
                    <a:pt x="31" y="222"/>
                  </a:lnTo>
                  <a:lnTo>
                    <a:pt x="126" y="222"/>
                  </a:lnTo>
                  <a:lnTo>
                    <a:pt x="126" y="922"/>
                  </a:lnTo>
                  <a:lnTo>
                    <a:pt x="126" y="922"/>
                  </a:lnTo>
                  <a:lnTo>
                    <a:pt x="127" y="932"/>
                  </a:lnTo>
                  <a:lnTo>
                    <a:pt x="128" y="941"/>
                  </a:lnTo>
                  <a:lnTo>
                    <a:pt x="131" y="951"/>
                  </a:lnTo>
                  <a:lnTo>
                    <a:pt x="134" y="959"/>
                  </a:lnTo>
                  <a:lnTo>
                    <a:pt x="138" y="968"/>
                  </a:lnTo>
                  <a:lnTo>
                    <a:pt x="142" y="976"/>
                  </a:lnTo>
                  <a:lnTo>
                    <a:pt x="148" y="983"/>
                  </a:lnTo>
                  <a:lnTo>
                    <a:pt x="154" y="990"/>
                  </a:lnTo>
                  <a:lnTo>
                    <a:pt x="162" y="996"/>
                  </a:lnTo>
                  <a:lnTo>
                    <a:pt x="168" y="1001"/>
                  </a:lnTo>
                  <a:lnTo>
                    <a:pt x="177" y="1006"/>
                  </a:lnTo>
                  <a:lnTo>
                    <a:pt x="185" y="1010"/>
                  </a:lnTo>
                  <a:lnTo>
                    <a:pt x="194" y="1013"/>
                  </a:lnTo>
                  <a:lnTo>
                    <a:pt x="202" y="1015"/>
                  </a:lnTo>
                  <a:lnTo>
                    <a:pt x="212" y="1017"/>
                  </a:lnTo>
                  <a:lnTo>
                    <a:pt x="222" y="1017"/>
                  </a:lnTo>
                  <a:lnTo>
                    <a:pt x="795" y="1017"/>
                  </a:lnTo>
                  <a:lnTo>
                    <a:pt x="795" y="1017"/>
                  </a:lnTo>
                  <a:lnTo>
                    <a:pt x="804" y="1017"/>
                  </a:lnTo>
                  <a:lnTo>
                    <a:pt x="814" y="1015"/>
                  </a:lnTo>
                  <a:lnTo>
                    <a:pt x="823" y="1013"/>
                  </a:lnTo>
                  <a:lnTo>
                    <a:pt x="831" y="1010"/>
                  </a:lnTo>
                  <a:lnTo>
                    <a:pt x="840" y="1006"/>
                  </a:lnTo>
                  <a:lnTo>
                    <a:pt x="847" y="1001"/>
                  </a:lnTo>
                  <a:lnTo>
                    <a:pt x="855" y="996"/>
                  </a:lnTo>
                  <a:lnTo>
                    <a:pt x="862" y="990"/>
                  </a:lnTo>
                  <a:lnTo>
                    <a:pt x="868" y="983"/>
                  </a:lnTo>
                  <a:lnTo>
                    <a:pt x="873" y="976"/>
                  </a:lnTo>
                  <a:lnTo>
                    <a:pt x="878" y="968"/>
                  </a:lnTo>
                  <a:lnTo>
                    <a:pt x="883" y="959"/>
                  </a:lnTo>
                  <a:lnTo>
                    <a:pt x="886" y="951"/>
                  </a:lnTo>
                  <a:lnTo>
                    <a:pt x="888" y="941"/>
                  </a:lnTo>
                  <a:lnTo>
                    <a:pt x="889" y="932"/>
                  </a:lnTo>
                  <a:lnTo>
                    <a:pt x="890" y="922"/>
                  </a:lnTo>
                  <a:lnTo>
                    <a:pt x="890" y="222"/>
                  </a:lnTo>
                  <a:lnTo>
                    <a:pt x="986" y="222"/>
                  </a:lnTo>
                  <a:lnTo>
                    <a:pt x="986" y="222"/>
                  </a:lnTo>
                  <a:lnTo>
                    <a:pt x="991" y="222"/>
                  </a:lnTo>
                  <a:lnTo>
                    <a:pt x="997" y="220"/>
                  </a:lnTo>
                  <a:lnTo>
                    <a:pt x="1003" y="217"/>
                  </a:lnTo>
                  <a:lnTo>
                    <a:pt x="1007" y="213"/>
                  </a:lnTo>
                  <a:lnTo>
                    <a:pt x="1011" y="208"/>
                  </a:lnTo>
                  <a:lnTo>
                    <a:pt x="1015" y="203"/>
                  </a:lnTo>
                  <a:lnTo>
                    <a:pt x="1017" y="197"/>
                  </a:lnTo>
                  <a:lnTo>
                    <a:pt x="1017" y="190"/>
                  </a:lnTo>
                  <a:lnTo>
                    <a:pt x="1017" y="127"/>
                  </a:lnTo>
                  <a:lnTo>
                    <a:pt x="1017" y="127"/>
                  </a:lnTo>
                  <a:lnTo>
                    <a:pt x="1017" y="117"/>
                  </a:lnTo>
                  <a:lnTo>
                    <a:pt x="1015" y="108"/>
                  </a:lnTo>
                  <a:lnTo>
                    <a:pt x="1013" y="99"/>
                  </a:lnTo>
                  <a:lnTo>
                    <a:pt x="1009" y="90"/>
                  </a:lnTo>
                  <a:lnTo>
                    <a:pt x="1005" y="82"/>
                  </a:lnTo>
                  <a:lnTo>
                    <a:pt x="1001" y="73"/>
                  </a:lnTo>
                  <a:lnTo>
                    <a:pt x="995" y="67"/>
                  </a:lnTo>
                  <a:lnTo>
                    <a:pt x="989" y="59"/>
                  </a:lnTo>
                  <a:lnTo>
                    <a:pt x="982" y="54"/>
                  </a:lnTo>
                  <a:lnTo>
                    <a:pt x="975" y="47"/>
                  </a:lnTo>
                  <a:lnTo>
                    <a:pt x="967" y="43"/>
                  </a:lnTo>
                  <a:lnTo>
                    <a:pt x="959" y="39"/>
                  </a:lnTo>
                  <a:lnTo>
                    <a:pt x="950" y="36"/>
                  </a:lnTo>
                  <a:lnTo>
                    <a:pt x="941" y="34"/>
                  </a:lnTo>
                  <a:lnTo>
                    <a:pt x="931" y="32"/>
                  </a:lnTo>
                  <a:lnTo>
                    <a:pt x="921" y="31"/>
                  </a:lnTo>
                  <a:lnTo>
                    <a:pt x="921" y="31"/>
                  </a:lnTo>
                  <a:close/>
                  <a:moveTo>
                    <a:pt x="826" y="922"/>
                  </a:moveTo>
                  <a:lnTo>
                    <a:pt x="826" y="922"/>
                  </a:lnTo>
                  <a:lnTo>
                    <a:pt x="826" y="928"/>
                  </a:lnTo>
                  <a:lnTo>
                    <a:pt x="824" y="935"/>
                  </a:lnTo>
                  <a:lnTo>
                    <a:pt x="820" y="940"/>
                  </a:lnTo>
                  <a:lnTo>
                    <a:pt x="817" y="944"/>
                  </a:lnTo>
                  <a:lnTo>
                    <a:pt x="812" y="949"/>
                  </a:lnTo>
                  <a:lnTo>
                    <a:pt x="806" y="952"/>
                  </a:lnTo>
                  <a:lnTo>
                    <a:pt x="801" y="953"/>
                  </a:lnTo>
                  <a:lnTo>
                    <a:pt x="795" y="954"/>
                  </a:lnTo>
                  <a:lnTo>
                    <a:pt x="222" y="954"/>
                  </a:lnTo>
                  <a:lnTo>
                    <a:pt x="222" y="954"/>
                  </a:lnTo>
                  <a:lnTo>
                    <a:pt x="215" y="953"/>
                  </a:lnTo>
                  <a:lnTo>
                    <a:pt x="210" y="952"/>
                  </a:lnTo>
                  <a:lnTo>
                    <a:pt x="205" y="949"/>
                  </a:lnTo>
                  <a:lnTo>
                    <a:pt x="199" y="944"/>
                  </a:lnTo>
                  <a:lnTo>
                    <a:pt x="196" y="940"/>
                  </a:lnTo>
                  <a:lnTo>
                    <a:pt x="193" y="935"/>
                  </a:lnTo>
                  <a:lnTo>
                    <a:pt x="191" y="928"/>
                  </a:lnTo>
                  <a:lnTo>
                    <a:pt x="190" y="922"/>
                  </a:lnTo>
                  <a:lnTo>
                    <a:pt x="190" y="222"/>
                  </a:lnTo>
                  <a:lnTo>
                    <a:pt x="826" y="222"/>
                  </a:lnTo>
                  <a:lnTo>
                    <a:pt x="826" y="922"/>
                  </a:lnTo>
                  <a:close/>
                  <a:moveTo>
                    <a:pt x="953" y="159"/>
                  </a:moveTo>
                  <a:lnTo>
                    <a:pt x="63" y="159"/>
                  </a:lnTo>
                  <a:lnTo>
                    <a:pt x="63" y="127"/>
                  </a:lnTo>
                  <a:lnTo>
                    <a:pt x="63" y="127"/>
                  </a:lnTo>
                  <a:lnTo>
                    <a:pt x="63" y="120"/>
                  </a:lnTo>
                  <a:lnTo>
                    <a:pt x="65" y="115"/>
                  </a:lnTo>
                  <a:lnTo>
                    <a:pt x="68" y="110"/>
                  </a:lnTo>
                  <a:lnTo>
                    <a:pt x="73" y="104"/>
                  </a:lnTo>
                  <a:lnTo>
                    <a:pt x="77" y="101"/>
                  </a:lnTo>
                  <a:lnTo>
                    <a:pt x="82" y="98"/>
                  </a:lnTo>
                  <a:lnTo>
                    <a:pt x="89" y="96"/>
                  </a:lnTo>
                  <a:lnTo>
                    <a:pt x="95" y="96"/>
                  </a:lnTo>
                  <a:lnTo>
                    <a:pt x="921" y="96"/>
                  </a:lnTo>
                  <a:lnTo>
                    <a:pt x="921" y="96"/>
                  </a:lnTo>
                  <a:lnTo>
                    <a:pt x="928" y="96"/>
                  </a:lnTo>
                  <a:lnTo>
                    <a:pt x="934" y="98"/>
                  </a:lnTo>
                  <a:lnTo>
                    <a:pt x="940" y="101"/>
                  </a:lnTo>
                  <a:lnTo>
                    <a:pt x="944" y="104"/>
                  </a:lnTo>
                  <a:lnTo>
                    <a:pt x="948" y="110"/>
                  </a:lnTo>
                  <a:lnTo>
                    <a:pt x="951" y="115"/>
                  </a:lnTo>
                  <a:lnTo>
                    <a:pt x="952" y="120"/>
                  </a:lnTo>
                  <a:lnTo>
                    <a:pt x="953" y="127"/>
                  </a:lnTo>
                  <a:lnTo>
                    <a:pt x="953" y="159"/>
                  </a:lnTo>
                  <a:close/>
                  <a:moveTo>
                    <a:pt x="317" y="891"/>
                  </a:moveTo>
                  <a:lnTo>
                    <a:pt x="317" y="891"/>
                  </a:lnTo>
                  <a:lnTo>
                    <a:pt x="324" y="890"/>
                  </a:lnTo>
                  <a:lnTo>
                    <a:pt x="330" y="888"/>
                  </a:lnTo>
                  <a:lnTo>
                    <a:pt x="335" y="885"/>
                  </a:lnTo>
                  <a:lnTo>
                    <a:pt x="340" y="881"/>
                  </a:lnTo>
                  <a:lnTo>
                    <a:pt x="344" y="877"/>
                  </a:lnTo>
                  <a:lnTo>
                    <a:pt x="346" y="870"/>
                  </a:lnTo>
                  <a:lnTo>
                    <a:pt x="348" y="865"/>
                  </a:lnTo>
                  <a:lnTo>
                    <a:pt x="349" y="859"/>
                  </a:lnTo>
                  <a:lnTo>
                    <a:pt x="349" y="381"/>
                  </a:lnTo>
                  <a:lnTo>
                    <a:pt x="349" y="381"/>
                  </a:lnTo>
                  <a:lnTo>
                    <a:pt x="348" y="375"/>
                  </a:lnTo>
                  <a:lnTo>
                    <a:pt x="346" y="369"/>
                  </a:lnTo>
                  <a:lnTo>
                    <a:pt x="344" y="364"/>
                  </a:lnTo>
                  <a:lnTo>
                    <a:pt x="340" y="359"/>
                  </a:lnTo>
                  <a:lnTo>
                    <a:pt x="335" y="355"/>
                  </a:lnTo>
                  <a:lnTo>
                    <a:pt x="330" y="352"/>
                  </a:lnTo>
                  <a:lnTo>
                    <a:pt x="324" y="350"/>
                  </a:lnTo>
                  <a:lnTo>
                    <a:pt x="317" y="350"/>
                  </a:lnTo>
                  <a:lnTo>
                    <a:pt x="317" y="350"/>
                  </a:lnTo>
                  <a:lnTo>
                    <a:pt x="311" y="350"/>
                  </a:lnTo>
                  <a:lnTo>
                    <a:pt x="304" y="352"/>
                  </a:lnTo>
                  <a:lnTo>
                    <a:pt x="299" y="355"/>
                  </a:lnTo>
                  <a:lnTo>
                    <a:pt x="295" y="359"/>
                  </a:lnTo>
                  <a:lnTo>
                    <a:pt x="290" y="364"/>
                  </a:lnTo>
                  <a:lnTo>
                    <a:pt x="288" y="369"/>
                  </a:lnTo>
                  <a:lnTo>
                    <a:pt x="286" y="375"/>
                  </a:lnTo>
                  <a:lnTo>
                    <a:pt x="285" y="381"/>
                  </a:lnTo>
                  <a:lnTo>
                    <a:pt x="285" y="859"/>
                  </a:lnTo>
                  <a:lnTo>
                    <a:pt x="285" y="859"/>
                  </a:lnTo>
                  <a:lnTo>
                    <a:pt x="286" y="865"/>
                  </a:lnTo>
                  <a:lnTo>
                    <a:pt x="288" y="870"/>
                  </a:lnTo>
                  <a:lnTo>
                    <a:pt x="290" y="877"/>
                  </a:lnTo>
                  <a:lnTo>
                    <a:pt x="295" y="881"/>
                  </a:lnTo>
                  <a:lnTo>
                    <a:pt x="299" y="885"/>
                  </a:lnTo>
                  <a:lnTo>
                    <a:pt x="304" y="888"/>
                  </a:lnTo>
                  <a:lnTo>
                    <a:pt x="311" y="890"/>
                  </a:lnTo>
                  <a:lnTo>
                    <a:pt x="317" y="891"/>
                  </a:lnTo>
                  <a:lnTo>
                    <a:pt x="317" y="891"/>
                  </a:lnTo>
                  <a:close/>
                  <a:moveTo>
                    <a:pt x="445" y="891"/>
                  </a:moveTo>
                  <a:lnTo>
                    <a:pt x="445" y="891"/>
                  </a:lnTo>
                  <a:lnTo>
                    <a:pt x="451" y="890"/>
                  </a:lnTo>
                  <a:lnTo>
                    <a:pt x="457" y="888"/>
                  </a:lnTo>
                  <a:lnTo>
                    <a:pt x="462" y="885"/>
                  </a:lnTo>
                  <a:lnTo>
                    <a:pt x="467" y="881"/>
                  </a:lnTo>
                  <a:lnTo>
                    <a:pt x="471" y="877"/>
                  </a:lnTo>
                  <a:lnTo>
                    <a:pt x="474" y="870"/>
                  </a:lnTo>
                  <a:lnTo>
                    <a:pt x="476" y="865"/>
                  </a:lnTo>
                  <a:lnTo>
                    <a:pt x="476" y="859"/>
                  </a:lnTo>
                  <a:lnTo>
                    <a:pt x="476" y="381"/>
                  </a:lnTo>
                  <a:lnTo>
                    <a:pt x="476" y="381"/>
                  </a:lnTo>
                  <a:lnTo>
                    <a:pt x="476" y="375"/>
                  </a:lnTo>
                  <a:lnTo>
                    <a:pt x="474" y="369"/>
                  </a:lnTo>
                  <a:lnTo>
                    <a:pt x="471" y="364"/>
                  </a:lnTo>
                  <a:lnTo>
                    <a:pt x="467" y="359"/>
                  </a:lnTo>
                  <a:lnTo>
                    <a:pt x="462" y="355"/>
                  </a:lnTo>
                  <a:lnTo>
                    <a:pt x="457" y="352"/>
                  </a:lnTo>
                  <a:lnTo>
                    <a:pt x="451" y="350"/>
                  </a:lnTo>
                  <a:lnTo>
                    <a:pt x="445" y="350"/>
                  </a:lnTo>
                  <a:lnTo>
                    <a:pt x="445" y="350"/>
                  </a:lnTo>
                  <a:lnTo>
                    <a:pt x="438" y="350"/>
                  </a:lnTo>
                  <a:lnTo>
                    <a:pt x="432" y="352"/>
                  </a:lnTo>
                  <a:lnTo>
                    <a:pt x="427" y="355"/>
                  </a:lnTo>
                  <a:lnTo>
                    <a:pt x="422" y="359"/>
                  </a:lnTo>
                  <a:lnTo>
                    <a:pt x="418" y="364"/>
                  </a:lnTo>
                  <a:lnTo>
                    <a:pt x="415" y="369"/>
                  </a:lnTo>
                  <a:lnTo>
                    <a:pt x="414" y="375"/>
                  </a:lnTo>
                  <a:lnTo>
                    <a:pt x="413" y="381"/>
                  </a:lnTo>
                  <a:lnTo>
                    <a:pt x="413" y="859"/>
                  </a:lnTo>
                  <a:lnTo>
                    <a:pt x="413" y="859"/>
                  </a:lnTo>
                  <a:lnTo>
                    <a:pt x="414" y="865"/>
                  </a:lnTo>
                  <a:lnTo>
                    <a:pt x="415" y="870"/>
                  </a:lnTo>
                  <a:lnTo>
                    <a:pt x="418" y="877"/>
                  </a:lnTo>
                  <a:lnTo>
                    <a:pt x="422" y="881"/>
                  </a:lnTo>
                  <a:lnTo>
                    <a:pt x="427" y="885"/>
                  </a:lnTo>
                  <a:lnTo>
                    <a:pt x="432" y="888"/>
                  </a:lnTo>
                  <a:lnTo>
                    <a:pt x="438" y="890"/>
                  </a:lnTo>
                  <a:lnTo>
                    <a:pt x="445" y="891"/>
                  </a:lnTo>
                  <a:lnTo>
                    <a:pt x="445" y="891"/>
                  </a:lnTo>
                  <a:close/>
                  <a:moveTo>
                    <a:pt x="572" y="891"/>
                  </a:moveTo>
                  <a:lnTo>
                    <a:pt x="572" y="891"/>
                  </a:lnTo>
                  <a:lnTo>
                    <a:pt x="578" y="890"/>
                  </a:lnTo>
                  <a:lnTo>
                    <a:pt x="584" y="888"/>
                  </a:lnTo>
                  <a:lnTo>
                    <a:pt x="590" y="885"/>
                  </a:lnTo>
                  <a:lnTo>
                    <a:pt x="594" y="881"/>
                  </a:lnTo>
                  <a:lnTo>
                    <a:pt x="598" y="877"/>
                  </a:lnTo>
                  <a:lnTo>
                    <a:pt x="600" y="870"/>
                  </a:lnTo>
                  <a:lnTo>
                    <a:pt x="603" y="865"/>
                  </a:lnTo>
                  <a:lnTo>
                    <a:pt x="604" y="859"/>
                  </a:lnTo>
                  <a:lnTo>
                    <a:pt x="604" y="381"/>
                  </a:lnTo>
                  <a:lnTo>
                    <a:pt x="604" y="381"/>
                  </a:lnTo>
                  <a:lnTo>
                    <a:pt x="603" y="375"/>
                  </a:lnTo>
                  <a:lnTo>
                    <a:pt x="600" y="369"/>
                  </a:lnTo>
                  <a:lnTo>
                    <a:pt x="598" y="364"/>
                  </a:lnTo>
                  <a:lnTo>
                    <a:pt x="594" y="359"/>
                  </a:lnTo>
                  <a:lnTo>
                    <a:pt x="590" y="355"/>
                  </a:lnTo>
                  <a:lnTo>
                    <a:pt x="584" y="352"/>
                  </a:lnTo>
                  <a:lnTo>
                    <a:pt x="578" y="350"/>
                  </a:lnTo>
                  <a:lnTo>
                    <a:pt x="572" y="350"/>
                  </a:lnTo>
                  <a:lnTo>
                    <a:pt x="572" y="350"/>
                  </a:lnTo>
                  <a:lnTo>
                    <a:pt x="565" y="350"/>
                  </a:lnTo>
                  <a:lnTo>
                    <a:pt x="560" y="352"/>
                  </a:lnTo>
                  <a:lnTo>
                    <a:pt x="554" y="355"/>
                  </a:lnTo>
                  <a:lnTo>
                    <a:pt x="549" y="359"/>
                  </a:lnTo>
                  <a:lnTo>
                    <a:pt x="546" y="364"/>
                  </a:lnTo>
                  <a:lnTo>
                    <a:pt x="543" y="369"/>
                  </a:lnTo>
                  <a:lnTo>
                    <a:pt x="540" y="375"/>
                  </a:lnTo>
                  <a:lnTo>
                    <a:pt x="540" y="381"/>
                  </a:lnTo>
                  <a:lnTo>
                    <a:pt x="540" y="859"/>
                  </a:lnTo>
                  <a:lnTo>
                    <a:pt x="540" y="859"/>
                  </a:lnTo>
                  <a:lnTo>
                    <a:pt x="540" y="865"/>
                  </a:lnTo>
                  <a:lnTo>
                    <a:pt x="543" y="870"/>
                  </a:lnTo>
                  <a:lnTo>
                    <a:pt x="546" y="877"/>
                  </a:lnTo>
                  <a:lnTo>
                    <a:pt x="549" y="881"/>
                  </a:lnTo>
                  <a:lnTo>
                    <a:pt x="554" y="885"/>
                  </a:lnTo>
                  <a:lnTo>
                    <a:pt x="560" y="888"/>
                  </a:lnTo>
                  <a:lnTo>
                    <a:pt x="565" y="890"/>
                  </a:lnTo>
                  <a:lnTo>
                    <a:pt x="572" y="891"/>
                  </a:lnTo>
                  <a:lnTo>
                    <a:pt x="572" y="891"/>
                  </a:lnTo>
                  <a:close/>
                  <a:moveTo>
                    <a:pt x="699" y="891"/>
                  </a:moveTo>
                  <a:lnTo>
                    <a:pt x="699" y="891"/>
                  </a:lnTo>
                  <a:lnTo>
                    <a:pt x="706" y="890"/>
                  </a:lnTo>
                  <a:lnTo>
                    <a:pt x="711" y="888"/>
                  </a:lnTo>
                  <a:lnTo>
                    <a:pt x="716" y="885"/>
                  </a:lnTo>
                  <a:lnTo>
                    <a:pt x="722" y="881"/>
                  </a:lnTo>
                  <a:lnTo>
                    <a:pt x="725" y="877"/>
                  </a:lnTo>
                  <a:lnTo>
                    <a:pt x="728" y="870"/>
                  </a:lnTo>
                  <a:lnTo>
                    <a:pt x="730" y="865"/>
                  </a:lnTo>
                  <a:lnTo>
                    <a:pt x="730" y="859"/>
                  </a:lnTo>
                  <a:lnTo>
                    <a:pt x="730" y="381"/>
                  </a:lnTo>
                  <a:lnTo>
                    <a:pt x="730" y="381"/>
                  </a:lnTo>
                  <a:lnTo>
                    <a:pt x="730" y="375"/>
                  </a:lnTo>
                  <a:lnTo>
                    <a:pt x="728" y="369"/>
                  </a:lnTo>
                  <a:lnTo>
                    <a:pt x="725" y="364"/>
                  </a:lnTo>
                  <a:lnTo>
                    <a:pt x="722" y="359"/>
                  </a:lnTo>
                  <a:lnTo>
                    <a:pt x="716" y="355"/>
                  </a:lnTo>
                  <a:lnTo>
                    <a:pt x="711" y="352"/>
                  </a:lnTo>
                  <a:lnTo>
                    <a:pt x="706" y="350"/>
                  </a:lnTo>
                  <a:lnTo>
                    <a:pt x="699" y="350"/>
                  </a:lnTo>
                  <a:lnTo>
                    <a:pt x="699" y="350"/>
                  </a:lnTo>
                  <a:lnTo>
                    <a:pt x="693" y="350"/>
                  </a:lnTo>
                  <a:lnTo>
                    <a:pt x="686" y="352"/>
                  </a:lnTo>
                  <a:lnTo>
                    <a:pt x="681" y="355"/>
                  </a:lnTo>
                  <a:lnTo>
                    <a:pt x="677" y="359"/>
                  </a:lnTo>
                  <a:lnTo>
                    <a:pt x="672" y="364"/>
                  </a:lnTo>
                  <a:lnTo>
                    <a:pt x="669" y="369"/>
                  </a:lnTo>
                  <a:lnTo>
                    <a:pt x="668" y="375"/>
                  </a:lnTo>
                  <a:lnTo>
                    <a:pt x="667" y="381"/>
                  </a:lnTo>
                  <a:lnTo>
                    <a:pt x="667" y="859"/>
                  </a:lnTo>
                  <a:lnTo>
                    <a:pt x="667" y="859"/>
                  </a:lnTo>
                  <a:lnTo>
                    <a:pt x="668" y="865"/>
                  </a:lnTo>
                  <a:lnTo>
                    <a:pt x="669" y="870"/>
                  </a:lnTo>
                  <a:lnTo>
                    <a:pt x="672" y="877"/>
                  </a:lnTo>
                  <a:lnTo>
                    <a:pt x="677" y="881"/>
                  </a:lnTo>
                  <a:lnTo>
                    <a:pt x="681" y="885"/>
                  </a:lnTo>
                  <a:lnTo>
                    <a:pt x="686" y="888"/>
                  </a:lnTo>
                  <a:lnTo>
                    <a:pt x="693" y="890"/>
                  </a:lnTo>
                  <a:lnTo>
                    <a:pt x="699" y="891"/>
                  </a:lnTo>
                  <a:lnTo>
                    <a:pt x="699" y="8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8" name="Freeform 88"/>
            <p:cNvSpPr>
              <a:spLocks noEditPoints="1"/>
            </p:cNvSpPr>
            <p:nvPr/>
          </p:nvSpPr>
          <p:spPr bwMode="auto">
            <a:xfrm>
              <a:off x="5617861" y="4830082"/>
              <a:ext cx="261938" cy="322263"/>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9" name="Freeform 89"/>
            <p:cNvSpPr>
              <a:spLocks noEditPoints="1"/>
            </p:cNvSpPr>
            <p:nvPr/>
          </p:nvSpPr>
          <p:spPr bwMode="auto">
            <a:xfrm>
              <a:off x="5587698" y="1597932"/>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0" name="Freeform 90"/>
            <p:cNvSpPr>
              <a:spLocks noEditPoints="1"/>
            </p:cNvSpPr>
            <p:nvPr/>
          </p:nvSpPr>
          <p:spPr bwMode="auto">
            <a:xfrm>
              <a:off x="5587698" y="3536270"/>
              <a:ext cx="322263" cy="323850"/>
            </a:xfrm>
            <a:custGeom>
              <a:avLst/>
              <a:gdLst>
                <a:gd name="T0" fmla="*/ 1015 w 1018"/>
                <a:gd name="T1" fmla="*/ 776 h 1018"/>
                <a:gd name="T2" fmla="*/ 794 w 1018"/>
                <a:gd name="T3" fmla="*/ 24 h 1018"/>
                <a:gd name="T4" fmla="*/ 782 w 1018"/>
                <a:gd name="T5" fmla="*/ 6 h 1018"/>
                <a:gd name="T6" fmla="*/ 763 w 1018"/>
                <a:gd name="T7" fmla="*/ 0 h 1018"/>
                <a:gd name="T8" fmla="*/ 244 w 1018"/>
                <a:gd name="T9" fmla="*/ 2 h 1018"/>
                <a:gd name="T10" fmla="*/ 228 w 1018"/>
                <a:gd name="T11" fmla="*/ 14 h 1018"/>
                <a:gd name="T12" fmla="*/ 9 w 1018"/>
                <a:gd name="T13" fmla="*/ 756 h 1018"/>
                <a:gd name="T14" fmla="*/ 0 w 1018"/>
                <a:gd name="T15" fmla="*/ 796 h 1018"/>
                <a:gd name="T16" fmla="*/ 2 w 1018"/>
                <a:gd name="T17" fmla="*/ 948 h 1018"/>
                <a:gd name="T18" fmla="*/ 16 w 1018"/>
                <a:gd name="T19" fmla="*/ 979 h 1018"/>
                <a:gd name="T20" fmla="*/ 41 w 1018"/>
                <a:gd name="T21" fmla="*/ 1003 h 1018"/>
                <a:gd name="T22" fmla="*/ 73 w 1018"/>
                <a:gd name="T23" fmla="*/ 1016 h 1018"/>
                <a:gd name="T24" fmla="*/ 926 w 1018"/>
                <a:gd name="T25" fmla="*/ 1018 h 1018"/>
                <a:gd name="T26" fmla="*/ 961 w 1018"/>
                <a:gd name="T27" fmla="*/ 1012 h 1018"/>
                <a:gd name="T28" fmla="*/ 991 w 1018"/>
                <a:gd name="T29" fmla="*/ 992 h 1018"/>
                <a:gd name="T30" fmla="*/ 1011 w 1018"/>
                <a:gd name="T31" fmla="*/ 964 h 1018"/>
                <a:gd name="T32" fmla="*/ 1018 w 1018"/>
                <a:gd name="T33" fmla="*/ 931 h 1018"/>
                <a:gd name="T34" fmla="*/ 925 w 1018"/>
                <a:gd name="T35" fmla="*/ 701 h 1018"/>
                <a:gd name="T36" fmla="*/ 698 w 1018"/>
                <a:gd name="T37" fmla="*/ 152 h 1018"/>
                <a:gd name="T38" fmla="*/ 692 w 1018"/>
                <a:gd name="T39" fmla="*/ 138 h 1018"/>
                <a:gd name="T40" fmla="*/ 673 w 1018"/>
                <a:gd name="T41" fmla="*/ 129 h 1018"/>
                <a:gd name="T42" fmla="*/ 344 w 1018"/>
                <a:gd name="T43" fmla="*/ 129 h 1018"/>
                <a:gd name="T44" fmla="*/ 326 w 1018"/>
                <a:gd name="T45" fmla="*/ 138 h 1018"/>
                <a:gd name="T46" fmla="*/ 197 w 1018"/>
                <a:gd name="T47" fmla="*/ 701 h 1018"/>
                <a:gd name="T48" fmla="*/ 278 w 1018"/>
                <a:gd name="T49" fmla="*/ 64 h 1018"/>
                <a:gd name="T50" fmla="*/ 643 w 1018"/>
                <a:gd name="T51" fmla="*/ 191 h 1018"/>
                <a:gd name="T52" fmla="*/ 693 w 1018"/>
                <a:gd name="T53" fmla="*/ 701 h 1018"/>
                <a:gd name="T54" fmla="*/ 673 w 1018"/>
                <a:gd name="T55" fmla="*/ 714 h 1018"/>
                <a:gd name="T56" fmla="*/ 667 w 1018"/>
                <a:gd name="T57" fmla="*/ 804 h 1018"/>
                <a:gd name="T58" fmla="*/ 663 w 1018"/>
                <a:gd name="T59" fmla="*/ 816 h 1018"/>
                <a:gd name="T60" fmla="*/ 646 w 1018"/>
                <a:gd name="T61" fmla="*/ 827 h 1018"/>
                <a:gd name="T62" fmla="*/ 372 w 1018"/>
                <a:gd name="T63" fmla="*/ 826 h 1018"/>
                <a:gd name="T64" fmla="*/ 355 w 1018"/>
                <a:gd name="T65" fmla="*/ 812 h 1018"/>
                <a:gd name="T66" fmla="*/ 350 w 1018"/>
                <a:gd name="T67" fmla="*/ 732 h 1018"/>
                <a:gd name="T68" fmla="*/ 344 w 1018"/>
                <a:gd name="T69" fmla="*/ 714 h 1018"/>
                <a:gd name="T70" fmla="*/ 324 w 1018"/>
                <a:gd name="T71" fmla="*/ 701 h 1018"/>
                <a:gd name="T72" fmla="*/ 91 w 1018"/>
                <a:gd name="T73" fmla="*/ 955 h 1018"/>
                <a:gd name="T74" fmla="*/ 76 w 1018"/>
                <a:gd name="T75" fmla="*/ 951 h 1018"/>
                <a:gd name="T76" fmla="*/ 64 w 1018"/>
                <a:gd name="T77" fmla="*/ 935 h 1018"/>
                <a:gd name="T78" fmla="*/ 68 w 1018"/>
                <a:gd name="T79" fmla="*/ 781 h 1018"/>
                <a:gd name="T80" fmla="*/ 91 w 1018"/>
                <a:gd name="T81" fmla="*/ 764 h 1018"/>
                <a:gd name="T82" fmla="*/ 286 w 1018"/>
                <a:gd name="T83" fmla="*/ 796 h 1018"/>
                <a:gd name="T84" fmla="*/ 294 w 1018"/>
                <a:gd name="T85" fmla="*/ 831 h 1018"/>
                <a:gd name="T86" fmla="*/ 313 w 1018"/>
                <a:gd name="T87" fmla="*/ 863 h 1018"/>
                <a:gd name="T88" fmla="*/ 342 w 1018"/>
                <a:gd name="T89" fmla="*/ 883 h 1018"/>
                <a:gd name="T90" fmla="*/ 377 w 1018"/>
                <a:gd name="T91" fmla="*/ 890 h 1018"/>
                <a:gd name="T92" fmla="*/ 659 w 1018"/>
                <a:gd name="T93" fmla="*/ 889 h 1018"/>
                <a:gd name="T94" fmla="*/ 691 w 1018"/>
                <a:gd name="T95" fmla="*/ 876 h 1018"/>
                <a:gd name="T96" fmla="*/ 715 w 1018"/>
                <a:gd name="T97" fmla="*/ 853 h 1018"/>
                <a:gd name="T98" fmla="*/ 729 w 1018"/>
                <a:gd name="T99" fmla="*/ 821 h 1018"/>
                <a:gd name="T100" fmla="*/ 923 w 1018"/>
                <a:gd name="T101" fmla="*/ 764 h 1018"/>
                <a:gd name="T102" fmla="*/ 936 w 1018"/>
                <a:gd name="T103" fmla="*/ 769 h 1018"/>
                <a:gd name="T104" fmla="*/ 954 w 1018"/>
                <a:gd name="T105" fmla="*/ 931 h 1018"/>
                <a:gd name="T106" fmla="*/ 949 w 1018"/>
                <a:gd name="T107" fmla="*/ 944 h 1018"/>
                <a:gd name="T108" fmla="*/ 932 w 1018"/>
                <a:gd name="T109" fmla="*/ 95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8" h="1018">
                  <a:moveTo>
                    <a:pt x="1017" y="796"/>
                  </a:moveTo>
                  <a:lnTo>
                    <a:pt x="1017" y="796"/>
                  </a:lnTo>
                  <a:lnTo>
                    <a:pt x="1017" y="785"/>
                  </a:lnTo>
                  <a:lnTo>
                    <a:pt x="1015" y="776"/>
                  </a:lnTo>
                  <a:lnTo>
                    <a:pt x="1012" y="766"/>
                  </a:lnTo>
                  <a:lnTo>
                    <a:pt x="1007" y="756"/>
                  </a:lnTo>
                  <a:lnTo>
                    <a:pt x="794" y="24"/>
                  </a:lnTo>
                  <a:lnTo>
                    <a:pt x="794" y="24"/>
                  </a:lnTo>
                  <a:lnTo>
                    <a:pt x="792" y="18"/>
                  </a:lnTo>
                  <a:lnTo>
                    <a:pt x="790" y="14"/>
                  </a:lnTo>
                  <a:lnTo>
                    <a:pt x="786" y="11"/>
                  </a:lnTo>
                  <a:lnTo>
                    <a:pt x="782" y="6"/>
                  </a:lnTo>
                  <a:lnTo>
                    <a:pt x="778" y="4"/>
                  </a:lnTo>
                  <a:lnTo>
                    <a:pt x="773" y="2"/>
                  </a:lnTo>
                  <a:lnTo>
                    <a:pt x="768" y="1"/>
                  </a:lnTo>
                  <a:lnTo>
                    <a:pt x="763" y="0"/>
                  </a:lnTo>
                  <a:lnTo>
                    <a:pt x="254" y="0"/>
                  </a:lnTo>
                  <a:lnTo>
                    <a:pt x="254" y="0"/>
                  </a:lnTo>
                  <a:lnTo>
                    <a:pt x="249" y="1"/>
                  </a:lnTo>
                  <a:lnTo>
                    <a:pt x="244" y="2"/>
                  </a:lnTo>
                  <a:lnTo>
                    <a:pt x="239" y="4"/>
                  </a:lnTo>
                  <a:lnTo>
                    <a:pt x="235" y="6"/>
                  </a:lnTo>
                  <a:lnTo>
                    <a:pt x="232" y="11"/>
                  </a:lnTo>
                  <a:lnTo>
                    <a:pt x="228" y="14"/>
                  </a:lnTo>
                  <a:lnTo>
                    <a:pt x="225" y="18"/>
                  </a:lnTo>
                  <a:lnTo>
                    <a:pt x="224" y="24"/>
                  </a:lnTo>
                  <a:lnTo>
                    <a:pt x="9" y="756"/>
                  </a:lnTo>
                  <a:lnTo>
                    <a:pt x="9" y="756"/>
                  </a:lnTo>
                  <a:lnTo>
                    <a:pt x="5" y="766"/>
                  </a:lnTo>
                  <a:lnTo>
                    <a:pt x="2" y="776"/>
                  </a:lnTo>
                  <a:lnTo>
                    <a:pt x="1" y="785"/>
                  </a:lnTo>
                  <a:lnTo>
                    <a:pt x="0" y="796"/>
                  </a:lnTo>
                  <a:lnTo>
                    <a:pt x="0" y="931"/>
                  </a:lnTo>
                  <a:lnTo>
                    <a:pt x="0" y="931"/>
                  </a:lnTo>
                  <a:lnTo>
                    <a:pt x="0" y="940"/>
                  </a:lnTo>
                  <a:lnTo>
                    <a:pt x="2" y="948"/>
                  </a:lnTo>
                  <a:lnTo>
                    <a:pt x="4" y="957"/>
                  </a:lnTo>
                  <a:lnTo>
                    <a:pt x="7" y="964"/>
                  </a:lnTo>
                  <a:lnTo>
                    <a:pt x="11" y="972"/>
                  </a:lnTo>
                  <a:lnTo>
                    <a:pt x="16" y="979"/>
                  </a:lnTo>
                  <a:lnTo>
                    <a:pt x="20" y="986"/>
                  </a:lnTo>
                  <a:lnTo>
                    <a:pt x="27" y="992"/>
                  </a:lnTo>
                  <a:lnTo>
                    <a:pt x="33" y="998"/>
                  </a:lnTo>
                  <a:lnTo>
                    <a:pt x="41" y="1003"/>
                  </a:lnTo>
                  <a:lnTo>
                    <a:pt x="48" y="1007"/>
                  </a:lnTo>
                  <a:lnTo>
                    <a:pt x="56" y="1012"/>
                  </a:lnTo>
                  <a:lnTo>
                    <a:pt x="64" y="1014"/>
                  </a:lnTo>
                  <a:lnTo>
                    <a:pt x="73" y="1016"/>
                  </a:lnTo>
                  <a:lnTo>
                    <a:pt x="82" y="1018"/>
                  </a:lnTo>
                  <a:lnTo>
                    <a:pt x="91" y="1018"/>
                  </a:lnTo>
                  <a:lnTo>
                    <a:pt x="926" y="1018"/>
                  </a:lnTo>
                  <a:lnTo>
                    <a:pt x="926" y="1018"/>
                  </a:lnTo>
                  <a:lnTo>
                    <a:pt x="935" y="1018"/>
                  </a:lnTo>
                  <a:lnTo>
                    <a:pt x="944" y="1016"/>
                  </a:lnTo>
                  <a:lnTo>
                    <a:pt x="954" y="1014"/>
                  </a:lnTo>
                  <a:lnTo>
                    <a:pt x="961" y="1012"/>
                  </a:lnTo>
                  <a:lnTo>
                    <a:pt x="970" y="1007"/>
                  </a:lnTo>
                  <a:lnTo>
                    <a:pt x="977" y="1003"/>
                  </a:lnTo>
                  <a:lnTo>
                    <a:pt x="985" y="998"/>
                  </a:lnTo>
                  <a:lnTo>
                    <a:pt x="991" y="992"/>
                  </a:lnTo>
                  <a:lnTo>
                    <a:pt x="997" y="986"/>
                  </a:lnTo>
                  <a:lnTo>
                    <a:pt x="1002" y="979"/>
                  </a:lnTo>
                  <a:lnTo>
                    <a:pt x="1006" y="972"/>
                  </a:lnTo>
                  <a:lnTo>
                    <a:pt x="1011" y="964"/>
                  </a:lnTo>
                  <a:lnTo>
                    <a:pt x="1014" y="957"/>
                  </a:lnTo>
                  <a:lnTo>
                    <a:pt x="1016" y="948"/>
                  </a:lnTo>
                  <a:lnTo>
                    <a:pt x="1017" y="940"/>
                  </a:lnTo>
                  <a:lnTo>
                    <a:pt x="1018" y="931"/>
                  </a:lnTo>
                  <a:lnTo>
                    <a:pt x="1017" y="796"/>
                  </a:lnTo>
                  <a:close/>
                  <a:moveTo>
                    <a:pt x="278" y="64"/>
                  </a:moveTo>
                  <a:lnTo>
                    <a:pt x="739" y="64"/>
                  </a:lnTo>
                  <a:lnTo>
                    <a:pt x="925" y="701"/>
                  </a:lnTo>
                  <a:lnTo>
                    <a:pt x="925" y="701"/>
                  </a:lnTo>
                  <a:lnTo>
                    <a:pt x="923" y="701"/>
                  </a:lnTo>
                  <a:lnTo>
                    <a:pt x="821" y="701"/>
                  </a:lnTo>
                  <a:lnTo>
                    <a:pt x="698" y="152"/>
                  </a:lnTo>
                  <a:lnTo>
                    <a:pt x="698" y="152"/>
                  </a:lnTo>
                  <a:lnTo>
                    <a:pt x="697" y="147"/>
                  </a:lnTo>
                  <a:lnTo>
                    <a:pt x="695" y="143"/>
                  </a:lnTo>
                  <a:lnTo>
                    <a:pt x="692" y="138"/>
                  </a:lnTo>
                  <a:lnTo>
                    <a:pt x="688" y="135"/>
                  </a:lnTo>
                  <a:lnTo>
                    <a:pt x="683" y="132"/>
                  </a:lnTo>
                  <a:lnTo>
                    <a:pt x="678" y="130"/>
                  </a:lnTo>
                  <a:lnTo>
                    <a:pt x="673" y="129"/>
                  </a:lnTo>
                  <a:lnTo>
                    <a:pt x="667" y="128"/>
                  </a:lnTo>
                  <a:lnTo>
                    <a:pt x="350" y="128"/>
                  </a:lnTo>
                  <a:lnTo>
                    <a:pt x="350" y="128"/>
                  </a:lnTo>
                  <a:lnTo>
                    <a:pt x="344" y="129"/>
                  </a:lnTo>
                  <a:lnTo>
                    <a:pt x="339" y="130"/>
                  </a:lnTo>
                  <a:lnTo>
                    <a:pt x="335" y="132"/>
                  </a:lnTo>
                  <a:lnTo>
                    <a:pt x="329" y="135"/>
                  </a:lnTo>
                  <a:lnTo>
                    <a:pt x="326" y="138"/>
                  </a:lnTo>
                  <a:lnTo>
                    <a:pt x="323" y="143"/>
                  </a:lnTo>
                  <a:lnTo>
                    <a:pt x="321" y="147"/>
                  </a:lnTo>
                  <a:lnTo>
                    <a:pt x="318" y="152"/>
                  </a:lnTo>
                  <a:lnTo>
                    <a:pt x="197" y="701"/>
                  </a:lnTo>
                  <a:lnTo>
                    <a:pt x="95" y="701"/>
                  </a:lnTo>
                  <a:lnTo>
                    <a:pt x="95" y="701"/>
                  </a:lnTo>
                  <a:lnTo>
                    <a:pt x="92" y="701"/>
                  </a:lnTo>
                  <a:lnTo>
                    <a:pt x="278" y="64"/>
                  </a:lnTo>
                  <a:close/>
                  <a:moveTo>
                    <a:pt x="317" y="701"/>
                  </a:moveTo>
                  <a:lnTo>
                    <a:pt x="262" y="701"/>
                  </a:lnTo>
                  <a:lnTo>
                    <a:pt x="375" y="191"/>
                  </a:lnTo>
                  <a:lnTo>
                    <a:pt x="643" y="191"/>
                  </a:lnTo>
                  <a:lnTo>
                    <a:pt x="755" y="701"/>
                  </a:lnTo>
                  <a:lnTo>
                    <a:pt x="699" y="701"/>
                  </a:lnTo>
                  <a:lnTo>
                    <a:pt x="699" y="701"/>
                  </a:lnTo>
                  <a:lnTo>
                    <a:pt x="693" y="701"/>
                  </a:lnTo>
                  <a:lnTo>
                    <a:pt x="687" y="703"/>
                  </a:lnTo>
                  <a:lnTo>
                    <a:pt x="681" y="706"/>
                  </a:lnTo>
                  <a:lnTo>
                    <a:pt x="677" y="709"/>
                  </a:lnTo>
                  <a:lnTo>
                    <a:pt x="673" y="714"/>
                  </a:lnTo>
                  <a:lnTo>
                    <a:pt x="670" y="720"/>
                  </a:lnTo>
                  <a:lnTo>
                    <a:pt x="668" y="725"/>
                  </a:lnTo>
                  <a:lnTo>
                    <a:pt x="667" y="732"/>
                  </a:lnTo>
                  <a:lnTo>
                    <a:pt x="667" y="804"/>
                  </a:lnTo>
                  <a:lnTo>
                    <a:pt x="667" y="804"/>
                  </a:lnTo>
                  <a:lnTo>
                    <a:pt x="667" y="808"/>
                  </a:lnTo>
                  <a:lnTo>
                    <a:pt x="665" y="813"/>
                  </a:lnTo>
                  <a:lnTo>
                    <a:pt x="663" y="816"/>
                  </a:lnTo>
                  <a:lnTo>
                    <a:pt x="660" y="821"/>
                  </a:lnTo>
                  <a:lnTo>
                    <a:pt x="655" y="823"/>
                  </a:lnTo>
                  <a:lnTo>
                    <a:pt x="651" y="825"/>
                  </a:lnTo>
                  <a:lnTo>
                    <a:pt x="646" y="827"/>
                  </a:lnTo>
                  <a:lnTo>
                    <a:pt x="639" y="827"/>
                  </a:lnTo>
                  <a:lnTo>
                    <a:pt x="377" y="827"/>
                  </a:lnTo>
                  <a:lnTo>
                    <a:pt x="377" y="827"/>
                  </a:lnTo>
                  <a:lnTo>
                    <a:pt x="372" y="826"/>
                  </a:lnTo>
                  <a:lnTo>
                    <a:pt x="367" y="824"/>
                  </a:lnTo>
                  <a:lnTo>
                    <a:pt x="362" y="821"/>
                  </a:lnTo>
                  <a:lnTo>
                    <a:pt x="358" y="816"/>
                  </a:lnTo>
                  <a:lnTo>
                    <a:pt x="355" y="812"/>
                  </a:lnTo>
                  <a:lnTo>
                    <a:pt x="352" y="807"/>
                  </a:lnTo>
                  <a:lnTo>
                    <a:pt x="351" y="801"/>
                  </a:lnTo>
                  <a:lnTo>
                    <a:pt x="350" y="796"/>
                  </a:lnTo>
                  <a:lnTo>
                    <a:pt x="350" y="732"/>
                  </a:lnTo>
                  <a:lnTo>
                    <a:pt x="350" y="732"/>
                  </a:lnTo>
                  <a:lnTo>
                    <a:pt x="349" y="725"/>
                  </a:lnTo>
                  <a:lnTo>
                    <a:pt x="347" y="720"/>
                  </a:lnTo>
                  <a:lnTo>
                    <a:pt x="344" y="714"/>
                  </a:lnTo>
                  <a:lnTo>
                    <a:pt x="340" y="709"/>
                  </a:lnTo>
                  <a:lnTo>
                    <a:pt x="336" y="706"/>
                  </a:lnTo>
                  <a:lnTo>
                    <a:pt x="330" y="703"/>
                  </a:lnTo>
                  <a:lnTo>
                    <a:pt x="324" y="701"/>
                  </a:lnTo>
                  <a:lnTo>
                    <a:pt x="317" y="701"/>
                  </a:lnTo>
                  <a:lnTo>
                    <a:pt x="317" y="701"/>
                  </a:lnTo>
                  <a:close/>
                  <a:moveTo>
                    <a:pt x="926" y="955"/>
                  </a:moveTo>
                  <a:lnTo>
                    <a:pt x="91" y="955"/>
                  </a:lnTo>
                  <a:lnTo>
                    <a:pt x="91" y="955"/>
                  </a:lnTo>
                  <a:lnTo>
                    <a:pt x="86" y="954"/>
                  </a:lnTo>
                  <a:lnTo>
                    <a:pt x="80" y="953"/>
                  </a:lnTo>
                  <a:lnTo>
                    <a:pt x="76" y="951"/>
                  </a:lnTo>
                  <a:lnTo>
                    <a:pt x="72" y="947"/>
                  </a:lnTo>
                  <a:lnTo>
                    <a:pt x="68" y="944"/>
                  </a:lnTo>
                  <a:lnTo>
                    <a:pt x="65" y="940"/>
                  </a:lnTo>
                  <a:lnTo>
                    <a:pt x="64" y="935"/>
                  </a:lnTo>
                  <a:lnTo>
                    <a:pt x="63" y="931"/>
                  </a:lnTo>
                  <a:lnTo>
                    <a:pt x="63" y="800"/>
                  </a:lnTo>
                  <a:lnTo>
                    <a:pt x="68" y="781"/>
                  </a:lnTo>
                  <a:lnTo>
                    <a:pt x="68" y="781"/>
                  </a:lnTo>
                  <a:lnTo>
                    <a:pt x="74" y="775"/>
                  </a:lnTo>
                  <a:lnTo>
                    <a:pt x="80" y="769"/>
                  </a:lnTo>
                  <a:lnTo>
                    <a:pt x="88" y="765"/>
                  </a:lnTo>
                  <a:lnTo>
                    <a:pt x="91" y="764"/>
                  </a:lnTo>
                  <a:lnTo>
                    <a:pt x="95" y="764"/>
                  </a:lnTo>
                  <a:lnTo>
                    <a:pt x="286" y="764"/>
                  </a:lnTo>
                  <a:lnTo>
                    <a:pt x="286" y="796"/>
                  </a:lnTo>
                  <a:lnTo>
                    <a:pt x="286" y="796"/>
                  </a:lnTo>
                  <a:lnTo>
                    <a:pt x="286" y="805"/>
                  </a:lnTo>
                  <a:lnTo>
                    <a:pt x="287" y="814"/>
                  </a:lnTo>
                  <a:lnTo>
                    <a:pt x="291" y="823"/>
                  </a:lnTo>
                  <a:lnTo>
                    <a:pt x="294" y="831"/>
                  </a:lnTo>
                  <a:lnTo>
                    <a:pt x="297" y="840"/>
                  </a:lnTo>
                  <a:lnTo>
                    <a:pt x="302" y="849"/>
                  </a:lnTo>
                  <a:lnTo>
                    <a:pt x="308" y="855"/>
                  </a:lnTo>
                  <a:lnTo>
                    <a:pt x="313" y="863"/>
                  </a:lnTo>
                  <a:lnTo>
                    <a:pt x="320" y="869"/>
                  </a:lnTo>
                  <a:lnTo>
                    <a:pt x="327" y="874"/>
                  </a:lnTo>
                  <a:lnTo>
                    <a:pt x="335" y="879"/>
                  </a:lnTo>
                  <a:lnTo>
                    <a:pt x="342" y="883"/>
                  </a:lnTo>
                  <a:lnTo>
                    <a:pt x="351" y="886"/>
                  </a:lnTo>
                  <a:lnTo>
                    <a:pt x="359" y="889"/>
                  </a:lnTo>
                  <a:lnTo>
                    <a:pt x="368" y="890"/>
                  </a:lnTo>
                  <a:lnTo>
                    <a:pt x="377" y="890"/>
                  </a:lnTo>
                  <a:lnTo>
                    <a:pt x="639" y="890"/>
                  </a:lnTo>
                  <a:lnTo>
                    <a:pt x="639" y="890"/>
                  </a:lnTo>
                  <a:lnTo>
                    <a:pt x="649" y="890"/>
                  </a:lnTo>
                  <a:lnTo>
                    <a:pt x="659" y="889"/>
                  </a:lnTo>
                  <a:lnTo>
                    <a:pt x="667" y="887"/>
                  </a:lnTo>
                  <a:lnTo>
                    <a:pt x="676" y="884"/>
                  </a:lnTo>
                  <a:lnTo>
                    <a:pt x="683" y="881"/>
                  </a:lnTo>
                  <a:lnTo>
                    <a:pt x="691" y="876"/>
                  </a:lnTo>
                  <a:lnTo>
                    <a:pt x="698" y="871"/>
                  </a:lnTo>
                  <a:lnTo>
                    <a:pt x="705" y="866"/>
                  </a:lnTo>
                  <a:lnTo>
                    <a:pt x="710" y="859"/>
                  </a:lnTo>
                  <a:lnTo>
                    <a:pt x="715" y="853"/>
                  </a:lnTo>
                  <a:lnTo>
                    <a:pt x="720" y="845"/>
                  </a:lnTo>
                  <a:lnTo>
                    <a:pt x="724" y="838"/>
                  </a:lnTo>
                  <a:lnTo>
                    <a:pt x="727" y="829"/>
                  </a:lnTo>
                  <a:lnTo>
                    <a:pt x="729" y="821"/>
                  </a:lnTo>
                  <a:lnTo>
                    <a:pt x="730" y="812"/>
                  </a:lnTo>
                  <a:lnTo>
                    <a:pt x="732" y="804"/>
                  </a:lnTo>
                  <a:lnTo>
                    <a:pt x="732" y="764"/>
                  </a:lnTo>
                  <a:lnTo>
                    <a:pt x="923" y="764"/>
                  </a:lnTo>
                  <a:lnTo>
                    <a:pt x="923" y="764"/>
                  </a:lnTo>
                  <a:lnTo>
                    <a:pt x="926" y="764"/>
                  </a:lnTo>
                  <a:lnTo>
                    <a:pt x="930" y="765"/>
                  </a:lnTo>
                  <a:lnTo>
                    <a:pt x="936" y="769"/>
                  </a:lnTo>
                  <a:lnTo>
                    <a:pt x="943" y="775"/>
                  </a:lnTo>
                  <a:lnTo>
                    <a:pt x="948" y="781"/>
                  </a:lnTo>
                  <a:lnTo>
                    <a:pt x="954" y="800"/>
                  </a:lnTo>
                  <a:lnTo>
                    <a:pt x="954" y="931"/>
                  </a:lnTo>
                  <a:lnTo>
                    <a:pt x="954" y="931"/>
                  </a:lnTo>
                  <a:lnTo>
                    <a:pt x="954" y="935"/>
                  </a:lnTo>
                  <a:lnTo>
                    <a:pt x="952" y="940"/>
                  </a:lnTo>
                  <a:lnTo>
                    <a:pt x="949" y="944"/>
                  </a:lnTo>
                  <a:lnTo>
                    <a:pt x="946" y="947"/>
                  </a:lnTo>
                  <a:lnTo>
                    <a:pt x="942" y="951"/>
                  </a:lnTo>
                  <a:lnTo>
                    <a:pt x="936" y="953"/>
                  </a:lnTo>
                  <a:lnTo>
                    <a:pt x="932" y="954"/>
                  </a:lnTo>
                  <a:lnTo>
                    <a:pt x="926" y="955"/>
                  </a:lnTo>
                  <a:lnTo>
                    <a:pt x="926" y="9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1" name="Freeform 91"/>
            <p:cNvSpPr>
              <a:spLocks noEditPoints="1"/>
            </p:cNvSpPr>
            <p:nvPr/>
          </p:nvSpPr>
          <p:spPr bwMode="auto">
            <a:xfrm>
              <a:off x="3001661" y="4182382"/>
              <a:ext cx="323850" cy="323850"/>
            </a:xfrm>
            <a:custGeom>
              <a:avLst/>
              <a:gdLst>
                <a:gd name="T0" fmla="*/ 61 w 1018"/>
                <a:gd name="T1" fmla="*/ 781 h 1017"/>
                <a:gd name="T2" fmla="*/ 36 w 1018"/>
                <a:gd name="T3" fmla="*/ 841 h 1017"/>
                <a:gd name="T4" fmla="*/ 0 w 1018"/>
                <a:gd name="T5" fmla="*/ 980 h 1017"/>
                <a:gd name="T6" fmla="*/ 4 w 1018"/>
                <a:gd name="T7" fmla="*/ 1002 h 1017"/>
                <a:gd name="T8" fmla="*/ 19 w 1018"/>
                <a:gd name="T9" fmla="*/ 1015 h 1017"/>
                <a:gd name="T10" fmla="*/ 38 w 1018"/>
                <a:gd name="T11" fmla="*/ 1017 h 1017"/>
                <a:gd name="T12" fmla="*/ 142 w 1018"/>
                <a:gd name="T13" fmla="*/ 993 h 1017"/>
                <a:gd name="T14" fmla="*/ 223 w 1018"/>
                <a:gd name="T15" fmla="*/ 963 h 1017"/>
                <a:gd name="T16" fmla="*/ 257 w 1018"/>
                <a:gd name="T17" fmla="*/ 941 h 1017"/>
                <a:gd name="T18" fmla="*/ 285 w 1018"/>
                <a:gd name="T19" fmla="*/ 899 h 1017"/>
                <a:gd name="T20" fmla="*/ 294 w 1018"/>
                <a:gd name="T21" fmla="*/ 851 h 1017"/>
                <a:gd name="T22" fmla="*/ 289 w 1018"/>
                <a:gd name="T23" fmla="*/ 814 h 1017"/>
                <a:gd name="T24" fmla="*/ 265 w 1018"/>
                <a:gd name="T25" fmla="*/ 771 h 1017"/>
                <a:gd name="T26" fmla="*/ 237 w 1018"/>
                <a:gd name="T27" fmla="*/ 745 h 1017"/>
                <a:gd name="T28" fmla="*/ 191 w 1018"/>
                <a:gd name="T29" fmla="*/ 727 h 1017"/>
                <a:gd name="T30" fmla="*/ 142 w 1018"/>
                <a:gd name="T31" fmla="*/ 727 h 1017"/>
                <a:gd name="T32" fmla="*/ 96 w 1018"/>
                <a:gd name="T33" fmla="*/ 745 h 1017"/>
                <a:gd name="T34" fmla="*/ 212 w 1018"/>
                <a:gd name="T35" fmla="*/ 896 h 1017"/>
                <a:gd name="T36" fmla="*/ 177 w 1018"/>
                <a:gd name="T37" fmla="*/ 914 h 1017"/>
                <a:gd name="T38" fmla="*/ 72 w 1018"/>
                <a:gd name="T39" fmla="*/ 944 h 1017"/>
                <a:gd name="T40" fmla="*/ 97 w 1018"/>
                <a:gd name="T41" fmla="*/ 858 h 1017"/>
                <a:gd name="T42" fmla="*/ 121 w 1018"/>
                <a:gd name="T43" fmla="*/ 806 h 1017"/>
                <a:gd name="T44" fmla="*/ 154 w 1018"/>
                <a:gd name="T45" fmla="*/ 789 h 1017"/>
                <a:gd name="T46" fmla="*/ 191 w 1018"/>
                <a:gd name="T47" fmla="*/ 792 h 1017"/>
                <a:gd name="T48" fmla="*/ 220 w 1018"/>
                <a:gd name="T49" fmla="*/ 816 h 1017"/>
                <a:gd name="T50" fmla="*/ 230 w 1018"/>
                <a:gd name="T51" fmla="*/ 851 h 1017"/>
                <a:gd name="T52" fmla="*/ 212 w 1018"/>
                <a:gd name="T53" fmla="*/ 896 h 1017"/>
                <a:gd name="T54" fmla="*/ 991 w 1018"/>
                <a:gd name="T55" fmla="*/ 11 h 1017"/>
                <a:gd name="T56" fmla="*/ 955 w 1018"/>
                <a:gd name="T57" fmla="*/ 0 h 1017"/>
                <a:gd name="T58" fmla="*/ 920 w 1018"/>
                <a:gd name="T59" fmla="*/ 10 h 1017"/>
                <a:gd name="T60" fmla="*/ 235 w 1018"/>
                <a:gd name="T61" fmla="*/ 648 h 1017"/>
                <a:gd name="T62" fmla="*/ 231 w 1018"/>
                <a:gd name="T63" fmla="*/ 654 h 1017"/>
                <a:gd name="T64" fmla="*/ 227 w 1018"/>
                <a:gd name="T65" fmla="*/ 664 h 1017"/>
                <a:gd name="T66" fmla="*/ 225 w 1018"/>
                <a:gd name="T67" fmla="*/ 676 h 1017"/>
                <a:gd name="T68" fmla="*/ 231 w 1018"/>
                <a:gd name="T69" fmla="*/ 688 h 1017"/>
                <a:gd name="T70" fmla="*/ 234 w 1018"/>
                <a:gd name="T71" fmla="*/ 693 h 1017"/>
                <a:gd name="T72" fmla="*/ 239 w 1018"/>
                <a:gd name="T73" fmla="*/ 697 h 1017"/>
                <a:gd name="T74" fmla="*/ 250 w 1018"/>
                <a:gd name="T75" fmla="*/ 701 h 1017"/>
                <a:gd name="T76" fmla="*/ 262 w 1018"/>
                <a:gd name="T77" fmla="*/ 702 h 1017"/>
                <a:gd name="T78" fmla="*/ 274 w 1018"/>
                <a:gd name="T79" fmla="*/ 698 h 1017"/>
                <a:gd name="T80" fmla="*/ 279 w 1018"/>
                <a:gd name="T81" fmla="*/ 693 h 1017"/>
                <a:gd name="T82" fmla="*/ 302 w 1018"/>
                <a:gd name="T83" fmla="*/ 684 h 1017"/>
                <a:gd name="T84" fmla="*/ 324 w 1018"/>
                <a:gd name="T85" fmla="*/ 693 h 1017"/>
                <a:gd name="T86" fmla="*/ 333 w 1018"/>
                <a:gd name="T87" fmla="*/ 709 h 1017"/>
                <a:gd name="T88" fmla="*/ 328 w 1018"/>
                <a:gd name="T89" fmla="*/ 733 h 1017"/>
                <a:gd name="T90" fmla="*/ 321 w 1018"/>
                <a:gd name="T91" fmla="*/ 744 h 1017"/>
                <a:gd name="T92" fmla="*/ 316 w 1018"/>
                <a:gd name="T93" fmla="*/ 756 h 1017"/>
                <a:gd name="T94" fmla="*/ 316 w 1018"/>
                <a:gd name="T95" fmla="*/ 767 h 1017"/>
                <a:gd name="T96" fmla="*/ 321 w 1018"/>
                <a:gd name="T97" fmla="*/ 778 h 1017"/>
                <a:gd name="T98" fmla="*/ 324 w 1018"/>
                <a:gd name="T99" fmla="*/ 784 h 1017"/>
                <a:gd name="T100" fmla="*/ 328 w 1018"/>
                <a:gd name="T101" fmla="*/ 787 h 1017"/>
                <a:gd name="T102" fmla="*/ 335 w 1018"/>
                <a:gd name="T103" fmla="*/ 790 h 1017"/>
                <a:gd name="T104" fmla="*/ 353 w 1018"/>
                <a:gd name="T105" fmla="*/ 792 h 1017"/>
                <a:gd name="T106" fmla="*/ 363 w 1018"/>
                <a:gd name="T107" fmla="*/ 788 h 1017"/>
                <a:gd name="T108" fmla="*/ 369 w 1018"/>
                <a:gd name="T109" fmla="*/ 782 h 1017"/>
                <a:gd name="T110" fmla="*/ 1000 w 1018"/>
                <a:gd name="T111" fmla="*/ 109 h 1017"/>
                <a:gd name="T112" fmla="*/ 1017 w 1018"/>
                <a:gd name="T113" fmla="*/ 75 h 1017"/>
                <a:gd name="T114" fmla="*/ 1008 w 1018"/>
                <a:gd name="T115" fmla="*/ 28 h 1017"/>
                <a:gd name="T116" fmla="*/ 386 w 1018"/>
                <a:gd name="T117" fmla="*/ 672 h 1017"/>
                <a:gd name="T118" fmla="*/ 369 w 1018"/>
                <a:gd name="T119" fmla="*/ 648 h 1017"/>
                <a:gd name="T120" fmla="*/ 346 w 1018"/>
                <a:gd name="T121" fmla="*/ 6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76" y="761"/>
                  </a:moveTo>
                  <a:lnTo>
                    <a:pt x="76" y="761"/>
                  </a:lnTo>
                  <a:lnTo>
                    <a:pt x="69" y="770"/>
                  </a:lnTo>
                  <a:lnTo>
                    <a:pt x="61" y="781"/>
                  </a:lnTo>
                  <a:lnTo>
                    <a:pt x="54" y="794"/>
                  </a:lnTo>
                  <a:lnTo>
                    <a:pt x="47" y="809"/>
                  </a:lnTo>
                  <a:lnTo>
                    <a:pt x="41" y="824"/>
                  </a:lnTo>
                  <a:lnTo>
                    <a:pt x="36" y="841"/>
                  </a:lnTo>
                  <a:lnTo>
                    <a:pt x="25" y="876"/>
                  </a:lnTo>
                  <a:lnTo>
                    <a:pt x="15" y="909"/>
                  </a:lnTo>
                  <a:lnTo>
                    <a:pt x="9" y="939"/>
                  </a:lnTo>
                  <a:lnTo>
                    <a:pt x="0" y="980"/>
                  </a:lnTo>
                  <a:lnTo>
                    <a:pt x="0" y="980"/>
                  </a:lnTo>
                  <a:lnTo>
                    <a:pt x="0" y="987"/>
                  </a:lnTo>
                  <a:lnTo>
                    <a:pt x="1" y="995"/>
                  </a:lnTo>
                  <a:lnTo>
                    <a:pt x="4" y="1002"/>
                  </a:lnTo>
                  <a:lnTo>
                    <a:pt x="9" y="1008"/>
                  </a:lnTo>
                  <a:lnTo>
                    <a:pt x="9" y="1008"/>
                  </a:lnTo>
                  <a:lnTo>
                    <a:pt x="14" y="1012"/>
                  </a:lnTo>
                  <a:lnTo>
                    <a:pt x="19" y="1015"/>
                  </a:lnTo>
                  <a:lnTo>
                    <a:pt x="25" y="1017"/>
                  </a:lnTo>
                  <a:lnTo>
                    <a:pt x="31" y="1017"/>
                  </a:lnTo>
                  <a:lnTo>
                    <a:pt x="31" y="1017"/>
                  </a:lnTo>
                  <a:lnTo>
                    <a:pt x="38" y="1017"/>
                  </a:lnTo>
                  <a:lnTo>
                    <a:pt x="38" y="1017"/>
                  </a:lnTo>
                  <a:lnTo>
                    <a:pt x="77" y="1009"/>
                  </a:lnTo>
                  <a:lnTo>
                    <a:pt x="109" y="1001"/>
                  </a:lnTo>
                  <a:lnTo>
                    <a:pt x="142" y="993"/>
                  </a:lnTo>
                  <a:lnTo>
                    <a:pt x="176" y="982"/>
                  </a:lnTo>
                  <a:lnTo>
                    <a:pt x="193" y="977"/>
                  </a:lnTo>
                  <a:lnTo>
                    <a:pt x="208" y="970"/>
                  </a:lnTo>
                  <a:lnTo>
                    <a:pt x="223" y="963"/>
                  </a:lnTo>
                  <a:lnTo>
                    <a:pt x="236" y="956"/>
                  </a:lnTo>
                  <a:lnTo>
                    <a:pt x="248" y="949"/>
                  </a:lnTo>
                  <a:lnTo>
                    <a:pt x="257" y="941"/>
                  </a:lnTo>
                  <a:lnTo>
                    <a:pt x="257" y="941"/>
                  </a:lnTo>
                  <a:lnTo>
                    <a:pt x="265" y="932"/>
                  </a:lnTo>
                  <a:lnTo>
                    <a:pt x="273" y="922"/>
                  </a:lnTo>
                  <a:lnTo>
                    <a:pt x="279" y="911"/>
                  </a:lnTo>
                  <a:lnTo>
                    <a:pt x="285" y="899"/>
                  </a:lnTo>
                  <a:lnTo>
                    <a:pt x="289" y="888"/>
                  </a:lnTo>
                  <a:lnTo>
                    <a:pt x="292" y="876"/>
                  </a:lnTo>
                  <a:lnTo>
                    <a:pt x="293" y="864"/>
                  </a:lnTo>
                  <a:lnTo>
                    <a:pt x="294" y="851"/>
                  </a:lnTo>
                  <a:lnTo>
                    <a:pt x="294" y="851"/>
                  </a:lnTo>
                  <a:lnTo>
                    <a:pt x="293" y="838"/>
                  </a:lnTo>
                  <a:lnTo>
                    <a:pt x="292" y="825"/>
                  </a:lnTo>
                  <a:lnTo>
                    <a:pt x="289" y="814"/>
                  </a:lnTo>
                  <a:lnTo>
                    <a:pt x="285" y="802"/>
                  </a:lnTo>
                  <a:lnTo>
                    <a:pt x="279" y="791"/>
                  </a:lnTo>
                  <a:lnTo>
                    <a:pt x="273" y="780"/>
                  </a:lnTo>
                  <a:lnTo>
                    <a:pt x="265" y="771"/>
                  </a:lnTo>
                  <a:lnTo>
                    <a:pt x="257" y="761"/>
                  </a:lnTo>
                  <a:lnTo>
                    <a:pt x="257" y="761"/>
                  </a:lnTo>
                  <a:lnTo>
                    <a:pt x="247" y="752"/>
                  </a:lnTo>
                  <a:lnTo>
                    <a:pt x="237" y="745"/>
                  </a:lnTo>
                  <a:lnTo>
                    <a:pt x="227" y="738"/>
                  </a:lnTo>
                  <a:lnTo>
                    <a:pt x="215" y="734"/>
                  </a:lnTo>
                  <a:lnTo>
                    <a:pt x="203" y="730"/>
                  </a:lnTo>
                  <a:lnTo>
                    <a:pt x="191" y="727"/>
                  </a:lnTo>
                  <a:lnTo>
                    <a:pt x="179" y="726"/>
                  </a:lnTo>
                  <a:lnTo>
                    <a:pt x="166" y="724"/>
                  </a:lnTo>
                  <a:lnTo>
                    <a:pt x="155" y="726"/>
                  </a:lnTo>
                  <a:lnTo>
                    <a:pt x="142" y="727"/>
                  </a:lnTo>
                  <a:lnTo>
                    <a:pt x="130" y="730"/>
                  </a:lnTo>
                  <a:lnTo>
                    <a:pt x="118" y="734"/>
                  </a:lnTo>
                  <a:lnTo>
                    <a:pt x="106" y="738"/>
                  </a:lnTo>
                  <a:lnTo>
                    <a:pt x="96" y="745"/>
                  </a:lnTo>
                  <a:lnTo>
                    <a:pt x="86" y="752"/>
                  </a:lnTo>
                  <a:lnTo>
                    <a:pt x="76" y="761"/>
                  </a:lnTo>
                  <a:lnTo>
                    <a:pt x="76" y="761"/>
                  </a:lnTo>
                  <a:close/>
                  <a:moveTo>
                    <a:pt x="212" y="896"/>
                  </a:moveTo>
                  <a:lnTo>
                    <a:pt x="212" y="896"/>
                  </a:lnTo>
                  <a:lnTo>
                    <a:pt x="204" y="902"/>
                  </a:lnTo>
                  <a:lnTo>
                    <a:pt x="192" y="908"/>
                  </a:lnTo>
                  <a:lnTo>
                    <a:pt x="177" y="914"/>
                  </a:lnTo>
                  <a:lnTo>
                    <a:pt x="160" y="921"/>
                  </a:lnTo>
                  <a:lnTo>
                    <a:pt x="140" y="927"/>
                  </a:lnTo>
                  <a:lnTo>
                    <a:pt x="118" y="934"/>
                  </a:lnTo>
                  <a:lnTo>
                    <a:pt x="72" y="944"/>
                  </a:lnTo>
                  <a:lnTo>
                    <a:pt x="72" y="944"/>
                  </a:lnTo>
                  <a:lnTo>
                    <a:pt x="84" y="899"/>
                  </a:lnTo>
                  <a:lnTo>
                    <a:pt x="90" y="878"/>
                  </a:lnTo>
                  <a:lnTo>
                    <a:pt x="97" y="858"/>
                  </a:lnTo>
                  <a:lnTo>
                    <a:pt x="103" y="840"/>
                  </a:lnTo>
                  <a:lnTo>
                    <a:pt x="110" y="825"/>
                  </a:lnTo>
                  <a:lnTo>
                    <a:pt x="116" y="814"/>
                  </a:lnTo>
                  <a:lnTo>
                    <a:pt x="121" y="806"/>
                  </a:lnTo>
                  <a:lnTo>
                    <a:pt x="121" y="806"/>
                  </a:lnTo>
                  <a:lnTo>
                    <a:pt x="131" y="797"/>
                  </a:lnTo>
                  <a:lnTo>
                    <a:pt x="142" y="792"/>
                  </a:lnTo>
                  <a:lnTo>
                    <a:pt x="154" y="789"/>
                  </a:lnTo>
                  <a:lnTo>
                    <a:pt x="166" y="787"/>
                  </a:lnTo>
                  <a:lnTo>
                    <a:pt x="166" y="787"/>
                  </a:lnTo>
                  <a:lnTo>
                    <a:pt x="179" y="789"/>
                  </a:lnTo>
                  <a:lnTo>
                    <a:pt x="191" y="792"/>
                  </a:lnTo>
                  <a:lnTo>
                    <a:pt x="202" y="797"/>
                  </a:lnTo>
                  <a:lnTo>
                    <a:pt x="212" y="806"/>
                  </a:lnTo>
                  <a:lnTo>
                    <a:pt x="212" y="806"/>
                  </a:lnTo>
                  <a:lnTo>
                    <a:pt x="220" y="816"/>
                  </a:lnTo>
                  <a:lnTo>
                    <a:pt x="225" y="826"/>
                  </a:lnTo>
                  <a:lnTo>
                    <a:pt x="229" y="838"/>
                  </a:lnTo>
                  <a:lnTo>
                    <a:pt x="230" y="851"/>
                  </a:lnTo>
                  <a:lnTo>
                    <a:pt x="230" y="851"/>
                  </a:lnTo>
                  <a:lnTo>
                    <a:pt x="229" y="863"/>
                  </a:lnTo>
                  <a:lnTo>
                    <a:pt x="225" y="875"/>
                  </a:lnTo>
                  <a:lnTo>
                    <a:pt x="220" y="887"/>
                  </a:lnTo>
                  <a:lnTo>
                    <a:pt x="212" y="896"/>
                  </a:lnTo>
                  <a:lnTo>
                    <a:pt x="212" y="896"/>
                  </a:lnTo>
                  <a:close/>
                  <a:moveTo>
                    <a:pt x="1000" y="19"/>
                  </a:moveTo>
                  <a:lnTo>
                    <a:pt x="1000" y="19"/>
                  </a:lnTo>
                  <a:lnTo>
                    <a:pt x="991" y="11"/>
                  </a:lnTo>
                  <a:lnTo>
                    <a:pt x="979" y="5"/>
                  </a:lnTo>
                  <a:lnTo>
                    <a:pt x="967" y="1"/>
                  </a:lnTo>
                  <a:lnTo>
                    <a:pt x="955" y="0"/>
                  </a:lnTo>
                  <a:lnTo>
                    <a:pt x="955" y="0"/>
                  </a:lnTo>
                  <a:lnTo>
                    <a:pt x="955" y="0"/>
                  </a:lnTo>
                  <a:lnTo>
                    <a:pt x="942" y="1"/>
                  </a:lnTo>
                  <a:lnTo>
                    <a:pt x="930" y="5"/>
                  </a:lnTo>
                  <a:lnTo>
                    <a:pt x="920" y="10"/>
                  </a:lnTo>
                  <a:lnTo>
                    <a:pt x="910" y="17"/>
                  </a:lnTo>
                  <a:lnTo>
                    <a:pt x="235" y="647"/>
                  </a:lnTo>
                  <a:lnTo>
                    <a:pt x="235" y="647"/>
                  </a:lnTo>
                  <a:lnTo>
                    <a:pt x="235" y="648"/>
                  </a:lnTo>
                  <a:lnTo>
                    <a:pt x="235" y="648"/>
                  </a:lnTo>
                  <a:lnTo>
                    <a:pt x="234" y="648"/>
                  </a:lnTo>
                  <a:lnTo>
                    <a:pt x="234" y="648"/>
                  </a:lnTo>
                  <a:lnTo>
                    <a:pt x="231" y="654"/>
                  </a:lnTo>
                  <a:lnTo>
                    <a:pt x="231" y="654"/>
                  </a:lnTo>
                  <a:lnTo>
                    <a:pt x="228" y="658"/>
                  </a:lnTo>
                  <a:lnTo>
                    <a:pt x="228" y="658"/>
                  </a:lnTo>
                  <a:lnTo>
                    <a:pt x="227" y="664"/>
                  </a:lnTo>
                  <a:lnTo>
                    <a:pt x="227" y="664"/>
                  </a:lnTo>
                  <a:lnTo>
                    <a:pt x="224" y="671"/>
                  </a:lnTo>
                  <a:lnTo>
                    <a:pt x="224" y="671"/>
                  </a:lnTo>
                  <a:lnTo>
                    <a:pt x="225" y="676"/>
                  </a:lnTo>
                  <a:lnTo>
                    <a:pt x="225" y="676"/>
                  </a:lnTo>
                  <a:lnTo>
                    <a:pt x="227" y="683"/>
                  </a:lnTo>
                  <a:lnTo>
                    <a:pt x="227" y="683"/>
                  </a:lnTo>
                  <a:lnTo>
                    <a:pt x="231" y="688"/>
                  </a:lnTo>
                  <a:lnTo>
                    <a:pt x="231" y="688"/>
                  </a:lnTo>
                  <a:lnTo>
                    <a:pt x="233" y="692"/>
                  </a:lnTo>
                  <a:lnTo>
                    <a:pt x="233" y="692"/>
                  </a:lnTo>
                  <a:lnTo>
                    <a:pt x="234" y="693"/>
                  </a:lnTo>
                  <a:lnTo>
                    <a:pt x="234" y="693"/>
                  </a:lnTo>
                  <a:lnTo>
                    <a:pt x="234" y="693"/>
                  </a:lnTo>
                  <a:lnTo>
                    <a:pt x="234" y="693"/>
                  </a:lnTo>
                  <a:lnTo>
                    <a:pt x="239" y="697"/>
                  </a:lnTo>
                  <a:lnTo>
                    <a:pt x="239" y="697"/>
                  </a:lnTo>
                  <a:lnTo>
                    <a:pt x="244" y="700"/>
                  </a:lnTo>
                  <a:lnTo>
                    <a:pt x="244" y="700"/>
                  </a:lnTo>
                  <a:lnTo>
                    <a:pt x="250" y="701"/>
                  </a:lnTo>
                  <a:lnTo>
                    <a:pt x="250" y="701"/>
                  </a:lnTo>
                  <a:lnTo>
                    <a:pt x="257" y="703"/>
                  </a:lnTo>
                  <a:lnTo>
                    <a:pt x="257" y="703"/>
                  </a:lnTo>
                  <a:lnTo>
                    <a:pt x="262" y="702"/>
                  </a:lnTo>
                  <a:lnTo>
                    <a:pt x="262" y="702"/>
                  </a:lnTo>
                  <a:lnTo>
                    <a:pt x="268" y="701"/>
                  </a:lnTo>
                  <a:lnTo>
                    <a:pt x="268" y="701"/>
                  </a:lnTo>
                  <a:lnTo>
                    <a:pt x="274" y="698"/>
                  </a:lnTo>
                  <a:lnTo>
                    <a:pt x="274" y="698"/>
                  </a:lnTo>
                  <a:lnTo>
                    <a:pt x="278" y="694"/>
                  </a:lnTo>
                  <a:lnTo>
                    <a:pt x="279" y="693"/>
                  </a:lnTo>
                  <a:lnTo>
                    <a:pt x="279" y="693"/>
                  </a:lnTo>
                  <a:lnTo>
                    <a:pt x="285" y="689"/>
                  </a:lnTo>
                  <a:lnTo>
                    <a:pt x="290" y="687"/>
                  </a:lnTo>
                  <a:lnTo>
                    <a:pt x="295" y="685"/>
                  </a:lnTo>
                  <a:lnTo>
                    <a:pt x="302" y="684"/>
                  </a:lnTo>
                  <a:lnTo>
                    <a:pt x="308" y="685"/>
                  </a:lnTo>
                  <a:lnTo>
                    <a:pt x="313" y="687"/>
                  </a:lnTo>
                  <a:lnTo>
                    <a:pt x="319" y="689"/>
                  </a:lnTo>
                  <a:lnTo>
                    <a:pt x="324" y="693"/>
                  </a:lnTo>
                  <a:lnTo>
                    <a:pt x="324" y="693"/>
                  </a:lnTo>
                  <a:lnTo>
                    <a:pt x="328" y="699"/>
                  </a:lnTo>
                  <a:lnTo>
                    <a:pt x="332" y="704"/>
                  </a:lnTo>
                  <a:lnTo>
                    <a:pt x="333" y="709"/>
                  </a:lnTo>
                  <a:lnTo>
                    <a:pt x="334" y="716"/>
                  </a:lnTo>
                  <a:lnTo>
                    <a:pt x="333" y="722"/>
                  </a:lnTo>
                  <a:lnTo>
                    <a:pt x="332" y="728"/>
                  </a:lnTo>
                  <a:lnTo>
                    <a:pt x="328" y="733"/>
                  </a:lnTo>
                  <a:lnTo>
                    <a:pt x="324" y="738"/>
                  </a:lnTo>
                  <a:lnTo>
                    <a:pt x="323" y="740"/>
                  </a:lnTo>
                  <a:lnTo>
                    <a:pt x="323" y="740"/>
                  </a:lnTo>
                  <a:lnTo>
                    <a:pt x="321" y="744"/>
                  </a:lnTo>
                  <a:lnTo>
                    <a:pt x="321" y="744"/>
                  </a:lnTo>
                  <a:lnTo>
                    <a:pt x="317" y="749"/>
                  </a:lnTo>
                  <a:lnTo>
                    <a:pt x="317" y="749"/>
                  </a:lnTo>
                  <a:lnTo>
                    <a:pt x="316" y="756"/>
                  </a:lnTo>
                  <a:lnTo>
                    <a:pt x="316" y="756"/>
                  </a:lnTo>
                  <a:lnTo>
                    <a:pt x="315" y="761"/>
                  </a:lnTo>
                  <a:lnTo>
                    <a:pt x="315" y="761"/>
                  </a:lnTo>
                  <a:lnTo>
                    <a:pt x="316" y="767"/>
                  </a:lnTo>
                  <a:lnTo>
                    <a:pt x="316" y="767"/>
                  </a:lnTo>
                  <a:lnTo>
                    <a:pt x="318" y="774"/>
                  </a:lnTo>
                  <a:lnTo>
                    <a:pt x="318" y="774"/>
                  </a:lnTo>
                  <a:lnTo>
                    <a:pt x="321" y="778"/>
                  </a:lnTo>
                  <a:lnTo>
                    <a:pt x="321" y="778"/>
                  </a:lnTo>
                  <a:lnTo>
                    <a:pt x="324" y="784"/>
                  </a:lnTo>
                  <a:lnTo>
                    <a:pt x="324" y="784"/>
                  </a:lnTo>
                  <a:lnTo>
                    <a:pt x="324" y="784"/>
                  </a:lnTo>
                  <a:lnTo>
                    <a:pt x="324" y="784"/>
                  </a:lnTo>
                  <a:lnTo>
                    <a:pt x="325" y="785"/>
                  </a:lnTo>
                  <a:lnTo>
                    <a:pt x="325" y="785"/>
                  </a:lnTo>
                  <a:lnTo>
                    <a:pt x="328" y="787"/>
                  </a:lnTo>
                  <a:lnTo>
                    <a:pt x="332" y="788"/>
                  </a:lnTo>
                  <a:lnTo>
                    <a:pt x="332" y="788"/>
                  </a:lnTo>
                  <a:lnTo>
                    <a:pt x="335" y="790"/>
                  </a:lnTo>
                  <a:lnTo>
                    <a:pt x="335" y="790"/>
                  </a:lnTo>
                  <a:lnTo>
                    <a:pt x="340" y="792"/>
                  </a:lnTo>
                  <a:lnTo>
                    <a:pt x="347" y="793"/>
                  </a:lnTo>
                  <a:lnTo>
                    <a:pt x="347" y="793"/>
                  </a:lnTo>
                  <a:lnTo>
                    <a:pt x="353" y="792"/>
                  </a:lnTo>
                  <a:lnTo>
                    <a:pt x="359" y="790"/>
                  </a:lnTo>
                  <a:lnTo>
                    <a:pt x="359" y="790"/>
                  </a:lnTo>
                  <a:lnTo>
                    <a:pt x="363" y="788"/>
                  </a:lnTo>
                  <a:lnTo>
                    <a:pt x="363" y="788"/>
                  </a:lnTo>
                  <a:lnTo>
                    <a:pt x="366" y="786"/>
                  </a:lnTo>
                  <a:lnTo>
                    <a:pt x="369" y="784"/>
                  </a:lnTo>
                  <a:lnTo>
                    <a:pt x="369" y="784"/>
                  </a:lnTo>
                  <a:lnTo>
                    <a:pt x="369" y="782"/>
                  </a:lnTo>
                  <a:lnTo>
                    <a:pt x="369" y="782"/>
                  </a:lnTo>
                  <a:lnTo>
                    <a:pt x="370" y="782"/>
                  </a:lnTo>
                  <a:lnTo>
                    <a:pt x="1000" y="109"/>
                  </a:lnTo>
                  <a:lnTo>
                    <a:pt x="1000" y="109"/>
                  </a:lnTo>
                  <a:lnTo>
                    <a:pt x="1004" y="103"/>
                  </a:lnTo>
                  <a:lnTo>
                    <a:pt x="1008" y="99"/>
                  </a:lnTo>
                  <a:lnTo>
                    <a:pt x="1014" y="87"/>
                  </a:lnTo>
                  <a:lnTo>
                    <a:pt x="1017" y="75"/>
                  </a:lnTo>
                  <a:lnTo>
                    <a:pt x="1018" y="64"/>
                  </a:lnTo>
                  <a:lnTo>
                    <a:pt x="1017" y="52"/>
                  </a:lnTo>
                  <a:lnTo>
                    <a:pt x="1014" y="40"/>
                  </a:lnTo>
                  <a:lnTo>
                    <a:pt x="1008" y="28"/>
                  </a:lnTo>
                  <a:lnTo>
                    <a:pt x="1004" y="23"/>
                  </a:lnTo>
                  <a:lnTo>
                    <a:pt x="1000" y="19"/>
                  </a:lnTo>
                  <a:lnTo>
                    <a:pt x="1000" y="19"/>
                  </a:lnTo>
                  <a:close/>
                  <a:moveTo>
                    <a:pt x="386" y="672"/>
                  </a:moveTo>
                  <a:lnTo>
                    <a:pt x="386" y="672"/>
                  </a:lnTo>
                  <a:lnTo>
                    <a:pt x="379" y="660"/>
                  </a:lnTo>
                  <a:lnTo>
                    <a:pt x="375" y="654"/>
                  </a:lnTo>
                  <a:lnTo>
                    <a:pt x="369" y="648"/>
                  </a:lnTo>
                  <a:lnTo>
                    <a:pt x="369" y="648"/>
                  </a:lnTo>
                  <a:lnTo>
                    <a:pt x="364" y="643"/>
                  </a:lnTo>
                  <a:lnTo>
                    <a:pt x="357" y="639"/>
                  </a:lnTo>
                  <a:lnTo>
                    <a:pt x="346" y="631"/>
                  </a:lnTo>
                  <a:lnTo>
                    <a:pt x="954" y="65"/>
                  </a:lnTo>
                  <a:lnTo>
                    <a:pt x="386" y="6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2" name="Freeform 92"/>
            <p:cNvSpPr>
              <a:spLocks noEditPoints="1"/>
            </p:cNvSpPr>
            <p:nvPr/>
          </p:nvSpPr>
          <p:spPr bwMode="auto">
            <a:xfrm>
              <a:off x="3001661" y="4849132"/>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3" name="Freeform 93"/>
            <p:cNvSpPr>
              <a:spLocks noEditPoints="1"/>
            </p:cNvSpPr>
            <p:nvPr/>
          </p:nvSpPr>
          <p:spPr bwMode="auto">
            <a:xfrm>
              <a:off x="4295473" y="1597932"/>
              <a:ext cx="322263" cy="323850"/>
            </a:xfrm>
            <a:custGeom>
              <a:avLst/>
              <a:gdLst>
                <a:gd name="T0" fmla="*/ 11 w 1017"/>
                <a:gd name="T1" fmla="*/ 50 h 1018"/>
                <a:gd name="T2" fmla="*/ 28 w 1017"/>
                <a:gd name="T3" fmla="*/ 450 h 1018"/>
                <a:gd name="T4" fmla="*/ 148 w 1017"/>
                <a:gd name="T5" fmla="*/ 461 h 1018"/>
                <a:gd name="T6" fmla="*/ 328 w 1017"/>
                <a:gd name="T7" fmla="*/ 461 h 1018"/>
                <a:gd name="T8" fmla="*/ 449 w 1017"/>
                <a:gd name="T9" fmla="*/ 450 h 1018"/>
                <a:gd name="T10" fmla="*/ 456 w 1017"/>
                <a:gd name="T11" fmla="*/ 322 h 1018"/>
                <a:gd name="T12" fmla="*/ 466 w 1017"/>
                <a:gd name="T13" fmla="*/ 141 h 1018"/>
                <a:gd name="T14" fmla="*/ 442 w 1017"/>
                <a:gd name="T15" fmla="*/ 21 h 1018"/>
                <a:gd name="T16" fmla="*/ 236 w 1017"/>
                <a:gd name="T17" fmla="*/ 133 h 1018"/>
                <a:gd name="T18" fmla="*/ 403 w 1017"/>
                <a:gd name="T19" fmla="*/ 359 h 1018"/>
                <a:gd name="T20" fmla="*/ 369 w 1017"/>
                <a:gd name="T21" fmla="*/ 411 h 1018"/>
                <a:gd name="T22" fmla="*/ 138 w 1017"/>
                <a:gd name="T23" fmla="*/ 231 h 1018"/>
                <a:gd name="T24" fmla="*/ 102 w 1017"/>
                <a:gd name="T25" fmla="*/ 413 h 1018"/>
                <a:gd name="T26" fmla="*/ 69 w 1017"/>
                <a:gd name="T27" fmla="*/ 78 h 1018"/>
                <a:gd name="T28" fmla="*/ 412 w 1017"/>
                <a:gd name="T29" fmla="*/ 89 h 1018"/>
                <a:gd name="T30" fmla="*/ 975 w 1017"/>
                <a:gd name="T31" fmla="*/ 16 h 1018"/>
                <a:gd name="T32" fmla="*/ 575 w 1017"/>
                <a:gd name="T33" fmla="*/ 21 h 1018"/>
                <a:gd name="T34" fmla="*/ 552 w 1017"/>
                <a:gd name="T35" fmla="*/ 141 h 1018"/>
                <a:gd name="T36" fmla="*/ 562 w 1017"/>
                <a:gd name="T37" fmla="*/ 322 h 1018"/>
                <a:gd name="T38" fmla="*/ 569 w 1017"/>
                <a:gd name="T39" fmla="*/ 450 h 1018"/>
                <a:gd name="T40" fmla="*/ 689 w 1017"/>
                <a:gd name="T41" fmla="*/ 461 h 1018"/>
                <a:gd name="T42" fmla="*/ 869 w 1017"/>
                <a:gd name="T43" fmla="*/ 461 h 1018"/>
                <a:gd name="T44" fmla="*/ 989 w 1017"/>
                <a:gd name="T45" fmla="*/ 450 h 1018"/>
                <a:gd name="T46" fmla="*/ 1006 w 1017"/>
                <a:gd name="T47" fmla="*/ 50 h 1018"/>
                <a:gd name="T48" fmla="*/ 922 w 1017"/>
                <a:gd name="T49" fmla="*/ 413 h 1018"/>
                <a:gd name="T50" fmla="*/ 882 w 1017"/>
                <a:gd name="T51" fmla="*/ 234 h 1018"/>
                <a:gd name="T52" fmla="*/ 648 w 1017"/>
                <a:gd name="T53" fmla="*/ 411 h 1018"/>
                <a:gd name="T54" fmla="*/ 614 w 1017"/>
                <a:gd name="T55" fmla="*/ 359 h 1018"/>
                <a:gd name="T56" fmla="*/ 780 w 1017"/>
                <a:gd name="T57" fmla="*/ 133 h 1018"/>
                <a:gd name="T58" fmla="*/ 604 w 1017"/>
                <a:gd name="T59" fmla="*/ 95 h 1018"/>
                <a:gd name="T60" fmla="*/ 944 w 1017"/>
                <a:gd name="T61" fmla="*/ 73 h 1018"/>
                <a:gd name="T62" fmla="*/ 854 w 1017"/>
                <a:gd name="T63" fmla="*/ 569 h 1018"/>
                <a:gd name="T64" fmla="*/ 672 w 1017"/>
                <a:gd name="T65" fmla="*/ 548 h 1018"/>
                <a:gd name="T66" fmla="*/ 556 w 1017"/>
                <a:gd name="T67" fmla="*/ 584 h 1018"/>
                <a:gd name="T68" fmla="*/ 688 w 1017"/>
                <a:gd name="T69" fmla="*/ 827 h 1018"/>
                <a:gd name="T70" fmla="*/ 545 w 1017"/>
                <a:gd name="T71" fmla="*/ 894 h 1018"/>
                <a:gd name="T72" fmla="*/ 590 w 1017"/>
                <a:gd name="T73" fmla="*/ 1006 h 1018"/>
                <a:gd name="T74" fmla="*/ 989 w 1017"/>
                <a:gd name="T75" fmla="*/ 990 h 1018"/>
                <a:gd name="T76" fmla="*/ 1010 w 1017"/>
                <a:gd name="T77" fmla="*/ 599 h 1018"/>
                <a:gd name="T78" fmla="*/ 954 w 1017"/>
                <a:gd name="T79" fmla="*/ 923 h 1018"/>
                <a:gd name="T80" fmla="*/ 614 w 1017"/>
                <a:gd name="T81" fmla="*/ 945 h 1018"/>
                <a:gd name="T82" fmla="*/ 763 w 1017"/>
                <a:gd name="T83" fmla="*/ 891 h 1018"/>
                <a:gd name="T84" fmla="*/ 791 w 1017"/>
                <a:gd name="T85" fmla="*/ 844 h 1018"/>
                <a:gd name="T86" fmla="*/ 623 w 1017"/>
                <a:gd name="T87" fmla="*/ 607 h 1018"/>
                <a:gd name="T88" fmla="*/ 866 w 1017"/>
                <a:gd name="T89" fmla="*/ 794 h 1018"/>
                <a:gd name="T90" fmla="*/ 896 w 1017"/>
                <a:gd name="T91" fmla="*/ 618 h 1018"/>
                <a:gd name="T92" fmla="*/ 954 w 1017"/>
                <a:gd name="T93" fmla="*/ 923 h 1018"/>
                <a:gd name="T94" fmla="*/ 473 w 1017"/>
                <a:gd name="T95" fmla="*/ 609 h 1018"/>
                <a:gd name="T96" fmla="*/ 372 w 1017"/>
                <a:gd name="T97" fmla="*/ 542 h 1018"/>
                <a:gd name="T98" fmla="*/ 179 w 1017"/>
                <a:gd name="T99" fmla="*/ 591 h 1018"/>
                <a:gd name="T100" fmla="*/ 67 w 1017"/>
                <a:gd name="T101" fmla="*/ 545 h 1018"/>
                <a:gd name="T102" fmla="*/ 0 w 1017"/>
                <a:gd name="T103" fmla="*/ 923 h 1018"/>
                <a:gd name="T104" fmla="*/ 76 w 1017"/>
                <a:gd name="T105" fmla="*/ 1016 h 1018"/>
                <a:gd name="T106" fmla="*/ 466 w 1017"/>
                <a:gd name="T107" fmla="*/ 968 h 1018"/>
                <a:gd name="T108" fmla="*/ 442 w 1017"/>
                <a:gd name="T109" fmla="*/ 849 h 1018"/>
                <a:gd name="T110" fmla="*/ 73 w 1017"/>
                <a:gd name="T111" fmla="*/ 945 h 1018"/>
                <a:gd name="T112" fmla="*/ 96 w 1017"/>
                <a:gd name="T113" fmla="*/ 604 h 1018"/>
                <a:gd name="T114" fmla="*/ 132 w 1017"/>
                <a:gd name="T115" fmla="*/ 781 h 1018"/>
                <a:gd name="T116" fmla="*/ 358 w 1017"/>
                <a:gd name="T117" fmla="*/ 614 h 1018"/>
                <a:gd name="T118" fmla="*/ 411 w 1017"/>
                <a:gd name="T119" fmla="*/ 648 h 1018"/>
                <a:gd name="T120" fmla="*/ 230 w 1017"/>
                <a:gd name="T121" fmla="*/ 879 h 1018"/>
                <a:gd name="T122" fmla="*/ 412 w 1017"/>
                <a:gd name="T123" fmla="*/ 91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018">
                  <a:moveTo>
                    <a:pt x="381" y="0"/>
                  </a:moveTo>
                  <a:lnTo>
                    <a:pt x="96" y="0"/>
                  </a:lnTo>
                  <a:lnTo>
                    <a:pt x="96" y="0"/>
                  </a:lnTo>
                  <a:lnTo>
                    <a:pt x="86" y="1"/>
                  </a:lnTo>
                  <a:lnTo>
                    <a:pt x="76" y="2"/>
                  </a:lnTo>
                  <a:lnTo>
                    <a:pt x="68" y="4"/>
                  </a:lnTo>
                  <a:lnTo>
                    <a:pt x="59" y="8"/>
                  </a:lnTo>
                  <a:lnTo>
                    <a:pt x="50" y="12"/>
                  </a:lnTo>
                  <a:lnTo>
                    <a:pt x="42" y="16"/>
                  </a:lnTo>
                  <a:lnTo>
                    <a:pt x="34" y="21"/>
                  </a:lnTo>
                  <a:lnTo>
                    <a:pt x="28" y="28"/>
                  </a:lnTo>
                  <a:lnTo>
                    <a:pt x="28" y="28"/>
                  </a:lnTo>
                  <a:lnTo>
                    <a:pt x="21" y="35"/>
                  </a:lnTo>
                  <a:lnTo>
                    <a:pt x="16" y="43"/>
                  </a:lnTo>
                  <a:lnTo>
                    <a:pt x="11" y="50"/>
                  </a:lnTo>
                  <a:lnTo>
                    <a:pt x="6" y="59"/>
                  </a:lnTo>
                  <a:lnTo>
                    <a:pt x="4" y="68"/>
                  </a:lnTo>
                  <a:lnTo>
                    <a:pt x="1" y="77"/>
                  </a:lnTo>
                  <a:lnTo>
                    <a:pt x="0" y="86"/>
                  </a:lnTo>
                  <a:lnTo>
                    <a:pt x="0" y="95"/>
                  </a:lnTo>
                  <a:lnTo>
                    <a:pt x="0" y="382"/>
                  </a:lnTo>
                  <a:lnTo>
                    <a:pt x="0" y="382"/>
                  </a:lnTo>
                  <a:lnTo>
                    <a:pt x="0" y="392"/>
                  </a:lnTo>
                  <a:lnTo>
                    <a:pt x="2" y="401"/>
                  </a:lnTo>
                  <a:lnTo>
                    <a:pt x="4" y="410"/>
                  </a:lnTo>
                  <a:lnTo>
                    <a:pt x="8" y="418"/>
                  </a:lnTo>
                  <a:lnTo>
                    <a:pt x="11" y="427"/>
                  </a:lnTo>
                  <a:lnTo>
                    <a:pt x="16" y="436"/>
                  </a:lnTo>
                  <a:lnTo>
                    <a:pt x="21" y="442"/>
                  </a:lnTo>
                  <a:lnTo>
                    <a:pt x="28" y="450"/>
                  </a:lnTo>
                  <a:lnTo>
                    <a:pt x="34" y="455"/>
                  </a:lnTo>
                  <a:lnTo>
                    <a:pt x="42" y="461"/>
                  </a:lnTo>
                  <a:lnTo>
                    <a:pt x="49" y="466"/>
                  </a:lnTo>
                  <a:lnTo>
                    <a:pt x="58" y="470"/>
                  </a:lnTo>
                  <a:lnTo>
                    <a:pt x="67" y="473"/>
                  </a:lnTo>
                  <a:lnTo>
                    <a:pt x="76" y="475"/>
                  </a:lnTo>
                  <a:lnTo>
                    <a:pt x="86" y="476"/>
                  </a:lnTo>
                  <a:lnTo>
                    <a:pt x="96" y="477"/>
                  </a:lnTo>
                  <a:lnTo>
                    <a:pt x="96" y="477"/>
                  </a:lnTo>
                  <a:lnTo>
                    <a:pt x="105" y="476"/>
                  </a:lnTo>
                  <a:lnTo>
                    <a:pt x="115" y="475"/>
                  </a:lnTo>
                  <a:lnTo>
                    <a:pt x="123" y="473"/>
                  </a:lnTo>
                  <a:lnTo>
                    <a:pt x="132" y="470"/>
                  </a:lnTo>
                  <a:lnTo>
                    <a:pt x="141" y="466"/>
                  </a:lnTo>
                  <a:lnTo>
                    <a:pt x="148" y="461"/>
                  </a:lnTo>
                  <a:lnTo>
                    <a:pt x="156" y="455"/>
                  </a:lnTo>
                  <a:lnTo>
                    <a:pt x="162" y="450"/>
                  </a:lnTo>
                  <a:lnTo>
                    <a:pt x="168" y="442"/>
                  </a:lnTo>
                  <a:lnTo>
                    <a:pt x="174" y="436"/>
                  </a:lnTo>
                  <a:lnTo>
                    <a:pt x="179" y="427"/>
                  </a:lnTo>
                  <a:lnTo>
                    <a:pt x="184" y="418"/>
                  </a:lnTo>
                  <a:lnTo>
                    <a:pt x="187" y="410"/>
                  </a:lnTo>
                  <a:lnTo>
                    <a:pt x="189" y="401"/>
                  </a:lnTo>
                  <a:lnTo>
                    <a:pt x="190" y="392"/>
                  </a:lnTo>
                  <a:lnTo>
                    <a:pt x="191" y="382"/>
                  </a:lnTo>
                  <a:lnTo>
                    <a:pt x="191" y="329"/>
                  </a:lnTo>
                  <a:lnTo>
                    <a:pt x="314" y="450"/>
                  </a:lnTo>
                  <a:lnTo>
                    <a:pt x="314" y="450"/>
                  </a:lnTo>
                  <a:lnTo>
                    <a:pt x="321" y="456"/>
                  </a:lnTo>
                  <a:lnTo>
                    <a:pt x="328" y="461"/>
                  </a:lnTo>
                  <a:lnTo>
                    <a:pt x="337" y="466"/>
                  </a:lnTo>
                  <a:lnTo>
                    <a:pt x="346" y="470"/>
                  </a:lnTo>
                  <a:lnTo>
                    <a:pt x="354" y="472"/>
                  </a:lnTo>
                  <a:lnTo>
                    <a:pt x="363" y="474"/>
                  </a:lnTo>
                  <a:lnTo>
                    <a:pt x="372" y="475"/>
                  </a:lnTo>
                  <a:lnTo>
                    <a:pt x="381" y="476"/>
                  </a:lnTo>
                  <a:lnTo>
                    <a:pt x="391" y="475"/>
                  </a:lnTo>
                  <a:lnTo>
                    <a:pt x="400" y="474"/>
                  </a:lnTo>
                  <a:lnTo>
                    <a:pt x="409" y="472"/>
                  </a:lnTo>
                  <a:lnTo>
                    <a:pt x="417" y="470"/>
                  </a:lnTo>
                  <a:lnTo>
                    <a:pt x="426" y="466"/>
                  </a:lnTo>
                  <a:lnTo>
                    <a:pt x="435" y="461"/>
                  </a:lnTo>
                  <a:lnTo>
                    <a:pt x="442" y="456"/>
                  </a:lnTo>
                  <a:lnTo>
                    <a:pt x="449" y="450"/>
                  </a:lnTo>
                  <a:lnTo>
                    <a:pt x="449" y="450"/>
                  </a:lnTo>
                  <a:lnTo>
                    <a:pt x="455" y="442"/>
                  </a:lnTo>
                  <a:lnTo>
                    <a:pt x="461" y="435"/>
                  </a:lnTo>
                  <a:lnTo>
                    <a:pt x="466" y="426"/>
                  </a:lnTo>
                  <a:lnTo>
                    <a:pt x="470" y="417"/>
                  </a:lnTo>
                  <a:lnTo>
                    <a:pt x="473" y="409"/>
                  </a:lnTo>
                  <a:lnTo>
                    <a:pt x="475" y="400"/>
                  </a:lnTo>
                  <a:lnTo>
                    <a:pt x="476" y="391"/>
                  </a:lnTo>
                  <a:lnTo>
                    <a:pt x="476" y="382"/>
                  </a:lnTo>
                  <a:lnTo>
                    <a:pt x="476" y="372"/>
                  </a:lnTo>
                  <a:lnTo>
                    <a:pt x="475" y="364"/>
                  </a:lnTo>
                  <a:lnTo>
                    <a:pt x="473" y="355"/>
                  </a:lnTo>
                  <a:lnTo>
                    <a:pt x="470" y="345"/>
                  </a:lnTo>
                  <a:lnTo>
                    <a:pt x="466" y="338"/>
                  </a:lnTo>
                  <a:lnTo>
                    <a:pt x="461" y="329"/>
                  </a:lnTo>
                  <a:lnTo>
                    <a:pt x="456" y="322"/>
                  </a:lnTo>
                  <a:lnTo>
                    <a:pt x="450" y="314"/>
                  </a:lnTo>
                  <a:lnTo>
                    <a:pt x="329" y="191"/>
                  </a:lnTo>
                  <a:lnTo>
                    <a:pt x="381" y="191"/>
                  </a:lnTo>
                  <a:lnTo>
                    <a:pt x="381" y="191"/>
                  </a:lnTo>
                  <a:lnTo>
                    <a:pt x="391" y="191"/>
                  </a:lnTo>
                  <a:lnTo>
                    <a:pt x="400" y="189"/>
                  </a:lnTo>
                  <a:lnTo>
                    <a:pt x="410" y="187"/>
                  </a:lnTo>
                  <a:lnTo>
                    <a:pt x="418" y="183"/>
                  </a:lnTo>
                  <a:lnTo>
                    <a:pt x="427" y="179"/>
                  </a:lnTo>
                  <a:lnTo>
                    <a:pt x="435" y="175"/>
                  </a:lnTo>
                  <a:lnTo>
                    <a:pt x="442" y="170"/>
                  </a:lnTo>
                  <a:lnTo>
                    <a:pt x="449" y="163"/>
                  </a:lnTo>
                  <a:lnTo>
                    <a:pt x="455" y="157"/>
                  </a:lnTo>
                  <a:lnTo>
                    <a:pt x="460" y="149"/>
                  </a:lnTo>
                  <a:lnTo>
                    <a:pt x="466" y="141"/>
                  </a:lnTo>
                  <a:lnTo>
                    <a:pt x="469" y="133"/>
                  </a:lnTo>
                  <a:lnTo>
                    <a:pt x="472" y="123"/>
                  </a:lnTo>
                  <a:lnTo>
                    <a:pt x="475" y="115"/>
                  </a:lnTo>
                  <a:lnTo>
                    <a:pt x="476" y="105"/>
                  </a:lnTo>
                  <a:lnTo>
                    <a:pt x="476" y="95"/>
                  </a:lnTo>
                  <a:lnTo>
                    <a:pt x="476" y="95"/>
                  </a:lnTo>
                  <a:lnTo>
                    <a:pt x="476" y="86"/>
                  </a:lnTo>
                  <a:lnTo>
                    <a:pt x="475" y="76"/>
                  </a:lnTo>
                  <a:lnTo>
                    <a:pt x="472" y="68"/>
                  </a:lnTo>
                  <a:lnTo>
                    <a:pt x="469" y="58"/>
                  </a:lnTo>
                  <a:lnTo>
                    <a:pt x="466" y="50"/>
                  </a:lnTo>
                  <a:lnTo>
                    <a:pt x="460" y="42"/>
                  </a:lnTo>
                  <a:lnTo>
                    <a:pt x="455" y="35"/>
                  </a:lnTo>
                  <a:lnTo>
                    <a:pt x="449" y="28"/>
                  </a:lnTo>
                  <a:lnTo>
                    <a:pt x="442" y="21"/>
                  </a:lnTo>
                  <a:lnTo>
                    <a:pt x="435" y="16"/>
                  </a:lnTo>
                  <a:lnTo>
                    <a:pt x="427" y="12"/>
                  </a:lnTo>
                  <a:lnTo>
                    <a:pt x="418" y="8"/>
                  </a:lnTo>
                  <a:lnTo>
                    <a:pt x="410" y="4"/>
                  </a:lnTo>
                  <a:lnTo>
                    <a:pt x="400" y="2"/>
                  </a:lnTo>
                  <a:lnTo>
                    <a:pt x="391" y="1"/>
                  </a:lnTo>
                  <a:lnTo>
                    <a:pt x="381" y="0"/>
                  </a:lnTo>
                  <a:lnTo>
                    <a:pt x="381" y="0"/>
                  </a:lnTo>
                  <a:close/>
                  <a:moveTo>
                    <a:pt x="381" y="128"/>
                  </a:moveTo>
                  <a:lnTo>
                    <a:pt x="254" y="128"/>
                  </a:lnTo>
                  <a:lnTo>
                    <a:pt x="254" y="128"/>
                  </a:lnTo>
                  <a:lnTo>
                    <a:pt x="249" y="128"/>
                  </a:lnTo>
                  <a:lnTo>
                    <a:pt x="245" y="129"/>
                  </a:lnTo>
                  <a:lnTo>
                    <a:pt x="240" y="131"/>
                  </a:lnTo>
                  <a:lnTo>
                    <a:pt x="236" y="133"/>
                  </a:lnTo>
                  <a:lnTo>
                    <a:pt x="233" y="135"/>
                  </a:lnTo>
                  <a:lnTo>
                    <a:pt x="230" y="138"/>
                  </a:lnTo>
                  <a:lnTo>
                    <a:pt x="227" y="143"/>
                  </a:lnTo>
                  <a:lnTo>
                    <a:pt x="225" y="147"/>
                  </a:lnTo>
                  <a:lnTo>
                    <a:pt x="225" y="147"/>
                  </a:lnTo>
                  <a:lnTo>
                    <a:pt x="223" y="151"/>
                  </a:lnTo>
                  <a:lnTo>
                    <a:pt x="222" y="156"/>
                  </a:lnTo>
                  <a:lnTo>
                    <a:pt x="222" y="161"/>
                  </a:lnTo>
                  <a:lnTo>
                    <a:pt x="223" y="165"/>
                  </a:lnTo>
                  <a:lnTo>
                    <a:pt x="224" y="170"/>
                  </a:lnTo>
                  <a:lnTo>
                    <a:pt x="225" y="174"/>
                  </a:lnTo>
                  <a:lnTo>
                    <a:pt x="229" y="178"/>
                  </a:lnTo>
                  <a:lnTo>
                    <a:pt x="232" y="181"/>
                  </a:lnTo>
                  <a:lnTo>
                    <a:pt x="403" y="359"/>
                  </a:lnTo>
                  <a:lnTo>
                    <a:pt x="403" y="359"/>
                  </a:lnTo>
                  <a:lnTo>
                    <a:pt x="408" y="365"/>
                  </a:lnTo>
                  <a:lnTo>
                    <a:pt x="411" y="370"/>
                  </a:lnTo>
                  <a:lnTo>
                    <a:pt x="412" y="376"/>
                  </a:lnTo>
                  <a:lnTo>
                    <a:pt x="413" y="382"/>
                  </a:lnTo>
                  <a:lnTo>
                    <a:pt x="412" y="387"/>
                  </a:lnTo>
                  <a:lnTo>
                    <a:pt x="411" y="394"/>
                  </a:lnTo>
                  <a:lnTo>
                    <a:pt x="408" y="399"/>
                  </a:lnTo>
                  <a:lnTo>
                    <a:pt x="403" y="404"/>
                  </a:lnTo>
                  <a:lnTo>
                    <a:pt x="403" y="404"/>
                  </a:lnTo>
                  <a:lnTo>
                    <a:pt x="399" y="408"/>
                  </a:lnTo>
                  <a:lnTo>
                    <a:pt x="394" y="411"/>
                  </a:lnTo>
                  <a:lnTo>
                    <a:pt x="387" y="413"/>
                  </a:lnTo>
                  <a:lnTo>
                    <a:pt x="381" y="413"/>
                  </a:lnTo>
                  <a:lnTo>
                    <a:pt x="376" y="413"/>
                  </a:lnTo>
                  <a:lnTo>
                    <a:pt x="369" y="411"/>
                  </a:lnTo>
                  <a:lnTo>
                    <a:pt x="364" y="408"/>
                  </a:lnTo>
                  <a:lnTo>
                    <a:pt x="358" y="403"/>
                  </a:lnTo>
                  <a:lnTo>
                    <a:pt x="181" y="232"/>
                  </a:lnTo>
                  <a:lnTo>
                    <a:pt x="181" y="232"/>
                  </a:lnTo>
                  <a:lnTo>
                    <a:pt x="177" y="229"/>
                  </a:lnTo>
                  <a:lnTo>
                    <a:pt x="173" y="226"/>
                  </a:lnTo>
                  <a:lnTo>
                    <a:pt x="168" y="224"/>
                  </a:lnTo>
                  <a:lnTo>
                    <a:pt x="164" y="223"/>
                  </a:lnTo>
                  <a:lnTo>
                    <a:pt x="160" y="223"/>
                  </a:lnTo>
                  <a:lnTo>
                    <a:pt x="156" y="223"/>
                  </a:lnTo>
                  <a:lnTo>
                    <a:pt x="151" y="224"/>
                  </a:lnTo>
                  <a:lnTo>
                    <a:pt x="146" y="225"/>
                  </a:lnTo>
                  <a:lnTo>
                    <a:pt x="146" y="225"/>
                  </a:lnTo>
                  <a:lnTo>
                    <a:pt x="142" y="227"/>
                  </a:lnTo>
                  <a:lnTo>
                    <a:pt x="138" y="231"/>
                  </a:lnTo>
                  <a:lnTo>
                    <a:pt x="135" y="234"/>
                  </a:lnTo>
                  <a:lnTo>
                    <a:pt x="132" y="237"/>
                  </a:lnTo>
                  <a:lnTo>
                    <a:pt x="130" y="241"/>
                  </a:lnTo>
                  <a:lnTo>
                    <a:pt x="129" y="246"/>
                  </a:lnTo>
                  <a:lnTo>
                    <a:pt x="128" y="250"/>
                  </a:lnTo>
                  <a:lnTo>
                    <a:pt x="127" y="254"/>
                  </a:lnTo>
                  <a:lnTo>
                    <a:pt x="127" y="382"/>
                  </a:lnTo>
                  <a:lnTo>
                    <a:pt x="127" y="382"/>
                  </a:lnTo>
                  <a:lnTo>
                    <a:pt x="127" y="388"/>
                  </a:lnTo>
                  <a:lnTo>
                    <a:pt x="124" y="394"/>
                  </a:lnTo>
                  <a:lnTo>
                    <a:pt x="121" y="399"/>
                  </a:lnTo>
                  <a:lnTo>
                    <a:pt x="118" y="404"/>
                  </a:lnTo>
                  <a:lnTo>
                    <a:pt x="113" y="408"/>
                  </a:lnTo>
                  <a:lnTo>
                    <a:pt x="107" y="411"/>
                  </a:lnTo>
                  <a:lnTo>
                    <a:pt x="102" y="413"/>
                  </a:lnTo>
                  <a:lnTo>
                    <a:pt x="96" y="413"/>
                  </a:lnTo>
                  <a:lnTo>
                    <a:pt x="96" y="413"/>
                  </a:lnTo>
                  <a:lnTo>
                    <a:pt x="89" y="413"/>
                  </a:lnTo>
                  <a:lnTo>
                    <a:pt x="83" y="411"/>
                  </a:lnTo>
                  <a:lnTo>
                    <a:pt x="77" y="408"/>
                  </a:lnTo>
                  <a:lnTo>
                    <a:pt x="73" y="404"/>
                  </a:lnTo>
                  <a:lnTo>
                    <a:pt x="69" y="399"/>
                  </a:lnTo>
                  <a:lnTo>
                    <a:pt x="65" y="394"/>
                  </a:lnTo>
                  <a:lnTo>
                    <a:pt x="64" y="388"/>
                  </a:lnTo>
                  <a:lnTo>
                    <a:pt x="63" y="382"/>
                  </a:lnTo>
                  <a:lnTo>
                    <a:pt x="63" y="95"/>
                  </a:lnTo>
                  <a:lnTo>
                    <a:pt x="63" y="95"/>
                  </a:lnTo>
                  <a:lnTo>
                    <a:pt x="64" y="89"/>
                  </a:lnTo>
                  <a:lnTo>
                    <a:pt x="65" y="84"/>
                  </a:lnTo>
                  <a:lnTo>
                    <a:pt x="69" y="78"/>
                  </a:lnTo>
                  <a:lnTo>
                    <a:pt x="73" y="73"/>
                  </a:lnTo>
                  <a:lnTo>
                    <a:pt x="73" y="73"/>
                  </a:lnTo>
                  <a:lnTo>
                    <a:pt x="77" y="69"/>
                  </a:lnTo>
                  <a:lnTo>
                    <a:pt x="83" y="67"/>
                  </a:lnTo>
                  <a:lnTo>
                    <a:pt x="89" y="64"/>
                  </a:lnTo>
                  <a:lnTo>
                    <a:pt x="96" y="63"/>
                  </a:lnTo>
                  <a:lnTo>
                    <a:pt x="381" y="63"/>
                  </a:lnTo>
                  <a:lnTo>
                    <a:pt x="381" y="63"/>
                  </a:lnTo>
                  <a:lnTo>
                    <a:pt x="387" y="64"/>
                  </a:lnTo>
                  <a:lnTo>
                    <a:pt x="394" y="67"/>
                  </a:lnTo>
                  <a:lnTo>
                    <a:pt x="399" y="69"/>
                  </a:lnTo>
                  <a:lnTo>
                    <a:pt x="403" y="73"/>
                  </a:lnTo>
                  <a:lnTo>
                    <a:pt x="408" y="78"/>
                  </a:lnTo>
                  <a:lnTo>
                    <a:pt x="411" y="84"/>
                  </a:lnTo>
                  <a:lnTo>
                    <a:pt x="412" y="89"/>
                  </a:lnTo>
                  <a:lnTo>
                    <a:pt x="413" y="95"/>
                  </a:lnTo>
                  <a:lnTo>
                    <a:pt x="413" y="95"/>
                  </a:lnTo>
                  <a:lnTo>
                    <a:pt x="412" y="102"/>
                  </a:lnTo>
                  <a:lnTo>
                    <a:pt x="411" y="108"/>
                  </a:lnTo>
                  <a:lnTo>
                    <a:pt x="408" y="114"/>
                  </a:lnTo>
                  <a:lnTo>
                    <a:pt x="403" y="118"/>
                  </a:lnTo>
                  <a:lnTo>
                    <a:pt x="399" y="122"/>
                  </a:lnTo>
                  <a:lnTo>
                    <a:pt x="394" y="124"/>
                  </a:lnTo>
                  <a:lnTo>
                    <a:pt x="387" y="127"/>
                  </a:lnTo>
                  <a:lnTo>
                    <a:pt x="381" y="128"/>
                  </a:lnTo>
                  <a:lnTo>
                    <a:pt x="381" y="128"/>
                  </a:lnTo>
                  <a:close/>
                  <a:moveTo>
                    <a:pt x="989" y="28"/>
                  </a:moveTo>
                  <a:lnTo>
                    <a:pt x="989" y="28"/>
                  </a:lnTo>
                  <a:lnTo>
                    <a:pt x="983" y="21"/>
                  </a:lnTo>
                  <a:lnTo>
                    <a:pt x="975" y="16"/>
                  </a:lnTo>
                  <a:lnTo>
                    <a:pt x="967" y="12"/>
                  </a:lnTo>
                  <a:lnTo>
                    <a:pt x="958" y="8"/>
                  </a:lnTo>
                  <a:lnTo>
                    <a:pt x="950" y="4"/>
                  </a:lnTo>
                  <a:lnTo>
                    <a:pt x="941" y="2"/>
                  </a:lnTo>
                  <a:lnTo>
                    <a:pt x="931" y="1"/>
                  </a:lnTo>
                  <a:lnTo>
                    <a:pt x="922" y="0"/>
                  </a:lnTo>
                  <a:lnTo>
                    <a:pt x="636" y="0"/>
                  </a:lnTo>
                  <a:lnTo>
                    <a:pt x="636" y="0"/>
                  </a:lnTo>
                  <a:lnTo>
                    <a:pt x="626" y="1"/>
                  </a:lnTo>
                  <a:lnTo>
                    <a:pt x="617" y="2"/>
                  </a:lnTo>
                  <a:lnTo>
                    <a:pt x="607" y="4"/>
                  </a:lnTo>
                  <a:lnTo>
                    <a:pt x="599" y="8"/>
                  </a:lnTo>
                  <a:lnTo>
                    <a:pt x="590" y="12"/>
                  </a:lnTo>
                  <a:lnTo>
                    <a:pt x="583" y="16"/>
                  </a:lnTo>
                  <a:lnTo>
                    <a:pt x="575" y="21"/>
                  </a:lnTo>
                  <a:lnTo>
                    <a:pt x="569" y="28"/>
                  </a:lnTo>
                  <a:lnTo>
                    <a:pt x="562" y="35"/>
                  </a:lnTo>
                  <a:lnTo>
                    <a:pt x="557" y="42"/>
                  </a:lnTo>
                  <a:lnTo>
                    <a:pt x="552" y="50"/>
                  </a:lnTo>
                  <a:lnTo>
                    <a:pt x="548" y="58"/>
                  </a:lnTo>
                  <a:lnTo>
                    <a:pt x="545" y="68"/>
                  </a:lnTo>
                  <a:lnTo>
                    <a:pt x="542" y="76"/>
                  </a:lnTo>
                  <a:lnTo>
                    <a:pt x="541" y="86"/>
                  </a:lnTo>
                  <a:lnTo>
                    <a:pt x="541" y="95"/>
                  </a:lnTo>
                  <a:lnTo>
                    <a:pt x="541" y="95"/>
                  </a:lnTo>
                  <a:lnTo>
                    <a:pt x="541" y="105"/>
                  </a:lnTo>
                  <a:lnTo>
                    <a:pt x="542" y="115"/>
                  </a:lnTo>
                  <a:lnTo>
                    <a:pt x="545" y="123"/>
                  </a:lnTo>
                  <a:lnTo>
                    <a:pt x="548" y="133"/>
                  </a:lnTo>
                  <a:lnTo>
                    <a:pt x="552" y="141"/>
                  </a:lnTo>
                  <a:lnTo>
                    <a:pt x="557" y="149"/>
                  </a:lnTo>
                  <a:lnTo>
                    <a:pt x="562" y="157"/>
                  </a:lnTo>
                  <a:lnTo>
                    <a:pt x="569" y="163"/>
                  </a:lnTo>
                  <a:lnTo>
                    <a:pt x="575" y="170"/>
                  </a:lnTo>
                  <a:lnTo>
                    <a:pt x="583" y="175"/>
                  </a:lnTo>
                  <a:lnTo>
                    <a:pt x="590" y="179"/>
                  </a:lnTo>
                  <a:lnTo>
                    <a:pt x="599" y="183"/>
                  </a:lnTo>
                  <a:lnTo>
                    <a:pt x="607" y="187"/>
                  </a:lnTo>
                  <a:lnTo>
                    <a:pt x="617" y="189"/>
                  </a:lnTo>
                  <a:lnTo>
                    <a:pt x="626" y="191"/>
                  </a:lnTo>
                  <a:lnTo>
                    <a:pt x="636" y="191"/>
                  </a:lnTo>
                  <a:lnTo>
                    <a:pt x="688" y="191"/>
                  </a:lnTo>
                  <a:lnTo>
                    <a:pt x="569" y="314"/>
                  </a:lnTo>
                  <a:lnTo>
                    <a:pt x="569" y="314"/>
                  </a:lnTo>
                  <a:lnTo>
                    <a:pt x="562" y="322"/>
                  </a:lnTo>
                  <a:lnTo>
                    <a:pt x="556" y="329"/>
                  </a:lnTo>
                  <a:lnTo>
                    <a:pt x="552" y="337"/>
                  </a:lnTo>
                  <a:lnTo>
                    <a:pt x="547" y="345"/>
                  </a:lnTo>
                  <a:lnTo>
                    <a:pt x="544" y="354"/>
                  </a:lnTo>
                  <a:lnTo>
                    <a:pt x="542" y="364"/>
                  </a:lnTo>
                  <a:lnTo>
                    <a:pt x="541" y="372"/>
                  </a:lnTo>
                  <a:lnTo>
                    <a:pt x="541" y="382"/>
                  </a:lnTo>
                  <a:lnTo>
                    <a:pt x="541" y="391"/>
                  </a:lnTo>
                  <a:lnTo>
                    <a:pt x="542" y="400"/>
                  </a:lnTo>
                  <a:lnTo>
                    <a:pt x="544" y="409"/>
                  </a:lnTo>
                  <a:lnTo>
                    <a:pt x="547" y="417"/>
                  </a:lnTo>
                  <a:lnTo>
                    <a:pt x="552" y="426"/>
                  </a:lnTo>
                  <a:lnTo>
                    <a:pt x="556" y="435"/>
                  </a:lnTo>
                  <a:lnTo>
                    <a:pt x="562" y="442"/>
                  </a:lnTo>
                  <a:lnTo>
                    <a:pt x="569" y="450"/>
                  </a:lnTo>
                  <a:lnTo>
                    <a:pt x="569" y="450"/>
                  </a:lnTo>
                  <a:lnTo>
                    <a:pt x="575" y="456"/>
                  </a:lnTo>
                  <a:lnTo>
                    <a:pt x="583" y="461"/>
                  </a:lnTo>
                  <a:lnTo>
                    <a:pt x="591" y="466"/>
                  </a:lnTo>
                  <a:lnTo>
                    <a:pt x="600" y="470"/>
                  </a:lnTo>
                  <a:lnTo>
                    <a:pt x="608" y="472"/>
                  </a:lnTo>
                  <a:lnTo>
                    <a:pt x="617" y="474"/>
                  </a:lnTo>
                  <a:lnTo>
                    <a:pt x="627" y="475"/>
                  </a:lnTo>
                  <a:lnTo>
                    <a:pt x="636" y="476"/>
                  </a:lnTo>
                  <a:lnTo>
                    <a:pt x="645" y="475"/>
                  </a:lnTo>
                  <a:lnTo>
                    <a:pt x="655" y="474"/>
                  </a:lnTo>
                  <a:lnTo>
                    <a:pt x="663" y="472"/>
                  </a:lnTo>
                  <a:lnTo>
                    <a:pt x="672" y="470"/>
                  </a:lnTo>
                  <a:lnTo>
                    <a:pt x="680" y="466"/>
                  </a:lnTo>
                  <a:lnTo>
                    <a:pt x="689" y="461"/>
                  </a:lnTo>
                  <a:lnTo>
                    <a:pt x="696" y="456"/>
                  </a:lnTo>
                  <a:lnTo>
                    <a:pt x="703" y="450"/>
                  </a:lnTo>
                  <a:lnTo>
                    <a:pt x="826" y="329"/>
                  </a:lnTo>
                  <a:lnTo>
                    <a:pt x="826" y="382"/>
                  </a:lnTo>
                  <a:lnTo>
                    <a:pt x="826" y="382"/>
                  </a:lnTo>
                  <a:lnTo>
                    <a:pt x="827" y="392"/>
                  </a:lnTo>
                  <a:lnTo>
                    <a:pt x="828" y="401"/>
                  </a:lnTo>
                  <a:lnTo>
                    <a:pt x="830" y="410"/>
                  </a:lnTo>
                  <a:lnTo>
                    <a:pt x="834" y="418"/>
                  </a:lnTo>
                  <a:lnTo>
                    <a:pt x="838" y="427"/>
                  </a:lnTo>
                  <a:lnTo>
                    <a:pt x="843" y="436"/>
                  </a:lnTo>
                  <a:lnTo>
                    <a:pt x="849" y="442"/>
                  </a:lnTo>
                  <a:lnTo>
                    <a:pt x="854" y="450"/>
                  </a:lnTo>
                  <a:lnTo>
                    <a:pt x="862" y="455"/>
                  </a:lnTo>
                  <a:lnTo>
                    <a:pt x="869" y="461"/>
                  </a:lnTo>
                  <a:lnTo>
                    <a:pt x="877" y="466"/>
                  </a:lnTo>
                  <a:lnTo>
                    <a:pt x="885" y="470"/>
                  </a:lnTo>
                  <a:lnTo>
                    <a:pt x="894" y="473"/>
                  </a:lnTo>
                  <a:lnTo>
                    <a:pt x="902" y="475"/>
                  </a:lnTo>
                  <a:lnTo>
                    <a:pt x="912" y="476"/>
                  </a:lnTo>
                  <a:lnTo>
                    <a:pt x="922" y="477"/>
                  </a:lnTo>
                  <a:lnTo>
                    <a:pt x="922" y="477"/>
                  </a:lnTo>
                  <a:lnTo>
                    <a:pt x="931" y="476"/>
                  </a:lnTo>
                  <a:lnTo>
                    <a:pt x="941" y="475"/>
                  </a:lnTo>
                  <a:lnTo>
                    <a:pt x="951" y="473"/>
                  </a:lnTo>
                  <a:lnTo>
                    <a:pt x="959" y="470"/>
                  </a:lnTo>
                  <a:lnTo>
                    <a:pt x="968" y="466"/>
                  </a:lnTo>
                  <a:lnTo>
                    <a:pt x="975" y="461"/>
                  </a:lnTo>
                  <a:lnTo>
                    <a:pt x="983" y="455"/>
                  </a:lnTo>
                  <a:lnTo>
                    <a:pt x="989" y="450"/>
                  </a:lnTo>
                  <a:lnTo>
                    <a:pt x="996" y="442"/>
                  </a:lnTo>
                  <a:lnTo>
                    <a:pt x="1001" y="436"/>
                  </a:lnTo>
                  <a:lnTo>
                    <a:pt x="1006" y="427"/>
                  </a:lnTo>
                  <a:lnTo>
                    <a:pt x="1010" y="418"/>
                  </a:lnTo>
                  <a:lnTo>
                    <a:pt x="1013" y="410"/>
                  </a:lnTo>
                  <a:lnTo>
                    <a:pt x="1015" y="401"/>
                  </a:lnTo>
                  <a:lnTo>
                    <a:pt x="1017" y="392"/>
                  </a:lnTo>
                  <a:lnTo>
                    <a:pt x="1017" y="382"/>
                  </a:lnTo>
                  <a:lnTo>
                    <a:pt x="1017" y="95"/>
                  </a:lnTo>
                  <a:lnTo>
                    <a:pt x="1017" y="95"/>
                  </a:lnTo>
                  <a:lnTo>
                    <a:pt x="1017" y="86"/>
                  </a:lnTo>
                  <a:lnTo>
                    <a:pt x="1016" y="77"/>
                  </a:lnTo>
                  <a:lnTo>
                    <a:pt x="1013" y="68"/>
                  </a:lnTo>
                  <a:lnTo>
                    <a:pt x="1011" y="59"/>
                  </a:lnTo>
                  <a:lnTo>
                    <a:pt x="1006" y="50"/>
                  </a:lnTo>
                  <a:lnTo>
                    <a:pt x="1001" y="43"/>
                  </a:lnTo>
                  <a:lnTo>
                    <a:pt x="996" y="35"/>
                  </a:lnTo>
                  <a:lnTo>
                    <a:pt x="989" y="28"/>
                  </a:lnTo>
                  <a:lnTo>
                    <a:pt x="989" y="28"/>
                  </a:lnTo>
                  <a:close/>
                  <a:moveTo>
                    <a:pt x="954" y="382"/>
                  </a:moveTo>
                  <a:lnTo>
                    <a:pt x="954" y="382"/>
                  </a:lnTo>
                  <a:lnTo>
                    <a:pt x="953" y="388"/>
                  </a:lnTo>
                  <a:lnTo>
                    <a:pt x="952" y="394"/>
                  </a:lnTo>
                  <a:lnTo>
                    <a:pt x="949" y="399"/>
                  </a:lnTo>
                  <a:lnTo>
                    <a:pt x="944" y="404"/>
                  </a:lnTo>
                  <a:lnTo>
                    <a:pt x="940" y="408"/>
                  </a:lnTo>
                  <a:lnTo>
                    <a:pt x="935" y="411"/>
                  </a:lnTo>
                  <a:lnTo>
                    <a:pt x="928" y="413"/>
                  </a:lnTo>
                  <a:lnTo>
                    <a:pt x="922" y="413"/>
                  </a:lnTo>
                  <a:lnTo>
                    <a:pt x="922" y="413"/>
                  </a:lnTo>
                  <a:lnTo>
                    <a:pt x="915" y="413"/>
                  </a:lnTo>
                  <a:lnTo>
                    <a:pt x="910" y="411"/>
                  </a:lnTo>
                  <a:lnTo>
                    <a:pt x="905" y="408"/>
                  </a:lnTo>
                  <a:lnTo>
                    <a:pt x="899" y="404"/>
                  </a:lnTo>
                  <a:lnTo>
                    <a:pt x="896" y="399"/>
                  </a:lnTo>
                  <a:lnTo>
                    <a:pt x="893" y="394"/>
                  </a:lnTo>
                  <a:lnTo>
                    <a:pt x="891" y="388"/>
                  </a:lnTo>
                  <a:lnTo>
                    <a:pt x="891" y="382"/>
                  </a:lnTo>
                  <a:lnTo>
                    <a:pt x="891" y="254"/>
                  </a:lnTo>
                  <a:lnTo>
                    <a:pt x="891" y="254"/>
                  </a:lnTo>
                  <a:lnTo>
                    <a:pt x="890" y="250"/>
                  </a:lnTo>
                  <a:lnTo>
                    <a:pt x="888" y="246"/>
                  </a:lnTo>
                  <a:lnTo>
                    <a:pt x="887" y="241"/>
                  </a:lnTo>
                  <a:lnTo>
                    <a:pt x="885" y="237"/>
                  </a:lnTo>
                  <a:lnTo>
                    <a:pt x="882" y="234"/>
                  </a:lnTo>
                  <a:lnTo>
                    <a:pt x="879" y="231"/>
                  </a:lnTo>
                  <a:lnTo>
                    <a:pt x="876" y="227"/>
                  </a:lnTo>
                  <a:lnTo>
                    <a:pt x="871" y="225"/>
                  </a:lnTo>
                  <a:lnTo>
                    <a:pt x="871" y="225"/>
                  </a:lnTo>
                  <a:lnTo>
                    <a:pt x="865" y="223"/>
                  </a:lnTo>
                  <a:lnTo>
                    <a:pt x="858" y="223"/>
                  </a:lnTo>
                  <a:lnTo>
                    <a:pt x="858" y="223"/>
                  </a:lnTo>
                  <a:lnTo>
                    <a:pt x="852" y="223"/>
                  </a:lnTo>
                  <a:lnTo>
                    <a:pt x="847" y="225"/>
                  </a:lnTo>
                  <a:lnTo>
                    <a:pt x="841" y="227"/>
                  </a:lnTo>
                  <a:lnTo>
                    <a:pt x="836" y="232"/>
                  </a:lnTo>
                  <a:lnTo>
                    <a:pt x="659" y="404"/>
                  </a:lnTo>
                  <a:lnTo>
                    <a:pt x="659" y="404"/>
                  </a:lnTo>
                  <a:lnTo>
                    <a:pt x="653" y="408"/>
                  </a:lnTo>
                  <a:lnTo>
                    <a:pt x="648" y="411"/>
                  </a:lnTo>
                  <a:lnTo>
                    <a:pt x="642" y="413"/>
                  </a:lnTo>
                  <a:lnTo>
                    <a:pt x="636" y="413"/>
                  </a:lnTo>
                  <a:lnTo>
                    <a:pt x="630" y="413"/>
                  </a:lnTo>
                  <a:lnTo>
                    <a:pt x="623" y="411"/>
                  </a:lnTo>
                  <a:lnTo>
                    <a:pt x="618" y="408"/>
                  </a:lnTo>
                  <a:lnTo>
                    <a:pt x="614" y="404"/>
                  </a:lnTo>
                  <a:lnTo>
                    <a:pt x="614" y="404"/>
                  </a:lnTo>
                  <a:lnTo>
                    <a:pt x="609" y="399"/>
                  </a:lnTo>
                  <a:lnTo>
                    <a:pt x="606" y="394"/>
                  </a:lnTo>
                  <a:lnTo>
                    <a:pt x="604" y="387"/>
                  </a:lnTo>
                  <a:lnTo>
                    <a:pt x="604" y="382"/>
                  </a:lnTo>
                  <a:lnTo>
                    <a:pt x="605" y="376"/>
                  </a:lnTo>
                  <a:lnTo>
                    <a:pt x="606" y="370"/>
                  </a:lnTo>
                  <a:lnTo>
                    <a:pt x="609" y="364"/>
                  </a:lnTo>
                  <a:lnTo>
                    <a:pt x="614" y="359"/>
                  </a:lnTo>
                  <a:lnTo>
                    <a:pt x="785" y="181"/>
                  </a:lnTo>
                  <a:lnTo>
                    <a:pt x="785" y="181"/>
                  </a:lnTo>
                  <a:lnTo>
                    <a:pt x="789" y="178"/>
                  </a:lnTo>
                  <a:lnTo>
                    <a:pt x="791" y="174"/>
                  </a:lnTo>
                  <a:lnTo>
                    <a:pt x="793" y="170"/>
                  </a:lnTo>
                  <a:lnTo>
                    <a:pt x="794" y="165"/>
                  </a:lnTo>
                  <a:lnTo>
                    <a:pt x="795" y="161"/>
                  </a:lnTo>
                  <a:lnTo>
                    <a:pt x="795" y="156"/>
                  </a:lnTo>
                  <a:lnTo>
                    <a:pt x="794" y="151"/>
                  </a:lnTo>
                  <a:lnTo>
                    <a:pt x="792" y="147"/>
                  </a:lnTo>
                  <a:lnTo>
                    <a:pt x="792" y="147"/>
                  </a:lnTo>
                  <a:lnTo>
                    <a:pt x="790" y="143"/>
                  </a:lnTo>
                  <a:lnTo>
                    <a:pt x="788" y="138"/>
                  </a:lnTo>
                  <a:lnTo>
                    <a:pt x="784" y="135"/>
                  </a:lnTo>
                  <a:lnTo>
                    <a:pt x="780" y="133"/>
                  </a:lnTo>
                  <a:lnTo>
                    <a:pt x="777" y="131"/>
                  </a:lnTo>
                  <a:lnTo>
                    <a:pt x="773" y="129"/>
                  </a:lnTo>
                  <a:lnTo>
                    <a:pt x="768" y="128"/>
                  </a:lnTo>
                  <a:lnTo>
                    <a:pt x="763" y="128"/>
                  </a:lnTo>
                  <a:lnTo>
                    <a:pt x="636" y="128"/>
                  </a:lnTo>
                  <a:lnTo>
                    <a:pt x="636" y="128"/>
                  </a:lnTo>
                  <a:lnTo>
                    <a:pt x="630" y="127"/>
                  </a:lnTo>
                  <a:lnTo>
                    <a:pt x="623" y="124"/>
                  </a:lnTo>
                  <a:lnTo>
                    <a:pt x="618" y="122"/>
                  </a:lnTo>
                  <a:lnTo>
                    <a:pt x="614" y="118"/>
                  </a:lnTo>
                  <a:lnTo>
                    <a:pt x="609" y="114"/>
                  </a:lnTo>
                  <a:lnTo>
                    <a:pt x="606" y="108"/>
                  </a:lnTo>
                  <a:lnTo>
                    <a:pt x="605" y="102"/>
                  </a:lnTo>
                  <a:lnTo>
                    <a:pt x="604" y="95"/>
                  </a:lnTo>
                  <a:lnTo>
                    <a:pt x="604" y="95"/>
                  </a:lnTo>
                  <a:lnTo>
                    <a:pt x="605" y="89"/>
                  </a:lnTo>
                  <a:lnTo>
                    <a:pt x="606" y="84"/>
                  </a:lnTo>
                  <a:lnTo>
                    <a:pt x="609" y="78"/>
                  </a:lnTo>
                  <a:lnTo>
                    <a:pt x="614" y="73"/>
                  </a:lnTo>
                  <a:lnTo>
                    <a:pt x="618" y="69"/>
                  </a:lnTo>
                  <a:lnTo>
                    <a:pt x="623" y="67"/>
                  </a:lnTo>
                  <a:lnTo>
                    <a:pt x="630" y="64"/>
                  </a:lnTo>
                  <a:lnTo>
                    <a:pt x="636" y="63"/>
                  </a:lnTo>
                  <a:lnTo>
                    <a:pt x="922" y="63"/>
                  </a:lnTo>
                  <a:lnTo>
                    <a:pt x="922" y="63"/>
                  </a:lnTo>
                  <a:lnTo>
                    <a:pt x="928" y="64"/>
                  </a:lnTo>
                  <a:lnTo>
                    <a:pt x="935" y="67"/>
                  </a:lnTo>
                  <a:lnTo>
                    <a:pt x="940" y="69"/>
                  </a:lnTo>
                  <a:lnTo>
                    <a:pt x="944" y="73"/>
                  </a:lnTo>
                  <a:lnTo>
                    <a:pt x="944" y="73"/>
                  </a:lnTo>
                  <a:lnTo>
                    <a:pt x="949" y="78"/>
                  </a:lnTo>
                  <a:lnTo>
                    <a:pt x="952" y="84"/>
                  </a:lnTo>
                  <a:lnTo>
                    <a:pt x="953" y="89"/>
                  </a:lnTo>
                  <a:lnTo>
                    <a:pt x="954" y="95"/>
                  </a:lnTo>
                  <a:lnTo>
                    <a:pt x="954" y="382"/>
                  </a:lnTo>
                  <a:close/>
                  <a:moveTo>
                    <a:pt x="922" y="541"/>
                  </a:moveTo>
                  <a:lnTo>
                    <a:pt x="922" y="541"/>
                  </a:lnTo>
                  <a:lnTo>
                    <a:pt x="912" y="542"/>
                  </a:lnTo>
                  <a:lnTo>
                    <a:pt x="902" y="543"/>
                  </a:lnTo>
                  <a:lnTo>
                    <a:pt x="894" y="545"/>
                  </a:lnTo>
                  <a:lnTo>
                    <a:pt x="885" y="548"/>
                  </a:lnTo>
                  <a:lnTo>
                    <a:pt x="877" y="553"/>
                  </a:lnTo>
                  <a:lnTo>
                    <a:pt x="869" y="557"/>
                  </a:lnTo>
                  <a:lnTo>
                    <a:pt x="862" y="562"/>
                  </a:lnTo>
                  <a:lnTo>
                    <a:pt x="854" y="569"/>
                  </a:lnTo>
                  <a:lnTo>
                    <a:pt x="849" y="575"/>
                  </a:lnTo>
                  <a:lnTo>
                    <a:pt x="843" y="583"/>
                  </a:lnTo>
                  <a:lnTo>
                    <a:pt x="838" y="591"/>
                  </a:lnTo>
                  <a:lnTo>
                    <a:pt x="834" y="599"/>
                  </a:lnTo>
                  <a:lnTo>
                    <a:pt x="830" y="608"/>
                  </a:lnTo>
                  <a:lnTo>
                    <a:pt x="828" y="617"/>
                  </a:lnTo>
                  <a:lnTo>
                    <a:pt x="827" y="627"/>
                  </a:lnTo>
                  <a:lnTo>
                    <a:pt x="826" y="636"/>
                  </a:lnTo>
                  <a:lnTo>
                    <a:pt x="826" y="689"/>
                  </a:lnTo>
                  <a:lnTo>
                    <a:pt x="703" y="569"/>
                  </a:lnTo>
                  <a:lnTo>
                    <a:pt x="703" y="569"/>
                  </a:lnTo>
                  <a:lnTo>
                    <a:pt x="696" y="562"/>
                  </a:lnTo>
                  <a:lnTo>
                    <a:pt x="689" y="557"/>
                  </a:lnTo>
                  <a:lnTo>
                    <a:pt x="680" y="553"/>
                  </a:lnTo>
                  <a:lnTo>
                    <a:pt x="672" y="548"/>
                  </a:lnTo>
                  <a:lnTo>
                    <a:pt x="663" y="545"/>
                  </a:lnTo>
                  <a:lnTo>
                    <a:pt x="655" y="544"/>
                  </a:lnTo>
                  <a:lnTo>
                    <a:pt x="645" y="542"/>
                  </a:lnTo>
                  <a:lnTo>
                    <a:pt x="636" y="542"/>
                  </a:lnTo>
                  <a:lnTo>
                    <a:pt x="627" y="542"/>
                  </a:lnTo>
                  <a:lnTo>
                    <a:pt x="617" y="544"/>
                  </a:lnTo>
                  <a:lnTo>
                    <a:pt x="608" y="545"/>
                  </a:lnTo>
                  <a:lnTo>
                    <a:pt x="600" y="548"/>
                  </a:lnTo>
                  <a:lnTo>
                    <a:pt x="591" y="553"/>
                  </a:lnTo>
                  <a:lnTo>
                    <a:pt x="583" y="557"/>
                  </a:lnTo>
                  <a:lnTo>
                    <a:pt x="575" y="562"/>
                  </a:lnTo>
                  <a:lnTo>
                    <a:pt x="569" y="569"/>
                  </a:lnTo>
                  <a:lnTo>
                    <a:pt x="569" y="569"/>
                  </a:lnTo>
                  <a:lnTo>
                    <a:pt x="562" y="576"/>
                  </a:lnTo>
                  <a:lnTo>
                    <a:pt x="556" y="584"/>
                  </a:lnTo>
                  <a:lnTo>
                    <a:pt x="552" y="592"/>
                  </a:lnTo>
                  <a:lnTo>
                    <a:pt x="547" y="601"/>
                  </a:lnTo>
                  <a:lnTo>
                    <a:pt x="544" y="609"/>
                  </a:lnTo>
                  <a:lnTo>
                    <a:pt x="542" y="618"/>
                  </a:lnTo>
                  <a:lnTo>
                    <a:pt x="541" y="627"/>
                  </a:lnTo>
                  <a:lnTo>
                    <a:pt x="541" y="636"/>
                  </a:lnTo>
                  <a:lnTo>
                    <a:pt x="541" y="646"/>
                  </a:lnTo>
                  <a:lnTo>
                    <a:pt x="542" y="654"/>
                  </a:lnTo>
                  <a:lnTo>
                    <a:pt x="544" y="663"/>
                  </a:lnTo>
                  <a:lnTo>
                    <a:pt x="547" y="672"/>
                  </a:lnTo>
                  <a:lnTo>
                    <a:pt x="552" y="680"/>
                  </a:lnTo>
                  <a:lnTo>
                    <a:pt x="556" y="689"/>
                  </a:lnTo>
                  <a:lnTo>
                    <a:pt x="561" y="696"/>
                  </a:lnTo>
                  <a:lnTo>
                    <a:pt x="568" y="704"/>
                  </a:lnTo>
                  <a:lnTo>
                    <a:pt x="688" y="827"/>
                  </a:lnTo>
                  <a:lnTo>
                    <a:pt x="636" y="827"/>
                  </a:lnTo>
                  <a:lnTo>
                    <a:pt x="636" y="827"/>
                  </a:lnTo>
                  <a:lnTo>
                    <a:pt x="626" y="827"/>
                  </a:lnTo>
                  <a:lnTo>
                    <a:pt x="617" y="829"/>
                  </a:lnTo>
                  <a:lnTo>
                    <a:pt x="607" y="832"/>
                  </a:lnTo>
                  <a:lnTo>
                    <a:pt x="599" y="835"/>
                  </a:lnTo>
                  <a:lnTo>
                    <a:pt x="590" y="839"/>
                  </a:lnTo>
                  <a:lnTo>
                    <a:pt x="583" y="843"/>
                  </a:lnTo>
                  <a:lnTo>
                    <a:pt x="575" y="849"/>
                  </a:lnTo>
                  <a:lnTo>
                    <a:pt x="569" y="855"/>
                  </a:lnTo>
                  <a:lnTo>
                    <a:pt x="562" y="862"/>
                  </a:lnTo>
                  <a:lnTo>
                    <a:pt x="557" y="869"/>
                  </a:lnTo>
                  <a:lnTo>
                    <a:pt x="552" y="877"/>
                  </a:lnTo>
                  <a:lnTo>
                    <a:pt x="548" y="885"/>
                  </a:lnTo>
                  <a:lnTo>
                    <a:pt x="545" y="894"/>
                  </a:lnTo>
                  <a:lnTo>
                    <a:pt x="542" y="903"/>
                  </a:lnTo>
                  <a:lnTo>
                    <a:pt x="541" y="913"/>
                  </a:lnTo>
                  <a:lnTo>
                    <a:pt x="541" y="923"/>
                  </a:lnTo>
                  <a:lnTo>
                    <a:pt x="541" y="923"/>
                  </a:lnTo>
                  <a:lnTo>
                    <a:pt x="541" y="932"/>
                  </a:lnTo>
                  <a:lnTo>
                    <a:pt x="542" y="942"/>
                  </a:lnTo>
                  <a:lnTo>
                    <a:pt x="545" y="951"/>
                  </a:lnTo>
                  <a:lnTo>
                    <a:pt x="548" y="959"/>
                  </a:lnTo>
                  <a:lnTo>
                    <a:pt x="552" y="968"/>
                  </a:lnTo>
                  <a:lnTo>
                    <a:pt x="557" y="975"/>
                  </a:lnTo>
                  <a:lnTo>
                    <a:pt x="562" y="983"/>
                  </a:lnTo>
                  <a:lnTo>
                    <a:pt x="569" y="990"/>
                  </a:lnTo>
                  <a:lnTo>
                    <a:pt x="575" y="996"/>
                  </a:lnTo>
                  <a:lnTo>
                    <a:pt x="583" y="1001"/>
                  </a:lnTo>
                  <a:lnTo>
                    <a:pt x="590" y="1006"/>
                  </a:lnTo>
                  <a:lnTo>
                    <a:pt x="599" y="1011"/>
                  </a:lnTo>
                  <a:lnTo>
                    <a:pt x="607" y="1014"/>
                  </a:lnTo>
                  <a:lnTo>
                    <a:pt x="617" y="1016"/>
                  </a:lnTo>
                  <a:lnTo>
                    <a:pt x="626" y="1017"/>
                  </a:lnTo>
                  <a:lnTo>
                    <a:pt x="636" y="1018"/>
                  </a:lnTo>
                  <a:lnTo>
                    <a:pt x="922" y="1018"/>
                  </a:lnTo>
                  <a:lnTo>
                    <a:pt x="922" y="1018"/>
                  </a:lnTo>
                  <a:lnTo>
                    <a:pt x="931" y="1017"/>
                  </a:lnTo>
                  <a:lnTo>
                    <a:pt x="941" y="1016"/>
                  </a:lnTo>
                  <a:lnTo>
                    <a:pt x="950" y="1014"/>
                  </a:lnTo>
                  <a:lnTo>
                    <a:pt x="958" y="1011"/>
                  </a:lnTo>
                  <a:lnTo>
                    <a:pt x="967" y="1006"/>
                  </a:lnTo>
                  <a:lnTo>
                    <a:pt x="975" y="1002"/>
                  </a:lnTo>
                  <a:lnTo>
                    <a:pt x="983" y="997"/>
                  </a:lnTo>
                  <a:lnTo>
                    <a:pt x="989" y="990"/>
                  </a:lnTo>
                  <a:lnTo>
                    <a:pt x="989" y="990"/>
                  </a:lnTo>
                  <a:lnTo>
                    <a:pt x="996" y="983"/>
                  </a:lnTo>
                  <a:lnTo>
                    <a:pt x="1001" y="975"/>
                  </a:lnTo>
                  <a:lnTo>
                    <a:pt x="1006" y="968"/>
                  </a:lnTo>
                  <a:lnTo>
                    <a:pt x="1011" y="959"/>
                  </a:lnTo>
                  <a:lnTo>
                    <a:pt x="1013" y="951"/>
                  </a:lnTo>
                  <a:lnTo>
                    <a:pt x="1016" y="941"/>
                  </a:lnTo>
                  <a:lnTo>
                    <a:pt x="1017" y="932"/>
                  </a:lnTo>
                  <a:lnTo>
                    <a:pt x="1017" y="923"/>
                  </a:lnTo>
                  <a:lnTo>
                    <a:pt x="1017" y="636"/>
                  </a:lnTo>
                  <a:lnTo>
                    <a:pt x="1017" y="636"/>
                  </a:lnTo>
                  <a:lnTo>
                    <a:pt x="1017" y="627"/>
                  </a:lnTo>
                  <a:lnTo>
                    <a:pt x="1015" y="617"/>
                  </a:lnTo>
                  <a:lnTo>
                    <a:pt x="1013" y="608"/>
                  </a:lnTo>
                  <a:lnTo>
                    <a:pt x="1010" y="599"/>
                  </a:lnTo>
                  <a:lnTo>
                    <a:pt x="1006" y="591"/>
                  </a:lnTo>
                  <a:lnTo>
                    <a:pt x="1001" y="583"/>
                  </a:lnTo>
                  <a:lnTo>
                    <a:pt x="996" y="575"/>
                  </a:lnTo>
                  <a:lnTo>
                    <a:pt x="989" y="569"/>
                  </a:lnTo>
                  <a:lnTo>
                    <a:pt x="983" y="562"/>
                  </a:lnTo>
                  <a:lnTo>
                    <a:pt x="975" y="557"/>
                  </a:lnTo>
                  <a:lnTo>
                    <a:pt x="968" y="553"/>
                  </a:lnTo>
                  <a:lnTo>
                    <a:pt x="959" y="548"/>
                  </a:lnTo>
                  <a:lnTo>
                    <a:pt x="951" y="545"/>
                  </a:lnTo>
                  <a:lnTo>
                    <a:pt x="941" y="543"/>
                  </a:lnTo>
                  <a:lnTo>
                    <a:pt x="931" y="542"/>
                  </a:lnTo>
                  <a:lnTo>
                    <a:pt x="922" y="541"/>
                  </a:lnTo>
                  <a:lnTo>
                    <a:pt x="922" y="541"/>
                  </a:lnTo>
                  <a:close/>
                  <a:moveTo>
                    <a:pt x="954" y="923"/>
                  </a:moveTo>
                  <a:lnTo>
                    <a:pt x="954" y="923"/>
                  </a:lnTo>
                  <a:lnTo>
                    <a:pt x="953" y="929"/>
                  </a:lnTo>
                  <a:lnTo>
                    <a:pt x="952" y="935"/>
                  </a:lnTo>
                  <a:lnTo>
                    <a:pt x="949" y="940"/>
                  </a:lnTo>
                  <a:lnTo>
                    <a:pt x="944" y="945"/>
                  </a:lnTo>
                  <a:lnTo>
                    <a:pt x="944" y="945"/>
                  </a:lnTo>
                  <a:lnTo>
                    <a:pt x="940" y="948"/>
                  </a:lnTo>
                  <a:lnTo>
                    <a:pt x="935" y="952"/>
                  </a:lnTo>
                  <a:lnTo>
                    <a:pt x="928" y="954"/>
                  </a:lnTo>
                  <a:lnTo>
                    <a:pt x="922" y="954"/>
                  </a:lnTo>
                  <a:lnTo>
                    <a:pt x="636" y="954"/>
                  </a:lnTo>
                  <a:lnTo>
                    <a:pt x="636" y="954"/>
                  </a:lnTo>
                  <a:lnTo>
                    <a:pt x="630" y="954"/>
                  </a:lnTo>
                  <a:lnTo>
                    <a:pt x="623" y="952"/>
                  </a:lnTo>
                  <a:lnTo>
                    <a:pt x="618" y="948"/>
                  </a:lnTo>
                  <a:lnTo>
                    <a:pt x="614" y="945"/>
                  </a:lnTo>
                  <a:lnTo>
                    <a:pt x="609" y="940"/>
                  </a:lnTo>
                  <a:lnTo>
                    <a:pt x="606" y="935"/>
                  </a:lnTo>
                  <a:lnTo>
                    <a:pt x="605" y="929"/>
                  </a:lnTo>
                  <a:lnTo>
                    <a:pt x="604" y="923"/>
                  </a:lnTo>
                  <a:lnTo>
                    <a:pt x="604" y="923"/>
                  </a:lnTo>
                  <a:lnTo>
                    <a:pt x="605" y="916"/>
                  </a:lnTo>
                  <a:lnTo>
                    <a:pt x="606" y="910"/>
                  </a:lnTo>
                  <a:lnTo>
                    <a:pt x="609" y="904"/>
                  </a:lnTo>
                  <a:lnTo>
                    <a:pt x="614" y="900"/>
                  </a:lnTo>
                  <a:lnTo>
                    <a:pt x="618" y="896"/>
                  </a:lnTo>
                  <a:lnTo>
                    <a:pt x="623" y="893"/>
                  </a:lnTo>
                  <a:lnTo>
                    <a:pt x="630" y="892"/>
                  </a:lnTo>
                  <a:lnTo>
                    <a:pt x="636" y="891"/>
                  </a:lnTo>
                  <a:lnTo>
                    <a:pt x="763" y="891"/>
                  </a:lnTo>
                  <a:lnTo>
                    <a:pt x="763" y="891"/>
                  </a:lnTo>
                  <a:lnTo>
                    <a:pt x="768" y="891"/>
                  </a:lnTo>
                  <a:lnTo>
                    <a:pt x="773" y="889"/>
                  </a:lnTo>
                  <a:lnTo>
                    <a:pt x="777" y="887"/>
                  </a:lnTo>
                  <a:lnTo>
                    <a:pt x="780" y="885"/>
                  </a:lnTo>
                  <a:lnTo>
                    <a:pt x="784" y="883"/>
                  </a:lnTo>
                  <a:lnTo>
                    <a:pt x="788" y="879"/>
                  </a:lnTo>
                  <a:lnTo>
                    <a:pt x="790" y="875"/>
                  </a:lnTo>
                  <a:lnTo>
                    <a:pt x="792" y="871"/>
                  </a:lnTo>
                  <a:lnTo>
                    <a:pt x="792" y="871"/>
                  </a:lnTo>
                  <a:lnTo>
                    <a:pt x="794" y="867"/>
                  </a:lnTo>
                  <a:lnTo>
                    <a:pt x="795" y="863"/>
                  </a:lnTo>
                  <a:lnTo>
                    <a:pt x="795" y="857"/>
                  </a:lnTo>
                  <a:lnTo>
                    <a:pt x="794" y="853"/>
                  </a:lnTo>
                  <a:lnTo>
                    <a:pt x="793" y="849"/>
                  </a:lnTo>
                  <a:lnTo>
                    <a:pt x="791" y="844"/>
                  </a:lnTo>
                  <a:lnTo>
                    <a:pt x="789" y="840"/>
                  </a:lnTo>
                  <a:lnTo>
                    <a:pt x="785" y="837"/>
                  </a:lnTo>
                  <a:lnTo>
                    <a:pt x="614" y="659"/>
                  </a:lnTo>
                  <a:lnTo>
                    <a:pt x="614" y="659"/>
                  </a:lnTo>
                  <a:lnTo>
                    <a:pt x="609" y="653"/>
                  </a:lnTo>
                  <a:lnTo>
                    <a:pt x="606" y="648"/>
                  </a:lnTo>
                  <a:lnTo>
                    <a:pt x="604" y="643"/>
                  </a:lnTo>
                  <a:lnTo>
                    <a:pt x="604" y="636"/>
                  </a:lnTo>
                  <a:lnTo>
                    <a:pt x="604" y="630"/>
                  </a:lnTo>
                  <a:lnTo>
                    <a:pt x="606" y="624"/>
                  </a:lnTo>
                  <a:lnTo>
                    <a:pt x="609" y="619"/>
                  </a:lnTo>
                  <a:lnTo>
                    <a:pt x="614" y="614"/>
                  </a:lnTo>
                  <a:lnTo>
                    <a:pt x="614" y="614"/>
                  </a:lnTo>
                  <a:lnTo>
                    <a:pt x="618" y="609"/>
                  </a:lnTo>
                  <a:lnTo>
                    <a:pt x="623" y="607"/>
                  </a:lnTo>
                  <a:lnTo>
                    <a:pt x="630" y="605"/>
                  </a:lnTo>
                  <a:lnTo>
                    <a:pt x="635" y="605"/>
                  </a:lnTo>
                  <a:lnTo>
                    <a:pt x="642" y="605"/>
                  </a:lnTo>
                  <a:lnTo>
                    <a:pt x="648" y="607"/>
                  </a:lnTo>
                  <a:lnTo>
                    <a:pt x="653" y="609"/>
                  </a:lnTo>
                  <a:lnTo>
                    <a:pt x="659" y="614"/>
                  </a:lnTo>
                  <a:lnTo>
                    <a:pt x="836" y="786"/>
                  </a:lnTo>
                  <a:lnTo>
                    <a:pt x="836" y="786"/>
                  </a:lnTo>
                  <a:lnTo>
                    <a:pt x="840" y="790"/>
                  </a:lnTo>
                  <a:lnTo>
                    <a:pt x="844" y="792"/>
                  </a:lnTo>
                  <a:lnTo>
                    <a:pt x="848" y="794"/>
                  </a:lnTo>
                  <a:lnTo>
                    <a:pt x="853" y="795"/>
                  </a:lnTo>
                  <a:lnTo>
                    <a:pt x="857" y="795"/>
                  </a:lnTo>
                  <a:lnTo>
                    <a:pt x="862" y="795"/>
                  </a:lnTo>
                  <a:lnTo>
                    <a:pt x="866" y="794"/>
                  </a:lnTo>
                  <a:lnTo>
                    <a:pt x="871" y="793"/>
                  </a:lnTo>
                  <a:lnTo>
                    <a:pt x="871" y="793"/>
                  </a:lnTo>
                  <a:lnTo>
                    <a:pt x="876" y="791"/>
                  </a:lnTo>
                  <a:lnTo>
                    <a:pt x="879" y="788"/>
                  </a:lnTo>
                  <a:lnTo>
                    <a:pt x="882" y="784"/>
                  </a:lnTo>
                  <a:lnTo>
                    <a:pt x="885" y="781"/>
                  </a:lnTo>
                  <a:lnTo>
                    <a:pt x="887" y="777"/>
                  </a:lnTo>
                  <a:lnTo>
                    <a:pt x="888" y="772"/>
                  </a:lnTo>
                  <a:lnTo>
                    <a:pt x="890" y="768"/>
                  </a:lnTo>
                  <a:lnTo>
                    <a:pt x="891" y="764"/>
                  </a:lnTo>
                  <a:lnTo>
                    <a:pt x="891" y="636"/>
                  </a:lnTo>
                  <a:lnTo>
                    <a:pt x="891" y="636"/>
                  </a:lnTo>
                  <a:lnTo>
                    <a:pt x="891" y="630"/>
                  </a:lnTo>
                  <a:lnTo>
                    <a:pt x="893" y="623"/>
                  </a:lnTo>
                  <a:lnTo>
                    <a:pt x="896" y="618"/>
                  </a:lnTo>
                  <a:lnTo>
                    <a:pt x="899" y="614"/>
                  </a:lnTo>
                  <a:lnTo>
                    <a:pt x="905" y="609"/>
                  </a:lnTo>
                  <a:lnTo>
                    <a:pt x="910" y="607"/>
                  </a:lnTo>
                  <a:lnTo>
                    <a:pt x="915" y="605"/>
                  </a:lnTo>
                  <a:lnTo>
                    <a:pt x="922" y="604"/>
                  </a:lnTo>
                  <a:lnTo>
                    <a:pt x="922" y="604"/>
                  </a:lnTo>
                  <a:lnTo>
                    <a:pt x="928" y="605"/>
                  </a:lnTo>
                  <a:lnTo>
                    <a:pt x="935" y="607"/>
                  </a:lnTo>
                  <a:lnTo>
                    <a:pt x="940" y="609"/>
                  </a:lnTo>
                  <a:lnTo>
                    <a:pt x="944" y="614"/>
                  </a:lnTo>
                  <a:lnTo>
                    <a:pt x="949" y="618"/>
                  </a:lnTo>
                  <a:lnTo>
                    <a:pt x="952" y="623"/>
                  </a:lnTo>
                  <a:lnTo>
                    <a:pt x="953" y="630"/>
                  </a:lnTo>
                  <a:lnTo>
                    <a:pt x="954" y="636"/>
                  </a:lnTo>
                  <a:lnTo>
                    <a:pt x="954" y="923"/>
                  </a:lnTo>
                  <a:close/>
                  <a:moveTo>
                    <a:pt x="381" y="827"/>
                  </a:moveTo>
                  <a:lnTo>
                    <a:pt x="329" y="827"/>
                  </a:lnTo>
                  <a:lnTo>
                    <a:pt x="449" y="704"/>
                  </a:lnTo>
                  <a:lnTo>
                    <a:pt x="449" y="704"/>
                  </a:lnTo>
                  <a:lnTo>
                    <a:pt x="455" y="696"/>
                  </a:lnTo>
                  <a:lnTo>
                    <a:pt x="461" y="689"/>
                  </a:lnTo>
                  <a:lnTo>
                    <a:pt x="466" y="680"/>
                  </a:lnTo>
                  <a:lnTo>
                    <a:pt x="470" y="673"/>
                  </a:lnTo>
                  <a:lnTo>
                    <a:pt x="473" y="663"/>
                  </a:lnTo>
                  <a:lnTo>
                    <a:pt x="475" y="654"/>
                  </a:lnTo>
                  <a:lnTo>
                    <a:pt x="476" y="646"/>
                  </a:lnTo>
                  <a:lnTo>
                    <a:pt x="476" y="636"/>
                  </a:lnTo>
                  <a:lnTo>
                    <a:pt x="476" y="627"/>
                  </a:lnTo>
                  <a:lnTo>
                    <a:pt x="475" y="618"/>
                  </a:lnTo>
                  <a:lnTo>
                    <a:pt x="473" y="609"/>
                  </a:lnTo>
                  <a:lnTo>
                    <a:pt x="470" y="601"/>
                  </a:lnTo>
                  <a:lnTo>
                    <a:pt x="466" y="592"/>
                  </a:lnTo>
                  <a:lnTo>
                    <a:pt x="461" y="584"/>
                  </a:lnTo>
                  <a:lnTo>
                    <a:pt x="455" y="576"/>
                  </a:lnTo>
                  <a:lnTo>
                    <a:pt x="449" y="569"/>
                  </a:lnTo>
                  <a:lnTo>
                    <a:pt x="449" y="569"/>
                  </a:lnTo>
                  <a:lnTo>
                    <a:pt x="442" y="562"/>
                  </a:lnTo>
                  <a:lnTo>
                    <a:pt x="435" y="557"/>
                  </a:lnTo>
                  <a:lnTo>
                    <a:pt x="426" y="553"/>
                  </a:lnTo>
                  <a:lnTo>
                    <a:pt x="417" y="548"/>
                  </a:lnTo>
                  <a:lnTo>
                    <a:pt x="409" y="546"/>
                  </a:lnTo>
                  <a:lnTo>
                    <a:pt x="400" y="544"/>
                  </a:lnTo>
                  <a:lnTo>
                    <a:pt x="391" y="542"/>
                  </a:lnTo>
                  <a:lnTo>
                    <a:pt x="381" y="542"/>
                  </a:lnTo>
                  <a:lnTo>
                    <a:pt x="372" y="542"/>
                  </a:lnTo>
                  <a:lnTo>
                    <a:pt x="363" y="544"/>
                  </a:lnTo>
                  <a:lnTo>
                    <a:pt x="354" y="546"/>
                  </a:lnTo>
                  <a:lnTo>
                    <a:pt x="346" y="548"/>
                  </a:lnTo>
                  <a:lnTo>
                    <a:pt x="337" y="553"/>
                  </a:lnTo>
                  <a:lnTo>
                    <a:pt x="328" y="557"/>
                  </a:lnTo>
                  <a:lnTo>
                    <a:pt x="321" y="562"/>
                  </a:lnTo>
                  <a:lnTo>
                    <a:pt x="314" y="569"/>
                  </a:lnTo>
                  <a:lnTo>
                    <a:pt x="191" y="689"/>
                  </a:lnTo>
                  <a:lnTo>
                    <a:pt x="191" y="636"/>
                  </a:lnTo>
                  <a:lnTo>
                    <a:pt x="191" y="636"/>
                  </a:lnTo>
                  <a:lnTo>
                    <a:pt x="190" y="627"/>
                  </a:lnTo>
                  <a:lnTo>
                    <a:pt x="189" y="617"/>
                  </a:lnTo>
                  <a:lnTo>
                    <a:pt x="187" y="608"/>
                  </a:lnTo>
                  <a:lnTo>
                    <a:pt x="184" y="599"/>
                  </a:lnTo>
                  <a:lnTo>
                    <a:pt x="179" y="591"/>
                  </a:lnTo>
                  <a:lnTo>
                    <a:pt x="174" y="583"/>
                  </a:lnTo>
                  <a:lnTo>
                    <a:pt x="168" y="575"/>
                  </a:lnTo>
                  <a:lnTo>
                    <a:pt x="162" y="569"/>
                  </a:lnTo>
                  <a:lnTo>
                    <a:pt x="156" y="562"/>
                  </a:lnTo>
                  <a:lnTo>
                    <a:pt x="148" y="557"/>
                  </a:lnTo>
                  <a:lnTo>
                    <a:pt x="141" y="553"/>
                  </a:lnTo>
                  <a:lnTo>
                    <a:pt x="132" y="548"/>
                  </a:lnTo>
                  <a:lnTo>
                    <a:pt x="123" y="545"/>
                  </a:lnTo>
                  <a:lnTo>
                    <a:pt x="115" y="543"/>
                  </a:lnTo>
                  <a:lnTo>
                    <a:pt x="105" y="542"/>
                  </a:lnTo>
                  <a:lnTo>
                    <a:pt x="96" y="541"/>
                  </a:lnTo>
                  <a:lnTo>
                    <a:pt x="96" y="541"/>
                  </a:lnTo>
                  <a:lnTo>
                    <a:pt x="86" y="542"/>
                  </a:lnTo>
                  <a:lnTo>
                    <a:pt x="76" y="543"/>
                  </a:lnTo>
                  <a:lnTo>
                    <a:pt x="67" y="545"/>
                  </a:lnTo>
                  <a:lnTo>
                    <a:pt x="58" y="548"/>
                  </a:lnTo>
                  <a:lnTo>
                    <a:pt x="49" y="553"/>
                  </a:lnTo>
                  <a:lnTo>
                    <a:pt x="42" y="557"/>
                  </a:lnTo>
                  <a:lnTo>
                    <a:pt x="34" y="562"/>
                  </a:lnTo>
                  <a:lnTo>
                    <a:pt x="28" y="569"/>
                  </a:lnTo>
                  <a:lnTo>
                    <a:pt x="21" y="575"/>
                  </a:lnTo>
                  <a:lnTo>
                    <a:pt x="16" y="583"/>
                  </a:lnTo>
                  <a:lnTo>
                    <a:pt x="11" y="591"/>
                  </a:lnTo>
                  <a:lnTo>
                    <a:pt x="8" y="599"/>
                  </a:lnTo>
                  <a:lnTo>
                    <a:pt x="4" y="608"/>
                  </a:lnTo>
                  <a:lnTo>
                    <a:pt x="2" y="617"/>
                  </a:lnTo>
                  <a:lnTo>
                    <a:pt x="0" y="627"/>
                  </a:lnTo>
                  <a:lnTo>
                    <a:pt x="0" y="636"/>
                  </a:lnTo>
                  <a:lnTo>
                    <a:pt x="0" y="923"/>
                  </a:lnTo>
                  <a:lnTo>
                    <a:pt x="0" y="923"/>
                  </a:lnTo>
                  <a:lnTo>
                    <a:pt x="0" y="932"/>
                  </a:lnTo>
                  <a:lnTo>
                    <a:pt x="1" y="941"/>
                  </a:lnTo>
                  <a:lnTo>
                    <a:pt x="4" y="951"/>
                  </a:lnTo>
                  <a:lnTo>
                    <a:pt x="6" y="959"/>
                  </a:lnTo>
                  <a:lnTo>
                    <a:pt x="11" y="968"/>
                  </a:lnTo>
                  <a:lnTo>
                    <a:pt x="16" y="975"/>
                  </a:lnTo>
                  <a:lnTo>
                    <a:pt x="21" y="983"/>
                  </a:lnTo>
                  <a:lnTo>
                    <a:pt x="28" y="990"/>
                  </a:lnTo>
                  <a:lnTo>
                    <a:pt x="28" y="990"/>
                  </a:lnTo>
                  <a:lnTo>
                    <a:pt x="34" y="997"/>
                  </a:lnTo>
                  <a:lnTo>
                    <a:pt x="42" y="1002"/>
                  </a:lnTo>
                  <a:lnTo>
                    <a:pt x="50" y="1006"/>
                  </a:lnTo>
                  <a:lnTo>
                    <a:pt x="59" y="1011"/>
                  </a:lnTo>
                  <a:lnTo>
                    <a:pt x="68" y="1014"/>
                  </a:lnTo>
                  <a:lnTo>
                    <a:pt x="76" y="1016"/>
                  </a:lnTo>
                  <a:lnTo>
                    <a:pt x="86" y="1017"/>
                  </a:lnTo>
                  <a:lnTo>
                    <a:pt x="96" y="1018"/>
                  </a:lnTo>
                  <a:lnTo>
                    <a:pt x="381" y="1018"/>
                  </a:lnTo>
                  <a:lnTo>
                    <a:pt x="381" y="1018"/>
                  </a:lnTo>
                  <a:lnTo>
                    <a:pt x="391" y="1017"/>
                  </a:lnTo>
                  <a:lnTo>
                    <a:pt x="400" y="1016"/>
                  </a:lnTo>
                  <a:lnTo>
                    <a:pt x="410" y="1014"/>
                  </a:lnTo>
                  <a:lnTo>
                    <a:pt x="418" y="1011"/>
                  </a:lnTo>
                  <a:lnTo>
                    <a:pt x="427" y="1006"/>
                  </a:lnTo>
                  <a:lnTo>
                    <a:pt x="435" y="1001"/>
                  </a:lnTo>
                  <a:lnTo>
                    <a:pt x="442" y="996"/>
                  </a:lnTo>
                  <a:lnTo>
                    <a:pt x="449" y="990"/>
                  </a:lnTo>
                  <a:lnTo>
                    <a:pt x="455" y="983"/>
                  </a:lnTo>
                  <a:lnTo>
                    <a:pt x="460" y="975"/>
                  </a:lnTo>
                  <a:lnTo>
                    <a:pt x="466" y="968"/>
                  </a:lnTo>
                  <a:lnTo>
                    <a:pt x="469" y="959"/>
                  </a:lnTo>
                  <a:lnTo>
                    <a:pt x="472" y="951"/>
                  </a:lnTo>
                  <a:lnTo>
                    <a:pt x="475" y="942"/>
                  </a:lnTo>
                  <a:lnTo>
                    <a:pt x="476" y="932"/>
                  </a:lnTo>
                  <a:lnTo>
                    <a:pt x="476" y="923"/>
                  </a:lnTo>
                  <a:lnTo>
                    <a:pt x="476" y="923"/>
                  </a:lnTo>
                  <a:lnTo>
                    <a:pt x="476" y="913"/>
                  </a:lnTo>
                  <a:lnTo>
                    <a:pt x="475" y="903"/>
                  </a:lnTo>
                  <a:lnTo>
                    <a:pt x="472" y="894"/>
                  </a:lnTo>
                  <a:lnTo>
                    <a:pt x="469" y="885"/>
                  </a:lnTo>
                  <a:lnTo>
                    <a:pt x="466" y="877"/>
                  </a:lnTo>
                  <a:lnTo>
                    <a:pt x="460" y="869"/>
                  </a:lnTo>
                  <a:lnTo>
                    <a:pt x="455" y="862"/>
                  </a:lnTo>
                  <a:lnTo>
                    <a:pt x="449" y="855"/>
                  </a:lnTo>
                  <a:lnTo>
                    <a:pt x="442" y="849"/>
                  </a:lnTo>
                  <a:lnTo>
                    <a:pt x="435" y="843"/>
                  </a:lnTo>
                  <a:lnTo>
                    <a:pt x="427" y="839"/>
                  </a:lnTo>
                  <a:lnTo>
                    <a:pt x="418" y="835"/>
                  </a:lnTo>
                  <a:lnTo>
                    <a:pt x="410" y="832"/>
                  </a:lnTo>
                  <a:lnTo>
                    <a:pt x="400" y="829"/>
                  </a:lnTo>
                  <a:lnTo>
                    <a:pt x="391" y="827"/>
                  </a:lnTo>
                  <a:lnTo>
                    <a:pt x="381" y="827"/>
                  </a:lnTo>
                  <a:lnTo>
                    <a:pt x="381" y="827"/>
                  </a:lnTo>
                  <a:close/>
                  <a:moveTo>
                    <a:pt x="381" y="954"/>
                  </a:moveTo>
                  <a:lnTo>
                    <a:pt x="96" y="954"/>
                  </a:lnTo>
                  <a:lnTo>
                    <a:pt x="96" y="954"/>
                  </a:lnTo>
                  <a:lnTo>
                    <a:pt x="89" y="954"/>
                  </a:lnTo>
                  <a:lnTo>
                    <a:pt x="83" y="952"/>
                  </a:lnTo>
                  <a:lnTo>
                    <a:pt x="77" y="948"/>
                  </a:lnTo>
                  <a:lnTo>
                    <a:pt x="73" y="945"/>
                  </a:lnTo>
                  <a:lnTo>
                    <a:pt x="73" y="945"/>
                  </a:lnTo>
                  <a:lnTo>
                    <a:pt x="69" y="940"/>
                  </a:lnTo>
                  <a:lnTo>
                    <a:pt x="65" y="935"/>
                  </a:lnTo>
                  <a:lnTo>
                    <a:pt x="64" y="929"/>
                  </a:lnTo>
                  <a:lnTo>
                    <a:pt x="63" y="923"/>
                  </a:lnTo>
                  <a:lnTo>
                    <a:pt x="63" y="636"/>
                  </a:lnTo>
                  <a:lnTo>
                    <a:pt x="63" y="636"/>
                  </a:lnTo>
                  <a:lnTo>
                    <a:pt x="64" y="630"/>
                  </a:lnTo>
                  <a:lnTo>
                    <a:pt x="65" y="623"/>
                  </a:lnTo>
                  <a:lnTo>
                    <a:pt x="69" y="618"/>
                  </a:lnTo>
                  <a:lnTo>
                    <a:pt x="73" y="614"/>
                  </a:lnTo>
                  <a:lnTo>
                    <a:pt x="77" y="609"/>
                  </a:lnTo>
                  <a:lnTo>
                    <a:pt x="83" y="607"/>
                  </a:lnTo>
                  <a:lnTo>
                    <a:pt x="89" y="605"/>
                  </a:lnTo>
                  <a:lnTo>
                    <a:pt x="96" y="604"/>
                  </a:lnTo>
                  <a:lnTo>
                    <a:pt x="96" y="604"/>
                  </a:lnTo>
                  <a:lnTo>
                    <a:pt x="102" y="605"/>
                  </a:lnTo>
                  <a:lnTo>
                    <a:pt x="107" y="607"/>
                  </a:lnTo>
                  <a:lnTo>
                    <a:pt x="113" y="609"/>
                  </a:lnTo>
                  <a:lnTo>
                    <a:pt x="118" y="614"/>
                  </a:lnTo>
                  <a:lnTo>
                    <a:pt x="121" y="618"/>
                  </a:lnTo>
                  <a:lnTo>
                    <a:pt x="124" y="623"/>
                  </a:lnTo>
                  <a:lnTo>
                    <a:pt x="127" y="630"/>
                  </a:lnTo>
                  <a:lnTo>
                    <a:pt x="127" y="636"/>
                  </a:lnTo>
                  <a:lnTo>
                    <a:pt x="127" y="764"/>
                  </a:lnTo>
                  <a:lnTo>
                    <a:pt x="127" y="764"/>
                  </a:lnTo>
                  <a:lnTo>
                    <a:pt x="128" y="768"/>
                  </a:lnTo>
                  <a:lnTo>
                    <a:pt x="129" y="772"/>
                  </a:lnTo>
                  <a:lnTo>
                    <a:pt x="130" y="777"/>
                  </a:lnTo>
                  <a:lnTo>
                    <a:pt x="132" y="781"/>
                  </a:lnTo>
                  <a:lnTo>
                    <a:pt x="135" y="784"/>
                  </a:lnTo>
                  <a:lnTo>
                    <a:pt x="138" y="788"/>
                  </a:lnTo>
                  <a:lnTo>
                    <a:pt x="142" y="791"/>
                  </a:lnTo>
                  <a:lnTo>
                    <a:pt x="146" y="793"/>
                  </a:lnTo>
                  <a:lnTo>
                    <a:pt x="146" y="793"/>
                  </a:lnTo>
                  <a:lnTo>
                    <a:pt x="151" y="794"/>
                  </a:lnTo>
                  <a:lnTo>
                    <a:pt x="156" y="795"/>
                  </a:lnTo>
                  <a:lnTo>
                    <a:pt x="160" y="795"/>
                  </a:lnTo>
                  <a:lnTo>
                    <a:pt x="164" y="795"/>
                  </a:lnTo>
                  <a:lnTo>
                    <a:pt x="168" y="794"/>
                  </a:lnTo>
                  <a:lnTo>
                    <a:pt x="173" y="792"/>
                  </a:lnTo>
                  <a:lnTo>
                    <a:pt x="177" y="790"/>
                  </a:lnTo>
                  <a:lnTo>
                    <a:pt x="181" y="786"/>
                  </a:lnTo>
                  <a:lnTo>
                    <a:pt x="358" y="614"/>
                  </a:lnTo>
                  <a:lnTo>
                    <a:pt x="358" y="614"/>
                  </a:lnTo>
                  <a:lnTo>
                    <a:pt x="364" y="609"/>
                  </a:lnTo>
                  <a:lnTo>
                    <a:pt x="369" y="607"/>
                  </a:lnTo>
                  <a:lnTo>
                    <a:pt x="376" y="605"/>
                  </a:lnTo>
                  <a:lnTo>
                    <a:pt x="381" y="605"/>
                  </a:lnTo>
                  <a:lnTo>
                    <a:pt x="387" y="605"/>
                  </a:lnTo>
                  <a:lnTo>
                    <a:pt x="394" y="607"/>
                  </a:lnTo>
                  <a:lnTo>
                    <a:pt x="399" y="609"/>
                  </a:lnTo>
                  <a:lnTo>
                    <a:pt x="403" y="614"/>
                  </a:lnTo>
                  <a:lnTo>
                    <a:pt x="403" y="614"/>
                  </a:lnTo>
                  <a:lnTo>
                    <a:pt x="408" y="619"/>
                  </a:lnTo>
                  <a:lnTo>
                    <a:pt x="411" y="624"/>
                  </a:lnTo>
                  <a:lnTo>
                    <a:pt x="412" y="630"/>
                  </a:lnTo>
                  <a:lnTo>
                    <a:pt x="413" y="636"/>
                  </a:lnTo>
                  <a:lnTo>
                    <a:pt x="412" y="643"/>
                  </a:lnTo>
                  <a:lnTo>
                    <a:pt x="411" y="648"/>
                  </a:lnTo>
                  <a:lnTo>
                    <a:pt x="408" y="654"/>
                  </a:lnTo>
                  <a:lnTo>
                    <a:pt x="403" y="659"/>
                  </a:lnTo>
                  <a:lnTo>
                    <a:pt x="232" y="837"/>
                  </a:lnTo>
                  <a:lnTo>
                    <a:pt x="232" y="837"/>
                  </a:lnTo>
                  <a:lnTo>
                    <a:pt x="229" y="840"/>
                  </a:lnTo>
                  <a:lnTo>
                    <a:pt x="225" y="844"/>
                  </a:lnTo>
                  <a:lnTo>
                    <a:pt x="224" y="849"/>
                  </a:lnTo>
                  <a:lnTo>
                    <a:pt x="223" y="853"/>
                  </a:lnTo>
                  <a:lnTo>
                    <a:pt x="222" y="857"/>
                  </a:lnTo>
                  <a:lnTo>
                    <a:pt x="222" y="863"/>
                  </a:lnTo>
                  <a:lnTo>
                    <a:pt x="223" y="867"/>
                  </a:lnTo>
                  <a:lnTo>
                    <a:pt x="225" y="871"/>
                  </a:lnTo>
                  <a:lnTo>
                    <a:pt x="225" y="871"/>
                  </a:lnTo>
                  <a:lnTo>
                    <a:pt x="227" y="875"/>
                  </a:lnTo>
                  <a:lnTo>
                    <a:pt x="230" y="879"/>
                  </a:lnTo>
                  <a:lnTo>
                    <a:pt x="233" y="883"/>
                  </a:lnTo>
                  <a:lnTo>
                    <a:pt x="236" y="885"/>
                  </a:lnTo>
                  <a:lnTo>
                    <a:pt x="240" y="887"/>
                  </a:lnTo>
                  <a:lnTo>
                    <a:pt x="245" y="889"/>
                  </a:lnTo>
                  <a:lnTo>
                    <a:pt x="249" y="891"/>
                  </a:lnTo>
                  <a:lnTo>
                    <a:pt x="254" y="891"/>
                  </a:lnTo>
                  <a:lnTo>
                    <a:pt x="381" y="891"/>
                  </a:lnTo>
                  <a:lnTo>
                    <a:pt x="381" y="891"/>
                  </a:lnTo>
                  <a:lnTo>
                    <a:pt x="387" y="892"/>
                  </a:lnTo>
                  <a:lnTo>
                    <a:pt x="394" y="893"/>
                  </a:lnTo>
                  <a:lnTo>
                    <a:pt x="399" y="896"/>
                  </a:lnTo>
                  <a:lnTo>
                    <a:pt x="403" y="900"/>
                  </a:lnTo>
                  <a:lnTo>
                    <a:pt x="408" y="904"/>
                  </a:lnTo>
                  <a:lnTo>
                    <a:pt x="411" y="910"/>
                  </a:lnTo>
                  <a:lnTo>
                    <a:pt x="412" y="916"/>
                  </a:lnTo>
                  <a:lnTo>
                    <a:pt x="413" y="923"/>
                  </a:lnTo>
                  <a:lnTo>
                    <a:pt x="413" y="923"/>
                  </a:lnTo>
                  <a:lnTo>
                    <a:pt x="412" y="929"/>
                  </a:lnTo>
                  <a:lnTo>
                    <a:pt x="411" y="935"/>
                  </a:lnTo>
                  <a:lnTo>
                    <a:pt x="408" y="940"/>
                  </a:lnTo>
                  <a:lnTo>
                    <a:pt x="403" y="945"/>
                  </a:lnTo>
                  <a:lnTo>
                    <a:pt x="399" y="948"/>
                  </a:lnTo>
                  <a:lnTo>
                    <a:pt x="394" y="952"/>
                  </a:lnTo>
                  <a:lnTo>
                    <a:pt x="387" y="954"/>
                  </a:lnTo>
                  <a:lnTo>
                    <a:pt x="381" y="954"/>
                  </a:lnTo>
                  <a:lnTo>
                    <a:pt x="381"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4" name="Freeform 94"/>
            <p:cNvSpPr>
              <a:spLocks noEditPoints="1"/>
            </p:cNvSpPr>
            <p:nvPr/>
          </p:nvSpPr>
          <p:spPr bwMode="auto">
            <a:xfrm>
              <a:off x="3001661" y="2890157"/>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5" name="Freeform 95"/>
            <p:cNvSpPr>
              <a:spLocks noEditPoints="1"/>
            </p:cNvSpPr>
            <p:nvPr/>
          </p:nvSpPr>
          <p:spPr bwMode="auto">
            <a:xfrm>
              <a:off x="5022548" y="2244045"/>
              <a:ext cx="160338" cy="323850"/>
            </a:xfrm>
            <a:custGeom>
              <a:avLst/>
              <a:gdLst>
                <a:gd name="T0" fmla="*/ 61 w 508"/>
                <a:gd name="T1" fmla="*/ 5 h 1018"/>
                <a:gd name="T2" fmla="*/ 20 w 508"/>
                <a:gd name="T3" fmla="*/ 34 h 1018"/>
                <a:gd name="T4" fmla="*/ 0 w 508"/>
                <a:gd name="T5" fmla="*/ 83 h 1018"/>
                <a:gd name="T6" fmla="*/ 4 w 508"/>
                <a:gd name="T7" fmla="*/ 951 h 1018"/>
                <a:gd name="T8" fmla="*/ 34 w 508"/>
                <a:gd name="T9" fmla="*/ 996 h 1018"/>
                <a:gd name="T10" fmla="*/ 86 w 508"/>
                <a:gd name="T11" fmla="*/ 1017 h 1018"/>
                <a:gd name="T12" fmla="*/ 132 w 508"/>
                <a:gd name="T13" fmla="*/ 1011 h 1018"/>
                <a:gd name="T14" fmla="*/ 175 w 508"/>
                <a:gd name="T15" fmla="*/ 977 h 1018"/>
                <a:gd name="T16" fmla="*/ 191 w 508"/>
                <a:gd name="T17" fmla="*/ 923 h 1018"/>
                <a:gd name="T18" fmla="*/ 209 w 508"/>
                <a:gd name="T19" fmla="*/ 878 h 1018"/>
                <a:gd name="T20" fmla="*/ 254 w 508"/>
                <a:gd name="T21" fmla="*/ 860 h 1018"/>
                <a:gd name="T22" fmla="*/ 307 w 508"/>
                <a:gd name="T23" fmla="*/ 888 h 1018"/>
                <a:gd name="T24" fmla="*/ 318 w 508"/>
                <a:gd name="T25" fmla="*/ 933 h 1018"/>
                <a:gd name="T26" fmla="*/ 340 w 508"/>
                <a:gd name="T27" fmla="*/ 983 h 1018"/>
                <a:gd name="T28" fmla="*/ 385 w 508"/>
                <a:gd name="T29" fmla="*/ 1014 h 1018"/>
                <a:gd name="T30" fmla="*/ 432 w 508"/>
                <a:gd name="T31" fmla="*/ 1016 h 1018"/>
                <a:gd name="T32" fmla="*/ 480 w 508"/>
                <a:gd name="T33" fmla="*/ 991 h 1018"/>
                <a:gd name="T34" fmla="*/ 506 w 508"/>
                <a:gd name="T35" fmla="*/ 942 h 1018"/>
                <a:gd name="T36" fmla="*/ 507 w 508"/>
                <a:gd name="T37" fmla="*/ 73 h 1018"/>
                <a:gd name="T38" fmla="*/ 483 w 508"/>
                <a:gd name="T39" fmla="*/ 27 h 1018"/>
                <a:gd name="T40" fmla="*/ 439 w 508"/>
                <a:gd name="T41" fmla="*/ 2 h 1018"/>
                <a:gd name="T42" fmla="*/ 444 w 508"/>
                <a:gd name="T43" fmla="*/ 929 h 1018"/>
                <a:gd name="T44" fmla="*/ 419 w 508"/>
                <a:gd name="T45" fmla="*/ 954 h 1018"/>
                <a:gd name="T46" fmla="*/ 390 w 508"/>
                <a:gd name="T47" fmla="*/ 946 h 1018"/>
                <a:gd name="T48" fmla="*/ 381 w 508"/>
                <a:gd name="T49" fmla="*/ 910 h 1018"/>
                <a:gd name="T50" fmla="*/ 353 w 508"/>
                <a:gd name="T51" fmla="*/ 843 h 1018"/>
                <a:gd name="T52" fmla="*/ 292 w 508"/>
                <a:gd name="T53" fmla="*/ 802 h 1018"/>
                <a:gd name="T54" fmla="*/ 228 w 508"/>
                <a:gd name="T55" fmla="*/ 799 h 1018"/>
                <a:gd name="T56" fmla="*/ 164 w 508"/>
                <a:gd name="T57" fmla="*/ 833 h 1018"/>
                <a:gd name="T58" fmla="*/ 130 w 508"/>
                <a:gd name="T59" fmla="*/ 897 h 1018"/>
                <a:gd name="T60" fmla="*/ 121 w 508"/>
                <a:gd name="T61" fmla="*/ 940 h 1018"/>
                <a:gd name="T62" fmla="*/ 95 w 508"/>
                <a:gd name="T63" fmla="*/ 955 h 1018"/>
                <a:gd name="T64" fmla="*/ 66 w 508"/>
                <a:gd name="T65" fmla="*/ 935 h 1018"/>
                <a:gd name="T66" fmla="*/ 65 w 508"/>
                <a:gd name="T67" fmla="*/ 81 h 1018"/>
                <a:gd name="T68" fmla="*/ 87 w 508"/>
                <a:gd name="T69" fmla="*/ 65 h 1018"/>
                <a:gd name="T70" fmla="*/ 437 w 508"/>
                <a:gd name="T71" fmla="*/ 72 h 1018"/>
                <a:gd name="T72" fmla="*/ 254 w 508"/>
                <a:gd name="T73" fmla="*/ 128 h 1018"/>
                <a:gd name="T74" fmla="*/ 194 w 508"/>
                <a:gd name="T75" fmla="*/ 143 h 1018"/>
                <a:gd name="T76" fmla="*/ 142 w 508"/>
                <a:gd name="T77" fmla="*/ 194 h 1018"/>
                <a:gd name="T78" fmla="*/ 127 w 508"/>
                <a:gd name="T79" fmla="*/ 255 h 1018"/>
                <a:gd name="T80" fmla="*/ 149 w 508"/>
                <a:gd name="T81" fmla="*/ 326 h 1018"/>
                <a:gd name="T82" fmla="*/ 205 w 508"/>
                <a:gd name="T83" fmla="*/ 373 h 1018"/>
                <a:gd name="T84" fmla="*/ 267 w 508"/>
                <a:gd name="T85" fmla="*/ 381 h 1018"/>
                <a:gd name="T86" fmla="*/ 336 w 508"/>
                <a:gd name="T87" fmla="*/ 353 h 1018"/>
                <a:gd name="T88" fmla="*/ 375 w 508"/>
                <a:gd name="T89" fmla="*/ 293 h 1018"/>
                <a:gd name="T90" fmla="*/ 378 w 508"/>
                <a:gd name="T91" fmla="*/ 230 h 1018"/>
                <a:gd name="T92" fmla="*/ 344 w 508"/>
                <a:gd name="T93" fmla="*/ 166 h 1018"/>
                <a:gd name="T94" fmla="*/ 280 w 508"/>
                <a:gd name="T95" fmla="*/ 130 h 1018"/>
                <a:gd name="T96" fmla="*/ 248 w 508"/>
                <a:gd name="T97" fmla="*/ 318 h 1018"/>
                <a:gd name="T98" fmla="*/ 195 w 508"/>
                <a:gd name="T99" fmla="*/ 279 h 1018"/>
                <a:gd name="T100" fmla="*/ 192 w 508"/>
                <a:gd name="T101" fmla="*/ 242 h 1018"/>
                <a:gd name="T102" fmla="*/ 241 w 508"/>
                <a:gd name="T103" fmla="*/ 192 h 1018"/>
                <a:gd name="T104" fmla="*/ 279 w 508"/>
                <a:gd name="T105" fmla="*/ 197 h 1018"/>
                <a:gd name="T106" fmla="*/ 317 w 508"/>
                <a:gd name="T107" fmla="*/ 248 h 1018"/>
                <a:gd name="T108" fmla="*/ 307 w 508"/>
                <a:gd name="T109" fmla="*/ 291 h 1018"/>
                <a:gd name="T110" fmla="*/ 254 w 508"/>
                <a:gd name="T111" fmla="*/ 31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8" h="1018">
                  <a:moveTo>
                    <a:pt x="421" y="0"/>
                  </a:moveTo>
                  <a:lnTo>
                    <a:pt x="87" y="0"/>
                  </a:lnTo>
                  <a:lnTo>
                    <a:pt x="87" y="0"/>
                  </a:lnTo>
                  <a:lnTo>
                    <a:pt x="78" y="1"/>
                  </a:lnTo>
                  <a:lnTo>
                    <a:pt x="69" y="2"/>
                  </a:lnTo>
                  <a:lnTo>
                    <a:pt x="61" y="5"/>
                  </a:lnTo>
                  <a:lnTo>
                    <a:pt x="53" y="8"/>
                  </a:lnTo>
                  <a:lnTo>
                    <a:pt x="46" y="12"/>
                  </a:lnTo>
                  <a:lnTo>
                    <a:pt x="38" y="16"/>
                  </a:lnTo>
                  <a:lnTo>
                    <a:pt x="32" y="22"/>
                  </a:lnTo>
                  <a:lnTo>
                    <a:pt x="25" y="27"/>
                  </a:lnTo>
                  <a:lnTo>
                    <a:pt x="20" y="34"/>
                  </a:lnTo>
                  <a:lnTo>
                    <a:pt x="15" y="41"/>
                  </a:lnTo>
                  <a:lnTo>
                    <a:pt x="10" y="49"/>
                  </a:lnTo>
                  <a:lnTo>
                    <a:pt x="6" y="56"/>
                  </a:lnTo>
                  <a:lnTo>
                    <a:pt x="4" y="65"/>
                  </a:lnTo>
                  <a:lnTo>
                    <a:pt x="2" y="73"/>
                  </a:lnTo>
                  <a:lnTo>
                    <a:pt x="0" y="83"/>
                  </a:lnTo>
                  <a:lnTo>
                    <a:pt x="0" y="91"/>
                  </a:lnTo>
                  <a:lnTo>
                    <a:pt x="0" y="923"/>
                  </a:lnTo>
                  <a:lnTo>
                    <a:pt x="0" y="923"/>
                  </a:lnTo>
                  <a:lnTo>
                    <a:pt x="0" y="933"/>
                  </a:lnTo>
                  <a:lnTo>
                    <a:pt x="2" y="942"/>
                  </a:lnTo>
                  <a:lnTo>
                    <a:pt x="4" y="951"/>
                  </a:lnTo>
                  <a:lnTo>
                    <a:pt x="7" y="959"/>
                  </a:lnTo>
                  <a:lnTo>
                    <a:pt x="12" y="968"/>
                  </a:lnTo>
                  <a:lnTo>
                    <a:pt x="16" y="977"/>
                  </a:lnTo>
                  <a:lnTo>
                    <a:pt x="21" y="983"/>
                  </a:lnTo>
                  <a:lnTo>
                    <a:pt x="28" y="991"/>
                  </a:lnTo>
                  <a:lnTo>
                    <a:pt x="34" y="996"/>
                  </a:lnTo>
                  <a:lnTo>
                    <a:pt x="42" y="1002"/>
                  </a:lnTo>
                  <a:lnTo>
                    <a:pt x="50" y="1007"/>
                  </a:lnTo>
                  <a:lnTo>
                    <a:pt x="58" y="1011"/>
                  </a:lnTo>
                  <a:lnTo>
                    <a:pt x="66" y="1014"/>
                  </a:lnTo>
                  <a:lnTo>
                    <a:pt x="76" y="1016"/>
                  </a:lnTo>
                  <a:lnTo>
                    <a:pt x="86" y="1017"/>
                  </a:lnTo>
                  <a:lnTo>
                    <a:pt x="95" y="1018"/>
                  </a:lnTo>
                  <a:lnTo>
                    <a:pt x="95" y="1018"/>
                  </a:lnTo>
                  <a:lnTo>
                    <a:pt x="105" y="1017"/>
                  </a:lnTo>
                  <a:lnTo>
                    <a:pt x="115" y="1016"/>
                  </a:lnTo>
                  <a:lnTo>
                    <a:pt x="123" y="1014"/>
                  </a:lnTo>
                  <a:lnTo>
                    <a:pt x="132" y="1011"/>
                  </a:lnTo>
                  <a:lnTo>
                    <a:pt x="140" y="1007"/>
                  </a:lnTo>
                  <a:lnTo>
                    <a:pt x="149" y="1002"/>
                  </a:lnTo>
                  <a:lnTo>
                    <a:pt x="155" y="996"/>
                  </a:lnTo>
                  <a:lnTo>
                    <a:pt x="163" y="991"/>
                  </a:lnTo>
                  <a:lnTo>
                    <a:pt x="168" y="983"/>
                  </a:lnTo>
                  <a:lnTo>
                    <a:pt x="175" y="977"/>
                  </a:lnTo>
                  <a:lnTo>
                    <a:pt x="179" y="968"/>
                  </a:lnTo>
                  <a:lnTo>
                    <a:pt x="183" y="959"/>
                  </a:lnTo>
                  <a:lnTo>
                    <a:pt x="186" y="951"/>
                  </a:lnTo>
                  <a:lnTo>
                    <a:pt x="189" y="942"/>
                  </a:lnTo>
                  <a:lnTo>
                    <a:pt x="190" y="933"/>
                  </a:lnTo>
                  <a:lnTo>
                    <a:pt x="191" y="923"/>
                  </a:lnTo>
                  <a:lnTo>
                    <a:pt x="191" y="923"/>
                  </a:lnTo>
                  <a:lnTo>
                    <a:pt x="191" y="917"/>
                  </a:lnTo>
                  <a:lnTo>
                    <a:pt x="192" y="910"/>
                  </a:lnTo>
                  <a:lnTo>
                    <a:pt x="195" y="898"/>
                  </a:lnTo>
                  <a:lnTo>
                    <a:pt x="201" y="888"/>
                  </a:lnTo>
                  <a:lnTo>
                    <a:pt x="209" y="878"/>
                  </a:lnTo>
                  <a:lnTo>
                    <a:pt x="219" y="870"/>
                  </a:lnTo>
                  <a:lnTo>
                    <a:pt x="229" y="864"/>
                  </a:lnTo>
                  <a:lnTo>
                    <a:pt x="241" y="861"/>
                  </a:lnTo>
                  <a:lnTo>
                    <a:pt x="248" y="860"/>
                  </a:lnTo>
                  <a:lnTo>
                    <a:pt x="254" y="860"/>
                  </a:lnTo>
                  <a:lnTo>
                    <a:pt x="254" y="860"/>
                  </a:lnTo>
                  <a:lnTo>
                    <a:pt x="260" y="860"/>
                  </a:lnTo>
                  <a:lnTo>
                    <a:pt x="267" y="861"/>
                  </a:lnTo>
                  <a:lnTo>
                    <a:pt x="279" y="864"/>
                  </a:lnTo>
                  <a:lnTo>
                    <a:pt x="289" y="870"/>
                  </a:lnTo>
                  <a:lnTo>
                    <a:pt x="299" y="878"/>
                  </a:lnTo>
                  <a:lnTo>
                    <a:pt x="307" y="888"/>
                  </a:lnTo>
                  <a:lnTo>
                    <a:pt x="313" y="898"/>
                  </a:lnTo>
                  <a:lnTo>
                    <a:pt x="316" y="910"/>
                  </a:lnTo>
                  <a:lnTo>
                    <a:pt x="317" y="917"/>
                  </a:lnTo>
                  <a:lnTo>
                    <a:pt x="317" y="923"/>
                  </a:lnTo>
                  <a:lnTo>
                    <a:pt x="317" y="923"/>
                  </a:lnTo>
                  <a:lnTo>
                    <a:pt x="318" y="933"/>
                  </a:lnTo>
                  <a:lnTo>
                    <a:pt x="319" y="942"/>
                  </a:lnTo>
                  <a:lnTo>
                    <a:pt x="322" y="951"/>
                  </a:lnTo>
                  <a:lnTo>
                    <a:pt x="325" y="959"/>
                  </a:lnTo>
                  <a:lnTo>
                    <a:pt x="329" y="968"/>
                  </a:lnTo>
                  <a:lnTo>
                    <a:pt x="334" y="977"/>
                  </a:lnTo>
                  <a:lnTo>
                    <a:pt x="340" y="983"/>
                  </a:lnTo>
                  <a:lnTo>
                    <a:pt x="345" y="991"/>
                  </a:lnTo>
                  <a:lnTo>
                    <a:pt x="353" y="996"/>
                  </a:lnTo>
                  <a:lnTo>
                    <a:pt x="360" y="1002"/>
                  </a:lnTo>
                  <a:lnTo>
                    <a:pt x="368" y="1007"/>
                  </a:lnTo>
                  <a:lnTo>
                    <a:pt x="376" y="1011"/>
                  </a:lnTo>
                  <a:lnTo>
                    <a:pt x="385" y="1014"/>
                  </a:lnTo>
                  <a:lnTo>
                    <a:pt x="393" y="1016"/>
                  </a:lnTo>
                  <a:lnTo>
                    <a:pt x="403" y="1017"/>
                  </a:lnTo>
                  <a:lnTo>
                    <a:pt x="413" y="1018"/>
                  </a:lnTo>
                  <a:lnTo>
                    <a:pt x="413" y="1018"/>
                  </a:lnTo>
                  <a:lnTo>
                    <a:pt x="422" y="1017"/>
                  </a:lnTo>
                  <a:lnTo>
                    <a:pt x="432" y="1016"/>
                  </a:lnTo>
                  <a:lnTo>
                    <a:pt x="442" y="1014"/>
                  </a:lnTo>
                  <a:lnTo>
                    <a:pt x="450" y="1011"/>
                  </a:lnTo>
                  <a:lnTo>
                    <a:pt x="459" y="1007"/>
                  </a:lnTo>
                  <a:lnTo>
                    <a:pt x="466" y="1002"/>
                  </a:lnTo>
                  <a:lnTo>
                    <a:pt x="474" y="996"/>
                  </a:lnTo>
                  <a:lnTo>
                    <a:pt x="480" y="991"/>
                  </a:lnTo>
                  <a:lnTo>
                    <a:pt x="487" y="983"/>
                  </a:lnTo>
                  <a:lnTo>
                    <a:pt x="492" y="977"/>
                  </a:lnTo>
                  <a:lnTo>
                    <a:pt x="496" y="968"/>
                  </a:lnTo>
                  <a:lnTo>
                    <a:pt x="501" y="959"/>
                  </a:lnTo>
                  <a:lnTo>
                    <a:pt x="504" y="951"/>
                  </a:lnTo>
                  <a:lnTo>
                    <a:pt x="506" y="942"/>
                  </a:lnTo>
                  <a:lnTo>
                    <a:pt x="508" y="933"/>
                  </a:lnTo>
                  <a:lnTo>
                    <a:pt x="508" y="923"/>
                  </a:lnTo>
                  <a:lnTo>
                    <a:pt x="508" y="91"/>
                  </a:lnTo>
                  <a:lnTo>
                    <a:pt x="508" y="91"/>
                  </a:lnTo>
                  <a:lnTo>
                    <a:pt x="508" y="83"/>
                  </a:lnTo>
                  <a:lnTo>
                    <a:pt x="507" y="73"/>
                  </a:lnTo>
                  <a:lnTo>
                    <a:pt x="505" y="65"/>
                  </a:lnTo>
                  <a:lnTo>
                    <a:pt x="502" y="56"/>
                  </a:lnTo>
                  <a:lnTo>
                    <a:pt x="498" y="49"/>
                  </a:lnTo>
                  <a:lnTo>
                    <a:pt x="493" y="41"/>
                  </a:lnTo>
                  <a:lnTo>
                    <a:pt x="489" y="34"/>
                  </a:lnTo>
                  <a:lnTo>
                    <a:pt x="483" y="27"/>
                  </a:lnTo>
                  <a:lnTo>
                    <a:pt x="477" y="22"/>
                  </a:lnTo>
                  <a:lnTo>
                    <a:pt x="470" y="16"/>
                  </a:lnTo>
                  <a:lnTo>
                    <a:pt x="463" y="12"/>
                  </a:lnTo>
                  <a:lnTo>
                    <a:pt x="455" y="8"/>
                  </a:lnTo>
                  <a:lnTo>
                    <a:pt x="447" y="5"/>
                  </a:lnTo>
                  <a:lnTo>
                    <a:pt x="439" y="2"/>
                  </a:lnTo>
                  <a:lnTo>
                    <a:pt x="430" y="1"/>
                  </a:lnTo>
                  <a:lnTo>
                    <a:pt x="421" y="0"/>
                  </a:lnTo>
                  <a:lnTo>
                    <a:pt x="421" y="0"/>
                  </a:lnTo>
                  <a:close/>
                  <a:moveTo>
                    <a:pt x="445" y="923"/>
                  </a:moveTo>
                  <a:lnTo>
                    <a:pt x="445" y="923"/>
                  </a:lnTo>
                  <a:lnTo>
                    <a:pt x="444" y="929"/>
                  </a:lnTo>
                  <a:lnTo>
                    <a:pt x="443" y="935"/>
                  </a:lnTo>
                  <a:lnTo>
                    <a:pt x="440" y="940"/>
                  </a:lnTo>
                  <a:lnTo>
                    <a:pt x="435" y="946"/>
                  </a:lnTo>
                  <a:lnTo>
                    <a:pt x="431" y="949"/>
                  </a:lnTo>
                  <a:lnTo>
                    <a:pt x="426" y="952"/>
                  </a:lnTo>
                  <a:lnTo>
                    <a:pt x="419" y="954"/>
                  </a:lnTo>
                  <a:lnTo>
                    <a:pt x="413" y="955"/>
                  </a:lnTo>
                  <a:lnTo>
                    <a:pt x="413" y="955"/>
                  </a:lnTo>
                  <a:lnTo>
                    <a:pt x="406" y="954"/>
                  </a:lnTo>
                  <a:lnTo>
                    <a:pt x="401" y="952"/>
                  </a:lnTo>
                  <a:lnTo>
                    <a:pt x="396" y="949"/>
                  </a:lnTo>
                  <a:lnTo>
                    <a:pt x="390" y="946"/>
                  </a:lnTo>
                  <a:lnTo>
                    <a:pt x="387" y="940"/>
                  </a:lnTo>
                  <a:lnTo>
                    <a:pt x="384" y="935"/>
                  </a:lnTo>
                  <a:lnTo>
                    <a:pt x="382" y="929"/>
                  </a:lnTo>
                  <a:lnTo>
                    <a:pt x="382" y="923"/>
                  </a:lnTo>
                  <a:lnTo>
                    <a:pt x="382" y="923"/>
                  </a:lnTo>
                  <a:lnTo>
                    <a:pt x="381" y="910"/>
                  </a:lnTo>
                  <a:lnTo>
                    <a:pt x="378" y="897"/>
                  </a:lnTo>
                  <a:lnTo>
                    <a:pt x="375" y="885"/>
                  </a:lnTo>
                  <a:lnTo>
                    <a:pt x="371" y="874"/>
                  </a:lnTo>
                  <a:lnTo>
                    <a:pt x="366" y="862"/>
                  </a:lnTo>
                  <a:lnTo>
                    <a:pt x="359" y="852"/>
                  </a:lnTo>
                  <a:lnTo>
                    <a:pt x="353" y="843"/>
                  </a:lnTo>
                  <a:lnTo>
                    <a:pt x="344" y="833"/>
                  </a:lnTo>
                  <a:lnTo>
                    <a:pt x="334" y="824"/>
                  </a:lnTo>
                  <a:lnTo>
                    <a:pt x="325" y="818"/>
                  </a:lnTo>
                  <a:lnTo>
                    <a:pt x="315" y="811"/>
                  </a:lnTo>
                  <a:lnTo>
                    <a:pt x="303" y="806"/>
                  </a:lnTo>
                  <a:lnTo>
                    <a:pt x="292" y="802"/>
                  </a:lnTo>
                  <a:lnTo>
                    <a:pt x="280" y="799"/>
                  </a:lnTo>
                  <a:lnTo>
                    <a:pt x="267" y="796"/>
                  </a:lnTo>
                  <a:lnTo>
                    <a:pt x="254" y="795"/>
                  </a:lnTo>
                  <a:lnTo>
                    <a:pt x="254" y="795"/>
                  </a:lnTo>
                  <a:lnTo>
                    <a:pt x="241" y="796"/>
                  </a:lnTo>
                  <a:lnTo>
                    <a:pt x="228" y="799"/>
                  </a:lnTo>
                  <a:lnTo>
                    <a:pt x="216" y="802"/>
                  </a:lnTo>
                  <a:lnTo>
                    <a:pt x="205" y="806"/>
                  </a:lnTo>
                  <a:lnTo>
                    <a:pt x="194" y="811"/>
                  </a:lnTo>
                  <a:lnTo>
                    <a:pt x="183" y="818"/>
                  </a:lnTo>
                  <a:lnTo>
                    <a:pt x="174" y="824"/>
                  </a:lnTo>
                  <a:lnTo>
                    <a:pt x="164" y="833"/>
                  </a:lnTo>
                  <a:lnTo>
                    <a:pt x="156" y="843"/>
                  </a:lnTo>
                  <a:lnTo>
                    <a:pt x="149" y="852"/>
                  </a:lnTo>
                  <a:lnTo>
                    <a:pt x="142" y="862"/>
                  </a:lnTo>
                  <a:lnTo>
                    <a:pt x="137" y="874"/>
                  </a:lnTo>
                  <a:lnTo>
                    <a:pt x="133" y="885"/>
                  </a:lnTo>
                  <a:lnTo>
                    <a:pt x="130" y="897"/>
                  </a:lnTo>
                  <a:lnTo>
                    <a:pt x="127" y="910"/>
                  </a:lnTo>
                  <a:lnTo>
                    <a:pt x="127" y="923"/>
                  </a:lnTo>
                  <a:lnTo>
                    <a:pt x="127" y="923"/>
                  </a:lnTo>
                  <a:lnTo>
                    <a:pt x="126" y="929"/>
                  </a:lnTo>
                  <a:lnTo>
                    <a:pt x="124" y="935"/>
                  </a:lnTo>
                  <a:lnTo>
                    <a:pt x="121" y="940"/>
                  </a:lnTo>
                  <a:lnTo>
                    <a:pt x="118" y="946"/>
                  </a:lnTo>
                  <a:lnTo>
                    <a:pt x="112" y="949"/>
                  </a:lnTo>
                  <a:lnTo>
                    <a:pt x="107" y="952"/>
                  </a:lnTo>
                  <a:lnTo>
                    <a:pt x="102" y="954"/>
                  </a:lnTo>
                  <a:lnTo>
                    <a:pt x="95" y="955"/>
                  </a:lnTo>
                  <a:lnTo>
                    <a:pt x="95" y="955"/>
                  </a:lnTo>
                  <a:lnTo>
                    <a:pt x="89" y="954"/>
                  </a:lnTo>
                  <a:lnTo>
                    <a:pt x="82" y="952"/>
                  </a:lnTo>
                  <a:lnTo>
                    <a:pt x="77" y="949"/>
                  </a:lnTo>
                  <a:lnTo>
                    <a:pt x="73" y="946"/>
                  </a:lnTo>
                  <a:lnTo>
                    <a:pt x="68" y="940"/>
                  </a:lnTo>
                  <a:lnTo>
                    <a:pt x="66" y="935"/>
                  </a:lnTo>
                  <a:lnTo>
                    <a:pt x="64" y="929"/>
                  </a:lnTo>
                  <a:lnTo>
                    <a:pt x="63" y="923"/>
                  </a:lnTo>
                  <a:lnTo>
                    <a:pt x="63" y="91"/>
                  </a:lnTo>
                  <a:lnTo>
                    <a:pt x="63" y="91"/>
                  </a:lnTo>
                  <a:lnTo>
                    <a:pt x="64" y="86"/>
                  </a:lnTo>
                  <a:lnTo>
                    <a:pt x="65" y="81"/>
                  </a:lnTo>
                  <a:lnTo>
                    <a:pt x="67" y="76"/>
                  </a:lnTo>
                  <a:lnTo>
                    <a:pt x="71" y="72"/>
                  </a:lnTo>
                  <a:lnTo>
                    <a:pt x="74" y="69"/>
                  </a:lnTo>
                  <a:lnTo>
                    <a:pt x="78" y="67"/>
                  </a:lnTo>
                  <a:lnTo>
                    <a:pt x="82" y="65"/>
                  </a:lnTo>
                  <a:lnTo>
                    <a:pt x="87" y="65"/>
                  </a:lnTo>
                  <a:lnTo>
                    <a:pt x="421" y="65"/>
                  </a:lnTo>
                  <a:lnTo>
                    <a:pt x="421" y="65"/>
                  </a:lnTo>
                  <a:lnTo>
                    <a:pt x="426" y="65"/>
                  </a:lnTo>
                  <a:lnTo>
                    <a:pt x="430" y="67"/>
                  </a:lnTo>
                  <a:lnTo>
                    <a:pt x="434" y="69"/>
                  </a:lnTo>
                  <a:lnTo>
                    <a:pt x="437" y="72"/>
                  </a:lnTo>
                  <a:lnTo>
                    <a:pt x="441" y="76"/>
                  </a:lnTo>
                  <a:lnTo>
                    <a:pt x="443" y="81"/>
                  </a:lnTo>
                  <a:lnTo>
                    <a:pt x="445" y="86"/>
                  </a:lnTo>
                  <a:lnTo>
                    <a:pt x="445" y="91"/>
                  </a:lnTo>
                  <a:lnTo>
                    <a:pt x="445" y="923"/>
                  </a:lnTo>
                  <a:close/>
                  <a:moveTo>
                    <a:pt x="254" y="128"/>
                  </a:moveTo>
                  <a:lnTo>
                    <a:pt x="254" y="128"/>
                  </a:lnTo>
                  <a:lnTo>
                    <a:pt x="241" y="128"/>
                  </a:lnTo>
                  <a:lnTo>
                    <a:pt x="228" y="130"/>
                  </a:lnTo>
                  <a:lnTo>
                    <a:pt x="216" y="133"/>
                  </a:lnTo>
                  <a:lnTo>
                    <a:pt x="205" y="138"/>
                  </a:lnTo>
                  <a:lnTo>
                    <a:pt x="194" y="143"/>
                  </a:lnTo>
                  <a:lnTo>
                    <a:pt x="183" y="149"/>
                  </a:lnTo>
                  <a:lnTo>
                    <a:pt x="174" y="157"/>
                  </a:lnTo>
                  <a:lnTo>
                    <a:pt x="164" y="166"/>
                  </a:lnTo>
                  <a:lnTo>
                    <a:pt x="156" y="174"/>
                  </a:lnTo>
                  <a:lnTo>
                    <a:pt x="149" y="184"/>
                  </a:lnTo>
                  <a:lnTo>
                    <a:pt x="142" y="194"/>
                  </a:lnTo>
                  <a:lnTo>
                    <a:pt x="137" y="205"/>
                  </a:lnTo>
                  <a:lnTo>
                    <a:pt x="133" y="217"/>
                  </a:lnTo>
                  <a:lnTo>
                    <a:pt x="130" y="230"/>
                  </a:lnTo>
                  <a:lnTo>
                    <a:pt x="127" y="242"/>
                  </a:lnTo>
                  <a:lnTo>
                    <a:pt x="127" y="255"/>
                  </a:lnTo>
                  <a:lnTo>
                    <a:pt x="127" y="255"/>
                  </a:lnTo>
                  <a:lnTo>
                    <a:pt x="127" y="269"/>
                  </a:lnTo>
                  <a:lnTo>
                    <a:pt x="130" y="280"/>
                  </a:lnTo>
                  <a:lnTo>
                    <a:pt x="133" y="293"/>
                  </a:lnTo>
                  <a:lnTo>
                    <a:pt x="137" y="305"/>
                  </a:lnTo>
                  <a:lnTo>
                    <a:pt x="142" y="316"/>
                  </a:lnTo>
                  <a:lnTo>
                    <a:pt x="149" y="326"/>
                  </a:lnTo>
                  <a:lnTo>
                    <a:pt x="156" y="336"/>
                  </a:lnTo>
                  <a:lnTo>
                    <a:pt x="164" y="345"/>
                  </a:lnTo>
                  <a:lnTo>
                    <a:pt x="174" y="353"/>
                  </a:lnTo>
                  <a:lnTo>
                    <a:pt x="183" y="361"/>
                  </a:lnTo>
                  <a:lnTo>
                    <a:pt x="194" y="367"/>
                  </a:lnTo>
                  <a:lnTo>
                    <a:pt x="205" y="373"/>
                  </a:lnTo>
                  <a:lnTo>
                    <a:pt x="216" y="377"/>
                  </a:lnTo>
                  <a:lnTo>
                    <a:pt x="228" y="380"/>
                  </a:lnTo>
                  <a:lnTo>
                    <a:pt x="241" y="381"/>
                  </a:lnTo>
                  <a:lnTo>
                    <a:pt x="254" y="382"/>
                  </a:lnTo>
                  <a:lnTo>
                    <a:pt x="254" y="382"/>
                  </a:lnTo>
                  <a:lnTo>
                    <a:pt x="267" y="381"/>
                  </a:lnTo>
                  <a:lnTo>
                    <a:pt x="280" y="380"/>
                  </a:lnTo>
                  <a:lnTo>
                    <a:pt x="292" y="377"/>
                  </a:lnTo>
                  <a:lnTo>
                    <a:pt x="303" y="373"/>
                  </a:lnTo>
                  <a:lnTo>
                    <a:pt x="315" y="367"/>
                  </a:lnTo>
                  <a:lnTo>
                    <a:pt x="325" y="361"/>
                  </a:lnTo>
                  <a:lnTo>
                    <a:pt x="336" y="353"/>
                  </a:lnTo>
                  <a:lnTo>
                    <a:pt x="344" y="345"/>
                  </a:lnTo>
                  <a:lnTo>
                    <a:pt x="353" y="336"/>
                  </a:lnTo>
                  <a:lnTo>
                    <a:pt x="359" y="326"/>
                  </a:lnTo>
                  <a:lnTo>
                    <a:pt x="366" y="316"/>
                  </a:lnTo>
                  <a:lnTo>
                    <a:pt x="371" y="305"/>
                  </a:lnTo>
                  <a:lnTo>
                    <a:pt x="375" y="293"/>
                  </a:lnTo>
                  <a:lnTo>
                    <a:pt x="378" y="280"/>
                  </a:lnTo>
                  <a:lnTo>
                    <a:pt x="381" y="269"/>
                  </a:lnTo>
                  <a:lnTo>
                    <a:pt x="382" y="255"/>
                  </a:lnTo>
                  <a:lnTo>
                    <a:pt x="382" y="255"/>
                  </a:lnTo>
                  <a:lnTo>
                    <a:pt x="381" y="242"/>
                  </a:lnTo>
                  <a:lnTo>
                    <a:pt x="378" y="230"/>
                  </a:lnTo>
                  <a:lnTo>
                    <a:pt x="375" y="217"/>
                  </a:lnTo>
                  <a:lnTo>
                    <a:pt x="371" y="205"/>
                  </a:lnTo>
                  <a:lnTo>
                    <a:pt x="366" y="194"/>
                  </a:lnTo>
                  <a:lnTo>
                    <a:pt x="359" y="184"/>
                  </a:lnTo>
                  <a:lnTo>
                    <a:pt x="353" y="174"/>
                  </a:lnTo>
                  <a:lnTo>
                    <a:pt x="344" y="166"/>
                  </a:lnTo>
                  <a:lnTo>
                    <a:pt x="336" y="157"/>
                  </a:lnTo>
                  <a:lnTo>
                    <a:pt x="325" y="149"/>
                  </a:lnTo>
                  <a:lnTo>
                    <a:pt x="315" y="143"/>
                  </a:lnTo>
                  <a:lnTo>
                    <a:pt x="303" y="138"/>
                  </a:lnTo>
                  <a:lnTo>
                    <a:pt x="292" y="133"/>
                  </a:lnTo>
                  <a:lnTo>
                    <a:pt x="280" y="130"/>
                  </a:lnTo>
                  <a:lnTo>
                    <a:pt x="267" y="128"/>
                  </a:lnTo>
                  <a:lnTo>
                    <a:pt x="254" y="128"/>
                  </a:lnTo>
                  <a:lnTo>
                    <a:pt x="254" y="128"/>
                  </a:lnTo>
                  <a:close/>
                  <a:moveTo>
                    <a:pt x="254" y="319"/>
                  </a:moveTo>
                  <a:lnTo>
                    <a:pt x="254" y="319"/>
                  </a:lnTo>
                  <a:lnTo>
                    <a:pt x="248" y="318"/>
                  </a:lnTo>
                  <a:lnTo>
                    <a:pt x="241" y="317"/>
                  </a:lnTo>
                  <a:lnTo>
                    <a:pt x="229" y="314"/>
                  </a:lnTo>
                  <a:lnTo>
                    <a:pt x="219" y="308"/>
                  </a:lnTo>
                  <a:lnTo>
                    <a:pt x="209" y="300"/>
                  </a:lnTo>
                  <a:lnTo>
                    <a:pt x="201" y="291"/>
                  </a:lnTo>
                  <a:lnTo>
                    <a:pt x="195" y="279"/>
                  </a:lnTo>
                  <a:lnTo>
                    <a:pt x="192" y="267"/>
                  </a:lnTo>
                  <a:lnTo>
                    <a:pt x="191" y="261"/>
                  </a:lnTo>
                  <a:lnTo>
                    <a:pt x="191" y="255"/>
                  </a:lnTo>
                  <a:lnTo>
                    <a:pt x="191" y="255"/>
                  </a:lnTo>
                  <a:lnTo>
                    <a:pt x="191" y="248"/>
                  </a:lnTo>
                  <a:lnTo>
                    <a:pt x="192" y="242"/>
                  </a:lnTo>
                  <a:lnTo>
                    <a:pt x="195" y="230"/>
                  </a:lnTo>
                  <a:lnTo>
                    <a:pt x="201" y="219"/>
                  </a:lnTo>
                  <a:lnTo>
                    <a:pt x="209" y="211"/>
                  </a:lnTo>
                  <a:lnTo>
                    <a:pt x="219" y="202"/>
                  </a:lnTo>
                  <a:lnTo>
                    <a:pt x="229" y="197"/>
                  </a:lnTo>
                  <a:lnTo>
                    <a:pt x="241" y="192"/>
                  </a:lnTo>
                  <a:lnTo>
                    <a:pt x="248" y="191"/>
                  </a:lnTo>
                  <a:lnTo>
                    <a:pt x="254" y="191"/>
                  </a:lnTo>
                  <a:lnTo>
                    <a:pt x="254" y="191"/>
                  </a:lnTo>
                  <a:lnTo>
                    <a:pt x="260" y="191"/>
                  </a:lnTo>
                  <a:lnTo>
                    <a:pt x="267" y="192"/>
                  </a:lnTo>
                  <a:lnTo>
                    <a:pt x="279" y="197"/>
                  </a:lnTo>
                  <a:lnTo>
                    <a:pt x="289" y="202"/>
                  </a:lnTo>
                  <a:lnTo>
                    <a:pt x="299" y="211"/>
                  </a:lnTo>
                  <a:lnTo>
                    <a:pt x="307" y="219"/>
                  </a:lnTo>
                  <a:lnTo>
                    <a:pt x="313" y="230"/>
                  </a:lnTo>
                  <a:lnTo>
                    <a:pt x="316" y="242"/>
                  </a:lnTo>
                  <a:lnTo>
                    <a:pt x="317" y="248"/>
                  </a:lnTo>
                  <a:lnTo>
                    <a:pt x="317" y="255"/>
                  </a:lnTo>
                  <a:lnTo>
                    <a:pt x="317" y="255"/>
                  </a:lnTo>
                  <a:lnTo>
                    <a:pt x="317" y="261"/>
                  </a:lnTo>
                  <a:lnTo>
                    <a:pt x="316" y="267"/>
                  </a:lnTo>
                  <a:lnTo>
                    <a:pt x="313" y="279"/>
                  </a:lnTo>
                  <a:lnTo>
                    <a:pt x="307" y="291"/>
                  </a:lnTo>
                  <a:lnTo>
                    <a:pt x="299" y="300"/>
                  </a:lnTo>
                  <a:lnTo>
                    <a:pt x="289" y="308"/>
                  </a:lnTo>
                  <a:lnTo>
                    <a:pt x="279" y="314"/>
                  </a:lnTo>
                  <a:lnTo>
                    <a:pt x="267" y="317"/>
                  </a:lnTo>
                  <a:lnTo>
                    <a:pt x="260" y="318"/>
                  </a:lnTo>
                  <a:lnTo>
                    <a:pt x="254" y="319"/>
                  </a:lnTo>
                  <a:lnTo>
                    <a:pt x="254" y="31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6" name="Freeform 96"/>
            <p:cNvSpPr>
              <a:spLocks noEditPoints="1"/>
            </p:cNvSpPr>
            <p:nvPr/>
          </p:nvSpPr>
          <p:spPr bwMode="auto">
            <a:xfrm>
              <a:off x="3649361" y="5476195"/>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7" name="Freeform 97"/>
            <p:cNvSpPr>
              <a:spLocks noEditPoints="1"/>
            </p:cNvSpPr>
            <p:nvPr/>
          </p:nvSpPr>
          <p:spPr bwMode="auto">
            <a:xfrm>
              <a:off x="5587698" y="2325007"/>
              <a:ext cx="322263" cy="161925"/>
            </a:xfrm>
            <a:custGeom>
              <a:avLst/>
              <a:gdLst>
                <a:gd name="T0" fmla="*/ 904 w 1018"/>
                <a:gd name="T1" fmla="*/ 40 h 509"/>
                <a:gd name="T2" fmla="*/ 865 w 1018"/>
                <a:gd name="T3" fmla="*/ 8 h 509"/>
                <a:gd name="T4" fmla="*/ 95 w 1018"/>
                <a:gd name="T5" fmla="*/ 0 h 509"/>
                <a:gd name="T6" fmla="*/ 66 w 1018"/>
                <a:gd name="T7" fmla="*/ 4 h 509"/>
                <a:gd name="T8" fmla="*/ 34 w 1018"/>
                <a:gd name="T9" fmla="*/ 22 h 509"/>
                <a:gd name="T10" fmla="*/ 12 w 1018"/>
                <a:gd name="T11" fmla="*/ 50 h 509"/>
                <a:gd name="T12" fmla="*/ 0 w 1018"/>
                <a:gd name="T13" fmla="*/ 85 h 509"/>
                <a:gd name="T14" fmla="*/ 0 w 1018"/>
                <a:gd name="T15" fmla="*/ 423 h 509"/>
                <a:gd name="T16" fmla="*/ 12 w 1018"/>
                <a:gd name="T17" fmla="*/ 459 h 509"/>
                <a:gd name="T18" fmla="*/ 34 w 1018"/>
                <a:gd name="T19" fmla="*/ 487 h 509"/>
                <a:gd name="T20" fmla="*/ 66 w 1018"/>
                <a:gd name="T21" fmla="*/ 505 h 509"/>
                <a:gd name="T22" fmla="*/ 827 w 1018"/>
                <a:gd name="T23" fmla="*/ 509 h 509"/>
                <a:gd name="T24" fmla="*/ 865 w 1018"/>
                <a:gd name="T25" fmla="*/ 501 h 509"/>
                <a:gd name="T26" fmla="*/ 904 w 1018"/>
                <a:gd name="T27" fmla="*/ 470 h 509"/>
                <a:gd name="T28" fmla="*/ 1012 w 1018"/>
                <a:gd name="T29" fmla="*/ 288 h 509"/>
                <a:gd name="T30" fmla="*/ 1018 w 1018"/>
                <a:gd name="T31" fmla="*/ 255 h 509"/>
                <a:gd name="T32" fmla="*/ 1006 w 1018"/>
                <a:gd name="T33" fmla="*/ 209 h 509"/>
                <a:gd name="T34" fmla="*/ 855 w 1018"/>
                <a:gd name="T35" fmla="*/ 428 h 509"/>
                <a:gd name="T36" fmla="*/ 827 w 1018"/>
                <a:gd name="T37" fmla="*/ 445 h 509"/>
                <a:gd name="T38" fmla="*/ 82 w 1018"/>
                <a:gd name="T39" fmla="*/ 443 h 509"/>
                <a:gd name="T40" fmla="*/ 66 w 1018"/>
                <a:gd name="T41" fmla="*/ 426 h 509"/>
                <a:gd name="T42" fmla="*/ 63 w 1018"/>
                <a:gd name="T43" fmla="*/ 95 h 509"/>
                <a:gd name="T44" fmla="*/ 73 w 1018"/>
                <a:gd name="T45" fmla="*/ 73 h 509"/>
                <a:gd name="T46" fmla="*/ 95 w 1018"/>
                <a:gd name="T47" fmla="*/ 64 h 509"/>
                <a:gd name="T48" fmla="*/ 843 w 1018"/>
                <a:gd name="T49" fmla="*/ 68 h 509"/>
                <a:gd name="T50" fmla="*/ 950 w 1018"/>
                <a:gd name="T51" fmla="*/ 240 h 509"/>
                <a:gd name="T52" fmla="*/ 953 w 1018"/>
                <a:gd name="T53" fmla="*/ 261 h 509"/>
                <a:gd name="T54" fmla="*/ 732 w 1018"/>
                <a:gd name="T55" fmla="*/ 127 h 509"/>
                <a:gd name="T56" fmla="*/ 682 w 1018"/>
                <a:gd name="T57" fmla="*/ 137 h 509"/>
                <a:gd name="T58" fmla="*/ 641 w 1018"/>
                <a:gd name="T59" fmla="*/ 165 h 509"/>
                <a:gd name="T60" fmla="*/ 614 w 1018"/>
                <a:gd name="T61" fmla="*/ 205 h 509"/>
                <a:gd name="T62" fmla="*/ 604 w 1018"/>
                <a:gd name="T63" fmla="*/ 255 h 509"/>
                <a:gd name="T64" fmla="*/ 609 w 1018"/>
                <a:gd name="T65" fmla="*/ 292 h 509"/>
                <a:gd name="T66" fmla="*/ 633 w 1018"/>
                <a:gd name="T67" fmla="*/ 335 h 509"/>
                <a:gd name="T68" fmla="*/ 670 w 1018"/>
                <a:gd name="T69" fmla="*/ 367 h 509"/>
                <a:gd name="T70" fmla="*/ 719 w 1018"/>
                <a:gd name="T71" fmla="*/ 380 h 509"/>
                <a:gd name="T72" fmla="*/ 757 w 1018"/>
                <a:gd name="T73" fmla="*/ 379 h 509"/>
                <a:gd name="T74" fmla="*/ 802 w 1018"/>
                <a:gd name="T75" fmla="*/ 360 h 509"/>
                <a:gd name="T76" fmla="*/ 837 w 1018"/>
                <a:gd name="T77" fmla="*/ 326 h 509"/>
                <a:gd name="T78" fmla="*/ 856 w 1018"/>
                <a:gd name="T79" fmla="*/ 280 h 509"/>
                <a:gd name="T80" fmla="*/ 858 w 1018"/>
                <a:gd name="T81" fmla="*/ 241 h 509"/>
                <a:gd name="T82" fmla="*/ 843 w 1018"/>
                <a:gd name="T83" fmla="*/ 194 h 509"/>
                <a:gd name="T84" fmla="*/ 812 w 1018"/>
                <a:gd name="T85" fmla="*/ 156 h 509"/>
                <a:gd name="T86" fmla="*/ 769 w 1018"/>
                <a:gd name="T87" fmla="*/ 133 h 509"/>
                <a:gd name="T88" fmla="*/ 732 w 1018"/>
                <a:gd name="T89" fmla="*/ 127 h 509"/>
                <a:gd name="T90" fmla="*/ 719 w 1018"/>
                <a:gd name="T91" fmla="*/ 317 h 509"/>
                <a:gd name="T92" fmla="*/ 679 w 1018"/>
                <a:gd name="T93" fmla="*/ 290 h 509"/>
                <a:gd name="T94" fmla="*/ 667 w 1018"/>
                <a:gd name="T95" fmla="*/ 255 h 509"/>
                <a:gd name="T96" fmla="*/ 673 w 1018"/>
                <a:gd name="T97" fmla="*/ 229 h 509"/>
                <a:gd name="T98" fmla="*/ 707 w 1018"/>
                <a:gd name="T99" fmla="*/ 196 h 509"/>
                <a:gd name="T100" fmla="*/ 732 w 1018"/>
                <a:gd name="T101" fmla="*/ 191 h 509"/>
                <a:gd name="T102" fmla="*/ 767 w 1018"/>
                <a:gd name="T103" fmla="*/ 201 h 509"/>
                <a:gd name="T104" fmla="*/ 794 w 1018"/>
                <a:gd name="T105" fmla="*/ 242 h 509"/>
                <a:gd name="T106" fmla="*/ 795 w 1018"/>
                <a:gd name="T107" fmla="*/ 261 h 509"/>
                <a:gd name="T108" fmla="*/ 777 w 1018"/>
                <a:gd name="T109" fmla="*/ 299 h 509"/>
                <a:gd name="T110" fmla="*/ 738 w 1018"/>
                <a:gd name="T111" fmla="*/ 31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509">
                  <a:moveTo>
                    <a:pt x="1006" y="209"/>
                  </a:moveTo>
                  <a:lnTo>
                    <a:pt x="911" y="51"/>
                  </a:lnTo>
                  <a:lnTo>
                    <a:pt x="911" y="51"/>
                  </a:lnTo>
                  <a:lnTo>
                    <a:pt x="904" y="40"/>
                  </a:lnTo>
                  <a:lnTo>
                    <a:pt x="896" y="30"/>
                  </a:lnTo>
                  <a:lnTo>
                    <a:pt x="887" y="21"/>
                  </a:lnTo>
                  <a:lnTo>
                    <a:pt x="876" y="14"/>
                  </a:lnTo>
                  <a:lnTo>
                    <a:pt x="865" y="8"/>
                  </a:lnTo>
                  <a:lnTo>
                    <a:pt x="853" y="4"/>
                  </a:lnTo>
                  <a:lnTo>
                    <a:pt x="840" y="1"/>
                  </a:lnTo>
                  <a:lnTo>
                    <a:pt x="827" y="0"/>
                  </a:lnTo>
                  <a:lnTo>
                    <a:pt x="95" y="0"/>
                  </a:lnTo>
                  <a:lnTo>
                    <a:pt x="95" y="0"/>
                  </a:lnTo>
                  <a:lnTo>
                    <a:pt x="86" y="1"/>
                  </a:lnTo>
                  <a:lnTo>
                    <a:pt x="76" y="2"/>
                  </a:lnTo>
                  <a:lnTo>
                    <a:pt x="66" y="4"/>
                  </a:lnTo>
                  <a:lnTo>
                    <a:pt x="58" y="7"/>
                  </a:lnTo>
                  <a:lnTo>
                    <a:pt x="50" y="11"/>
                  </a:lnTo>
                  <a:lnTo>
                    <a:pt x="42" y="17"/>
                  </a:lnTo>
                  <a:lnTo>
                    <a:pt x="34" y="22"/>
                  </a:lnTo>
                  <a:lnTo>
                    <a:pt x="28" y="27"/>
                  </a:lnTo>
                  <a:lnTo>
                    <a:pt x="21" y="35"/>
                  </a:lnTo>
                  <a:lnTo>
                    <a:pt x="16" y="42"/>
                  </a:lnTo>
                  <a:lnTo>
                    <a:pt x="12" y="50"/>
                  </a:lnTo>
                  <a:lnTo>
                    <a:pt x="7" y="59"/>
                  </a:lnTo>
                  <a:lnTo>
                    <a:pt x="4" y="67"/>
                  </a:lnTo>
                  <a:lnTo>
                    <a:pt x="2" y="76"/>
                  </a:lnTo>
                  <a:lnTo>
                    <a:pt x="0" y="85"/>
                  </a:lnTo>
                  <a:lnTo>
                    <a:pt x="0" y="95"/>
                  </a:lnTo>
                  <a:lnTo>
                    <a:pt x="0" y="414"/>
                  </a:lnTo>
                  <a:lnTo>
                    <a:pt x="0" y="414"/>
                  </a:lnTo>
                  <a:lnTo>
                    <a:pt x="0" y="423"/>
                  </a:lnTo>
                  <a:lnTo>
                    <a:pt x="2" y="433"/>
                  </a:lnTo>
                  <a:lnTo>
                    <a:pt x="4" y="442"/>
                  </a:lnTo>
                  <a:lnTo>
                    <a:pt x="7" y="450"/>
                  </a:lnTo>
                  <a:lnTo>
                    <a:pt x="12" y="459"/>
                  </a:lnTo>
                  <a:lnTo>
                    <a:pt x="16" y="466"/>
                  </a:lnTo>
                  <a:lnTo>
                    <a:pt x="21" y="474"/>
                  </a:lnTo>
                  <a:lnTo>
                    <a:pt x="28" y="481"/>
                  </a:lnTo>
                  <a:lnTo>
                    <a:pt x="34" y="487"/>
                  </a:lnTo>
                  <a:lnTo>
                    <a:pt x="42" y="492"/>
                  </a:lnTo>
                  <a:lnTo>
                    <a:pt x="50" y="497"/>
                  </a:lnTo>
                  <a:lnTo>
                    <a:pt x="58" y="502"/>
                  </a:lnTo>
                  <a:lnTo>
                    <a:pt x="66" y="505"/>
                  </a:lnTo>
                  <a:lnTo>
                    <a:pt x="76" y="507"/>
                  </a:lnTo>
                  <a:lnTo>
                    <a:pt x="86" y="508"/>
                  </a:lnTo>
                  <a:lnTo>
                    <a:pt x="95" y="509"/>
                  </a:lnTo>
                  <a:lnTo>
                    <a:pt x="827" y="509"/>
                  </a:lnTo>
                  <a:lnTo>
                    <a:pt x="827" y="509"/>
                  </a:lnTo>
                  <a:lnTo>
                    <a:pt x="840" y="508"/>
                  </a:lnTo>
                  <a:lnTo>
                    <a:pt x="853" y="505"/>
                  </a:lnTo>
                  <a:lnTo>
                    <a:pt x="865" y="501"/>
                  </a:lnTo>
                  <a:lnTo>
                    <a:pt x="876" y="495"/>
                  </a:lnTo>
                  <a:lnTo>
                    <a:pt x="886" y="488"/>
                  </a:lnTo>
                  <a:lnTo>
                    <a:pt x="896" y="479"/>
                  </a:lnTo>
                  <a:lnTo>
                    <a:pt x="904" y="470"/>
                  </a:lnTo>
                  <a:lnTo>
                    <a:pt x="911" y="459"/>
                  </a:lnTo>
                  <a:lnTo>
                    <a:pt x="1007" y="298"/>
                  </a:lnTo>
                  <a:lnTo>
                    <a:pt x="1007" y="298"/>
                  </a:lnTo>
                  <a:lnTo>
                    <a:pt x="1012" y="288"/>
                  </a:lnTo>
                  <a:lnTo>
                    <a:pt x="1015" y="277"/>
                  </a:lnTo>
                  <a:lnTo>
                    <a:pt x="1017" y="266"/>
                  </a:lnTo>
                  <a:lnTo>
                    <a:pt x="1018" y="255"/>
                  </a:lnTo>
                  <a:lnTo>
                    <a:pt x="1018" y="255"/>
                  </a:lnTo>
                  <a:lnTo>
                    <a:pt x="1017" y="243"/>
                  </a:lnTo>
                  <a:lnTo>
                    <a:pt x="1015" y="231"/>
                  </a:lnTo>
                  <a:lnTo>
                    <a:pt x="1011" y="221"/>
                  </a:lnTo>
                  <a:lnTo>
                    <a:pt x="1006" y="209"/>
                  </a:lnTo>
                  <a:lnTo>
                    <a:pt x="1006" y="209"/>
                  </a:lnTo>
                  <a:close/>
                  <a:moveTo>
                    <a:pt x="952" y="268"/>
                  </a:moveTo>
                  <a:lnTo>
                    <a:pt x="855" y="428"/>
                  </a:lnTo>
                  <a:lnTo>
                    <a:pt x="855" y="428"/>
                  </a:lnTo>
                  <a:lnTo>
                    <a:pt x="850" y="435"/>
                  </a:lnTo>
                  <a:lnTo>
                    <a:pt x="843" y="441"/>
                  </a:lnTo>
                  <a:lnTo>
                    <a:pt x="836" y="444"/>
                  </a:lnTo>
                  <a:lnTo>
                    <a:pt x="827" y="445"/>
                  </a:lnTo>
                  <a:lnTo>
                    <a:pt x="95" y="445"/>
                  </a:lnTo>
                  <a:lnTo>
                    <a:pt x="95" y="445"/>
                  </a:lnTo>
                  <a:lnTo>
                    <a:pt x="89" y="445"/>
                  </a:lnTo>
                  <a:lnTo>
                    <a:pt x="82" y="443"/>
                  </a:lnTo>
                  <a:lnTo>
                    <a:pt x="77" y="439"/>
                  </a:lnTo>
                  <a:lnTo>
                    <a:pt x="73" y="436"/>
                  </a:lnTo>
                  <a:lnTo>
                    <a:pt x="68" y="431"/>
                  </a:lnTo>
                  <a:lnTo>
                    <a:pt x="66" y="426"/>
                  </a:lnTo>
                  <a:lnTo>
                    <a:pt x="64" y="420"/>
                  </a:lnTo>
                  <a:lnTo>
                    <a:pt x="63" y="414"/>
                  </a:lnTo>
                  <a:lnTo>
                    <a:pt x="63" y="95"/>
                  </a:lnTo>
                  <a:lnTo>
                    <a:pt x="63" y="95"/>
                  </a:lnTo>
                  <a:lnTo>
                    <a:pt x="64" y="89"/>
                  </a:lnTo>
                  <a:lnTo>
                    <a:pt x="66" y="83"/>
                  </a:lnTo>
                  <a:lnTo>
                    <a:pt x="68" y="78"/>
                  </a:lnTo>
                  <a:lnTo>
                    <a:pt x="73" y="73"/>
                  </a:lnTo>
                  <a:lnTo>
                    <a:pt x="77" y="69"/>
                  </a:lnTo>
                  <a:lnTo>
                    <a:pt x="82" y="66"/>
                  </a:lnTo>
                  <a:lnTo>
                    <a:pt x="89" y="64"/>
                  </a:lnTo>
                  <a:lnTo>
                    <a:pt x="95" y="64"/>
                  </a:lnTo>
                  <a:lnTo>
                    <a:pt x="827" y="64"/>
                  </a:lnTo>
                  <a:lnTo>
                    <a:pt x="827" y="64"/>
                  </a:lnTo>
                  <a:lnTo>
                    <a:pt x="836" y="65"/>
                  </a:lnTo>
                  <a:lnTo>
                    <a:pt x="843" y="68"/>
                  </a:lnTo>
                  <a:lnTo>
                    <a:pt x="851" y="75"/>
                  </a:lnTo>
                  <a:lnTo>
                    <a:pt x="856" y="82"/>
                  </a:lnTo>
                  <a:lnTo>
                    <a:pt x="950" y="240"/>
                  </a:lnTo>
                  <a:lnTo>
                    <a:pt x="950" y="240"/>
                  </a:lnTo>
                  <a:lnTo>
                    <a:pt x="953" y="247"/>
                  </a:lnTo>
                  <a:lnTo>
                    <a:pt x="954" y="255"/>
                  </a:lnTo>
                  <a:lnTo>
                    <a:pt x="954" y="255"/>
                  </a:lnTo>
                  <a:lnTo>
                    <a:pt x="953" y="261"/>
                  </a:lnTo>
                  <a:lnTo>
                    <a:pt x="952" y="268"/>
                  </a:lnTo>
                  <a:lnTo>
                    <a:pt x="952" y="268"/>
                  </a:lnTo>
                  <a:close/>
                  <a:moveTo>
                    <a:pt x="732" y="127"/>
                  </a:moveTo>
                  <a:lnTo>
                    <a:pt x="732" y="127"/>
                  </a:lnTo>
                  <a:lnTo>
                    <a:pt x="719" y="128"/>
                  </a:lnTo>
                  <a:lnTo>
                    <a:pt x="706" y="129"/>
                  </a:lnTo>
                  <a:lnTo>
                    <a:pt x="694" y="133"/>
                  </a:lnTo>
                  <a:lnTo>
                    <a:pt x="682" y="137"/>
                  </a:lnTo>
                  <a:lnTo>
                    <a:pt x="670" y="142"/>
                  </a:lnTo>
                  <a:lnTo>
                    <a:pt x="660" y="149"/>
                  </a:lnTo>
                  <a:lnTo>
                    <a:pt x="650" y="156"/>
                  </a:lnTo>
                  <a:lnTo>
                    <a:pt x="641" y="165"/>
                  </a:lnTo>
                  <a:lnTo>
                    <a:pt x="633" y="173"/>
                  </a:lnTo>
                  <a:lnTo>
                    <a:pt x="625" y="183"/>
                  </a:lnTo>
                  <a:lnTo>
                    <a:pt x="619" y="194"/>
                  </a:lnTo>
                  <a:lnTo>
                    <a:pt x="614" y="205"/>
                  </a:lnTo>
                  <a:lnTo>
                    <a:pt x="609" y="216"/>
                  </a:lnTo>
                  <a:lnTo>
                    <a:pt x="607" y="229"/>
                  </a:lnTo>
                  <a:lnTo>
                    <a:pt x="605" y="241"/>
                  </a:lnTo>
                  <a:lnTo>
                    <a:pt x="604" y="255"/>
                  </a:lnTo>
                  <a:lnTo>
                    <a:pt x="604" y="255"/>
                  </a:lnTo>
                  <a:lnTo>
                    <a:pt x="605" y="268"/>
                  </a:lnTo>
                  <a:lnTo>
                    <a:pt x="607" y="280"/>
                  </a:lnTo>
                  <a:lnTo>
                    <a:pt x="609" y="292"/>
                  </a:lnTo>
                  <a:lnTo>
                    <a:pt x="614" y="304"/>
                  </a:lnTo>
                  <a:lnTo>
                    <a:pt x="619" y="315"/>
                  </a:lnTo>
                  <a:lnTo>
                    <a:pt x="625" y="326"/>
                  </a:lnTo>
                  <a:lnTo>
                    <a:pt x="633" y="335"/>
                  </a:lnTo>
                  <a:lnTo>
                    <a:pt x="641" y="344"/>
                  </a:lnTo>
                  <a:lnTo>
                    <a:pt x="650" y="353"/>
                  </a:lnTo>
                  <a:lnTo>
                    <a:pt x="660" y="360"/>
                  </a:lnTo>
                  <a:lnTo>
                    <a:pt x="670" y="367"/>
                  </a:lnTo>
                  <a:lnTo>
                    <a:pt x="682" y="372"/>
                  </a:lnTo>
                  <a:lnTo>
                    <a:pt x="694" y="376"/>
                  </a:lnTo>
                  <a:lnTo>
                    <a:pt x="706" y="379"/>
                  </a:lnTo>
                  <a:lnTo>
                    <a:pt x="719" y="380"/>
                  </a:lnTo>
                  <a:lnTo>
                    <a:pt x="732" y="382"/>
                  </a:lnTo>
                  <a:lnTo>
                    <a:pt x="732" y="382"/>
                  </a:lnTo>
                  <a:lnTo>
                    <a:pt x="744" y="380"/>
                  </a:lnTo>
                  <a:lnTo>
                    <a:pt x="757" y="379"/>
                  </a:lnTo>
                  <a:lnTo>
                    <a:pt x="769" y="376"/>
                  </a:lnTo>
                  <a:lnTo>
                    <a:pt x="781" y="372"/>
                  </a:lnTo>
                  <a:lnTo>
                    <a:pt x="792" y="367"/>
                  </a:lnTo>
                  <a:lnTo>
                    <a:pt x="802" y="360"/>
                  </a:lnTo>
                  <a:lnTo>
                    <a:pt x="812" y="353"/>
                  </a:lnTo>
                  <a:lnTo>
                    <a:pt x="822" y="344"/>
                  </a:lnTo>
                  <a:lnTo>
                    <a:pt x="829" y="335"/>
                  </a:lnTo>
                  <a:lnTo>
                    <a:pt x="837" y="326"/>
                  </a:lnTo>
                  <a:lnTo>
                    <a:pt x="843" y="315"/>
                  </a:lnTo>
                  <a:lnTo>
                    <a:pt x="849" y="304"/>
                  </a:lnTo>
                  <a:lnTo>
                    <a:pt x="853" y="292"/>
                  </a:lnTo>
                  <a:lnTo>
                    <a:pt x="856" y="280"/>
                  </a:lnTo>
                  <a:lnTo>
                    <a:pt x="858" y="268"/>
                  </a:lnTo>
                  <a:lnTo>
                    <a:pt x="858" y="255"/>
                  </a:lnTo>
                  <a:lnTo>
                    <a:pt x="858" y="255"/>
                  </a:lnTo>
                  <a:lnTo>
                    <a:pt x="858" y="241"/>
                  </a:lnTo>
                  <a:lnTo>
                    <a:pt x="856" y="229"/>
                  </a:lnTo>
                  <a:lnTo>
                    <a:pt x="853" y="216"/>
                  </a:lnTo>
                  <a:lnTo>
                    <a:pt x="849" y="205"/>
                  </a:lnTo>
                  <a:lnTo>
                    <a:pt x="843" y="194"/>
                  </a:lnTo>
                  <a:lnTo>
                    <a:pt x="837" y="183"/>
                  </a:lnTo>
                  <a:lnTo>
                    <a:pt x="829" y="173"/>
                  </a:lnTo>
                  <a:lnTo>
                    <a:pt x="822" y="165"/>
                  </a:lnTo>
                  <a:lnTo>
                    <a:pt x="812" y="156"/>
                  </a:lnTo>
                  <a:lnTo>
                    <a:pt x="802" y="149"/>
                  </a:lnTo>
                  <a:lnTo>
                    <a:pt x="792" y="142"/>
                  </a:lnTo>
                  <a:lnTo>
                    <a:pt x="781" y="137"/>
                  </a:lnTo>
                  <a:lnTo>
                    <a:pt x="769" y="133"/>
                  </a:lnTo>
                  <a:lnTo>
                    <a:pt x="757" y="129"/>
                  </a:lnTo>
                  <a:lnTo>
                    <a:pt x="744" y="128"/>
                  </a:lnTo>
                  <a:lnTo>
                    <a:pt x="732" y="127"/>
                  </a:lnTo>
                  <a:lnTo>
                    <a:pt x="732" y="127"/>
                  </a:lnTo>
                  <a:close/>
                  <a:moveTo>
                    <a:pt x="732" y="318"/>
                  </a:moveTo>
                  <a:lnTo>
                    <a:pt x="732" y="318"/>
                  </a:lnTo>
                  <a:lnTo>
                    <a:pt x="725" y="318"/>
                  </a:lnTo>
                  <a:lnTo>
                    <a:pt x="719" y="317"/>
                  </a:lnTo>
                  <a:lnTo>
                    <a:pt x="707" y="313"/>
                  </a:lnTo>
                  <a:lnTo>
                    <a:pt x="696" y="308"/>
                  </a:lnTo>
                  <a:lnTo>
                    <a:pt x="687" y="299"/>
                  </a:lnTo>
                  <a:lnTo>
                    <a:pt x="679" y="290"/>
                  </a:lnTo>
                  <a:lnTo>
                    <a:pt x="673" y="280"/>
                  </a:lnTo>
                  <a:lnTo>
                    <a:pt x="669" y="267"/>
                  </a:lnTo>
                  <a:lnTo>
                    <a:pt x="668" y="261"/>
                  </a:lnTo>
                  <a:lnTo>
                    <a:pt x="667" y="255"/>
                  </a:lnTo>
                  <a:lnTo>
                    <a:pt x="667" y="255"/>
                  </a:lnTo>
                  <a:lnTo>
                    <a:pt x="668" y="247"/>
                  </a:lnTo>
                  <a:lnTo>
                    <a:pt x="669" y="242"/>
                  </a:lnTo>
                  <a:lnTo>
                    <a:pt x="673" y="229"/>
                  </a:lnTo>
                  <a:lnTo>
                    <a:pt x="679" y="218"/>
                  </a:lnTo>
                  <a:lnTo>
                    <a:pt x="687" y="210"/>
                  </a:lnTo>
                  <a:lnTo>
                    <a:pt x="696" y="201"/>
                  </a:lnTo>
                  <a:lnTo>
                    <a:pt x="707" y="196"/>
                  </a:lnTo>
                  <a:lnTo>
                    <a:pt x="719" y="192"/>
                  </a:lnTo>
                  <a:lnTo>
                    <a:pt x="725" y="192"/>
                  </a:lnTo>
                  <a:lnTo>
                    <a:pt x="732" y="191"/>
                  </a:lnTo>
                  <a:lnTo>
                    <a:pt x="732" y="191"/>
                  </a:lnTo>
                  <a:lnTo>
                    <a:pt x="738" y="192"/>
                  </a:lnTo>
                  <a:lnTo>
                    <a:pt x="744" y="192"/>
                  </a:lnTo>
                  <a:lnTo>
                    <a:pt x="756" y="196"/>
                  </a:lnTo>
                  <a:lnTo>
                    <a:pt x="767" y="201"/>
                  </a:lnTo>
                  <a:lnTo>
                    <a:pt x="777" y="210"/>
                  </a:lnTo>
                  <a:lnTo>
                    <a:pt x="784" y="218"/>
                  </a:lnTo>
                  <a:lnTo>
                    <a:pt x="790" y="229"/>
                  </a:lnTo>
                  <a:lnTo>
                    <a:pt x="794" y="242"/>
                  </a:lnTo>
                  <a:lnTo>
                    <a:pt x="795" y="247"/>
                  </a:lnTo>
                  <a:lnTo>
                    <a:pt x="795" y="255"/>
                  </a:lnTo>
                  <a:lnTo>
                    <a:pt x="795" y="255"/>
                  </a:lnTo>
                  <a:lnTo>
                    <a:pt x="795" y="261"/>
                  </a:lnTo>
                  <a:lnTo>
                    <a:pt x="794" y="267"/>
                  </a:lnTo>
                  <a:lnTo>
                    <a:pt x="790" y="280"/>
                  </a:lnTo>
                  <a:lnTo>
                    <a:pt x="784" y="290"/>
                  </a:lnTo>
                  <a:lnTo>
                    <a:pt x="777" y="299"/>
                  </a:lnTo>
                  <a:lnTo>
                    <a:pt x="767" y="308"/>
                  </a:lnTo>
                  <a:lnTo>
                    <a:pt x="756" y="313"/>
                  </a:lnTo>
                  <a:lnTo>
                    <a:pt x="744" y="317"/>
                  </a:lnTo>
                  <a:lnTo>
                    <a:pt x="738" y="318"/>
                  </a:lnTo>
                  <a:lnTo>
                    <a:pt x="732" y="318"/>
                  </a:lnTo>
                  <a:lnTo>
                    <a:pt x="732"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8" name="Freeform 98"/>
            <p:cNvSpPr>
              <a:spLocks noEditPoints="1"/>
            </p:cNvSpPr>
            <p:nvPr/>
          </p:nvSpPr>
          <p:spPr bwMode="auto">
            <a:xfrm>
              <a:off x="4295473" y="2890157"/>
              <a:ext cx="322263" cy="323850"/>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9" name="Freeform 99"/>
            <p:cNvSpPr>
              <a:spLocks noEditPoints="1"/>
            </p:cNvSpPr>
            <p:nvPr/>
          </p:nvSpPr>
          <p:spPr bwMode="auto">
            <a:xfrm>
              <a:off x="4941586" y="2890157"/>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0" name="Freeform 100"/>
            <p:cNvSpPr>
              <a:spLocks noEditPoints="1"/>
            </p:cNvSpPr>
            <p:nvPr/>
          </p:nvSpPr>
          <p:spPr bwMode="auto">
            <a:xfrm>
              <a:off x="1104598" y="35362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1" name="Freeform 101"/>
            <p:cNvSpPr>
              <a:spLocks noEditPoints="1"/>
            </p:cNvSpPr>
            <p:nvPr/>
          </p:nvSpPr>
          <p:spPr bwMode="auto">
            <a:xfrm>
              <a:off x="3689048" y="2890157"/>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2" name="Freeform 102"/>
            <p:cNvSpPr>
              <a:spLocks noEditPoints="1"/>
            </p:cNvSpPr>
            <p:nvPr/>
          </p:nvSpPr>
          <p:spPr bwMode="auto">
            <a:xfrm>
              <a:off x="2396823" y="2244045"/>
              <a:ext cx="241300" cy="323850"/>
            </a:xfrm>
            <a:custGeom>
              <a:avLst/>
              <a:gdLst>
                <a:gd name="T0" fmla="*/ 384 w 763"/>
                <a:gd name="T1" fmla="*/ 295 h 1018"/>
                <a:gd name="T2" fmla="*/ 399 w 763"/>
                <a:gd name="T3" fmla="*/ 315 h 1018"/>
                <a:gd name="T4" fmla="*/ 419 w 763"/>
                <a:gd name="T5" fmla="*/ 318 h 1018"/>
                <a:gd name="T6" fmla="*/ 623 w 763"/>
                <a:gd name="T7" fmla="*/ 186 h 1018"/>
                <a:gd name="T8" fmla="*/ 636 w 763"/>
                <a:gd name="T9" fmla="*/ 168 h 1018"/>
                <a:gd name="T10" fmla="*/ 632 w 763"/>
                <a:gd name="T11" fmla="*/ 145 h 1018"/>
                <a:gd name="T12" fmla="*/ 432 w 763"/>
                <a:gd name="T13" fmla="*/ 6 h 1018"/>
                <a:gd name="T14" fmla="*/ 399 w 763"/>
                <a:gd name="T15" fmla="*/ 5 h 1018"/>
                <a:gd name="T16" fmla="*/ 384 w 763"/>
                <a:gd name="T17" fmla="*/ 24 h 1018"/>
                <a:gd name="T18" fmla="*/ 362 w 763"/>
                <a:gd name="T19" fmla="*/ 128 h 1018"/>
                <a:gd name="T20" fmla="*/ 287 w 763"/>
                <a:gd name="T21" fmla="*/ 140 h 1018"/>
                <a:gd name="T22" fmla="*/ 217 w 763"/>
                <a:gd name="T23" fmla="*/ 166 h 1018"/>
                <a:gd name="T24" fmla="*/ 154 w 763"/>
                <a:gd name="T25" fmla="*/ 204 h 1018"/>
                <a:gd name="T26" fmla="*/ 99 w 763"/>
                <a:gd name="T27" fmla="*/ 254 h 1018"/>
                <a:gd name="T28" fmla="*/ 55 w 763"/>
                <a:gd name="T29" fmla="*/ 311 h 1018"/>
                <a:gd name="T30" fmla="*/ 24 w 763"/>
                <a:gd name="T31" fmla="*/ 378 h 1018"/>
                <a:gd name="T32" fmla="*/ 5 w 763"/>
                <a:gd name="T33" fmla="*/ 451 h 1018"/>
                <a:gd name="T34" fmla="*/ 0 w 763"/>
                <a:gd name="T35" fmla="*/ 510 h 1018"/>
                <a:gd name="T36" fmla="*/ 10 w 763"/>
                <a:gd name="T37" fmla="*/ 532 h 1018"/>
                <a:gd name="T38" fmla="*/ 33 w 763"/>
                <a:gd name="T39" fmla="*/ 541 h 1018"/>
                <a:gd name="T40" fmla="*/ 50 w 763"/>
                <a:gd name="T41" fmla="*/ 536 h 1018"/>
                <a:gd name="T42" fmla="*/ 64 w 763"/>
                <a:gd name="T43" fmla="*/ 516 h 1018"/>
                <a:gd name="T44" fmla="*/ 66 w 763"/>
                <a:gd name="T45" fmla="*/ 477 h 1018"/>
                <a:gd name="T46" fmla="*/ 79 w 763"/>
                <a:gd name="T47" fmla="*/ 416 h 1018"/>
                <a:gd name="T48" fmla="*/ 102 w 763"/>
                <a:gd name="T49" fmla="*/ 358 h 1018"/>
                <a:gd name="T50" fmla="*/ 137 w 763"/>
                <a:gd name="T51" fmla="*/ 307 h 1018"/>
                <a:gd name="T52" fmla="*/ 180 w 763"/>
                <a:gd name="T53" fmla="*/ 264 h 1018"/>
                <a:gd name="T54" fmla="*/ 230 w 763"/>
                <a:gd name="T55" fmla="*/ 230 h 1018"/>
                <a:gd name="T56" fmla="*/ 288 w 763"/>
                <a:gd name="T57" fmla="*/ 205 h 1018"/>
                <a:gd name="T58" fmla="*/ 349 w 763"/>
                <a:gd name="T59" fmla="*/ 193 h 1018"/>
                <a:gd name="T60" fmla="*/ 446 w 763"/>
                <a:gd name="T61" fmla="*/ 91 h 1018"/>
                <a:gd name="T62" fmla="*/ 732 w 763"/>
                <a:gd name="T63" fmla="*/ 478 h 1018"/>
                <a:gd name="T64" fmla="*/ 714 w 763"/>
                <a:gd name="T65" fmla="*/ 483 h 1018"/>
                <a:gd name="T66" fmla="*/ 701 w 763"/>
                <a:gd name="T67" fmla="*/ 503 h 1018"/>
                <a:gd name="T68" fmla="*/ 699 w 763"/>
                <a:gd name="T69" fmla="*/ 542 h 1018"/>
                <a:gd name="T70" fmla="*/ 686 w 763"/>
                <a:gd name="T71" fmla="*/ 604 h 1018"/>
                <a:gd name="T72" fmla="*/ 661 w 763"/>
                <a:gd name="T73" fmla="*/ 661 h 1018"/>
                <a:gd name="T74" fmla="*/ 627 w 763"/>
                <a:gd name="T75" fmla="*/ 712 h 1018"/>
                <a:gd name="T76" fmla="*/ 584 w 763"/>
                <a:gd name="T77" fmla="*/ 755 h 1018"/>
                <a:gd name="T78" fmla="*/ 534 w 763"/>
                <a:gd name="T79" fmla="*/ 789 h 1018"/>
                <a:gd name="T80" fmla="*/ 477 w 763"/>
                <a:gd name="T81" fmla="*/ 814 h 1018"/>
                <a:gd name="T82" fmla="*/ 415 w 763"/>
                <a:gd name="T83" fmla="*/ 825 h 1018"/>
                <a:gd name="T84" fmla="*/ 382 w 763"/>
                <a:gd name="T85" fmla="*/ 732 h 1018"/>
                <a:gd name="T86" fmla="*/ 365 w 763"/>
                <a:gd name="T87" fmla="*/ 704 h 1018"/>
                <a:gd name="T88" fmla="*/ 341 w 763"/>
                <a:gd name="T89" fmla="*/ 702 h 1018"/>
                <a:gd name="T90" fmla="*/ 136 w 763"/>
                <a:gd name="T91" fmla="*/ 838 h 1018"/>
                <a:gd name="T92" fmla="*/ 127 w 763"/>
                <a:gd name="T93" fmla="*/ 860 h 1018"/>
                <a:gd name="T94" fmla="*/ 142 w 763"/>
                <a:gd name="T95" fmla="*/ 885 h 1018"/>
                <a:gd name="T96" fmla="*/ 341 w 763"/>
                <a:gd name="T97" fmla="*/ 1017 h 1018"/>
                <a:gd name="T98" fmla="*/ 358 w 763"/>
                <a:gd name="T99" fmla="*/ 1017 h 1018"/>
                <a:gd name="T100" fmla="*/ 377 w 763"/>
                <a:gd name="T101" fmla="*/ 1002 h 1018"/>
                <a:gd name="T102" fmla="*/ 382 w 763"/>
                <a:gd name="T103" fmla="*/ 891 h 1018"/>
                <a:gd name="T104" fmla="*/ 459 w 763"/>
                <a:gd name="T105" fmla="*/ 883 h 1018"/>
                <a:gd name="T106" fmla="*/ 531 w 763"/>
                <a:gd name="T107" fmla="*/ 861 h 1018"/>
                <a:gd name="T108" fmla="*/ 595 w 763"/>
                <a:gd name="T109" fmla="*/ 825 h 1018"/>
                <a:gd name="T110" fmla="*/ 652 w 763"/>
                <a:gd name="T111" fmla="*/ 779 h 1018"/>
                <a:gd name="T112" fmla="*/ 699 w 763"/>
                <a:gd name="T113" fmla="*/ 722 h 1018"/>
                <a:gd name="T114" fmla="*/ 733 w 763"/>
                <a:gd name="T115" fmla="*/ 658 h 1018"/>
                <a:gd name="T116" fmla="*/ 756 w 763"/>
                <a:gd name="T117" fmla="*/ 586 h 1018"/>
                <a:gd name="T118" fmla="*/ 763 w 763"/>
                <a:gd name="T119" fmla="*/ 510 h 1018"/>
                <a:gd name="T120" fmla="*/ 758 w 763"/>
                <a:gd name="T121" fmla="*/ 492 h 1018"/>
                <a:gd name="T122" fmla="*/ 739 w 763"/>
                <a:gd name="T123" fmla="*/ 479 h 1018"/>
                <a:gd name="T124" fmla="*/ 217 w 763"/>
                <a:gd name="T125" fmla="*/ 86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3" h="1018">
                  <a:moveTo>
                    <a:pt x="382" y="191"/>
                  </a:moveTo>
                  <a:lnTo>
                    <a:pt x="382" y="287"/>
                  </a:lnTo>
                  <a:lnTo>
                    <a:pt x="382" y="287"/>
                  </a:lnTo>
                  <a:lnTo>
                    <a:pt x="384" y="295"/>
                  </a:lnTo>
                  <a:lnTo>
                    <a:pt x="387" y="303"/>
                  </a:lnTo>
                  <a:lnTo>
                    <a:pt x="392" y="309"/>
                  </a:lnTo>
                  <a:lnTo>
                    <a:pt x="399" y="315"/>
                  </a:lnTo>
                  <a:lnTo>
                    <a:pt x="399" y="315"/>
                  </a:lnTo>
                  <a:lnTo>
                    <a:pt x="406" y="318"/>
                  </a:lnTo>
                  <a:lnTo>
                    <a:pt x="414" y="319"/>
                  </a:lnTo>
                  <a:lnTo>
                    <a:pt x="414" y="319"/>
                  </a:lnTo>
                  <a:lnTo>
                    <a:pt x="419" y="318"/>
                  </a:lnTo>
                  <a:lnTo>
                    <a:pt x="423" y="317"/>
                  </a:lnTo>
                  <a:lnTo>
                    <a:pt x="427" y="316"/>
                  </a:lnTo>
                  <a:lnTo>
                    <a:pt x="432" y="314"/>
                  </a:lnTo>
                  <a:lnTo>
                    <a:pt x="623" y="186"/>
                  </a:lnTo>
                  <a:lnTo>
                    <a:pt x="623" y="186"/>
                  </a:lnTo>
                  <a:lnTo>
                    <a:pt x="628" y="181"/>
                  </a:lnTo>
                  <a:lnTo>
                    <a:pt x="632" y="174"/>
                  </a:lnTo>
                  <a:lnTo>
                    <a:pt x="636" y="168"/>
                  </a:lnTo>
                  <a:lnTo>
                    <a:pt x="637" y="160"/>
                  </a:lnTo>
                  <a:lnTo>
                    <a:pt x="637" y="160"/>
                  </a:lnTo>
                  <a:lnTo>
                    <a:pt x="636" y="152"/>
                  </a:lnTo>
                  <a:lnTo>
                    <a:pt x="632" y="145"/>
                  </a:lnTo>
                  <a:lnTo>
                    <a:pt x="628" y="139"/>
                  </a:lnTo>
                  <a:lnTo>
                    <a:pt x="623" y="133"/>
                  </a:lnTo>
                  <a:lnTo>
                    <a:pt x="432" y="6"/>
                  </a:lnTo>
                  <a:lnTo>
                    <a:pt x="432" y="6"/>
                  </a:lnTo>
                  <a:lnTo>
                    <a:pt x="423" y="2"/>
                  </a:lnTo>
                  <a:lnTo>
                    <a:pt x="416" y="0"/>
                  </a:lnTo>
                  <a:lnTo>
                    <a:pt x="407" y="1"/>
                  </a:lnTo>
                  <a:lnTo>
                    <a:pt x="399" y="5"/>
                  </a:lnTo>
                  <a:lnTo>
                    <a:pt x="399" y="5"/>
                  </a:lnTo>
                  <a:lnTo>
                    <a:pt x="392" y="10"/>
                  </a:lnTo>
                  <a:lnTo>
                    <a:pt x="387" y="16"/>
                  </a:lnTo>
                  <a:lnTo>
                    <a:pt x="384" y="24"/>
                  </a:lnTo>
                  <a:lnTo>
                    <a:pt x="382" y="32"/>
                  </a:lnTo>
                  <a:lnTo>
                    <a:pt x="382" y="128"/>
                  </a:lnTo>
                  <a:lnTo>
                    <a:pt x="382" y="128"/>
                  </a:lnTo>
                  <a:lnTo>
                    <a:pt x="362" y="128"/>
                  </a:lnTo>
                  <a:lnTo>
                    <a:pt x="343" y="130"/>
                  </a:lnTo>
                  <a:lnTo>
                    <a:pt x="324" y="132"/>
                  </a:lnTo>
                  <a:lnTo>
                    <a:pt x="305" y="135"/>
                  </a:lnTo>
                  <a:lnTo>
                    <a:pt x="287" y="140"/>
                  </a:lnTo>
                  <a:lnTo>
                    <a:pt x="269" y="145"/>
                  </a:lnTo>
                  <a:lnTo>
                    <a:pt x="250" y="151"/>
                  </a:lnTo>
                  <a:lnTo>
                    <a:pt x="233" y="158"/>
                  </a:lnTo>
                  <a:lnTo>
                    <a:pt x="217" y="166"/>
                  </a:lnTo>
                  <a:lnTo>
                    <a:pt x="200" y="174"/>
                  </a:lnTo>
                  <a:lnTo>
                    <a:pt x="184" y="183"/>
                  </a:lnTo>
                  <a:lnTo>
                    <a:pt x="169" y="193"/>
                  </a:lnTo>
                  <a:lnTo>
                    <a:pt x="154" y="204"/>
                  </a:lnTo>
                  <a:lnTo>
                    <a:pt x="139" y="215"/>
                  </a:lnTo>
                  <a:lnTo>
                    <a:pt x="126" y="227"/>
                  </a:lnTo>
                  <a:lnTo>
                    <a:pt x="112" y="240"/>
                  </a:lnTo>
                  <a:lnTo>
                    <a:pt x="99" y="254"/>
                  </a:lnTo>
                  <a:lnTo>
                    <a:pt x="87" y="266"/>
                  </a:lnTo>
                  <a:lnTo>
                    <a:pt x="77" y="281"/>
                  </a:lnTo>
                  <a:lnTo>
                    <a:pt x="66" y="296"/>
                  </a:lnTo>
                  <a:lnTo>
                    <a:pt x="55" y="311"/>
                  </a:lnTo>
                  <a:lnTo>
                    <a:pt x="47" y="328"/>
                  </a:lnTo>
                  <a:lnTo>
                    <a:pt x="38" y="344"/>
                  </a:lnTo>
                  <a:lnTo>
                    <a:pt x="31" y="361"/>
                  </a:lnTo>
                  <a:lnTo>
                    <a:pt x="24" y="378"/>
                  </a:lnTo>
                  <a:lnTo>
                    <a:pt x="18" y="396"/>
                  </a:lnTo>
                  <a:lnTo>
                    <a:pt x="12" y="414"/>
                  </a:lnTo>
                  <a:lnTo>
                    <a:pt x="8" y="433"/>
                  </a:lnTo>
                  <a:lnTo>
                    <a:pt x="5" y="451"/>
                  </a:lnTo>
                  <a:lnTo>
                    <a:pt x="3" y="470"/>
                  </a:lnTo>
                  <a:lnTo>
                    <a:pt x="0" y="490"/>
                  </a:lnTo>
                  <a:lnTo>
                    <a:pt x="0" y="510"/>
                  </a:lnTo>
                  <a:lnTo>
                    <a:pt x="0" y="510"/>
                  </a:lnTo>
                  <a:lnTo>
                    <a:pt x="2" y="516"/>
                  </a:lnTo>
                  <a:lnTo>
                    <a:pt x="3" y="522"/>
                  </a:lnTo>
                  <a:lnTo>
                    <a:pt x="6" y="527"/>
                  </a:lnTo>
                  <a:lnTo>
                    <a:pt x="10" y="532"/>
                  </a:lnTo>
                  <a:lnTo>
                    <a:pt x="14" y="536"/>
                  </a:lnTo>
                  <a:lnTo>
                    <a:pt x="20" y="539"/>
                  </a:lnTo>
                  <a:lnTo>
                    <a:pt x="26" y="541"/>
                  </a:lnTo>
                  <a:lnTo>
                    <a:pt x="33" y="541"/>
                  </a:lnTo>
                  <a:lnTo>
                    <a:pt x="33" y="541"/>
                  </a:lnTo>
                  <a:lnTo>
                    <a:pt x="39" y="541"/>
                  </a:lnTo>
                  <a:lnTo>
                    <a:pt x="44" y="539"/>
                  </a:lnTo>
                  <a:lnTo>
                    <a:pt x="50" y="536"/>
                  </a:lnTo>
                  <a:lnTo>
                    <a:pt x="55" y="532"/>
                  </a:lnTo>
                  <a:lnTo>
                    <a:pt x="58" y="527"/>
                  </a:lnTo>
                  <a:lnTo>
                    <a:pt x="62" y="522"/>
                  </a:lnTo>
                  <a:lnTo>
                    <a:pt x="64" y="516"/>
                  </a:lnTo>
                  <a:lnTo>
                    <a:pt x="64" y="510"/>
                  </a:lnTo>
                  <a:lnTo>
                    <a:pt x="64" y="510"/>
                  </a:lnTo>
                  <a:lnTo>
                    <a:pt x="65" y="493"/>
                  </a:lnTo>
                  <a:lnTo>
                    <a:pt x="66" y="477"/>
                  </a:lnTo>
                  <a:lnTo>
                    <a:pt x="68" y="461"/>
                  </a:lnTo>
                  <a:lnTo>
                    <a:pt x="70" y="446"/>
                  </a:lnTo>
                  <a:lnTo>
                    <a:pt x="74" y="431"/>
                  </a:lnTo>
                  <a:lnTo>
                    <a:pt x="79" y="416"/>
                  </a:lnTo>
                  <a:lnTo>
                    <a:pt x="83" y="400"/>
                  </a:lnTo>
                  <a:lnTo>
                    <a:pt x="90" y="385"/>
                  </a:lnTo>
                  <a:lnTo>
                    <a:pt x="95" y="372"/>
                  </a:lnTo>
                  <a:lnTo>
                    <a:pt x="102" y="358"/>
                  </a:lnTo>
                  <a:lnTo>
                    <a:pt x="110" y="345"/>
                  </a:lnTo>
                  <a:lnTo>
                    <a:pt x="118" y="332"/>
                  </a:lnTo>
                  <a:lnTo>
                    <a:pt x="127" y="319"/>
                  </a:lnTo>
                  <a:lnTo>
                    <a:pt x="137" y="307"/>
                  </a:lnTo>
                  <a:lnTo>
                    <a:pt x="146" y="295"/>
                  </a:lnTo>
                  <a:lnTo>
                    <a:pt x="157" y="285"/>
                  </a:lnTo>
                  <a:lnTo>
                    <a:pt x="168" y="274"/>
                  </a:lnTo>
                  <a:lnTo>
                    <a:pt x="180" y="264"/>
                  </a:lnTo>
                  <a:lnTo>
                    <a:pt x="191" y="255"/>
                  </a:lnTo>
                  <a:lnTo>
                    <a:pt x="204" y="246"/>
                  </a:lnTo>
                  <a:lnTo>
                    <a:pt x="217" y="237"/>
                  </a:lnTo>
                  <a:lnTo>
                    <a:pt x="230" y="230"/>
                  </a:lnTo>
                  <a:lnTo>
                    <a:pt x="244" y="222"/>
                  </a:lnTo>
                  <a:lnTo>
                    <a:pt x="258" y="216"/>
                  </a:lnTo>
                  <a:lnTo>
                    <a:pt x="273" y="211"/>
                  </a:lnTo>
                  <a:lnTo>
                    <a:pt x="288" y="205"/>
                  </a:lnTo>
                  <a:lnTo>
                    <a:pt x="303" y="201"/>
                  </a:lnTo>
                  <a:lnTo>
                    <a:pt x="318" y="198"/>
                  </a:lnTo>
                  <a:lnTo>
                    <a:pt x="334" y="196"/>
                  </a:lnTo>
                  <a:lnTo>
                    <a:pt x="349" y="193"/>
                  </a:lnTo>
                  <a:lnTo>
                    <a:pt x="365" y="192"/>
                  </a:lnTo>
                  <a:lnTo>
                    <a:pt x="382" y="191"/>
                  </a:lnTo>
                  <a:lnTo>
                    <a:pt x="382" y="191"/>
                  </a:lnTo>
                  <a:close/>
                  <a:moveTo>
                    <a:pt x="446" y="91"/>
                  </a:moveTo>
                  <a:lnTo>
                    <a:pt x="548" y="160"/>
                  </a:lnTo>
                  <a:lnTo>
                    <a:pt x="446" y="228"/>
                  </a:lnTo>
                  <a:lnTo>
                    <a:pt x="446" y="91"/>
                  </a:lnTo>
                  <a:close/>
                  <a:moveTo>
                    <a:pt x="732" y="478"/>
                  </a:moveTo>
                  <a:lnTo>
                    <a:pt x="732" y="478"/>
                  </a:lnTo>
                  <a:lnTo>
                    <a:pt x="726" y="479"/>
                  </a:lnTo>
                  <a:lnTo>
                    <a:pt x="719" y="480"/>
                  </a:lnTo>
                  <a:lnTo>
                    <a:pt x="714" y="483"/>
                  </a:lnTo>
                  <a:lnTo>
                    <a:pt x="710" y="487"/>
                  </a:lnTo>
                  <a:lnTo>
                    <a:pt x="705" y="492"/>
                  </a:lnTo>
                  <a:lnTo>
                    <a:pt x="702" y="497"/>
                  </a:lnTo>
                  <a:lnTo>
                    <a:pt x="701" y="503"/>
                  </a:lnTo>
                  <a:lnTo>
                    <a:pt x="700" y="510"/>
                  </a:lnTo>
                  <a:lnTo>
                    <a:pt x="700" y="510"/>
                  </a:lnTo>
                  <a:lnTo>
                    <a:pt x="700" y="526"/>
                  </a:lnTo>
                  <a:lnTo>
                    <a:pt x="699" y="542"/>
                  </a:lnTo>
                  <a:lnTo>
                    <a:pt x="697" y="558"/>
                  </a:lnTo>
                  <a:lnTo>
                    <a:pt x="694" y="573"/>
                  </a:lnTo>
                  <a:lnTo>
                    <a:pt x="690" y="589"/>
                  </a:lnTo>
                  <a:lnTo>
                    <a:pt x="686" y="604"/>
                  </a:lnTo>
                  <a:lnTo>
                    <a:pt x="681" y="618"/>
                  </a:lnTo>
                  <a:lnTo>
                    <a:pt x="675" y="633"/>
                  </a:lnTo>
                  <a:lnTo>
                    <a:pt x="669" y="647"/>
                  </a:lnTo>
                  <a:lnTo>
                    <a:pt x="661" y="661"/>
                  </a:lnTo>
                  <a:lnTo>
                    <a:pt x="654" y="674"/>
                  </a:lnTo>
                  <a:lnTo>
                    <a:pt x="645" y="687"/>
                  </a:lnTo>
                  <a:lnTo>
                    <a:pt x="637" y="700"/>
                  </a:lnTo>
                  <a:lnTo>
                    <a:pt x="627" y="712"/>
                  </a:lnTo>
                  <a:lnTo>
                    <a:pt x="617" y="723"/>
                  </a:lnTo>
                  <a:lnTo>
                    <a:pt x="607" y="734"/>
                  </a:lnTo>
                  <a:lnTo>
                    <a:pt x="596" y="745"/>
                  </a:lnTo>
                  <a:lnTo>
                    <a:pt x="584" y="755"/>
                  </a:lnTo>
                  <a:lnTo>
                    <a:pt x="572" y="764"/>
                  </a:lnTo>
                  <a:lnTo>
                    <a:pt x="559" y="773"/>
                  </a:lnTo>
                  <a:lnTo>
                    <a:pt x="547" y="781"/>
                  </a:lnTo>
                  <a:lnTo>
                    <a:pt x="534" y="789"/>
                  </a:lnTo>
                  <a:lnTo>
                    <a:pt x="520" y="796"/>
                  </a:lnTo>
                  <a:lnTo>
                    <a:pt x="506" y="803"/>
                  </a:lnTo>
                  <a:lnTo>
                    <a:pt x="491" y="808"/>
                  </a:lnTo>
                  <a:lnTo>
                    <a:pt x="477" y="814"/>
                  </a:lnTo>
                  <a:lnTo>
                    <a:pt x="462" y="818"/>
                  </a:lnTo>
                  <a:lnTo>
                    <a:pt x="446" y="821"/>
                  </a:lnTo>
                  <a:lnTo>
                    <a:pt x="431" y="824"/>
                  </a:lnTo>
                  <a:lnTo>
                    <a:pt x="415" y="825"/>
                  </a:lnTo>
                  <a:lnTo>
                    <a:pt x="399" y="828"/>
                  </a:lnTo>
                  <a:lnTo>
                    <a:pt x="382" y="828"/>
                  </a:lnTo>
                  <a:lnTo>
                    <a:pt x="382" y="732"/>
                  </a:lnTo>
                  <a:lnTo>
                    <a:pt x="382" y="732"/>
                  </a:lnTo>
                  <a:lnTo>
                    <a:pt x="381" y="723"/>
                  </a:lnTo>
                  <a:lnTo>
                    <a:pt x="377" y="716"/>
                  </a:lnTo>
                  <a:lnTo>
                    <a:pt x="372" y="709"/>
                  </a:lnTo>
                  <a:lnTo>
                    <a:pt x="365" y="704"/>
                  </a:lnTo>
                  <a:lnTo>
                    <a:pt x="365" y="704"/>
                  </a:lnTo>
                  <a:lnTo>
                    <a:pt x="357" y="701"/>
                  </a:lnTo>
                  <a:lnTo>
                    <a:pt x="349" y="700"/>
                  </a:lnTo>
                  <a:lnTo>
                    <a:pt x="341" y="702"/>
                  </a:lnTo>
                  <a:lnTo>
                    <a:pt x="333" y="705"/>
                  </a:lnTo>
                  <a:lnTo>
                    <a:pt x="142" y="833"/>
                  </a:lnTo>
                  <a:lnTo>
                    <a:pt x="142" y="833"/>
                  </a:lnTo>
                  <a:lnTo>
                    <a:pt x="136" y="838"/>
                  </a:lnTo>
                  <a:lnTo>
                    <a:pt x="131" y="845"/>
                  </a:lnTo>
                  <a:lnTo>
                    <a:pt x="128" y="851"/>
                  </a:lnTo>
                  <a:lnTo>
                    <a:pt x="127" y="860"/>
                  </a:lnTo>
                  <a:lnTo>
                    <a:pt x="127" y="860"/>
                  </a:lnTo>
                  <a:lnTo>
                    <a:pt x="128" y="867"/>
                  </a:lnTo>
                  <a:lnTo>
                    <a:pt x="131" y="875"/>
                  </a:lnTo>
                  <a:lnTo>
                    <a:pt x="136" y="880"/>
                  </a:lnTo>
                  <a:lnTo>
                    <a:pt x="142" y="885"/>
                  </a:lnTo>
                  <a:lnTo>
                    <a:pt x="333" y="1013"/>
                  </a:lnTo>
                  <a:lnTo>
                    <a:pt x="333" y="1013"/>
                  </a:lnTo>
                  <a:lnTo>
                    <a:pt x="336" y="1015"/>
                  </a:lnTo>
                  <a:lnTo>
                    <a:pt x="341" y="1017"/>
                  </a:lnTo>
                  <a:lnTo>
                    <a:pt x="346" y="1018"/>
                  </a:lnTo>
                  <a:lnTo>
                    <a:pt x="350" y="1018"/>
                  </a:lnTo>
                  <a:lnTo>
                    <a:pt x="350" y="1018"/>
                  </a:lnTo>
                  <a:lnTo>
                    <a:pt x="358" y="1017"/>
                  </a:lnTo>
                  <a:lnTo>
                    <a:pt x="365" y="1014"/>
                  </a:lnTo>
                  <a:lnTo>
                    <a:pt x="365" y="1014"/>
                  </a:lnTo>
                  <a:lnTo>
                    <a:pt x="372" y="1010"/>
                  </a:lnTo>
                  <a:lnTo>
                    <a:pt x="377" y="1002"/>
                  </a:lnTo>
                  <a:lnTo>
                    <a:pt x="381" y="995"/>
                  </a:lnTo>
                  <a:lnTo>
                    <a:pt x="382" y="986"/>
                  </a:lnTo>
                  <a:lnTo>
                    <a:pt x="382" y="891"/>
                  </a:lnTo>
                  <a:lnTo>
                    <a:pt x="382" y="891"/>
                  </a:lnTo>
                  <a:lnTo>
                    <a:pt x="402" y="891"/>
                  </a:lnTo>
                  <a:lnTo>
                    <a:pt x="421" y="889"/>
                  </a:lnTo>
                  <a:lnTo>
                    <a:pt x="440" y="887"/>
                  </a:lnTo>
                  <a:lnTo>
                    <a:pt x="459" y="883"/>
                  </a:lnTo>
                  <a:lnTo>
                    <a:pt x="477" y="879"/>
                  </a:lnTo>
                  <a:lnTo>
                    <a:pt x="495" y="874"/>
                  </a:lnTo>
                  <a:lnTo>
                    <a:pt x="513" y="868"/>
                  </a:lnTo>
                  <a:lnTo>
                    <a:pt x="531" y="861"/>
                  </a:lnTo>
                  <a:lnTo>
                    <a:pt x="548" y="853"/>
                  </a:lnTo>
                  <a:lnTo>
                    <a:pt x="564" y="845"/>
                  </a:lnTo>
                  <a:lnTo>
                    <a:pt x="580" y="836"/>
                  </a:lnTo>
                  <a:lnTo>
                    <a:pt x="595" y="825"/>
                  </a:lnTo>
                  <a:lnTo>
                    <a:pt x="610" y="815"/>
                  </a:lnTo>
                  <a:lnTo>
                    <a:pt x="625" y="804"/>
                  </a:lnTo>
                  <a:lnTo>
                    <a:pt x="639" y="792"/>
                  </a:lnTo>
                  <a:lnTo>
                    <a:pt x="652" y="779"/>
                  </a:lnTo>
                  <a:lnTo>
                    <a:pt x="665" y="766"/>
                  </a:lnTo>
                  <a:lnTo>
                    <a:pt x="676" y="752"/>
                  </a:lnTo>
                  <a:lnTo>
                    <a:pt x="688" y="737"/>
                  </a:lnTo>
                  <a:lnTo>
                    <a:pt x="699" y="722"/>
                  </a:lnTo>
                  <a:lnTo>
                    <a:pt x="709" y="707"/>
                  </a:lnTo>
                  <a:lnTo>
                    <a:pt x="717" y="691"/>
                  </a:lnTo>
                  <a:lnTo>
                    <a:pt x="726" y="675"/>
                  </a:lnTo>
                  <a:lnTo>
                    <a:pt x="733" y="658"/>
                  </a:lnTo>
                  <a:lnTo>
                    <a:pt x="741" y="641"/>
                  </a:lnTo>
                  <a:lnTo>
                    <a:pt x="746" y="623"/>
                  </a:lnTo>
                  <a:lnTo>
                    <a:pt x="752" y="604"/>
                  </a:lnTo>
                  <a:lnTo>
                    <a:pt x="756" y="586"/>
                  </a:lnTo>
                  <a:lnTo>
                    <a:pt x="759" y="568"/>
                  </a:lnTo>
                  <a:lnTo>
                    <a:pt x="761" y="549"/>
                  </a:lnTo>
                  <a:lnTo>
                    <a:pt x="763" y="529"/>
                  </a:lnTo>
                  <a:lnTo>
                    <a:pt x="763" y="510"/>
                  </a:lnTo>
                  <a:lnTo>
                    <a:pt x="763" y="510"/>
                  </a:lnTo>
                  <a:lnTo>
                    <a:pt x="763" y="503"/>
                  </a:lnTo>
                  <a:lnTo>
                    <a:pt x="761" y="497"/>
                  </a:lnTo>
                  <a:lnTo>
                    <a:pt x="758" y="492"/>
                  </a:lnTo>
                  <a:lnTo>
                    <a:pt x="755" y="487"/>
                  </a:lnTo>
                  <a:lnTo>
                    <a:pt x="749" y="483"/>
                  </a:lnTo>
                  <a:lnTo>
                    <a:pt x="744" y="480"/>
                  </a:lnTo>
                  <a:lnTo>
                    <a:pt x="739" y="479"/>
                  </a:lnTo>
                  <a:lnTo>
                    <a:pt x="732" y="478"/>
                  </a:lnTo>
                  <a:lnTo>
                    <a:pt x="732" y="478"/>
                  </a:lnTo>
                  <a:close/>
                  <a:moveTo>
                    <a:pt x="318" y="927"/>
                  </a:moveTo>
                  <a:lnTo>
                    <a:pt x="217" y="860"/>
                  </a:lnTo>
                  <a:lnTo>
                    <a:pt x="318" y="791"/>
                  </a:lnTo>
                  <a:lnTo>
                    <a:pt x="318" y="9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3" name="Freeform 103"/>
            <p:cNvSpPr>
              <a:spLocks noEditPoints="1"/>
            </p:cNvSpPr>
            <p:nvPr/>
          </p:nvSpPr>
          <p:spPr bwMode="auto">
            <a:xfrm>
              <a:off x="1730073" y="2244045"/>
              <a:ext cx="282575" cy="323850"/>
            </a:xfrm>
            <a:custGeom>
              <a:avLst/>
              <a:gdLst>
                <a:gd name="T0" fmla="*/ 840 w 890"/>
                <a:gd name="T1" fmla="*/ 546 h 1018"/>
                <a:gd name="T2" fmla="*/ 826 w 890"/>
                <a:gd name="T3" fmla="*/ 573 h 1018"/>
                <a:gd name="T4" fmla="*/ 818 w 890"/>
                <a:gd name="T5" fmla="*/ 649 h 1018"/>
                <a:gd name="T6" fmla="*/ 788 w 890"/>
                <a:gd name="T7" fmla="*/ 738 h 1018"/>
                <a:gd name="T8" fmla="*/ 739 w 890"/>
                <a:gd name="T9" fmla="*/ 816 h 1018"/>
                <a:gd name="T10" fmla="*/ 673 w 890"/>
                <a:gd name="T11" fmla="*/ 879 h 1018"/>
                <a:gd name="T12" fmla="*/ 593 w 890"/>
                <a:gd name="T13" fmla="*/ 925 h 1018"/>
                <a:gd name="T14" fmla="*/ 503 w 890"/>
                <a:gd name="T15" fmla="*/ 950 h 1018"/>
                <a:gd name="T16" fmla="*/ 425 w 890"/>
                <a:gd name="T17" fmla="*/ 954 h 1018"/>
                <a:gd name="T18" fmla="*/ 331 w 890"/>
                <a:gd name="T19" fmla="*/ 938 h 1018"/>
                <a:gd name="T20" fmla="*/ 247 w 890"/>
                <a:gd name="T21" fmla="*/ 899 h 1018"/>
                <a:gd name="T22" fmla="*/ 175 w 890"/>
                <a:gd name="T23" fmla="*/ 843 h 1018"/>
                <a:gd name="T24" fmla="*/ 118 w 890"/>
                <a:gd name="T25" fmla="*/ 771 h 1018"/>
                <a:gd name="T26" fmla="*/ 80 w 890"/>
                <a:gd name="T27" fmla="*/ 686 h 1018"/>
                <a:gd name="T28" fmla="*/ 63 w 890"/>
                <a:gd name="T29" fmla="*/ 593 h 1018"/>
                <a:gd name="T30" fmla="*/ 67 w 890"/>
                <a:gd name="T31" fmla="*/ 515 h 1018"/>
                <a:gd name="T32" fmla="*/ 93 w 890"/>
                <a:gd name="T33" fmla="*/ 424 h 1018"/>
                <a:gd name="T34" fmla="*/ 139 w 890"/>
                <a:gd name="T35" fmla="*/ 345 h 1018"/>
                <a:gd name="T36" fmla="*/ 201 w 890"/>
                <a:gd name="T37" fmla="*/ 278 h 1018"/>
                <a:gd name="T38" fmla="*/ 279 w 890"/>
                <a:gd name="T39" fmla="*/ 229 h 1018"/>
                <a:gd name="T40" fmla="*/ 368 w 890"/>
                <a:gd name="T41" fmla="*/ 199 h 1018"/>
                <a:gd name="T42" fmla="*/ 445 w 890"/>
                <a:gd name="T43" fmla="*/ 287 h 1018"/>
                <a:gd name="T44" fmla="*/ 461 w 890"/>
                <a:gd name="T45" fmla="*/ 315 h 1018"/>
                <a:gd name="T46" fmla="*/ 480 w 890"/>
                <a:gd name="T47" fmla="*/ 318 h 1018"/>
                <a:gd name="T48" fmla="*/ 684 w 890"/>
                <a:gd name="T49" fmla="*/ 186 h 1018"/>
                <a:gd name="T50" fmla="*/ 699 w 890"/>
                <a:gd name="T51" fmla="*/ 160 h 1018"/>
                <a:gd name="T52" fmla="*/ 494 w 890"/>
                <a:gd name="T53" fmla="*/ 6 h 1018"/>
                <a:gd name="T54" fmla="*/ 461 w 890"/>
                <a:gd name="T55" fmla="*/ 5 h 1018"/>
                <a:gd name="T56" fmla="*/ 445 w 890"/>
                <a:gd name="T57" fmla="*/ 32 h 1018"/>
                <a:gd name="T58" fmla="*/ 376 w 890"/>
                <a:gd name="T59" fmla="*/ 133 h 1018"/>
                <a:gd name="T60" fmla="*/ 271 w 890"/>
                <a:gd name="T61" fmla="*/ 162 h 1018"/>
                <a:gd name="T62" fmla="*/ 178 w 890"/>
                <a:gd name="T63" fmla="*/ 216 h 1018"/>
                <a:gd name="T64" fmla="*/ 101 w 890"/>
                <a:gd name="T65" fmla="*/ 290 h 1018"/>
                <a:gd name="T66" fmla="*/ 44 w 890"/>
                <a:gd name="T67" fmla="*/ 380 h 1018"/>
                <a:gd name="T68" fmla="*/ 8 w 890"/>
                <a:gd name="T69" fmla="*/ 483 h 1018"/>
                <a:gd name="T70" fmla="*/ 0 w 890"/>
                <a:gd name="T71" fmla="*/ 573 h 1018"/>
                <a:gd name="T72" fmla="*/ 14 w 890"/>
                <a:gd name="T73" fmla="*/ 684 h 1018"/>
                <a:gd name="T74" fmla="*/ 53 w 890"/>
                <a:gd name="T75" fmla="*/ 785 h 1018"/>
                <a:gd name="T76" fmla="*/ 115 w 890"/>
                <a:gd name="T77" fmla="*/ 873 h 1018"/>
                <a:gd name="T78" fmla="*/ 196 w 890"/>
                <a:gd name="T79" fmla="*/ 942 h 1018"/>
                <a:gd name="T80" fmla="*/ 292 w 890"/>
                <a:gd name="T81" fmla="*/ 992 h 1018"/>
                <a:gd name="T82" fmla="*/ 399 w 890"/>
                <a:gd name="T83" fmla="*/ 1016 h 1018"/>
                <a:gd name="T84" fmla="*/ 490 w 890"/>
                <a:gd name="T85" fmla="*/ 1016 h 1018"/>
                <a:gd name="T86" fmla="*/ 597 w 890"/>
                <a:gd name="T87" fmla="*/ 992 h 1018"/>
                <a:gd name="T88" fmla="*/ 693 w 890"/>
                <a:gd name="T89" fmla="*/ 942 h 1018"/>
                <a:gd name="T90" fmla="*/ 774 w 890"/>
                <a:gd name="T91" fmla="*/ 873 h 1018"/>
                <a:gd name="T92" fmla="*/ 836 w 890"/>
                <a:gd name="T93" fmla="*/ 785 h 1018"/>
                <a:gd name="T94" fmla="*/ 875 w 890"/>
                <a:gd name="T95" fmla="*/ 684 h 1018"/>
                <a:gd name="T96" fmla="*/ 890 w 890"/>
                <a:gd name="T97" fmla="*/ 573 h 1018"/>
                <a:gd name="T98" fmla="*/ 881 w 890"/>
                <a:gd name="T99" fmla="*/ 551 h 1018"/>
                <a:gd name="T100" fmla="*/ 858 w 890"/>
                <a:gd name="T101" fmla="*/ 54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0" h="1018">
                  <a:moveTo>
                    <a:pt x="858" y="541"/>
                  </a:moveTo>
                  <a:lnTo>
                    <a:pt x="858" y="541"/>
                  </a:lnTo>
                  <a:lnTo>
                    <a:pt x="852" y="542"/>
                  </a:lnTo>
                  <a:lnTo>
                    <a:pt x="845" y="544"/>
                  </a:lnTo>
                  <a:lnTo>
                    <a:pt x="840" y="546"/>
                  </a:lnTo>
                  <a:lnTo>
                    <a:pt x="836" y="551"/>
                  </a:lnTo>
                  <a:lnTo>
                    <a:pt x="831" y="555"/>
                  </a:lnTo>
                  <a:lnTo>
                    <a:pt x="829" y="560"/>
                  </a:lnTo>
                  <a:lnTo>
                    <a:pt x="827" y="567"/>
                  </a:lnTo>
                  <a:lnTo>
                    <a:pt x="826" y="573"/>
                  </a:lnTo>
                  <a:lnTo>
                    <a:pt x="826" y="573"/>
                  </a:lnTo>
                  <a:lnTo>
                    <a:pt x="826" y="593"/>
                  </a:lnTo>
                  <a:lnTo>
                    <a:pt x="824" y="612"/>
                  </a:lnTo>
                  <a:lnTo>
                    <a:pt x="822" y="631"/>
                  </a:lnTo>
                  <a:lnTo>
                    <a:pt x="818" y="649"/>
                  </a:lnTo>
                  <a:lnTo>
                    <a:pt x="814" y="669"/>
                  </a:lnTo>
                  <a:lnTo>
                    <a:pt x="809" y="686"/>
                  </a:lnTo>
                  <a:lnTo>
                    <a:pt x="803" y="704"/>
                  </a:lnTo>
                  <a:lnTo>
                    <a:pt x="796" y="721"/>
                  </a:lnTo>
                  <a:lnTo>
                    <a:pt x="788" y="738"/>
                  </a:lnTo>
                  <a:lnTo>
                    <a:pt x="780" y="755"/>
                  </a:lnTo>
                  <a:lnTo>
                    <a:pt x="771" y="771"/>
                  </a:lnTo>
                  <a:lnTo>
                    <a:pt x="760" y="787"/>
                  </a:lnTo>
                  <a:lnTo>
                    <a:pt x="750" y="802"/>
                  </a:lnTo>
                  <a:lnTo>
                    <a:pt x="739" y="816"/>
                  </a:lnTo>
                  <a:lnTo>
                    <a:pt x="727" y="830"/>
                  </a:lnTo>
                  <a:lnTo>
                    <a:pt x="714" y="843"/>
                  </a:lnTo>
                  <a:lnTo>
                    <a:pt x="701" y="855"/>
                  </a:lnTo>
                  <a:lnTo>
                    <a:pt x="688" y="867"/>
                  </a:lnTo>
                  <a:lnTo>
                    <a:pt x="673" y="879"/>
                  </a:lnTo>
                  <a:lnTo>
                    <a:pt x="657" y="890"/>
                  </a:lnTo>
                  <a:lnTo>
                    <a:pt x="642" y="899"/>
                  </a:lnTo>
                  <a:lnTo>
                    <a:pt x="626" y="909"/>
                  </a:lnTo>
                  <a:lnTo>
                    <a:pt x="610" y="917"/>
                  </a:lnTo>
                  <a:lnTo>
                    <a:pt x="593" y="925"/>
                  </a:lnTo>
                  <a:lnTo>
                    <a:pt x="576" y="932"/>
                  </a:lnTo>
                  <a:lnTo>
                    <a:pt x="558" y="938"/>
                  </a:lnTo>
                  <a:lnTo>
                    <a:pt x="539" y="942"/>
                  </a:lnTo>
                  <a:lnTo>
                    <a:pt x="521" y="947"/>
                  </a:lnTo>
                  <a:lnTo>
                    <a:pt x="503" y="950"/>
                  </a:lnTo>
                  <a:lnTo>
                    <a:pt x="484" y="953"/>
                  </a:lnTo>
                  <a:lnTo>
                    <a:pt x="464" y="954"/>
                  </a:lnTo>
                  <a:lnTo>
                    <a:pt x="445" y="955"/>
                  </a:lnTo>
                  <a:lnTo>
                    <a:pt x="445" y="955"/>
                  </a:lnTo>
                  <a:lnTo>
                    <a:pt x="425" y="954"/>
                  </a:lnTo>
                  <a:lnTo>
                    <a:pt x="405" y="953"/>
                  </a:lnTo>
                  <a:lnTo>
                    <a:pt x="386" y="950"/>
                  </a:lnTo>
                  <a:lnTo>
                    <a:pt x="368" y="947"/>
                  </a:lnTo>
                  <a:lnTo>
                    <a:pt x="350" y="942"/>
                  </a:lnTo>
                  <a:lnTo>
                    <a:pt x="331" y="938"/>
                  </a:lnTo>
                  <a:lnTo>
                    <a:pt x="313" y="932"/>
                  </a:lnTo>
                  <a:lnTo>
                    <a:pt x="296" y="925"/>
                  </a:lnTo>
                  <a:lnTo>
                    <a:pt x="279" y="917"/>
                  </a:lnTo>
                  <a:lnTo>
                    <a:pt x="263" y="909"/>
                  </a:lnTo>
                  <a:lnTo>
                    <a:pt x="247" y="899"/>
                  </a:lnTo>
                  <a:lnTo>
                    <a:pt x="232" y="890"/>
                  </a:lnTo>
                  <a:lnTo>
                    <a:pt x="217" y="879"/>
                  </a:lnTo>
                  <a:lnTo>
                    <a:pt x="201" y="867"/>
                  </a:lnTo>
                  <a:lnTo>
                    <a:pt x="188" y="855"/>
                  </a:lnTo>
                  <a:lnTo>
                    <a:pt x="175" y="843"/>
                  </a:lnTo>
                  <a:lnTo>
                    <a:pt x="162" y="830"/>
                  </a:lnTo>
                  <a:lnTo>
                    <a:pt x="150" y="816"/>
                  </a:lnTo>
                  <a:lnTo>
                    <a:pt x="139" y="802"/>
                  </a:lnTo>
                  <a:lnTo>
                    <a:pt x="129" y="787"/>
                  </a:lnTo>
                  <a:lnTo>
                    <a:pt x="118" y="771"/>
                  </a:lnTo>
                  <a:lnTo>
                    <a:pt x="109" y="755"/>
                  </a:lnTo>
                  <a:lnTo>
                    <a:pt x="101" y="738"/>
                  </a:lnTo>
                  <a:lnTo>
                    <a:pt x="93" y="721"/>
                  </a:lnTo>
                  <a:lnTo>
                    <a:pt x="86" y="704"/>
                  </a:lnTo>
                  <a:lnTo>
                    <a:pt x="80" y="686"/>
                  </a:lnTo>
                  <a:lnTo>
                    <a:pt x="75" y="669"/>
                  </a:lnTo>
                  <a:lnTo>
                    <a:pt x="71" y="649"/>
                  </a:lnTo>
                  <a:lnTo>
                    <a:pt x="67" y="631"/>
                  </a:lnTo>
                  <a:lnTo>
                    <a:pt x="65" y="612"/>
                  </a:lnTo>
                  <a:lnTo>
                    <a:pt x="63" y="593"/>
                  </a:lnTo>
                  <a:lnTo>
                    <a:pt x="63" y="573"/>
                  </a:lnTo>
                  <a:lnTo>
                    <a:pt x="63" y="573"/>
                  </a:lnTo>
                  <a:lnTo>
                    <a:pt x="63" y="554"/>
                  </a:lnTo>
                  <a:lnTo>
                    <a:pt x="65" y="535"/>
                  </a:lnTo>
                  <a:lnTo>
                    <a:pt x="67" y="515"/>
                  </a:lnTo>
                  <a:lnTo>
                    <a:pt x="71" y="496"/>
                  </a:lnTo>
                  <a:lnTo>
                    <a:pt x="75" y="478"/>
                  </a:lnTo>
                  <a:lnTo>
                    <a:pt x="80" y="460"/>
                  </a:lnTo>
                  <a:lnTo>
                    <a:pt x="86" y="442"/>
                  </a:lnTo>
                  <a:lnTo>
                    <a:pt x="93" y="424"/>
                  </a:lnTo>
                  <a:lnTo>
                    <a:pt x="101" y="408"/>
                  </a:lnTo>
                  <a:lnTo>
                    <a:pt x="109" y="391"/>
                  </a:lnTo>
                  <a:lnTo>
                    <a:pt x="118" y="376"/>
                  </a:lnTo>
                  <a:lnTo>
                    <a:pt x="129" y="360"/>
                  </a:lnTo>
                  <a:lnTo>
                    <a:pt x="139" y="345"/>
                  </a:lnTo>
                  <a:lnTo>
                    <a:pt x="150" y="331"/>
                  </a:lnTo>
                  <a:lnTo>
                    <a:pt x="162" y="317"/>
                  </a:lnTo>
                  <a:lnTo>
                    <a:pt x="175" y="303"/>
                  </a:lnTo>
                  <a:lnTo>
                    <a:pt x="188" y="291"/>
                  </a:lnTo>
                  <a:lnTo>
                    <a:pt x="201" y="278"/>
                  </a:lnTo>
                  <a:lnTo>
                    <a:pt x="217" y="267"/>
                  </a:lnTo>
                  <a:lnTo>
                    <a:pt x="232" y="257"/>
                  </a:lnTo>
                  <a:lnTo>
                    <a:pt x="247" y="247"/>
                  </a:lnTo>
                  <a:lnTo>
                    <a:pt x="263" y="237"/>
                  </a:lnTo>
                  <a:lnTo>
                    <a:pt x="279" y="229"/>
                  </a:lnTo>
                  <a:lnTo>
                    <a:pt x="296" y="221"/>
                  </a:lnTo>
                  <a:lnTo>
                    <a:pt x="313" y="215"/>
                  </a:lnTo>
                  <a:lnTo>
                    <a:pt x="331" y="208"/>
                  </a:lnTo>
                  <a:lnTo>
                    <a:pt x="350" y="203"/>
                  </a:lnTo>
                  <a:lnTo>
                    <a:pt x="368" y="199"/>
                  </a:lnTo>
                  <a:lnTo>
                    <a:pt x="386" y="196"/>
                  </a:lnTo>
                  <a:lnTo>
                    <a:pt x="405" y="193"/>
                  </a:lnTo>
                  <a:lnTo>
                    <a:pt x="425" y="192"/>
                  </a:lnTo>
                  <a:lnTo>
                    <a:pt x="445" y="191"/>
                  </a:lnTo>
                  <a:lnTo>
                    <a:pt x="445" y="287"/>
                  </a:lnTo>
                  <a:lnTo>
                    <a:pt x="445" y="287"/>
                  </a:lnTo>
                  <a:lnTo>
                    <a:pt x="446" y="295"/>
                  </a:lnTo>
                  <a:lnTo>
                    <a:pt x="449" y="303"/>
                  </a:lnTo>
                  <a:lnTo>
                    <a:pt x="455" y="309"/>
                  </a:lnTo>
                  <a:lnTo>
                    <a:pt x="461" y="315"/>
                  </a:lnTo>
                  <a:lnTo>
                    <a:pt x="461" y="315"/>
                  </a:lnTo>
                  <a:lnTo>
                    <a:pt x="469" y="318"/>
                  </a:lnTo>
                  <a:lnTo>
                    <a:pt x="476" y="319"/>
                  </a:lnTo>
                  <a:lnTo>
                    <a:pt x="476" y="319"/>
                  </a:lnTo>
                  <a:lnTo>
                    <a:pt x="480" y="318"/>
                  </a:lnTo>
                  <a:lnTo>
                    <a:pt x="486" y="317"/>
                  </a:lnTo>
                  <a:lnTo>
                    <a:pt x="490" y="316"/>
                  </a:lnTo>
                  <a:lnTo>
                    <a:pt x="494" y="314"/>
                  </a:lnTo>
                  <a:lnTo>
                    <a:pt x="684" y="186"/>
                  </a:lnTo>
                  <a:lnTo>
                    <a:pt x="684" y="186"/>
                  </a:lnTo>
                  <a:lnTo>
                    <a:pt x="691" y="181"/>
                  </a:lnTo>
                  <a:lnTo>
                    <a:pt x="695" y="174"/>
                  </a:lnTo>
                  <a:lnTo>
                    <a:pt x="698" y="168"/>
                  </a:lnTo>
                  <a:lnTo>
                    <a:pt x="699" y="160"/>
                  </a:lnTo>
                  <a:lnTo>
                    <a:pt x="699" y="160"/>
                  </a:lnTo>
                  <a:lnTo>
                    <a:pt x="698" y="152"/>
                  </a:lnTo>
                  <a:lnTo>
                    <a:pt x="695" y="145"/>
                  </a:lnTo>
                  <a:lnTo>
                    <a:pt x="691" y="139"/>
                  </a:lnTo>
                  <a:lnTo>
                    <a:pt x="684" y="133"/>
                  </a:lnTo>
                  <a:lnTo>
                    <a:pt x="494" y="6"/>
                  </a:lnTo>
                  <a:lnTo>
                    <a:pt x="494" y="6"/>
                  </a:lnTo>
                  <a:lnTo>
                    <a:pt x="486" y="2"/>
                  </a:lnTo>
                  <a:lnTo>
                    <a:pt x="478" y="0"/>
                  </a:lnTo>
                  <a:lnTo>
                    <a:pt x="470" y="1"/>
                  </a:lnTo>
                  <a:lnTo>
                    <a:pt x="461" y="5"/>
                  </a:lnTo>
                  <a:lnTo>
                    <a:pt x="461" y="5"/>
                  </a:lnTo>
                  <a:lnTo>
                    <a:pt x="455" y="10"/>
                  </a:lnTo>
                  <a:lnTo>
                    <a:pt x="449" y="16"/>
                  </a:lnTo>
                  <a:lnTo>
                    <a:pt x="446" y="24"/>
                  </a:lnTo>
                  <a:lnTo>
                    <a:pt x="445" y="32"/>
                  </a:lnTo>
                  <a:lnTo>
                    <a:pt x="445" y="128"/>
                  </a:lnTo>
                  <a:lnTo>
                    <a:pt x="445" y="128"/>
                  </a:lnTo>
                  <a:lnTo>
                    <a:pt x="421" y="128"/>
                  </a:lnTo>
                  <a:lnTo>
                    <a:pt x="399" y="130"/>
                  </a:lnTo>
                  <a:lnTo>
                    <a:pt x="376" y="133"/>
                  </a:lnTo>
                  <a:lnTo>
                    <a:pt x="355" y="137"/>
                  </a:lnTo>
                  <a:lnTo>
                    <a:pt x="333" y="142"/>
                  </a:lnTo>
                  <a:lnTo>
                    <a:pt x="312" y="148"/>
                  </a:lnTo>
                  <a:lnTo>
                    <a:pt x="292" y="155"/>
                  </a:lnTo>
                  <a:lnTo>
                    <a:pt x="271" y="162"/>
                  </a:lnTo>
                  <a:lnTo>
                    <a:pt x="252" y="172"/>
                  </a:lnTo>
                  <a:lnTo>
                    <a:pt x="233" y="182"/>
                  </a:lnTo>
                  <a:lnTo>
                    <a:pt x="213" y="192"/>
                  </a:lnTo>
                  <a:lnTo>
                    <a:pt x="196" y="204"/>
                  </a:lnTo>
                  <a:lnTo>
                    <a:pt x="178" y="216"/>
                  </a:lnTo>
                  <a:lnTo>
                    <a:pt x="162" y="230"/>
                  </a:lnTo>
                  <a:lnTo>
                    <a:pt x="146" y="244"/>
                  </a:lnTo>
                  <a:lnTo>
                    <a:pt x="130" y="259"/>
                  </a:lnTo>
                  <a:lnTo>
                    <a:pt x="115" y="274"/>
                  </a:lnTo>
                  <a:lnTo>
                    <a:pt x="101" y="290"/>
                  </a:lnTo>
                  <a:lnTo>
                    <a:pt x="88" y="307"/>
                  </a:lnTo>
                  <a:lnTo>
                    <a:pt x="75" y="324"/>
                  </a:lnTo>
                  <a:lnTo>
                    <a:pt x="64" y="343"/>
                  </a:lnTo>
                  <a:lnTo>
                    <a:pt x="53" y="361"/>
                  </a:lnTo>
                  <a:lnTo>
                    <a:pt x="44" y="380"/>
                  </a:lnTo>
                  <a:lnTo>
                    <a:pt x="34" y="399"/>
                  </a:lnTo>
                  <a:lnTo>
                    <a:pt x="27" y="420"/>
                  </a:lnTo>
                  <a:lnTo>
                    <a:pt x="19" y="441"/>
                  </a:lnTo>
                  <a:lnTo>
                    <a:pt x="14" y="462"/>
                  </a:lnTo>
                  <a:lnTo>
                    <a:pt x="8" y="483"/>
                  </a:lnTo>
                  <a:lnTo>
                    <a:pt x="4" y="506"/>
                  </a:lnTo>
                  <a:lnTo>
                    <a:pt x="2" y="527"/>
                  </a:lnTo>
                  <a:lnTo>
                    <a:pt x="0" y="550"/>
                  </a:lnTo>
                  <a:lnTo>
                    <a:pt x="0" y="573"/>
                  </a:lnTo>
                  <a:lnTo>
                    <a:pt x="0" y="573"/>
                  </a:lnTo>
                  <a:lnTo>
                    <a:pt x="0" y="596"/>
                  </a:lnTo>
                  <a:lnTo>
                    <a:pt x="2" y="618"/>
                  </a:lnTo>
                  <a:lnTo>
                    <a:pt x="4" y="641"/>
                  </a:lnTo>
                  <a:lnTo>
                    <a:pt x="8" y="662"/>
                  </a:lnTo>
                  <a:lnTo>
                    <a:pt x="14" y="684"/>
                  </a:lnTo>
                  <a:lnTo>
                    <a:pt x="19" y="705"/>
                  </a:lnTo>
                  <a:lnTo>
                    <a:pt x="27" y="726"/>
                  </a:lnTo>
                  <a:lnTo>
                    <a:pt x="34" y="746"/>
                  </a:lnTo>
                  <a:lnTo>
                    <a:pt x="44" y="766"/>
                  </a:lnTo>
                  <a:lnTo>
                    <a:pt x="53" y="785"/>
                  </a:lnTo>
                  <a:lnTo>
                    <a:pt x="64" y="804"/>
                  </a:lnTo>
                  <a:lnTo>
                    <a:pt x="75" y="822"/>
                  </a:lnTo>
                  <a:lnTo>
                    <a:pt x="88" y="839"/>
                  </a:lnTo>
                  <a:lnTo>
                    <a:pt x="101" y="856"/>
                  </a:lnTo>
                  <a:lnTo>
                    <a:pt x="115" y="873"/>
                  </a:lnTo>
                  <a:lnTo>
                    <a:pt x="130" y="888"/>
                  </a:lnTo>
                  <a:lnTo>
                    <a:pt x="146" y="903"/>
                  </a:lnTo>
                  <a:lnTo>
                    <a:pt x="162" y="917"/>
                  </a:lnTo>
                  <a:lnTo>
                    <a:pt x="178" y="929"/>
                  </a:lnTo>
                  <a:lnTo>
                    <a:pt x="196" y="942"/>
                  </a:lnTo>
                  <a:lnTo>
                    <a:pt x="213" y="954"/>
                  </a:lnTo>
                  <a:lnTo>
                    <a:pt x="233" y="965"/>
                  </a:lnTo>
                  <a:lnTo>
                    <a:pt x="252" y="975"/>
                  </a:lnTo>
                  <a:lnTo>
                    <a:pt x="271" y="983"/>
                  </a:lnTo>
                  <a:lnTo>
                    <a:pt x="292" y="992"/>
                  </a:lnTo>
                  <a:lnTo>
                    <a:pt x="312" y="998"/>
                  </a:lnTo>
                  <a:lnTo>
                    <a:pt x="333" y="1005"/>
                  </a:lnTo>
                  <a:lnTo>
                    <a:pt x="355" y="1009"/>
                  </a:lnTo>
                  <a:lnTo>
                    <a:pt x="376" y="1013"/>
                  </a:lnTo>
                  <a:lnTo>
                    <a:pt x="399" y="1016"/>
                  </a:lnTo>
                  <a:lnTo>
                    <a:pt x="421" y="1017"/>
                  </a:lnTo>
                  <a:lnTo>
                    <a:pt x="445" y="1018"/>
                  </a:lnTo>
                  <a:lnTo>
                    <a:pt x="445" y="1018"/>
                  </a:lnTo>
                  <a:lnTo>
                    <a:pt x="468" y="1017"/>
                  </a:lnTo>
                  <a:lnTo>
                    <a:pt x="490" y="1016"/>
                  </a:lnTo>
                  <a:lnTo>
                    <a:pt x="513" y="1013"/>
                  </a:lnTo>
                  <a:lnTo>
                    <a:pt x="534" y="1009"/>
                  </a:lnTo>
                  <a:lnTo>
                    <a:pt x="556" y="1005"/>
                  </a:lnTo>
                  <a:lnTo>
                    <a:pt x="577" y="998"/>
                  </a:lnTo>
                  <a:lnTo>
                    <a:pt x="597" y="992"/>
                  </a:lnTo>
                  <a:lnTo>
                    <a:pt x="618" y="983"/>
                  </a:lnTo>
                  <a:lnTo>
                    <a:pt x="637" y="975"/>
                  </a:lnTo>
                  <a:lnTo>
                    <a:pt x="656" y="965"/>
                  </a:lnTo>
                  <a:lnTo>
                    <a:pt x="676" y="954"/>
                  </a:lnTo>
                  <a:lnTo>
                    <a:pt x="693" y="942"/>
                  </a:lnTo>
                  <a:lnTo>
                    <a:pt x="711" y="929"/>
                  </a:lnTo>
                  <a:lnTo>
                    <a:pt x="727" y="917"/>
                  </a:lnTo>
                  <a:lnTo>
                    <a:pt x="743" y="903"/>
                  </a:lnTo>
                  <a:lnTo>
                    <a:pt x="759" y="888"/>
                  </a:lnTo>
                  <a:lnTo>
                    <a:pt x="774" y="873"/>
                  </a:lnTo>
                  <a:lnTo>
                    <a:pt x="788" y="856"/>
                  </a:lnTo>
                  <a:lnTo>
                    <a:pt x="801" y="839"/>
                  </a:lnTo>
                  <a:lnTo>
                    <a:pt x="814" y="822"/>
                  </a:lnTo>
                  <a:lnTo>
                    <a:pt x="825" y="804"/>
                  </a:lnTo>
                  <a:lnTo>
                    <a:pt x="836" y="785"/>
                  </a:lnTo>
                  <a:lnTo>
                    <a:pt x="846" y="766"/>
                  </a:lnTo>
                  <a:lnTo>
                    <a:pt x="855" y="746"/>
                  </a:lnTo>
                  <a:lnTo>
                    <a:pt x="862" y="726"/>
                  </a:lnTo>
                  <a:lnTo>
                    <a:pt x="870" y="705"/>
                  </a:lnTo>
                  <a:lnTo>
                    <a:pt x="875" y="684"/>
                  </a:lnTo>
                  <a:lnTo>
                    <a:pt x="881" y="662"/>
                  </a:lnTo>
                  <a:lnTo>
                    <a:pt x="885" y="641"/>
                  </a:lnTo>
                  <a:lnTo>
                    <a:pt x="887" y="618"/>
                  </a:lnTo>
                  <a:lnTo>
                    <a:pt x="889" y="596"/>
                  </a:lnTo>
                  <a:lnTo>
                    <a:pt x="890" y="573"/>
                  </a:lnTo>
                  <a:lnTo>
                    <a:pt x="890" y="573"/>
                  </a:lnTo>
                  <a:lnTo>
                    <a:pt x="889" y="567"/>
                  </a:lnTo>
                  <a:lnTo>
                    <a:pt x="887" y="560"/>
                  </a:lnTo>
                  <a:lnTo>
                    <a:pt x="884" y="555"/>
                  </a:lnTo>
                  <a:lnTo>
                    <a:pt x="881" y="551"/>
                  </a:lnTo>
                  <a:lnTo>
                    <a:pt x="875" y="546"/>
                  </a:lnTo>
                  <a:lnTo>
                    <a:pt x="870" y="544"/>
                  </a:lnTo>
                  <a:lnTo>
                    <a:pt x="865" y="542"/>
                  </a:lnTo>
                  <a:lnTo>
                    <a:pt x="858" y="541"/>
                  </a:lnTo>
                  <a:lnTo>
                    <a:pt x="858" y="541"/>
                  </a:lnTo>
                  <a:close/>
                  <a:moveTo>
                    <a:pt x="508" y="91"/>
                  </a:moveTo>
                  <a:lnTo>
                    <a:pt x="610" y="160"/>
                  </a:lnTo>
                  <a:lnTo>
                    <a:pt x="508" y="228"/>
                  </a:lnTo>
                  <a:lnTo>
                    <a:pt x="508" y="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4" name="Freeform 104"/>
            <p:cNvSpPr>
              <a:spLocks noEditPoints="1"/>
            </p:cNvSpPr>
            <p:nvPr/>
          </p:nvSpPr>
          <p:spPr bwMode="auto">
            <a:xfrm>
              <a:off x="4939998" y="418238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5" name="Freeform 105"/>
            <p:cNvSpPr>
              <a:spLocks noEditPoints="1"/>
            </p:cNvSpPr>
            <p:nvPr/>
          </p:nvSpPr>
          <p:spPr bwMode="auto">
            <a:xfrm>
              <a:off x="3001661" y="3536270"/>
              <a:ext cx="323850" cy="323850"/>
            </a:xfrm>
            <a:custGeom>
              <a:avLst/>
              <a:gdLst>
                <a:gd name="T0" fmla="*/ 916 w 1018"/>
                <a:gd name="T1" fmla="*/ 1 h 1018"/>
                <a:gd name="T2" fmla="*/ 764 w 1018"/>
                <a:gd name="T3" fmla="*/ 1 h 1018"/>
                <a:gd name="T4" fmla="*/ 627 w 1018"/>
                <a:gd name="T5" fmla="*/ 11 h 1018"/>
                <a:gd name="T6" fmla="*/ 484 w 1018"/>
                <a:gd name="T7" fmla="*/ 32 h 1018"/>
                <a:gd name="T8" fmla="*/ 338 w 1018"/>
                <a:gd name="T9" fmla="*/ 59 h 1018"/>
                <a:gd name="T10" fmla="*/ 178 w 1018"/>
                <a:gd name="T11" fmla="*/ 64 h 1018"/>
                <a:gd name="T12" fmla="*/ 0 w 1018"/>
                <a:gd name="T13" fmla="*/ 32 h 1018"/>
                <a:gd name="T14" fmla="*/ 11 w 1018"/>
                <a:gd name="T15" fmla="*/ 226 h 1018"/>
                <a:gd name="T16" fmla="*/ 32 w 1018"/>
                <a:gd name="T17" fmla="*/ 369 h 1018"/>
                <a:gd name="T18" fmla="*/ 59 w 1018"/>
                <a:gd name="T19" fmla="*/ 515 h 1018"/>
                <a:gd name="T20" fmla="*/ 65 w 1018"/>
                <a:gd name="T21" fmla="*/ 675 h 1018"/>
                <a:gd name="T22" fmla="*/ 47 w 1018"/>
                <a:gd name="T23" fmla="*/ 825 h 1018"/>
                <a:gd name="T24" fmla="*/ 15 w 1018"/>
                <a:gd name="T25" fmla="*/ 1013 h 1018"/>
                <a:gd name="T26" fmla="*/ 203 w 1018"/>
                <a:gd name="T27" fmla="*/ 986 h 1018"/>
                <a:gd name="T28" fmla="*/ 350 w 1018"/>
                <a:gd name="T29" fmla="*/ 959 h 1018"/>
                <a:gd name="T30" fmla="*/ 510 w 1018"/>
                <a:gd name="T31" fmla="*/ 955 h 1018"/>
                <a:gd name="T32" fmla="*/ 660 w 1018"/>
                <a:gd name="T33" fmla="*/ 972 h 1018"/>
                <a:gd name="T34" fmla="*/ 809 w 1018"/>
                <a:gd name="T35" fmla="*/ 994 h 1018"/>
                <a:gd name="T36" fmla="*/ 999 w 1018"/>
                <a:gd name="T37" fmla="*/ 1016 h 1018"/>
                <a:gd name="T38" fmla="*/ 959 w 1018"/>
                <a:gd name="T39" fmla="*/ 834 h 1018"/>
                <a:gd name="T40" fmla="*/ 955 w 1018"/>
                <a:gd name="T41" fmla="*/ 675 h 1018"/>
                <a:gd name="T42" fmla="*/ 972 w 1018"/>
                <a:gd name="T43" fmla="*/ 523 h 1018"/>
                <a:gd name="T44" fmla="*/ 995 w 1018"/>
                <a:gd name="T45" fmla="*/ 375 h 1018"/>
                <a:gd name="T46" fmla="*/ 1014 w 1018"/>
                <a:gd name="T47" fmla="*/ 236 h 1018"/>
                <a:gd name="T48" fmla="*/ 908 w 1018"/>
                <a:gd name="T49" fmla="*/ 135 h 1018"/>
                <a:gd name="T50" fmla="*/ 938 w 1018"/>
                <a:gd name="T51" fmla="*/ 276 h 1018"/>
                <a:gd name="T52" fmla="*/ 954 w 1018"/>
                <a:gd name="T53" fmla="*/ 429 h 1018"/>
                <a:gd name="T54" fmla="*/ 954 w 1018"/>
                <a:gd name="T55" fmla="*/ 589 h 1018"/>
                <a:gd name="T56" fmla="*/ 938 w 1018"/>
                <a:gd name="T57" fmla="*/ 742 h 1018"/>
                <a:gd name="T58" fmla="*/ 908 w 1018"/>
                <a:gd name="T59" fmla="*/ 884 h 1018"/>
                <a:gd name="T60" fmla="*/ 840 w 1018"/>
                <a:gd name="T61" fmla="*/ 890 h 1018"/>
                <a:gd name="T62" fmla="*/ 688 w 1018"/>
                <a:gd name="T63" fmla="*/ 893 h 1018"/>
                <a:gd name="T64" fmla="*/ 553 w 1018"/>
                <a:gd name="T65" fmla="*/ 908 h 1018"/>
                <a:gd name="T66" fmla="*/ 412 w 1018"/>
                <a:gd name="T67" fmla="*/ 938 h 1018"/>
                <a:gd name="T68" fmla="*/ 259 w 1018"/>
                <a:gd name="T69" fmla="*/ 954 h 1018"/>
                <a:gd name="T70" fmla="*/ 99 w 1018"/>
                <a:gd name="T71" fmla="*/ 954 h 1018"/>
                <a:gd name="T72" fmla="*/ 104 w 1018"/>
                <a:gd name="T73" fmla="*/ 788 h 1018"/>
                <a:gd name="T74" fmla="*/ 124 w 1018"/>
                <a:gd name="T75" fmla="*/ 650 h 1018"/>
                <a:gd name="T76" fmla="*/ 128 w 1018"/>
                <a:gd name="T77" fmla="*/ 510 h 1018"/>
                <a:gd name="T78" fmla="*/ 127 w 1018"/>
                <a:gd name="T79" fmla="*/ 357 h 1018"/>
                <a:gd name="T80" fmla="*/ 112 w 1018"/>
                <a:gd name="T81" fmla="*/ 223 h 1018"/>
                <a:gd name="T82" fmla="*/ 102 w 1018"/>
                <a:gd name="T83" fmla="*/ 69 h 1018"/>
                <a:gd name="T84" fmla="*/ 262 w 1018"/>
                <a:gd name="T85" fmla="*/ 64 h 1018"/>
                <a:gd name="T86" fmla="*/ 412 w 1018"/>
                <a:gd name="T87" fmla="*/ 81 h 1018"/>
                <a:gd name="T88" fmla="*/ 561 w 1018"/>
                <a:gd name="T89" fmla="*/ 104 h 1018"/>
                <a:gd name="T90" fmla="*/ 700 w 1018"/>
                <a:gd name="T91" fmla="*/ 123 h 1018"/>
                <a:gd name="T92" fmla="*/ 840 w 1018"/>
                <a:gd name="T93" fmla="*/ 128 h 1018"/>
                <a:gd name="T94" fmla="*/ 162 w 1018"/>
                <a:gd name="T95" fmla="*/ 179 h 1018"/>
                <a:gd name="T96" fmla="*/ 860 w 1018"/>
                <a:gd name="T97" fmla="*/ 191 h 1018"/>
                <a:gd name="T98" fmla="*/ 360 w 1018"/>
                <a:gd name="T99" fmla="*/ 591 h 1018"/>
                <a:gd name="T100" fmla="*/ 532 w 1018"/>
                <a:gd name="T101" fmla="*/ 579 h 1018"/>
                <a:gd name="T102" fmla="*/ 701 w 1018"/>
                <a:gd name="T103" fmla="*/ 573 h 1018"/>
                <a:gd name="T104" fmla="*/ 653 w 1018"/>
                <a:gd name="T105" fmla="*/ 520 h 1018"/>
                <a:gd name="T106" fmla="*/ 487 w 1018"/>
                <a:gd name="T107" fmla="*/ 512 h 1018"/>
                <a:gd name="T108" fmla="*/ 319 w 1018"/>
                <a:gd name="T109" fmla="*/ 510 h 1018"/>
                <a:gd name="T110" fmla="*/ 335 w 1018"/>
                <a:gd name="T111" fmla="*/ 703 h 1018"/>
                <a:gd name="T112" fmla="*/ 510 w 1018"/>
                <a:gd name="T113" fmla="*/ 701 h 1018"/>
                <a:gd name="T114" fmla="*/ 677 w 1018"/>
                <a:gd name="T115" fmla="*/ 706 h 1018"/>
                <a:gd name="T116" fmla="*/ 689 w 1018"/>
                <a:gd name="T117" fmla="*/ 637 h 1018"/>
                <a:gd name="T118" fmla="*/ 522 w 1018"/>
                <a:gd name="T119" fmla="*/ 637 h 1018"/>
                <a:gd name="T120" fmla="*/ 359 w 1018"/>
                <a:gd name="T121" fmla="*/ 644 h 1018"/>
                <a:gd name="T122" fmla="*/ 319 w 1018"/>
                <a:gd name="T123" fmla="*/ 701 h 1018"/>
                <a:gd name="T124" fmla="*/ 636 w 1018"/>
                <a:gd name="T125" fmla="*/ 28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8">
                  <a:moveTo>
                    <a:pt x="972" y="164"/>
                  </a:moveTo>
                  <a:lnTo>
                    <a:pt x="972" y="164"/>
                  </a:lnTo>
                  <a:lnTo>
                    <a:pt x="987" y="153"/>
                  </a:lnTo>
                  <a:lnTo>
                    <a:pt x="995" y="147"/>
                  </a:lnTo>
                  <a:lnTo>
                    <a:pt x="1002" y="139"/>
                  </a:lnTo>
                  <a:lnTo>
                    <a:pt x="1009" y="131"/>
                  </a:lnTo>
                  <a:lnTo>
                    <a:pt x="1014" y="121"/>
                  </a:lnTo>
                  <a:lnTo>
                    <a:pt x="1017" y="109"/>
                  </a:lnTo>
                  <a:lnTo>
                    <a:pt x="1018" y="103"/>
                  </a:lnTo>
                  <a:lnTo>
                    <a:pt x="1018" y="95"/>
                  </a:lnTo>
                  <a:lnTo>
                    <a:pt x="1018" y="32"/>
                  </a:lnTo>
                  <a:lnTo>
                    <a:pt x="1018" y="32"/>
                  </a:lnTo>
                  <a:lnTo>
                    <a:pt x="1017" y="26"/>
                  </a:lnTo>
                  <a:lnTo>
                    <a:pt x="1016" y="20"/>
                  </a:lnTo>
                  <a:lnTo>
                    <a:pt x="1013" y="15"/>
                  </a:lnTo>
                  <a:lnTo>
                    <a:pt x="1009" y="10"/>
                  </a:lnTo>
                  <a:lnTo>
                    <a:pt x="1004" y="6"/>
                  </a:lnTo>
                  <a:lnTo>
                    <a:pt x="999" y="3"/>
                  </a:lnTo>
                  <a:lnTo>
                    <a:pt x="993" y="1"/>
                  </a:lnTo>
                  <a:lnTo>
                    <a:pt x="986" y="0"/>
                  </a:lnTo>
                  <a:lnTo>
                    <a:pt x="923" y="0"/>
                  </a:lnTo>
                  <a:lnTo>
                    <a:pt x="923" y="0"/>
                  </a:lnTo>
                  <a:lnTo>
                    <a:pt x="916" y="1"/>
                  </a:lnTo>
                  <a:lnTo>
                    <a:pt x="910" y="2"/>
                  </a:lnTo>
                  <a:lnTo>
                    <a:pt x="898" y="5"/>
                  </a:lnTo>
                  <a:lnTo>
                    <a:pt x="888" y="11"/>
                  </a:lnTo>
                  <a:lnTo>
                    <a:pt x="879" y="17"/>
                  </a:lnTo>
                  <a:lnTo>
                    <a:pt x="871" y="24"/>
                  </a:lnTo>
                  <a:lnTo>
                    <a:pt x="865" y="32"/>
                  </a:lnTo>
                  <a:lnTo>
                    <a:pt x="855" y="47"/>
                  </a:lnTo>
                  <a:lnTo>
                    <a:pt x="855" y="47"/>
                  </a:lnTo>
                  <a:lnTo>
                    <a:pt x="847" y="59"/>
                  </a:lnTo>
                  <a:lnTo>
                    <a:pt x="844" y="63"/>
                  </a:lnTo>
                  <a:lnTo>
                    <a:pt x="840" y="64"/>
                  </a:lnTo>
                  <a:lnTo>
                    <a:pt x="840" y="64"/>
                  </a:lnTo>
                  <a:lnTo>
                    <a:pt x="837" y="63"/>
                  </a:lnTo>
                  <a:lnTo>
                    <a:pt x="834" y="59"/>
                  </a:lnTo>
                  <a:lnTo>
                    <a:pt x="825" y="47"/>
                  </a:lnTo>
                  <a:lnTo>
                    <a:pt x="825" y="47"/>
                  </a:lnTo>
                  <a:lnTo>
                    <a:pt x="816" y="32"/>
                  </a:lnTo>
                  <a:lnTo>
                    <a:pt x="809" y="25"/>
                  </a:lnTo>
                  <a:lnTo>
                    <a:pt x="802" y="17"/>
                  </a:lnTo>
                  <a:lnTo>
                    <a:pt x="793" y="11"/>
                  </a:lnTo>
                  <a:lnTo>
                    <a:pt x="782" y="5"/>
                  </a:lnTo>
                  <a:lnTo>
                    <a:pt x="771" y="2"/>
                  </a:lnTo>
                  <a:lnTo>
                    <a:pt x="764" y="1"/>
                  </a:lnTo>
                  <a:lnTo>
                    <a:pt x="758" y="0"/>
                  </a:lnTo>
                  <a:lnTo>
                    <a:pt x="758" y="0"/>
                  </a:lnTo>
                  <a:lnTo>
                    <a:pt x="751" y="1"/>
                  </a:lnTo>
                  <a:lnTo>
                    <a:pt x="745" y="2"/>
                  </a:lnTo>
                  <a:lnTo>
                    <a:pt x="733" y="5"/>
                  </a:lnTo>
                  <a:lnTo>
                    <a:pt x="722" y="11"/>
                  </a:lnTo>
                  <a:lnTo>
                    <a:pt x="714" y="17"/>
                  </a:lnTo>
                  <a:lnTo>
                    <a:pt x="706" y="24"/>
                  </a:lnTo>
                  <a:lnTo>
                    <a:pt x="700" y="32"/>
                  </a:lnTo>
                  <a:lnTo>
                    <a:pt x="690" y="47"/>
                  </a:lnTo>
                  <a:lnTo>
                    <a:pt x="690" y="47"/>
                  </a:lnTo>
                  <a:lnTo>
                    <a:pt x="681" y="59"/>
                  </a:lnTo>
                  <a:lnTo>
                    <a:pt x="677" y="63"/>
                  </a:lnTo>
                  <a:lnTo>
                    <a:pt x="675" y="64"/>
                  </a:lnTo>
                  <a:lnTo>
                    <a:pt x="675" y="64"/>
                  </a:lnTo>
                  <a:lnTo>
                    <a:pt x="672" y="63"/>
                  </a:lnTo>
                  <a:lnTo>
                    <a:pt x="669" y="59"/>
                  </a:lnTo>
                  <a:lnTo>
                    <a:pt x="660" y="47"/>
                  </a:lnTo>
                  <a:lnTo>
                    <a:pt x="660" y="47"/>
                  </a:lnTo>
                  <a:lnTo>
                    <a:pt x="650" y="32"/>
                  </a:lnTo>
                  <a:lnTo>
                    <a:pt x="644" y="24"/>
                  </a:lnTo>
                  <a:lnTo>
                    <a:pt x="636" y="17"/>
                  </a:lnTo>
                  <a:lnTo>
                    <a:pt x="627" y="11"/>
                  </a:lnTo>
                  <a:lnTo>
                    <a:pt x="617" y="5"/>
                  </a:lnTo>
                  <a:lnTo>
                    <a:pt x="605" y="2"/>
                  </a:lnTo>
                  <a:lnTo>
                    <a:pt x="599" y="1"/>
                  </a:lnTo>
                  <a:lnTo>
                    <a:pt x="592" y="0"/>
                  </a:lnTo>
                  <a:lnTo>
                    <a:pt x="592" y="0"/>
                  </a:lnTo>
                  <a:lnTo>
                    <a:pt x="585" y="1"/>
                  </a:lnTo>
                  <a:lnTo>
                    <a:pt x="578" y="2"/>
                  </a:lnTo>
                  <a:lnTo>
                    <a:pt x="568" y="5"/>
                  </a:lnTo>
                  <a:lnTo>
                    <a:pt x="557" y="11"/>
                  </a:lnTo>
                  <a:lnTo>
                    <a:pt x="548" y="17"/>
                  </a:lnTo>
                  <a:lnTo>
                    <a:pt x="541" y="24"/>
                  </a:lnTo>
                  <a:lnTo>
                    <a:pt x="535" y="32"/>
                  </a:lnTo>
                  <a:lnTo>
                    <a:pt x="524" y="47"/>
                  </a:lnTo>
                  <a:lnTo>
                    <a:pt x="524" y="47"/>
                  </a:lnTo>
                  <a:lnTo>
                    <a:pt x="515" y="59"/>
                  </a:lnTo>
                  <a:lnTo>
                    <a:pt x="512" y="63"/>
                  </a:lnTo>
                  <a:lnTo>
                    <a:pt x="510" y="64"/>
                  </a:lnTo>
                  <a:lnTo>
                    <a:pt x="510" y="64"/>
                  </a:lnTo>
                  <a:lnTo>
                    <a:pt x="507" y="63"/>
                  </a:lnTo>
                  <a:lnTo>
                    <a:pt x="503" y="59"/>
                  </a:lnTo>
                  <a:lnTo>
                    <a:pt x="495" y="47"/>
                  </a:lnTo>
                  <a:lnTo>
                    <a:pt x="495" y="47"/>
                  </a:lnTo>
                  <a:lnTo>
                    <a:pt x="484" y="32"/>
                  </a:lnTo>
                  <a:lnTo>
                    <a:pt x="478" y="24"/>
                  </a:lnTo>
                  <a:lnTo>
                    <a:pt x="470" y="17"/>
                  </a:lnTo>
                  <a:lnTo>
                    <a:pt x="462" y="11"/>
                  </a:lnTo>
                  <a:lnTo>
                    <a:pt x="452" y="5"/>
                  </a:lnTo>
                  <a:lnTo>
                    <a:pt x="440" y="2"/>
                  </a:lnTo>
                  <a:lnTo>
                    <a:pt x="434" y="1"/>
                  </a:lnTo>
                  <a:lnTo>
                    <a:pt x="427" y="0"/>
                  </a:lnTo>
                  <a:lnTo>
                    <a:pt x="427" y="0"/>
                  </a:lnTo>
                  <a:lnTo>
                    <a:pt x="420" y="1"/>
                  </a:lnTo>
                  <a:lnTo>
                    <a:pt x="413" y="2"/>
                  </a:lnTo>
                  <a:lnTo>
                    <a:pt x="401" y="5"/>
                  </a:lnTo>
                  <a:lnTo>
                    <a:pt x="392" y="11"/>
                  </a:lnTo>
                  <a:lnTo>
                    <a:pt x="383" y="17"/>
                  </a:lnTo>
                  <a:lnTo>
                    <a:pt x="376" y="24"/>
                  </a:lnTo>
                  <a:lnTo>
                    <a:pt x="369" y="32"/>
                  </a:lnTo>
                  <a:lnTo>
                    <a:pt x="359" y="47"/>
                  </a:lnTo>
                  <a:lnTo>
                    <a:pt x="359" y="47"/>
                  </a:lnTo>
                  <a:lnTo>
                    <a:pt x="350" y="59"/>
                  </a:lnTo>
                  <a:lnTo>
                    <a:pt x="347" y="63"/>
                  </a:lnTo>
                  <a:lnTo>
                    <a:pt x="345" y="64"/>
                  </a:lnTo>
                  <a:lnTo>
                    <a:pt x="345" y="64"/>
                  </a:lnTo>
                  <a:lnTo>
                    <a:pt x="341" y="63"/>
                  </a:lnTo>
                  <a:lnTo>
                    <a:pt x="338" y="59"/>
                  </a:lnTo>
                  <a:lnTo>
                    <a:pt x="330" y="47"/>
                  </a:lnTo>
                  <a:lnTo>
                    <a:pt x="330" y="47"/>
                  </a:lnTo>
                  <a:lnTo>
                    <a:pt x="319" y="32"/>
                  </a:lnTo>
                  <a:lnTo>
                    <a:pt x="312" y="24"/>
                  </a:lnTo>
                  <a:lnTo>
                    <a:pt x="305" y="17"/>
                  </a:lnTo>
                  <a:lnTo>
                    <a:pt x="296" y="11"/>
                  </a:lnTo>
                  <a:lnTo>
                    <a:pt x="287" y="5"/>
                  </a:lnTo>
                  <a:lnTo>
                    <a:pt x="275" y="2"/>
                  </a:lnTo>
                  <a:lnTo>
                    <a:pt x="268" y="1"/>
                  </a:lnTo>
                  <a:lnTo>
                    <a:pt x="262" y="0"/>
                  </a:lnTo>
                  <a:lnTo>
                    <a:pt x="262" y="0"/>
                  </a:lnTo>
                  <a:lnTo>
                    <a:pt x="254" y="1"/>
                  </a:lnTo>
                  <a:lnTo>
                    <a:pt x="248" y="2"/>
                  </a:lnTo>
                  <a:lnTo>
                    <a:pt x="236" y="5"/>
                  </a:lnTo>
                  <a:lnTo>
                    <a:pt x="227" y="11"/>
                  </a:lnTo>
                  <a:lnTo>
                    <a:pt x="218" y="17"/>
                  </a:lnTo>
                  <a:lnTo>
                    <a:pt x="210" y="24"/>
                  </a:lnTo>
                  <a:lnTo>
                    <a:pt x="204" y="32"/>
                  </a:lnTo>
                  <a:lnTo>
                    <a:pt x="193" y="47"/>
                  </a:lnTo>
                  <a:lnTo>
                    <a:pt x="193" y="47"/>
                  </a:lnTo>
                  <a:lnTo>
                    <a:pt x="185" y="59"/>
                  </a:lnTo>
                  <a:lnTo>
                    <a:pt x="182" y="63"/>
                  </a:lnTo>
                  <a:lnTo>
                    <a:pt x="178" y="64"/>
                  </a:lnTo>
                  <a:lnTo>
                    <a:pt x="178" y="64"/>
                  </a:lnTo>
                  <a:lnTo>
                    <a:pt x="176" y="63"/>
                  </a:lnTo>
                  <a:lnTo>
                    <a:pt x="173" y="59"/>
                  </a:lnTo>
                  <a:lnTo>
                    <a:pt x="164" y="47"/>
                  </a:lnTo>
                  <a:lnTo>
                    <a:pt x="164" y="47"/>
                  </a:lnTo>
                  <a:lnTo>
                    <a:pt x="154" y="32"/>
                  </a:lnTo>
                  <a:lnTo>
                    <a:pt x="147" y="24"/>
                  </a:lnTo>
                  <a:lnTo>
                    <a:pt x="140" y="17"/>
                  </a:lnTo>
                  <a:lnTo>
                    <a:pt x="131" y="11"/>
                  </a:lnTo>
                  <a:lnTo>
                    <a:pt x="121" y="5"/>
                  </a:lnTo>
                  <a:lnTo>
                    <a:pt x="110" y="2"/>
                  </a:lnTo>
                  <a:lnTo>
                    <a:pt x="103" y="1"/>
                  </a:lnTo>
                  <a:lnTo>
                    <a:pt x="96" y="0"/>
                  </a:lnTo>
                  <a:lnTo>
                    <a:pt x="32" y="0"/>
                  </a:lnTo>
                  <a:lnTo>
                    <a:pt x="32" y="0"/>
                  </a:lnTo>
                  <a:lnTo>
                    <a:pt x="26" y="1"/>
                  </a:lnTo>
                  <a:lnTo>
                    <a:pt x="21" y="3"/>
                  </a:lnTo>
                  <a:lnTo>
                    <a:pt x="15" y="6"/>
                  </a:lnTo>
                  <a:lnTo>
                    <a:pt x="10" y="10"/>
                  </a:lnTo>
                  <a:lnTo>
                    <a:pt x="7" y="15"/>
                  </a:lnTo>
                  <a:lnTo>
                    <a:pt x="3" y="20"/>
                  </a:lnTo>
                  <a:lnTo>
                    <a:pt x="1" y="26"/>
                  </a:lnTo>
                  <a:lnTo>
                    <a:pt x="0" y="32"/>
                  </a:lnTo>
                  <a:lnTo>
                    <a:pt x="0" y="95"/>
                  </a:lnTo>
                  <a:lnTo>
                    <a:pt x="0" y="95"/>
                  </a:lnTo>
                  <a:lnTo>
                    <a:pt x="1" y="103"/>
                  </a:lnTo>
                  <a:lnTo>
                    <a:pt x="2" y="109"/>
                  </a:lnTo>
                  <a:lnTo>
                    <a:pt x="6" y="121"/>
                  </a:lnTo>
                  <a:lnTo>
                    <a:pt x="11" y="131"/>
                  </a:lnTo>
                  <a:lnTo>
                    <a:pt x="17" y="139"/>
                  </a:lnTo>
                  <a:lnTo>
                    <a:pt x="25" y="147"/>
                  </a:lnTo>
                  <a:lnTo>
                    <a:pt x="32" y="153"/>
                  </a:lnTo>
                  <a:lnTo>
                    <a:pt x="47" y="164"/>
                  </a:lnTo>
                  <a:lnTo>
                    <a:pt x="47" y="164"/>
                  </a:lnTo>
                  <a:lnTo>
                    <a:pt x="59" y="173"/>
                  </a:lnTo>
                  <a:lnTo>
                    <a:pt x="63" y="176"/>
                  </a:lnTo>
                  <a:lnTo>
                    <a:pt x="65" y="178"/>
                  </a:lnTo>
                  <a:lnTo>
                    <a:pt x="65" y="178"/>
                  </a:lnTo>
                  <a:lnTo>
                    <a:pt x="63" y="181"/>
                  </a:lnTo>
                  <a:lnTo>
                    <a:pt x="59" y="184"/>
                  </a:lnTo>
                  <a:lnTo>
                    <a:pt x="47" y="193"/>
                  </a:lnTo>
                  <a:lnTo>
                    <a:pt x="47" y="193"/>
                  </a:lnTo>
                  <a:lnTo>
                    <a:pt x="32" y="203"/>
                  </a:lnTo>
                  <a:lnTo>
                    <a:pt x="25" y="209"/>
                  </a:lnTo>
                  <a:lnTo>
                    <a:pt x="17" y="218"/>
                  </a:lnTo>
                  <a:lnTo>
                    <a:pt x="11" y="226"/>
                  </a:lnTo>
                  <a:lnTo>
                    <a:pt x="6" y="236"/>
                  </a:lnTo>
                  <a:lnTo>
                    <a:pt x="2" y="248"/>
                  </a:lnTo>
                  <a:lnTo>
                    <a:pt x="1" y="254"/>
                  </a:lnTo>
                  <a:lnTo>
                    <a:pt x="0" y="262"/>
                  </a:lnTo>
                  <a:lnTo>
                    <a:pt x="0" y="262"/>
                  </a:lnTo>
                  <a:lnTo>
                    <a:pt x="1" y="268"/>
                  </a:lnTo>
                  <a:lnTo>
                    <a:pt x="2" y="275"/>
                  </a:lnTo>
                  <a:lnTo>
                    <a:pt x="6" y="286"/>
                  </a:lnTo>
                  <a:lnTo>
                    <a:pt x="11" y="296"/>
                  </a:lnTo>
                  <a:lnTo>
                    <a:pt x="17" y="305"/>
                  </a:lnTo>
                  <a:lnTo>
                    <a:pt x="24" y="312"/>
                  </a:lnTo>
                  <a:lnTo>
                    <a:pt x="32" y="319"/>
                  </a:lnTo>
                  <a:lnTo>
                    <a:pt x="47" y="329"/>
                  </a:lnTo>
                  <a:lnTo>
                    <a:pt x="47" y="329"/>
                  </a:lnTo>
                  <a:lnTo>
                    <a:pt x="59" y="338"/>
                  </a:lnTo>
                  <a:lnTo>
                    <a:pt x="63" y="341"/>
                  </a:lnTo>
                  <a:lnTo>
                    <a:pt x="65" y="344"/>
                  </a:lnTo>
                  <a:lnTo>
                    <a:pt x="65" y="344"/>
                  </a:lnTo>
                  <a:lnTo>
                    <a:pt x="63" y="346"/>
                  </a:lnTo>
                  <a:lnTo>
                    <a:pt x="59" y="350"/>
                  </a:lnTo>
                  <a:lnTo>
                    <a:pt x="47" y="358"/>
                  </a:lnTo>
                  <a:lnTo>
                    <a:pt x="47" y="358"/>
                  </a:lnTo>
                  <a:lnTo>
                    <a:pt x="32" y="369"/>
                  </a:lnTo>
                  <a:lnTo>
                    <a:pt x="24" y="375"/>
                  </a:lnTo>
                  <a:lnTo>
                    <a:pt x="17" y="383"/>
                  </a:lnTo>
                  <a:lnTo>
                    <a:pt x="11" y="392"/>
                  </a:lnTo>
                  <a:lnTo>
                    <a:pt x="6" y="401"/>
                  </a:lnTo>
                  <a:lnTo>
                    <a:pt x="2" y="413"/>
                  </a:lnTo>
                  <a:lnTo>
                    <a:pt x="1" y="419"/>
                  </a:lnTo>
                  <a:lnTo>
                    <a:pt x="0" y="427"/>
                  </a:lnTo>
                  <a:lnTo>
                    <a:pt x="0" y="427"/>
                  </a:lnTo>
                  <a:lnTo>
                    <a:pt x="1" y="433"/>
                  </a:lnTo>
                  <a:lnTo>
                    <a:pt x="2" y="440"/>
                  </a:lnTo>
                  <a:lnTo>
                    <a:pt x="6" y="452"/>
                  </a:lnTo>
                  <a:lnTo>
                    <a:pt x="11" y="461"/>
                  </a:lnTo>
                  <a:lnTo>
                    <a:pt x="17" y="470"/>
                  </a:lnTo>
                  <a:lnTo>
                    <a:pt x="24" y="477"/>
                  </a:lnTo>
                  <a:lnTo>
                    <a:pt x="32" y="484"/>
                  </a:lnTo>
                  <a:lnTo>
                    <a:pt x="47" y="495"/>
                  </a:lnTo>
                  <a:lnTo>
                    <a:pt x="47" y="495"/>
                  </a:lnTo>
                  <a:lnTo>
                    <a:pt x="59" y="503"/>
                  </a:lnTo>
                  <a:lnTo>
                    <a:pt x="63" y="506"/>
                  </a:lnTo>
                  <a:lnTo>
                    <a:pt x="65" y="510"/>
                  </a:lnTo>
                  <a:lnTo>
                    <a:pt x="65" y="510"/>
                  </a:lnTo>
                  <a:lnTo>
                    <a:pt x="63" y="512"/>
                  </a:lnTo>
                  <a:lnTo>
                    <a:pt x="59" y="515"/>
                  </a:lnTo>
                  <a:lnTo>
                    <a:pt x="47" y="523"/>
                  </a:lnTo>
                  <a:lnTo>
                    <a:pt x="47" y="523"/>
                  </a:lnTo>
                  <a:lnTo>
                    <a:pt x="32" y="534"/>
                  </a:lnTo>
                  <a:lnTo>
                    <a:pt x="24" y="541"/>
                  </a:lnTo>
                  <a:lnTo>
                    <a:pt x="17" y="548"/>
                  </a:lnTo>
                  <a:lnTo>
                    <a:pt x="11" y="557"/>
                  </a:lnTo>
                  <a:lnTo>
                    <a:pt x="6" y="567"/>
                  </a:lnTo>
                  <a:lnTo>
                    <a:pt x="2" y="578"/>
                  </a:lnTo>
                  <a:lnTo>
                    <a:pt x="1" y="585"/>
                  </a:lnTo>
                  <a:lnTo>
                    <a:pt x="0" y="592"/>
                  </a:lnTo>
                  <a:lnTo>
                    <a:pt x="0" y="592"/>
                  </a:lnTo>
                  <a:lnTo>
                    <a:pt x="1" y="599"/>
                  </a:lnTo>
                  <a:lnTo>
                    <a:pt x="2" y="605"/>
                  </a:lnTo>
                  <a:lnTo>
                    <a:pt x="6" y="617"/>
                  </a:lnTo>
                  <a:lnTo>
                    <a:pt x="11" y="626"/>
                  </a:lnTo>
                  <a:lnTo>
                    <a:pt x="17" y="636"/>
                  </a:lnTo>
                  <a:lnTo>
                    <a:pt x="24" y="644"/>
                  </a:lnTo>
                  <a:lnTo>
                    <a:pt x="32" y="650"/>
                  </a:lnTo>
                  <a:lnTo>
                    <a:pt x="47" y="660"/>
                  </a:lnTo>
                  <a:lnTo>
                    <a:pt x="47" y="660"/>
                  </a:lnTo>
                  <a:lnTo>
                    <a:pt x="59" y="668"/>
                  </a:lnTo>
                  <a:lnTo>
                    <a:pt x="63" y="672"/>
                  </a:lnTo>
                  <a:lnTo>
                    <a:pt x="65" y="675"/>
                  </a:lnTo>
                  <a:lnTo>
                    <a:pt x="65" y="675"/>
                  </a:lnTo>
                  <a:lnTo>
                    <a:pt x="63" y="677"/>
                  </a:lnTo>
                  <a:lnTo>
                    <a:pt x="59" y="681"/>
                  </a:lnTo>
                  <a:lnTo>
                    <a:pt x="47" y="690"/>
                  </a:lnTo>
                  <a:lnTo>
                    <a:pt x="47" y="690"/>
                  </a:lnTo>
                  <a:lnTo>
                    <a:pt x="32" y="699"/>
                  </a:lnTo>
                  <a:lnTo>
                    <a:pt x="24" y="706"/>
                  </a:lnTo>
                  <a:lnTo>
                    <a:pt x="17" y="713"/>
                  </a:lnTo>
                  <a:lnTo>
                    <a:pt x="11" y="722"/>
                  </a:lnTo>
                  <a:lnTo>
                    <a:pt x="6" y="733"/>
                  </a:lnTo>
                  <a:lnTo>
                    <a:pt x="2" y="745"/>
                  </a:lnTo>
                  <a:lnTo>
                    <a:pt x="1" y="751"/>
                  </a:lnTo>
                  <a:lnTo>
                    <a:pt x="0" y="757"/>
                  </a:lnTo>
                  <a:lnTo>
                    <a:pt x="0" y="757"/>
                  </a:lnTo>
                  <a:lnTo>
                    <a:pt x="1" y="764"/>
                  </a:lnTo>
                  <a:lnTo>
                    <a:pt x="2" y="770"/>
                  </a:lnTo>
                  <a:lnTo>
                    <a:pt x="6" y="782"/>
                  </a:lnTo>
                  <a:lnTo>
                    <a:pt x="11" y="793"/>
                  </a:lnTo>
                  <a:lnTo>
                    <a:pt x="17" y="801"/>
                  </a:lnTo>
                  <a:lnTo>
                    <a:pt x="24" y="809"/>
                  </a:lnTo>
                  <a:lnTo>
                    <a:pt x="32" y="815"/>
                  </a:lnTo>
                  <a:lnTo>
                    <a:pt x="47" y="825"/>
                  </a:lnTo>
                  <a:lnTo>
                    <a:pt x="47" y="825"/>
                  </a:lnTo>
                  <a:lnTo>
                    <a:pt x="59" y="834"/>
                  </a:lnTo>
                  <a:lnTo>
                    <a:pt x="63" y="838"/>
                  </a:lnTo>
                  <a:lnTo>
                    <a:pt x="65" y="840"/>
                  </a:lnTo>
                  <a:lnTo>
                    <a:pt x="65" y="840"/>
                  </a:lnTo>
                  <a:lnTo>
                    <a:pt x="63" y="843"/>
                  </a:lnTo>
                  <a:lnTo>
                    <a:pt x="59" y="846"/>
                  </a:lnTo>
                  <a:lnTo>
                    <a:pt x="47" y="855"/>
                  </a:lnTo>
                  <a:lnTo>
                    <a:pt x="47" y="855"/>
                  </a:lnTo>
                  <a:lnTo>
                    <a:pt x="32" y="865"/>
                  </a:lnTo>
                  <a:lnTo>
                    <a:pt x="24" y="871"/>
                  </a:lnTo>
                  <a:lnTo>
                    <a:pt x="17" y="879"/>
                  </a:lnTo>
                  <a:lnTo>
                    <a:pt x="11" y="888"/>
                  </a:lnTo>
                  <a:lnTo>
                    <a:pt x="6" y="898"/>
                  </a:lnTo>
                  <a:lnTo>
                    <a:pt x="2" y="910"/>
                  </a:lnTo>
                  <a:lnTo>
                    <a:pt x="1" y="916"/>
                  </a:lnTo>
                  <a:lnTo>
                    <a:pt x="0" y="923"/>
                  </a:lnTo>
                  <a:lnTo>
                    <a:pt x="0" y="986"/>
                  </a:lnTo>
                  <a:lnTo>
                    <a:pt x="0" y="986"/>
                  </a:lnTo>
                  <a:lnTo>
                    <a:pt x="1" y="992"/>
                  </a:lnTo>
                  <a:lnTo>
                    <a:pt x="3" y="999"/>
                  </a:lnTo>
                  <a:lnTo>
                    <a:pt x="7" y="1004"/>
                  </a:lnTo>
                  <a:lnTo>
                    <a:pt x="10" y="1008"/>
                  </a:lnTo>
                  <a:lnTo>
                    <a:pt x="15" y="1013"/>
                  </a:lnTo>
                  <a:lnTo>
                    <a:pt x="21" y="1016"/>
                  </a:lnTo>
                  <a:lnTo>
                    <a:pt x="26" y="1017"/>
                  </a:lnTo>
                  <a:lnTo>
                    <a:pt x="32" y="1018"/>
                  </a:lnTo>
                  <a:lnTo>
                    <a:pt x="96" y="1018"/>
                  </a:lnTo>
                  <a:lnTo>
                    <a:pt x="96" y="1018"/>
                  </a:lnTo>
                  <a:lnTo>
                    <a:pt x="103" y="1018"/>
                  </a:lnTo>
                  <a:lnTo>
                    <a:pt x="110" y="1017"/>
                  </a:lnTo>
                  <a:lnTo>
                    <a:pt x="121" y="1014"/>
                  </a:lnTo>
                  <a:lnTo>
                    <a:pt x="131" y="1008"/>
                  </a:lnTo>
                  <a:lnTo>
                    <a:pt x="140" y="1002"/>
                  </a:lnTo>
                  <a:lnTo>
                    <a:pt x="147" y="994"/>
                  </a:lnTo>
                  <a:lnTo>
                    <a:pt x="154" y="986"/>
                  </a:lnTo>
                  <a:lnTo>
                    <a:pt x="164" y="972"/>
                  </a:lnTo>
                  <a:lnTo>
                    <a:pt x="164" y="972"/>
                  </a:lnTo>
                  <a:lnTo>
                    <a:pt x="173" y="959"/>
                  </a:lnTo>
                  <a:lnTo>
                    <a:pt x="176" y="956"/>
                  </a:lnTo>
                  <a:lnTo>
                    <a:pt x="178" y="955"/>
                  </a:lnTo>
                  <a:lnTo>
                    <a:pt x="178" y="955"/>
                  </a:lnTo>
                  <a:lnTo>
                    <a:pt x="182" y="956"/>
                  </a:lnTo>
                  <a:lnTo>
                    <a:pt x="185" y="959"/>
                  </a:lnTo>
                  <a:lnTo>
                    <a:pt x="193" y="972"/>
                  </a:lnTo>
                  <a:lnTo>
                    <a:pt x="193" y="972"/>
                  </a:lnTo>
                  <a:lnTo>
                    <a:pt x="203" y="986"/>
                  </a:lnTo>
                  <a:lnTo>
                    <a:pt x="209" y="994"/>
                  </a:lnTo>
                  <a:lnTo>
                    <a:pt x="217" y="1002"/>
                  </a:lnTo>
                  <a:lnTo>
                    <a:pt x="227" y="1008"/>
                  </a:lnTo>
                  <a:lnTo>
                    <a:pt x="236" y="1014"/>
                  </a:lnTo>
                  <a:lnTo>
                    <a:pt x="248" y="1017"/>
                  </a:lnTo>
                  <a:lnTo>
                    <a:pt x="254" y="1018"/>
                  </a:lnTo>
                  <a:lnTo>
                    <a:pt x="262" y="1018"/>
                  </a:lnTo>
                  <a:lnTo>
                    <a:pt x="262" y="1018"/>
                  </a:lnTo>
                  <a:lnTo>
                    <a:pt x="268" y="1018"/>
                  </a:lnTo>
                  <a:lnTo>
                    <a:pt x="275" y="1017"/>
                  </a:lnTo>
                  <a:lnTo>
                    <a:pt x="287" y="1014"/>
                  </a:lnTo>
                  <a:lnTo>
                    <a:pt x="296" y="1008"/>
                  </a:lnTo>
                  <a:lnTo>
                    <a:pt x="305" y="1002"/>
                  </a:lnTo>
                  <a:lnTo>
                    <a:pt x="312" y="994"/>
                  </a:lnTo>
                  <a:lnTo>
                    <a:pt x="319" y="987"/>
                  </a:lnTo>
                  <a:lnTo>
                    <a:pt x="330" y="972"/>
                  </a:lnTo>
                  <a:lnTo>
                    <a:pt x="330" y="972"/>
                  </a:lnTo>
                  <a:lnTo>
                    <a:pt x="338" y="959"/>
                  </a:lnTo>
                  <a:lnTo>
                    <a:pt x="341" y="956"/>
                  </a:lnTo>
                  <a:lnTo>
                    <a:pt x="345" y="955"/>
                  </a:lnTo>
                  <a:lnTo>
                    <a:pt x="345" y="955"/>
                  </a:lnTo>
                  <a:lnTo>
                    <a:pt x="347" y="956"/>
                  </a:lnTo>
                  <a:lnTo>
                    <a:pt x="350" y="959"/>
                  </a:lnTo>
                  <a:lnTo>
                    <a:pt x="359" y="972"/>
                  </a:lnTo>
                  <a:lnTo>
                    <a:pt x="359" y="972"/>
                  </a:lnTo>
                  <a:lnTo>
                    <a:pt x="369" y="987"/>
                  </a:lnTo>
                  <a:lnTo>
                    <a:pt x="376" y="994"/>
                  </a:lnTo>
                  <a:lnTo>
                    <a:pt x="383" y="1002"/>
                  </a:lnTo>
                  <a:lnTo>
                    <a:pt x="392" y="1008"/>
                  </a:lnTo>
                  <a:lnTo>
                    <a:pt x="401" y="1014"/>
                  </a:lnTo>
                  <a:lnTo>
                    <a:pt x="413" y="1017"/>
                  </a:lnTo>
                  <a:lnTo>
                    <a:pt x="420" y="1018"/>
                  </a:lnTo>
                  <a:lnTo>
                    <a:pt x="427" y="1018"/>
                  </a:lnTo>
                  <a:lnTo>
                    <a:pt x="427" y="1018"/>
                  </a:lnTo>
                  <a:lnTo>
                    <a:pt x="434" y="1018"/>
                  </a:lnTo>
                  <a:lnTo>
                    <a:pt x="440" y="1017"/>
                  </a:lnTo>
                  <a:lnTo>
                    <a:pt x="452" y="1014"/>
                  </a:lnTo>
                  <a:lnTo>
                    <a:pt x="462" y="1008"/>
                  </a:lnTo>
                  <a:lnTo>
                    <a:pt x="470" y="1002"/>
                  </a:lnTo>
                  <a:lnTo>
                    <a:pt x="478" y="994"/>
                  </a:lnTo>
                  <a:lnTo>
                    <a:pt x="484" y="987"/>
                  </a:lnTo>
                  <a:lnTo>
                    <a:pt x="495" y="972"/>
                  </a:lnTo>
                  <a:lnTo>
                    <a:pt x="495" y="972"/>
                  </a:lnTo>
                  <a:lnTo>
                    <a:pt x="503" y="959"/>
                  </a:lnTo>
                  <a:lnTo>
                    <a:pt x="507" y="956"/>
                  </a:lnTo>
                  <a:lnTo>
                    <a:pt x="510" y="955"/>
                  </a:lnTo>
                  <a:lnTo>
                    <a:pt x="510" y="955"/>
                  </a:lnTo>
                  <a:lnTo>
                    <a:pt x="512" y="956"/>
                  </a:lnTo>
                  <a:lnTo>
                    <a:pt x="515" y="959"/>
                  </a:lnTo>
                  <a:lnTo>
                    <a:pt x="524" y="972"/>
                  </a:lnTo>
                  <a:lnTo>
                    <a:pt x="524" y="972"/>
                  </a:lnTo>
                  <a:lnTo>
                    <a:pt x="535" y="987"/>
                  </a:lnTo>
                  <a:lnTo>
                    <a:pt x="541" y="994"/>
                  </a:lnTo>
                  <a:lnTo>
                    <a:pt x="548" y="1002"/>
                  </a:lnTo>
                  <a:lnTo>
                    <a:pt x="557" y="1008"/>
                  </a:lnTo>
                  <a:lnTo>
                    <a:pt x="568" y="1014"/>
                  </a:lnTo>
                  <a:lnTo>
                    <a:pt x="578" y="1017"/>
                  </a:lnTo>
                  <a:lnTo>
                    <a:pt x="585" y="1018"/>
                  </a:lnTo>
                  <a:lnTo>
                    <a:pt x="592" y="1018"/>
                  </a:lnTo>
                  <a:lnTo>
                    <a:pt x="592" y="1018"/>
                  </a:lnTo>
                  <a:lnTo>
                    <a:pt x="599" y="1018"/>
                  </a:lnTo>
                  <a:lnTo>
                    <a:pt x="605" y="1017"/>
                  </a:lnTo>
                  <a:lnTo>
                    <a:pt x="617" y="1014"/>
                  </a:lnTo>
                  <a:lnTo>
                    <a:pt x="627" y="1008"/>
                  </a:lnTo>
                  <a:lnTo>
                    <a:pt x="636" y="1002"/>
                  </a:lnTo>
                  <a:lnTo>
                    <a:pt x="644" y="994"/>
                  </a:lnTo>
                  <a:lnTo>
                    <a:pt x="650" y="987"/>
                  </a:lnTo>
                  <a:lnTo>
                    <a:pt x="660" y="972"/>
                  </a:lnTo>
                  <a:lnTo>
                    <a:pt x="660" y="972"/>
                  </a:lnTo>
                  <a:lnTo>
                    <a:pt x="669" y="959"/>
                  </a:lnTo>
                  <a:lnTo>
                    <a:pt x="672" y="956"/>
                  </a:lnTo>
                  <a:lnTo>
                    <a:pt x="675" y="955"/>
                  </a:lnTo>
                  <a:lnTo>
                    <a:pt x="675" y="955"/>
                  </a:lnTo>
                  <a:lnTo>
                    <a:pt x="677" y="956"/>
                  </a:lnTo>
                  <a:lnTo>
                    <a:pt x="681" y="959"/>
                  </a:lnTo>
                  <a:lnTo>
                    <a:pt x="690" y="972"/>
                  </a:lnTo>
                  <a:lnTo>
                    <a:pt x="690" y="972"/>
                  </a:lnTo>
                  <a:lnTo>
                    <a:pt x="700" y="987"/>
                  </a:lnTo>
                  <a:lnTo>
                    <a:pt x="706" y="994"/>
                  </a:lnTo>
                  <a:lnTo>
                    <a:pt x="714" y="1002"/>
                  </a:lnTo>
                  <a:lnTo>
                    <a:pt x="722" y="1008"/>
                  </a:lnTo>
                  <a:lnTo>
                    <a:pt x="733" y="1014"/>
                  </a:lnTo>
                  <a:lnTo>
                    <a:pt x="745" y="1017"/>
                  </a:lnTo>
                  <a:lnTo>
                    <a:pt x="751" y="1018"/>
                  </a:lnTo>
                  <a:lnTo>
                    <a:pt x="758" y="1018"/>
                  </a:lnTo>
                  <a:lnTo>
                    <a:pt x="758" y="1018"/>
                  </a:lnTo>
                  <a:lnTo>
                    <a:pt x="764" y="1018"/>
                  </a:lnTo>
                  <a:lnTo>
                    <a:pt x="771" y="1017"/>
                  </a:lnTo>
                  <a:lnTo>
                    <a:pt x="782" y="1014"/>
                  </a:lnTo>
                  <a:lnTo>
                    <a:pt x="793" y="1008"/>
                  </a:lnTo>
                  <a:lnTo>
                    <a:pt x="802" y="1002"/>
                  </a:lnTo>
                  <a:lnTo>
                    <a:pt x="809" y="994"/>
                  </a:lnTo>
                  <a:lnTo>
                    <a:pt x="816" y="987"/>
                  </a:lnTo>
                  <a:lnTo>
                    <a:pt x="825" y="972"/>
                  </a:lnTo>
                  <a:lnTo>
                    <a:pt x="825" y="972"/>
                  </a:lnTo>
                  <a:lnTo>
                    <a:pt x="834" y="959"/>
                  </a:lnTo>
                  <a:lnTo>
                    <a:pt x="837" y="956"/>
                  </a:lnTo>
                  <a:lnTo>
                    <a:pt x="840" y="955"/>
                  </a:lnTo>
                  <a:lnTo>
                    <a:pt x="840" y="955"/>
                  </a:lnTo>
                  <a:lnTo>
                    <a:pt x="844" y="956"/>
                  </a:lnTo>
                  <a:lnTo>
                    <a:pt x="847" y="959"/>
                  </a:lnTo>
                  <a:lnTo>
                    <a:pt x="855" y="972"/>
                  </a:lnTo>
                  <a:lnTo>
                    <a:pt x="855" y="972"/>
                  </a:lnTo>
                  <a:lnTo>
                    <a:pt x="865" y="987"/>
                  </a:lnTo>
                  <a:lnTo>
                    <a:pt x="871" y="994"/>
                  </a:lnTo>
                  <a:lnTo>
                    <a:pt x="879" y="1002"/>
                  </a:lnTo>
                  <a:lnTo>
                    <a:pt x="888" y="1008"/>
                  </a:lnTo>
                  <a:lnTo>
                    <a:pt x="898" y="1014"/>
                  </a:lnTo>
                  <a:lnTo>
                    <a:pt x="910" y="1017"/>
                  </a:lnTo>
                  <a:lnTo>
                    <a:pt x="916" y="1018"/>
                  </a:lnTo>
                  <a:lnTo>
                    <a:pt x="923" y="1018"/>
                  </a:lnTo>
                  <a:lnTo>
                    <a:pt x="986" y="1018"/>
                  </a:lnTo>
                  <a:lnTo>
                    <a:pt x="986" y="1018"/>
                  </a:lnTo>
                  <a:lnTo>
                    <a:pt x="993" y="1017"/>
                  </a:lnTo>
                  <a:lnTo>
                    <a:pt x="999" y="1016"/>
                  </a:lnTo>
                  <a:lnTo>
                    <a:pt x="1004" y="1013"/>
                  </a:lnTo>
                  <a:lnTo>
                    <a:pt x="1009" y="1008"/>
                  </a:lnTo>
                  <a:lnTo>
                    <a:pt x="1013" y="1004"/>
                  </a:lnTo>
                  <a:lnTo>
                    <a:pt x="1016" y="999"/>
                  </a:lnTo>
                  <a:lnTo>
                    <a:pt x="1017" y="992"/>
                  </a:lnTo>
                  <a:lnTo>
                    <a:pt x="1018" y="986"/>
                  </a:lnTo>
                  <a:lnTo>
                    <a:pt x="1018" y="923"/>
                  </a:lnTo>
                  <a:lnTo>
                    <a:pt x="1018" y="923"/>
                  </a:lnTo>
                  <a:lnTo>
                    <a:pt x="1018" y="916"/>
                  </a:lnTo>
                  <a:lnTo>
                    <a:pt x="1017" y="910"/>
                  </a:lnTo>
                  <a:lnTo>
                    <a:pt x="1014" y="898"/>
                  </a:lnTo>
                  <a:lnTo>
                    <a:pt x="1009" y="887"/>
                  </a:lnTo>
                  <a:lnTo>
                    <a:pt x="1002" y="879"/>
                  </a:lnTo>
                  <a:lnTo>
                    <a:pt x="995" y="871"/>
                  </a:lnTo>
                  <a:lnTo>
                    <a:pt x="986" y="865"/>
                  </a:lnTo>
                  <a:lnTo>
                    <a:pt x="972" y="855"/>
                  </a:lnTo>
                  <a:lnTo>
                    <a:pt x="972" y="855"/>
                  </a:lnTo>
                  <a:lnTo>
                    <a:pt x="959" y="846"/>
                  </a:lnTo>
                  <a:lnTo>
                    <a:pt x="956" y="843"/>
                  </a:lnTo>
                  <a:lnTo>
                    <a:pt x="955" y="840"/>
                  </a:lnTo>
                  <a:lnTo>
                    <a:pt x="955" y="840"/>
                  </a:lnTo>
                  <a:lnTo>
                    <a:pt x="956" y="837"/>
                  </a:lnTo>
                  <a:lnTo>
                    <a:pt x="959" y="834"/>
                  </a:lnTo>
                  <a:lnTo>
                    <a:pt x="972" y="825"/>
                  </a:lnTo>
                  <a:lnTo>
                    <a:pt x="972" y="825"/>
                  </a:lnTo>
                  <a:lnTo>
                    <a:pt x="986" y="815"/>
                  </a:lnTo>
                  <a:lnTo>
                    <a:pt x="995" y="809"/>
                  </a:lnTo>
                  <a:lnTo>
                    <a:pt x="1002" y="801"/>
                  </a:lnTo>
                  <a:lnTo>
                    <a:pt x="1009" y="793"/>
                  </a:lnTo>
                  <a:lnTo>
                    <a:pt x="1014" y="782"/>
                  </a:lnTo>
                  <a:lnTo>
                    <a:pt x="1017" y="770"/>
                  </a:lnTo>
                  <a:lnTo>
                    <a:pt x="1018" y="764"/>
                  </a:lnTo>
                  <a:lnTo>
                    <a:pt x="1018" y="757"/>
                  </a:lnTo>
                  <a:lnTo>
                    <a:pt x="1018" y="757"/>
                  </a:lnTo>
                  <a:lnTo>
                    <a:pt x="1018" y="751"/>
                  </a:lnTo>
                  <a:lnTo>
                    <a:pt x="1017" y="745"/>
                  </a:lnTo>
                  <a:lnTo>
                    <a:pt x="1014" y="733"/>
                  </a:lnTo>
                  <a:lnTo>
                    <a:pt x="1009" y="722"/>
                  </a:lnTo>
                  <a:lnTo>
                    <a:pt x="1002" y="713"/>
                  </a:lnTo>
                  <a:lnTo>
                    <a:pt x="995" y="706"/>
                  </a:lnTo>
                  <a:lnTo>
                    <a:pt x="987" y="699"/>
                  </a:lnTo>
                  <a:lnTo>
                    <a:pt x="972" y="690"/>
                  </a:lnTo>
                  <a:lnTo>
                    <a:pt x="972" y="690"/>
                  </a:lnTo>
                  <a:lnTo>
                    <a:pt x="959" y="681"/>
                  </a:lnTo>
                  <a:lnTo>
                    <a:pt x="956" y="677"/>
                  </a:lnTo>
                  <a:lnTo>
                    <a:pt x="955" y="675"/>
                  </a:lnTo>
                  <a:lnTo>
                    <a:pt x="955" y="675"/>
                  </a:lnTo>
                  <a:lnTo>
                    <a:pt x="956" y="672"/>
                  </a:lnTo>
                  <a:lnTo>
                    <a:pt x="959" y="668"/>
                  </a:lnTo>
                  <a:lnTo>
                    <a:pt x="972" y="660"/>
                  </a:lnTo>
                  <a:lnTo>
                    <a:pt x="972" y="660"/>
                  </a:lnTo>
                  <a:lnTo>
                    <a:pt x="987" y="650"/>
                  </a:lnTo>
                  <a:lnTo>
                    <a:pt x="995" y="644"/>
                  </a:lnTo>
                  <a:lnTo>
                    <a:pt x="1002" y="636"/>
                  </a:lnTo>
                  <a:lnTo>
                    <a:pt x="1009" y="626"/>
                  </a:lnTo>
                  <a:lnTo>
                    <a:pt x="1014" y="617"/>
                  </a:lnTo>
                  <a:lnTo>
                    <a:pt x="1017" y="605"/>
                  </a:lnTo>
                  <a:lnTo>
                    <a:pt x="1018" y="599"/>
                  </a:lnTo>
                  <a:lnTo>
                    <a:pt x="1018" y="592"/>
                  </a:lnTo>
                  <a:lnTo>
                    <a:pt x="1018" y="592"/>
                  </a:lnTo>
                  <a:lnTo>
                    <a:pt x="1018" y="585"/>
                  </a:lnTo>
                  <a:lnTo>
                    <a:pt x="1017" y="578"/>
                  </a:lnTo>
                  <a:lnTo>
                    <a:pt x="1014" y="567"/>
                  </a:lnTo>
                  <a:lnTo>
                    <a:pt x="1009" y="557"/>
                  </a:lnTo>
                  <a:lnTo>
                    <a:pt x="1002" y="548"/>
                  </a:lnTo>
                  <a:lnTo>
                    <a:pt x="995" y="541"/>
                  </a:lnTo>
                  <a:lnTo>
                    <a:pt x="987" y="534"/>
                  </a:lnTo>
                  <a:lnTo>
                    <a:pt x="972" y="523"/>
                  </a:lnTo>
                  <a:lnTo>
                    <a:pt x="972" y="523"/>
                  </a:lnTo>
                  <a:lnTo>
                    <a:pt x="959" y="515"/>
                  </a:lnTo>
                  <a:lnTo>
                    <a:pt x="956" y="512"/>
                  </a:lnTo>
                  <a:lnTo>
                    <a:pt x="955" y="510"/>
                  </a:lnTo>
                  <a:lnTo>
                    <a:pt x="955" y="510"/>
                  </a:lnTo>
                  <a:lnTo>
                    <a:pt x="956" y="506"/>
                  </a:lnTo>
                  <a:lnTo>
                    <a:pt x="959" y="503"/>
                  </a:lnTo>
                  <a:lnTo>
                    <a:pt x="972" y="495"/>
                  </a:lnTo>
                  <a:lnTo>
                    <a:pt x="972" y="495"/>
                  </a:lnTo>
                  <a:lnTo>
                    <a:pt x="987" y="484"/>
                  </a:lnTo>
                  <a:lnTo>
                    <a:pt x="995" y="477"/>
                  </a:lnTo>
                  <a:lnTo>
                    <a:pt x="1002" y="470"/>
                  </a:lnTo>
                  <a:lnTo>
                    <a:pt x="1009" y="461"/>
                  </a:lnTo>
                  <a:lnTo>
                    <a:pt x="1014" y="452"/>
                  </a:lnTo>
                  <a:lnTo>
                    <a:pt x="1017" y="440"/>
                  </a:lnTo>
                  <a:lnTo>
                    <a:pt x="1018" y="433"/>
                  </a:lnTo>
                  <a:lnTo>
                    <a:pt x="1018" y="427"/>
                  </a:lnTo>
                  <a:lnTo>
                    <a:pt x="1018" y="427"/>
                  </a:lnTo>
                  <a:lnTo>
                    <a:pt x="1018" y="419"/>
                  </a:lnTo>
                  <a:lnTo>
                    <a:pt x="1017" y="413"/>
                  </a:lnTo>
                  <a:lnTo>
                    <a:pt x="1014" y="401"/>
                  </a:lnTo>
                  <a:lnTo>
                    <a:pt x="1009" y="392"/>
                  </a:lnTo>
                  <a:lnTo>
                    <a:pt x="1002" y="383"/>
                  </a:lnTo>
                  <a:lnTo>
                    <a:pt x="995" y="375"/>
                  </a:lnTo>
                  <a:lnTo>
                    <a:pt x="987" y="369"/>
                  </a:lnTo>
                  <a:lnTo>
                    <a:pt x="972" y="358"/>
                  </a:lnTo>
                  <a:lnTo>
                    <a:pt x="972" y="358"/>
                  </a:lnTo>
                  <a:lnTo>
                    <a:pt x="959" y="350"/>
                  </a:lnTo>
                  <a:lnTo>
                    <a:pt x="956" y="346"/>
                  </a:lnTo>
                  <a:lnTo>
                    <a:pt x="955" y="344"/>
                  </a:lnTo>
                  <a:lnTo>
                    <a:pt x="955" y="344"/>
                  </a:lnTo>
                  <a:lnTo>
                    <a:pt x="956" y="341"/>
                  </a:lnTo>
                  <a:lnTo>
                    <a:pt x="959" y="338"/>
                  </a:lnTo>
                  <a:lnTo>
                    <a:pt x="972" y="329"/>
                  </a:lnTo>
                  <a:lnTo>
                    <a:pt x="972" y="329"/>
                  </a:lnTo>
                  <a:lnTo>
                    <a:pt x="987" y="319"/>
                  </a:lnTo>
                  <a:lnTo>
                    <a:pt x="995" y="312"/>
                  </a:lnTo>
                  <a:lnTo>
                    <a:pt x="1002" y="305"/>
                  </a:lnTo>
                  <a:lnTo>
                    <a:pt x="1009" y="296"/>
                  </a:lnTo>
                  <a:lnTo>
                    <a:pt x="1014" y="286"/>
                  </a:lnTo>
                  <a:lnTo>
                    <a:pt x="1017" y="275"/>
                  </a:lnTo>
                  <a:lnTo>
                    <a:pt x="1018" y="268"/>
                  </a:lnTo>
                  <a:lnTo>
                    <a:pt x="1018" y="262"/>
                  </a:lnTo>
                  <a:lnTo>
                    <a:pt x="1018" y="262"/>
                  </a:lnTo>
                  <a:lnTo>
                    <a:pt x="1018" y="254"/>
                  </a:lnTo>
                  <a:lnTo>
                    <a:pt x="1017" y="248"/>
                  </a:lnTo>
                  <a:lnTo>
                    <a:pt x="1014" y="236"/>
                  </a:lnTo>
                  <a:lnTo>
                    <a:pt x="1009" y="226"/>
                  </a:lnTo>
                  <a:lnTo>
                    <a:pt x="1002" y="218"/>
                  </a:lnTo>
                  <a:lnTo>
                    <a:pt x="995" y="210"/>
                  </a:lnTo>
                  <a:lnTo>
                    <a:pt x="987" y="204"/>
                  </a:lnTo>
                  <a:lnTo>
                    <a:pt x="972" y="193"/>
                  </a:lnTo>
                  <a:lnTo>
                    <a:pt x="972" y="193"/>
                  </a:lnTo>
                  <a:lnTo>
                    <a:pt x="959" y="184"/>
                  </a:lnTo>
                  <a:lnTo>
                    <a:pt x="956" y="181"/>
                  </a:lnTo>
                  <a:lnTo>
                    <a:pt x="955" y="178"/>
                  </a:lnTo>
                  <a:lnTo>
                    <a:pt x="955" y="178"/>
                  </a:lnTo>
                  <a:lnTo>
                    <a:pt x="956" y="176"/>
                  </a:lnTo>
                  <a:lnTo>
                    <a:pt x="959" y="173"/>
                  </a:lnTo>
                  <a:lnTo>
                    <a:pt x="972" y="164"/>
                  </a:lnTo>
                  <a:lnTo>
                    <a:pt x="972" y="164"/>
                  </a:lnTo>
                  <a:close/>
                  <a:moveTo>
                    <a:pt x="955" y="95"/>
                  </a:moveTo>
                  <a:lnTo>
                    <a:pt x="955" y="95"/>
                  </a:lnTo>
                  <a:lnTo>
                    <a:pt x="954" y="99"/>
                  </a:lnTo>
                  <a:lnTo>
                    <a:pt x="950" y="102"/>
                  </a:lnTo>
                  <a:lnTo>
                    <a:pt x="938" y="110"/>
                  </a:lnTo>
                  <a:lnTo>
                    <a:pt x="938" y="110"/>
                  </a:lnTo>
                  <a:lnTo>
                    <a:pt x="923" y="121"/>
                  </a:lnTo>
                  <a:lnTo>
                    <a:pt x="914" y="128"/>
                  </a:lnTo>
                  <a:lnTo>
                    <a:pt x="908" y="135"/>
                  </a:lnTo>
                  <a:lnTo>
                    <a:pt x="901" y="144"/>
                  </a:lnTo>
                  <a:lnTo>
                    <a:pt x="896" y="153"/>
                  </a:lnTo>
                  <a:lnTo>
                    <a:pt x="893" y="165"/>
                  </a:lnTo>
                  <a:lnTo>
                    <a:pt x="892" y="172"/>
                  </a:lnTo>
                  <a:lnTo>
                    <a:pt x="891" y="178"/>
                  </a:lnTo>
                  <a:lnTo>
                    <a:pt x="891" y="178"/>
                  </a:lnTo>
                  <a:lnTo>
                    <a:pt x="892" y="186"/>
                  </a:lnTo>
                  <a:lnTo>
                    <a:pt x="893" y="192"/>
                  </a:lnTo>
                  <a:lnTo>
                    <a:pt x="896" y="204"/>
                  </a:lnTo>
                  <a:lnTo>
                    <a:pt x="901" y="213"/>
                  </a:lnTo>
                  <a:lnTo>
                    <a:pt x="908" y="222"/>
                  </a:lnTo>
                  <a:lnTo>
                    <a:pt x="914" y="230"/>
                  </a:lnTo>
                  <a:lnTo>
                    <a:pt x="923" y="236"/>
                  </a:lnTo>
                  <a:lnTo>
                    <a:pt x="938" y="247"/>
                  </a:lnTo>
                  <a:lnTo>
                    <a:pt x="938" y="247"/>
                  </a:lnTo>
                  <a:lnTo>
                    <a:pt x="950" y="255"/>
                  </a:lnTo>
                  <a:lnTo>
                    <a:pt x="954" y="258"/>
                  </a:lnTo>
                  <a:lnTo>
                    <a:pt x="955" y="262"/>
                  </a:lnTo>
                  <a:lnTo>
                    <a:pt x="955" y="262"/>
                  </a:lnTo>
                  <a:lnTo>
                    <a:pt x="954" y="264"/>
                  </a:lnTo>
                  <a:lnTo>
                    <a:pt x="950" y="267"/>
                  </a:lnTo>
                  <a:lnTo>
                    <a:pt x="938" y="276"/>
                  </a:lnTo>
                  <a:lnTo>
                    <a:pt x="938" y="276"/>
                  </a:lnTo>
                  <a:lnTo>
                    <a:pt x="923" y="286"/>
                  </a:lnTo>
                  <a:lnTo>
                    <a:pt x="914" y="293"/>
                  </a:lnTo>
                  <a:lnTo>
                    <a:pt x="908" y="300"/>
                  </a:lnTo>
                  <a:lnTo>
                    <a:pt x="901" y="309"/>
                  </a:lnTo>
                  <a:lnTo>
                    <a:pt x="896" y="319"/>
                  </a:lnTo>
                  <a:lnTo>
                    <a:pt x="893" y="330"/>
                  </a:lnTo>
                  <a:lnTo>
                    <a:pt x="892" y="337"/>
                  </a:lnTo>
                  <a:lnTo>
                    <a:pt x="891" y="344"/>
                  </a:lnTo>
                  <a:lnTo>
                    <a:pt x="891" y="344"/>
                  </a:lnTo>
                  <a:lnTo>
                    <a:pt x="892" y="351"/>
                  </a:lnTo>
                  <a:lnTo>
                    <a:pt x="893" y="357"/>
                  </a:lnTo>
                  <a:lnTo>
                    <a:pt x="896" y="369"/>
                  </a:lnTo>
                  <a:lnTo>
                    <a:pt x="901" y="379"/>
                  </a:lnTo>
                  <a:lnTo>
                    <a:pt x="908" y="387"/>
                  </a:lnTo>
                  <a:lnTo>
                    <a:pt x="914" y="395"/>
                  </a:lnTo>
                  <a:lnTo>
                    <a:pt x="923" y="401"/>
                  </a:lnTo>
                  <a:lnTo>
                    <a:pt x="938" y="412"/>
                  </a:lnTo>
                  <a:lnTo>
                    <a:pt x="938" y="412"/>
                  </a:lnTo>
                  <a:lnTo>
                    <a:pt x="950" y="420"/>
                  </a:lnTo>
                  <a:lnTo>
                    <a:pt x="954" y="424"/>
                  </a:lnTo>
                  <a:lnTo>
                    <a:pt x="955" y="427"/>
                  </a:lnTo>
                  <a:lnTo>
                    <a:pt x="955" y="427"/>
                  </a:lnTo>
                  <a:lnTo>
                    <a:pt x="954" y="429"/>
                  </a:lnTo>
                  <a:lnTo>
                    <a:pt x="950" y="432"/>
                  </a:lnTo>
                  <a:lnTo>
                    <a:pt x="938" y="441"/>
                  </a:lnTo>
                  <a:lnTo>
                    <a:pt x="938" y="441"/>
                  </a:lnTo>
                  <a:lnTo>
                    <a:pt x="923" y="452"/>
                  </a:lnTo>
                  <a:lnTo>
                    <a:pt x="914" y="458"/>
                  </a:lnTo>
                  <a:lnTo>
                    <a:pt x="908" y="466"/>
                  </a:lnTo>
                  <a:lnTo>
                    <a:pt x="901" y="474"/>
                  </a:lnTo>
                  <a:lnTo>
                    <a:pt x="896" y="485"/>
                  </a:lnTo>
                  <a:lnTo>
                    <a:pt x="893" y="496"/>
                  </a:lnTo>
                  <a:lnTo>
                    <a:pt x="892" y="502"/>
                  </a:lnTo>
                  <a:lnTo>
                    <a:pt x="891" y="510"/>
                  </a:lnTo>
                  <a:lnTo>
                    <a:pt x="891" y="510"/>
                  </a:lnTo>
                  <a:lnTo>
                    <a:pt x="892" y="516"/>
                  </a:lnTo>
                  <a:lnTo>
                    <a:pt x="893" y="522"/>
                  </a:lnTo>
                  <a:lnTo>
                    <a:pt x="896" y="534"/>
                  </a:lnTo>
                  <a:lnTo>
                    <a:pt x="901" y="544"/>
                  </a:lnTo>
                  <a:lnTo>
                    <a:pt x="908" y="554"/>
                  </a:lnTo>
                  <a:lnTo>
                    <a:pt x="914" y="561"/>
                  </a:lnTo>
                  <a:lnTo>
                    <a:pt x="923" y="567"/>
                  </a:lnTo>
                  <a:lnTo>
                    <a:pt x="938" y="577"/>
                  </a:lnTo>
                  <a:lnTo>
                    <a:pt x="938" y="577"/>
                  </a:lnTo>
                  <a:lnTo>
                    <a:pt x="950" y="586"/>
                  </a:lnTo>
                  <a:lnTo>
                    <a:pt x="954" y="589"/>
                  </a:lnTo>
                  <a:lnTo>
                    <a:pt x="955" y="592"/>
                  </a:lnTo>
                  <a:lnTo>
                    <a:pt x="955" y="592"/>
                  </a:lnTo>
                  <a:lnTo>
                    <a:pt x="954" y="594"/>
                  </a:lnTo>
                  <a:lnTo>
                    <a:pt x="950" y="599"/>
                  </a:lnTo>
                  <a:lnTo>
                    <a:pt x="938" y="606"/>
                  </a:lnTo>
                  <a:lnTo>
                    <a:pt x="938" y="606"/>
                  </a:lnTo>
                  <a:lnTo>
                    <a:pt x="923" y="617"/>
                  </a:lnTo>
                  <a:lnTo>
                    <a:pt x="914" y="623"/>
                  </a:lnTo>
                  <a:lnTo>
                    <a:pt x="908" y="631"/>
                  </a:lnTo>
                  <a:lnTo>
                    <a:pt x="901" y="639"/>
                  </a:lnTo>
                  <a:lnTo>
                    <a:pt x="896" y="650"/>
                  </a:lnTo>
                  <a:lnTo>
                    <a:pt x="893" y="662"/>
                  </a:lnTo>
                  <a:lnTo>
                    <a:pt x="892" y="668"/>
                  </a:lnTo>
                  <a:lnTo>
                    <a:pt x="891" y="675"/>
                  </a:lnTo>
                  <a:lnTo>
                    <a:pt x="891" y="675"/>
                  </a:lnTo>
                  <a:lnTo>
                    <a:pt x="892" y="681"/>
                  </a:lnTo>
                  <a:lnTo>
                    <a:pt x="893" y="688"/>
                  </a:lnTo>
                  <a:lnTo>
                    <a:pt x="896" y="699"/>
                  </a:lnTo>
                  <a:lnTo>
                    <a:pt x="901" y="710"/>
                  </a:lnTo>
                  <a:lnTo>
                    <a:pt x="908" y="719"/>
                  </a:lnTo>
                  <a:lnTo>
                    <a:pt x="914" y="726"/>
                  </a:lnTo>
                  <a:lnTo>
                    <a:pt x="923" y="733"/>
                  </a:lnTo>
                  <a:lnTo>
                    <a:pt x="938" y="742"/>
                  </a:lnTo>
                  <a:lnTo>
                    <a:pt x="938" y="742"/>
                  </a:lnTo>
                  <a:lnTo>
                    <a:pt x="950" y="751"/>
                  </a:lnTo>
                  <a:lnTo>
                    <a:pt x="954" y="754"/>
                  </a:lnTo>
                  <a:lnTo>
                    <a:pt x="955" y="757"/>
                  </a:lnTo>
                  <a:lnTo>
                    <a:pt x="955" y="757"/>
                  </a:lnTo>
                  <a:lnTo>
                    <a:pt x="954" y="761"/>
                  </a:lnTo>
                  <a:lnTo>
                    <a:pt x="950" y="764"/>
                  </a:lnTo>
                  <a:lnTo>
                    <a:pt x="938" y="772"/>
                  </a:lnTo>
                  <a:lnTo>
                    <a:pt x="938" y="772"/>
                  </a:lnTo>
                  <a:lnTo>
                    <a:pt x="923" y="782"/>
                  </a:lnTo>
                  <a:lnTo>
                    <a:pt x="915" y="788"/>
                  </a:lnTo>
                  <a:lnTo>
                    <a:pt x="908" y="796"/>
                  </a:lnTo>
                  <a:lnTo>
                    <a:pt x="901" y="805"/>
                  </a:lnTo>
                  <a:lnTo>
                    <a:pt x="896" y="815"/>
                  </a:lnTo>
                  <a:lnTo>
                    <a:pt x="893" y="827"/>
                  </a:lnTo>
                  <a:lnTo>
                    <a:pt x="892" y="834"/>
                  </a:lnTo>
                  <a:lnTo>
                    <a:pt x="891" y="840"/>
                  </a:lnTo>
                  <a:lnTo>
                    <a:pt x="891" y="840"/>
                  </a:lnTo>
                  <a:lnTo>
                    <a:pt x="892" y="846"/>
                  </a:lnTo>
                  <a:lnTo>
                    <a:pt x="893" y="854"/>
                  </a:lnTo>
                  <a:lnTo>
                    <a:pt x="896" y="865"/>
                  </a:lnTo>
                  <a:lnTo>
                    <a:pt x="901" y="875"/>
                  </a:lnTo>
                  <a:lnTo>
                    <a:pt x="908" y="884"/>
                  </a:lnTo>
                  <a:lnTo>
                    <a:pt x="915" y="891"/>
                  </a:lnTo>
                  <a:lnTo>
                    <a:pt x="923" y="898"/>
                  </a:lnTo>
                  <a:lnTo>
                    <a:pt x="938" y="908"/>
                  </a:lnTo>
                  <a:lnTo>
                    <a:pt x="938" y="908"/>
                  </a:lnTo>
                  <a:lnTo>
                    <a:pt x="950" y="916"/>
                  </a:lnTo>
                  <a:lnTo>
                    <a:pt x="954" y="920"/>
                  </a:lnTo>
                  <a:lnTo>
                    <a:pt x="955" y="923"/>
                  </a:lnTo>
                  <a:lnTo>
                    <a:pt x="955" y="955"/>
                  </a:lnTo>
                  <a:lnTo>
                    <a:pt x="923" y="955"/>
                  </a:lnTo>
                  <a:lnTo>
                    <a:pt x="923" y="955"/>
                  </a:lnTo>
                  <a:lnTo>
                    <a:pt x="921" y="954"/>
                  </a:lnTo>
                  <a:lnTo>
                    <a:pt x="916" y="949"/>
                  </a:lnTo>
                  <a:lnTo>
                    <a:pt x="908" y="938"/>
                  </a:lnTo>
                  <a:lnTo>
                    <a:pt x="908" y="938"/>
                  </a:lnTo>
                  <a:lnTo>
                    <a:pt x="898" y="923"/>
                  </a:lnTo>
                  <a:lnTo>
                    <a:pt x="892" y="914"/>
                  </a:lnTo>
                  <a:lnTo>
                    <a:pt x="884" y="908"/>
                  </a:lnTo>
                  <a:lnTo>
                    <a:pt x="876" y="901"/>
                  </a:lnTo>
                  <a:lnTo>
                    <a:pt x="865" y="896"/>
                  </a:lnTo>
                  <a:lnTo>
                    <a:pt x="853" y="893"/>
                  </a:lnTo>
                  <a:lnTo>
                    <a:pt x="847" y="891"/>
                  </a:lnTo>
                  <a:lnTo>
                    <a:pt x="840" y="890"/>
                  </a:lnTo>
                  <a:lnTo>
                    <a:pt x="840" y="890"/>
                  </a:lnTo>
                  <a:lnTo>
                    <a:pt x="834" y="891"/>
                  </a:lnTo>
                  <a:lnTo>
                    <a:pt x="827" y="893"/>
                  </a:lnTo>
                  <a:lnTo>
                    <a:pt x="816" y="896"/>
                  </a:lnTo>
                  <a:lnTo>
                    <a:pt x="805" y="901"/>
                  </a:lnTo>
                  <a:lnTo>
                    <a:pt x="796" y="908"/>
                  </a:lnTo>
                  <a:lnTo>
                    <a:pt x="789" y="914"/>
                  </a:lnTo>
                  <a:lnTo>
                    <a:pt x="782" y="923"/>
                  </a:lnTo>
                  <a:lnTo>
                    <a:pt x="773" y="938"/>
                  </a:lnTo>
                  <a:lnTo>
                    <a:pt x="773" y="938"/>
                  </a:lnTo>
                  <a:lnTo>
                    <a:pt x="764" y="949"/>
                  </a:lnTo>
                  <a:lnTo>
                    <a:pt x="761" y="954"/>
                  </a:lnTo>
                  <a:lnTo>
                    <a:pt x="758" y="955"/>
                  </a:lnTo>
                  <a:lnTo>
                    <a:pt x="758" y="955"/>
                  </a:lnTo>
                  <a:lnTo>
                    <a:pt x="754" y="954"/>
                  </a:lnTo>
                  <a:lnTo>
                    <a:pt x="751" y="949"/>
                  </a:lnTo>
                  <a:lnTo>
                    <a:pt x="743" y="938"/>
                  </a:lnTo>
                  <a:lnTo>
                    <a:pt x="743" y="938"/>
                  </a:lnTo>
                  <a:lnTo>
                    <a:pt x="733" y="923"/>
                  </a:lnTo>
                  <a:lnTo>
                    <a:pt x="727" y="914"/>
                  </a:lnTo>
                  <a:lnTo>
                    <a:pt x="719" y="908"/>
                  </a:lnTo>
                  <a:lnTo>
                    <a:pt x="710" y="901"/>
                  </a:lnTo>
                  <a:lnTo>
                    <a:pt x="700" y="896"/>
                  </a:lnTo>
                  <a:lnTo>
                    <a:pt x="688" y="893"/>
                  </a:lnTo>
                  <a:lnTo>
                    <a:pt x="681" y="891"/>
                  </a:lnTo>
                  <a:lnTo>
                    <a:pt x="675" y="890"/>
                  </a:lnTo>
                  <a:lnTo>
                    <a:pt x="675" y="890"/>
                  </a:lnTo>
                  <a:lnTo>
                    <a:pt x="668" y="891"/>
                  </a:lnTo>
                  <a:lnTo>
                    <a:pt x="661" y="893"/>
                  </a:lnTo>
                  <a:lnTo>
                    <a:pt x="650" y="896"/>
                  </a:lnTo>
                  <a:lnTo>
                    <a:pt x="640" y="901"/>
                  </a:lnTo>
                  <a:lnTo>
                    <a:pt x="631" y="908"/>
                  </a:lnTo>
                  <a:lnTo>
                    <a:pt x="624" y="914"/>
                  </a:lnTo>
                  <a:lnTo>
                    <a:pt x="617" y="923"/>
                  </a:lnTo>
                  <a:lnTo>
                    <a:pt x="607" y="938"/>
                  </a:lnTo>
                  <a:lnTo>
                    <a:pt x="607" y="938"/>
                  </a:lnTo>
                  <a:lnTo>
                    <a:pt x="599" y="949"/>
                  </a:lnTo>
                  <a:lnTo>
                    <a:pt x="595" y="954"/>
                  </a:lnTo>
                  <a:lnTo>
                    <a:pt x="592" y="955"/>
                  </a:lnTo>
                  <a:lnTo>
                    <a:pt x="592" y="955"/>
                  </a:lnTo>
                  <a:lnTo>
                    <a:pt x="589" y="954"/>
                  </a:lnTo>
                  <a:lnTo>
                    <a:pt x="586" y="949"/>
                  </a:lnTo>
                  <a:lnTo>
                    <a:pt x="577" y="938"/>
                  </a:lnTo>
                  <a:lnTo>
                    <a:pt x="577" y="938"/>
                  </a:lnTo>
                  <a:lnTo>
                    <a:pt x="567" y="923"/>
                  </a:lnTo>
                  <a:lnTo>
                    <a:pt x="560" y="914"/>
                  </a:lnTo>
                  <a:lnTo>
                    <a:pt x="553" y="908"/>
                  </a:lnTo>
                  <a:lnTo>
                    <a:pt x="544" y="901"/>
                  </a:lnTo>
                  <a:lnTo>
                    <a:pt x="535" y="896"/>
                  </a:lnTo>
                  <a:lnTo>
                    <a:pt x="523" y="893"/>
                  </a:lnTo>
                  <a:lnTo>
                    <a:pt x="516" y="891"/>
                  </a:lnTo>
                  <a:lnTo>
                    <a:pt x="510" y="890"/>
                  </a:lnTo>
                  <a:lnTo>
                    <a:pt x="510" y="890"/>
                  </a:lnTo>
                  <a:lnTo>
                    <a:pt x="502" y="891"/>
                  </a:lnTo>
                  <a:lnTo>
                    <a:pt x="496" y="893"/>
                  </a:lnTo>
                  <a:lnTo>
                    <a:pt x="484" y="896"/>
                  </a:lnTo>
                  <a:lnTo>
                    <a:pt x="474" y="901"/>
                  </a:lnTo>
                  <a:lnTo>
                    <a:pt x="466" y="908"/>
                  </a:lnTo>
                  <a:lnTo>
                    <a:pt x="458" y="914"/>
                  </a:lnTo>
                  <a:lnTo>
                    <a:pt x="452" y="923"/>
                  </a:lnTo>
                  <a:lnTo>
                    <a:pt x="441" y="938"/>
                  </a:lnTo>
                  <a:lnTo>
                    <a:pt x="441" y="938"/>
                  </a:lnTo>
                  <a:lnTo>
                    <a:pt x="433" y="949"/>
                  </a:lnTo>
                  <a:lnTo>
                    <a:pt x="429" y="954"/>
                  </a:lnTo>
                  <a:lnTo>
                    <a:pt x="427" y="955"/>
                  </a:lnTo>
                  <a:lnTo>
                    <a:pt x="427" y="955"/>
                  </a:lnTo>
                  <a:lnTo>
                    <a:pt x="424" y="954"/>
                  </a:lnTo>
                  <a:lnTo>
                    <a:pt x="421" y="949"/>
                  </a:lnTo>
                  <a:lnTo>
                    <a:pt x="412" y="938"/>
                  </a:lnTo>
                  <a:lnTo>
                    <a:pt x="412" y="938"/>
                  </a:lnTo>
                  <a:lnTo>
                    <a:pt x="401" y="923"/>
                  </a:lnTo>
                  <a:lnTo>
                    <a:pt x="395" y="914"/>
                  </a:lnTo>
                  <a:lnTo>
                    <a:pt x="388" y="908"/>
                  </a:lnTo>
                  <a:lnTo>
                    <a:pt x="379" y="901"/>
                  </a:lnTo>
                  <a:lnTo>
                    <a:pt x="369" y="896"/>
                  </a:lnTo>
                  <a:lnTo>
                    <a:pt x="357" y="893"/>
                  </a:lnTo>
                  <a:lnTo>
                    <a:pt x="351" y="891"/>
                  </a:lnTo>
                  <a:lnTo>
                    <a:pt x="345" y="890"/>
                  </a:lnTo>
                  <a:lnTo>
                    <a:pt x="345" y="890"/>
                  </a:lnTo>
                  <a:lnTo>
                    <a:pt x="337" y="891"/>
                  </a:lnTo>
                  <a:lnTo>
                    <a:pt x="331" y="893"/>
                  </a:lnTo>
                  <a:lnTo>
                    <a:pt x="319" y="896"/>
                  </a:lnTo>
                  <a:lnTo>
                    <a:pt x="309" y="901"/>
                  </a:lnTo>
                  <a:lnTo>
                    <a:pt x="301" y="908"/>
                  </a:lnTo>
                  <a:lnTo>
                    <a:pt x="293" y="914"/>
                  </a:lnTo>
                  <a:lnTo>
                    <a:pt x="287" y="923"/>
                  </a:lnTo>
                  <a:lnTo>
                    <a:pt x="276" y="938"/>
                  </a:lnTo>
                  <a:lnTo>
                    <a:pt x="276" y="938"/>
                  </a:lnTo>
                  <a:lnTo>
                    <a:pt x="267" y="949"/>
                  </a:lnTo>
                  <a:lnTo>
                    <a:pt x="264" y="954"/>
                  </a:lnTo>
                  <a:lnTo>
                    <a:pt x="262" y="955"/>
                  </a:lnTo>
                  <a:lnTo>
                    <a:pt x="262" y="955"/>
                  </a:lnTo>
                  <a:lnTo>
                    <a:pt x="259" y="954"/>
                  </a:lnTo>
                  <a:lnTo>
                    <a:pt x="256" y="949"/>
                  </a:lnTo>
                  <a:lnTo>
                    <a:pt x="247" y="938"/>
                  </a:lnTo>
                  <a:lnTo>
                    <a:pt x="247" y="938"/>
                  </a:lnTo>
                  <a:lnTo>
                    <a:pt x="237" y="923"/>
                  </a:lnTo>
                  <a:lnTo>
                    <a:pt x="231" y="915"/>
                  </a:lnTo>
                  <a:lnTo>
                    <a:pt x="223" y="908"/>
                  </a:lnTo>
                  <a:lnTo>
                    <a:pt x="214" y="901"/>
                  </a:lnTo>
                  <a:lnTo>
                    <a:pt x="204" y="896"/>
                  </a:lnTo>
                  <a:lnTo>
                    <a:pt x="192" y="893"/>
                  </a:lnTo>
                  <a:lnTo>
                    <a:pt x="186" y="891"/>
                  </a:lnTo>
                  <a:lnTo>
                    <a:pt x="178" y="890"/>
                  </a:lnTo>
                  <a:lnTo>
                    <a:pt x="178" y="890"/>
                  </a:lnTo>
                  <a:lnTo>
                    <a:pt x="172" y="891"/>
                  </a:lnTo>
                  <a:lnTo>
                    <a:pt x="165" y="893"/>
                  </a:lnTo>
                  <a:lnTo>
                    <a:pt x="154" y="896"/>
                  </a:lnTo>
                  <a:lnTo>
                    <a:pt x="144" y="901"/>
                  </a:lnTo>
                  <a:lnTo>
                    <a:pt x="134" y="908"/>
                  </a:lnTo>
                  <a:lnTo>
                    <a:pt x="127" y="915"/>
                  </a:lnTo>
                  <a:lnTo>
                    <a:pt x="120" y="923"/>
                  </a:lnTo>
                  <a:lnTo>
                    <a:pt x="111" y="938"/>
                  </a:lnTo>
                  <a:lnTo>
                    <a:pt x="111" y="938"/>
                  </a:lnTo>
                  <a:lnTo>
                    <a:pt x="102" y="949"/>
                  </a:lnTo>
                  <a:lnTo>
                    <a:pt x="99" y="954"/>
                  </a:lnTo>
                  <a:lnTo>
                    <a:pt x="96" y="955"/>
                  </a:lnTo>
                  <a:lnTo>
                    <a:pt x="65" y="955"/>
                  </a:lnTo>
                  <a:lnTo>
                    <a:pt x="65" y="923"/>
                  </a:lnTo>
                  <a:lnTo>
                    <a:pt x="65" y="923"/>
                  </a:lnTo>
                  <a:lnTo>
                    <a:pt x="66" y="920"/>
                  </a:lnTo>
                  <a:lnTo>
                    <a:pt x="69" y="916"/>
                  </a:lnTo>
                  <a:lnTo>
                    <a:pt x="82" y="908"/>
                  </a:lnTo>
                  <a:lnTo>
                    <a:pt x="82" y="908"/>
                  </a:lnTo>
                  <a:lnTo>
                    <a:pt x="97" y="898"/>
                  </a:lnTo>
                  <a:lnTo>
                    <a:pt x="104" y="891"/>
                  </a:lnTo>
                  <a:lnTo>
                    <a:pt x="112" y="884"/>
                  </a:lnTo>
                  <a:lnTo>
                    <a:pt x="118" y="875"/>
                  </a:lnTo>
                  <a:lnTo>
                    <a:pt x="124" y="865"/>
                  </a:lnTo>
                  <a:lnTo>
                    <a:pt x="127" y="853"/>
                  </a:lnTo>
                  <a:lnTo>
                    <a:pt x="128" y="846"/>
                  </a:lnTo>
                  <a:lnTo>
                    <a:pt x="128" y="840"/>
                  </a:lnTo>
                  <a:lnTo>
                    <a:pt x="128" y="840"/>
                  </a:lnTo>
                  <a:lnTo>
                    <a:pt x="128" y="834"/>
                  </a:lnTo>
                  <a:lnTo>
                    <a:pt x="127" y="827"/>
                  </a:lnTo>
                  <a:lnTo>
                    <a:pt x="124" y="815"/>
                  </a:lnTo>
                  <a:lnTo>
                    <a:pt x="118" y="805"/>
                  </a:lnTo>
                  <a:lnTo>
                    <a:pt x="112" y="796"/>
                  </a:lnTo>
                  <a:lnTo>
                    <a:pt x="104" y="788"/>
                  </a:lnTo>
                  <a:lnTo>
                    <a:pt x="97" y="782"/>
                  </a:lnTo>
                  <a:lnTo>
                    <a:pt x="82" y="772"/>
                  </a:lnTo>
                  <a:lnTo>
                    <a:pt x="82" y="772"/>
                  </a:lnTo>
                  <a:lnTo>
                    <a:pt x="69" y="764"/>
                  </a:lnTo>
                  <a:lnTo>
                    <a:pt x="66" y="761"/>
                  </a:lnTo>
                  <a:lnTo>
                    <a:pt x="65" y="757"/>
                  </a:lnTo>
                  <a:lnTo>
                    <a:pt x="65" y="757"/>
                  </a:lnTo>
                  <a:lnTo>
                    <a:pt x="66" y="754"/>
                  </a:lnTo>
                  <a:lnTo>
                    <a:pt x="69" y="751"/>
                  </a:lnTo>
                  <a:lnTo>
                    <a:pt x="82" y="742"/>
                  </a:lnTo>
                  <a:lnTo>
                    <a:pt x="82" y="742"/>
                  </a:lnTo>
                  <a:lnTo>
                    <a:pt x="97" y="733"/>
                  </a:lnTo>
                  <a:lnTo>
                    <a:pt x="104" y="726"/>
                  </a:lnTo>
                  <a:lnTo>
                    <a:pt x="112" y="719"/>
                  </a:lnTo>
                  <a:lnTo>
                    <a:pt x="118" y="710"/>
                  </a:lnTo>
                  <a:lnTo>
                    <a:pt x="124" y="699"/>
                  </a:lnTo>
                  <a:lnTo>
                    <a:pt x="127" y="688"/>
                  </a:lnTo>
                  <a:lnTo>
                    <a:pt x="128" y="681"/>
                  </a:lnTo>
                  <a:lnTo>
                    <a:pt x="128" y="675"/>
                  </a:lnTo>
                  <a:lnTo>
                    <a:pt x="128" y="675"/>
                  </a:lnTo>
                  <a:lnTo>
                    <a:pt x="128" y="668"/>
                  </a:lnTo>
                  <a:lnTo>
                    <a:pt x="127" y="662"/>
                  </a:lnTo>
                  <a:lnTo>
                    <a:pt x="124" y="650"/>
                  </a:lnTo>
                  <a:lnTo>
                    <a:pt x="118" y="639"/>
                  </a:lnTo>
                  <a:lnTo>
                    <a:pt x="112" y="631"/>
                  </a:lnTo>
                  <a:lnTo>
                    <a:pt x="104" y="623"/>
                  </a:lnTo>
                  <a:lnTo>
                    <a:pt x="97" y="617"/>
                  </a:lnTo>
                  <a:lnTo>
                    <a:pt x="82" y="607"/>
                  </a:lnTo>
                  <a:lnTo>
                    <a:pt x="82" y="607"/>
                  </a:lnTo>
                  <a:lnTo>
                    <a:pt x="69" y="599"/>
                  </a:lnTo>
                  <a:lnTo>
                    <a:pt x="66" y="594"/>
                  </a:lnTo>
                  <a:lnTo>
                    <a:pt x="65" y="592"/>
                  </a:lnTo>
                  <a:lnTo>
                    <a:pt x="65" y="592"/>
                  </a:lnTo>
                  <a:lnTo>
                    <a:pt x="66" y="589"/>
                  </a:lnTo>
                  <a:lnTo>
                    <a:pt x="69" y="586"/>
                  </a:lnTo>
                  <a:lnTo>
                    <a:pt x="82" y="577"/>
                  </a:lnTo>
                  <a:lnTo>
                    <a:pt x="82" y="577"/>
                  </a:lnTo>
                  <a:lnTo>
                    <a:pt x="97" y="566"/>
                  </a:lnTo>
                  <a:lnTo>
                    <a:pt x="104" y="560"/>
                  </a:lnTo>
                  <a:lnTo>
                    <a:pt x="112" y="554"/>
                  </a:lnTo>
                  <a:lnTo>
                    <a:pt x="118" y="544"/>
                  </a:lnTo>
                  <a:lnTo>
                    <a:pt x="124" y="534"/>
                  </a:lnTo>
                  <a:lnTo>
                    <a:pt x="127" y="522"/>
                  </a:lnTo>
                  <a:lnTo>
                    <a:pt x="128" y="516"/>
                  </a:lnTo>
                  <a:lnTo>
                    <a:pt x="128" y="510"/>
                  </a:lnTo>
                  <a:lnTo>
                    <a:pt x="128" y="510"/>
                  </a:lnTo>
                  <a:lnTo>
                    <a:pt x="128" y="502"/>
                  </a:lnTo>
                  <a:lnTo>
                    <a:pt x="127" y="496"/>
                  </a:lnTo>
                  <a:lnTo>
                    <a:pt x="124" y="485"/>
                  </a:lnTo>
                  <a:lnTo>
                    <a:pt x="118" y="474"/>
                  </a:lnTo>
                  <a:lnTo>
                    <a:pt x="112" y="466"/>
                  </a:lnTo>
                  <a:lnTo>
                    <a:pt x="104" y="458"/>
                  </a:lnTo>
                  <a:lnTo>
                    <a:pt x="97" y="452"/>
                  </a:lnTo>
                  <a:lnTo>
                    <a:pt x="82" y="441"/>
                  </a:lnTo>
                  <a:lnTo>
                    <a:pt x="82" y="441"/>
                  </a:lnTo>
                  <a:lnTo>
                    <a:pt x="69" y="432"/>
                  </a:lnTo>
                  <a:lnTo>
                    <a:pt x="66" y="429"/>
                  </a:lnTo>
                  <a:lnTo>
                    <a:pt x="65" y="427"/>
                  </a:lnTo>
                  <a:lnTo>
                    <a:pt x="65" y="427"/>
                  </a:lnTo>
                  <a:lnTo>
                    <a:pt x="66" y="424"/>
                  </a:lnTo>
                  <a:lnTo>
                    <a:pt x="69" y="420"/>
                  </a:lnTo>
                  <a:lnTo>
                    <a:pt x="82" y="412"/>
                  </a:lnTo>
                  <a:lnTo>
                    <a:pt x="82" y="412"/>
                  </a:lnTo>
                  <a:lnTo>
                    <a:pt x="97" y="401"/>
                  </a:lnTo>
                  <a:lnTo>
                    <a:pt x="104" y="395"/>
                  </a:lnTo>
                  <a:lnTo>
                    <a:pt x="112" y="387"/>
                  </a:lnTo>
                  <a:lnTo>
                    <a:pt x="118" y="379"/>
                  </a:lnTo>
                  <a:lnTo>
                    <a:pt x="124" y="369"/>
                  </a:lnTo>
                  <a:lnTo>
                    <a:pt x="127" y="357"/>
                  </a:lnTo>
                  <a:lnTo>
                    <a:pt x="128" y="351"/>
                  </a:lnTo>
                  <a:lnTo>
                    <a:pt x="128" y="344"/>
                  </a:lnTo>
                  <a:lnTo>
                    <a:pt x="128" y="344"/>
                  </a:lnTo>
                  <a:lnTo>
                    <a:pt x="128" y="337"/>
                  </a:lnTo>
                  <a:lnTo>
                    <a:pt x="127" y="330"/>
                  </a:lnTo>
                  <a:lnTo>
                    <a:pt x="124" y="319"/>
                  </a:lnTo>
                  <a:lnTo>
                    <a:pt x="118" y="309"/>
                  </a:lnTo>
                  <a:lnTo>
                    <a:pt x="112" y="300"/>
                  </a:lnTo>
                  <a:lnTo>
                    <a:pt x="104" y="293"/>
                  </a:lnTo>
                  <a:lnTo>
                    <a:pt x="97" y="286"/>
                  </a:lnTo>
                  <a:lnTo>
                    <a:pt x="82" y="276"/>
                  </a:lnTo>
                  <a:lnTo>
                    <a:pt x="82" y="276"/>
                  </a:lnTo>
                  <a:lnTo>
                    <a:pt x="69" y="267"/>
                  </a:lnTo>
                  <a:lnTo>
                    <a:pt x="66" y="264"/>
                  </a:lnTo>
                  <a:lnTo>
                    <a:pt x="65" y="262"/>
                  </a:lnTo>
                  <a:lnTo>
                    <a:pt x="65" y="262"/>
                  </a:lnTo>
                  <a:lnTo>
                    <a:pt x="66" y="258"/>
                  </a:lnTo>
                  <a:lnTo>
                    <a:pt x="69" y="255"/>
                  </a:lnTo>
                  <a:lnTo>
                    <a:pt x="82" y="247"/>
                  </a:lnTo>
                  <a:lnTo>
                    <a:pt x="82" y="247"/>
                  </a:lnTo>
                  <a:lnTo>
                    <a:pt x="96" y="237"/>
                  </a:lnTo>
                  <a:lnTo>
                    <a:pt x="104" y="231"/>
                  </a:lnTo>
                  <a:lnTo>
                    <a:pt x="112" y="223"/>
                  </a:lnTo>
                  <a:lnTo>
                    <a:pt x="118" y="213"/>
                  </a:lnTo>
                  <a:lnTo>
                    <a:pt x="124" y="204"/>
                  </a:lnTo>
                  <a:lnTo>
                    <a:pt x="127" y="192"/>
                  </a:lnTo>
                  <a:lnTo>
                    <a:pt x="128" y="186"/>
                  </a:lnTo>
                  <a:lnTo>
                    <a:pt x="128" y="178"/>
                  </a:lnTo>
                  <a:lnTo>
                    <a:pt x="128" y="178"/>
                  </a:lnTo>
                  <a:lnTo>
                    <a:pt x="128" y="172"/>
                  </a:lnTo>
                  <a:lnTo>
                    <a:pt x="127" y="165"/>
                  </a:lnTo>
                  <a:lnTo>
                    <a:pt x="124" y="153"/>
                  </a:lnTo>
                  <a:lnTo>
                    <a:pt x="118" y="144"/>
                  </a:lnTo>
                  <a:lnTo>
                    <a:pt x="112" y="134"/>
                  </a:lnTo>
                  <a:lnTo>
                    <a:pt x="104" y="127"/>
                  </a:lnTo>
                  <a:lnTo>
                    <a:pt x="96" y="120"/>
                  </a:lnTo>
                  <a:lnTo>
                    <a:pt x="82" y="110"/>
                  </a:lnTo>
                  <a:lnTo>
                    <a:pt x="82" y="110"/>
                  </a:lnTo>
                  <a:lnTo>
                    <a:pt x="69" y="102"/>
                  </a:lnTo>
                  <a:lnTo>
                    <a:pt x="66" y="99"/>
                  </a:lnTo>
                  <a:lnTo>
                    <a:pt x="65" y="95"/>
                  </a:lnTo>
                  <a:lnTo>
                    <a:pt x="65" y="64"/>
                  </a:lnTo>
                  <a:lnTo>
                    <a:pt x="96" y="64"/>
                  </a:lnTo>
                  <a:lnTo>
                    <a:pt x="96" y="64"/>
                  </a:lnTo>
                  <a:lnTo>
                    <a:pt x="99" y="65"/>
                  </a:lnTo>
                  <a:lnTo>
                    <a:pt x="102" y="69"/>
                  </a:lnTo>
                  <a:lnTo>
                    <a:pt x="111" y="81"/>
                  </a:lnTo>
                  <a:lnTo>
                    <a:pt x="111" y="81"/>
                  </a:lnTo>
                  <a:lnTo>
                    <a:pt x="121" y="96"/>
                  </a:lnTo>
                  <a:lnTo>
                    <a:pt x="128" y="104"/>
                  </a:lnTo>
                  <a:lnTo>
                    <a:pt x="135" y="111"/>
                  </a:lnTo>
                  <a:lnTo>
                    <a:pt x="144" y="118"/>
                  </a:lnTo>
                  <a:lnTo>
                    <a:pt x="154" y="123"/>
                  </a:lnTo>
                  <a:lnTo>
                    <a:pt x="165" y="127"/>
                  </a:lnTo>
                  <a:lnTo>
                    <a:pt x="172" y="128"/>
                  </a:lnTo>
                  <a:lnTo>
                    <a:pt x="178" y="128"/>
                  </a:lnTo>
                  <a:lnTo>
                    <a:pt x="178" y="128"/>
                  </a:lnTo>
                  <a:lnTo>
                    <a:pt x="186" y="128"/>
                  </a:lnTo>
                  <a:lnTo>
                    <a:pt x="192" y="127"/>
                  </a:lnTo>
                  <a:lnTo>
                    <a:pt x="204" y="123"/>
                  </a:lnTo>
                  <a:lnTo>
                    <a:pt x="214" y="118"/>
                  </a:lnTo>
                  <a:lnTo>
                    <a:pt x="222" y="111"/>
                  </a:lnTo>
                  <a:lnTo>
                    <a:pt x="230" y="104"/>
                  </a:lnTo>
                  <a:lnTo>
                    <a:pt x="236" y="96"/>
                  </a:lnTo>
                  <a:lnTo>
                    <a:pt x="247" y="81"/>
                  </a:lnTo>
                  <a:lnTo>
                    <a:pt x="247" y="81"/>
                  </a:lnTo>
                  <a:lnTo>
                    <a:pt x="256" y="69"/>
                  </a:lnTo>
                  <a:lnTo>
                    <a:pt x="259" y="65"/>
                  </a:lnTo>
                  <a:lnTo>
                    <a:pt x="262" y="64"/>
                  </a:lnTo>
                  <a:lnTo>
                    <a:pt x="262" y="64"/>
                  </a:lnTo>
                  <a:lnTo>
                    <a:pt x="264" y="65"/>
                  </a:lnTo>
                  <a:lnTo>
                    <a:pt x="267" y="69"/>
                  </a:lnTo>
                  <a:lnTo>
                    <a:pt x="276" y="81"/>
                  </a:lnTo>
                  <a:lnTo>
                    <a:pt x="276" y="81"/>
                  </a:lnTo>
                  <a:lnTo>
                    <a:pt x="287" y="96"/>
                  </a:lnTo>
                  <a:lnTo>
                    <a:pt x="293" y="104"/>
                  </a:lnTo>
                  <a:lnTo>
                    <a:pt x="301" y="111"/>
                  </a:lnTo>
                  <a:lnTo>
                    <a:pt x="309" y="118"/>
                  </a:lnTo>
                  <a:lnTo>
                    <a:pt x="319" y="123"/>
                  </a:lnTo>
                  <a:lnTo>
                    <a:pt x="331" y="127"/>
                  </a:lnTo>
                  <a:lnTo>
                    <a:pt x="337" y="128"/>
                  </a:lnTo>
                  <a:lnTo>
                    <a:pt x="345" y="128"/>
                  </a:lnTo>
                  <a:lnTo>
                    <a:pt x="345" y="128"/>
                  </a:lnTo>
                  <a:lnTo>
                    <a:pt x="351" y="128"/>
                  </a:lnTo>
                  <a:lnTo>
                    <a:pt x="357" y="127"/>
                  </a:lnTo>
                  <a:lnTo>
                    <a:pt x="369" y="123"/>
                  </a:lnTo>
                  <a:lnTo>
                    <a:pt x="379" y="118"/>
                  </a:lnTo>
                  <a:lnTo>
                    <a:pt x="388" y="111"/>
                  </a:lnTo>
                  <a:lnTo>
                    <a:pt x="395" y="104"/>
                  </a:lnTo>
                  <a:lnTo>
                    <a:pt x="401" y="96"/>
                  </a:lnTo>
                  <a:lnTo>
                    <a:pt x="412" y="81"/>
                  </a:lnTo>
                  <a:lnTo>
                    <a:pt x="412" y="81"/>
                  </a:lnTo>
                  <a:lnTo>
                    <a:pt x="421" y="69"/>
                  </a:lnTo>
                  <a:lnTo>
                    <a:pt x="424" y="65"/>
                  </a:lnTo>
                  <a:lnTo>
                    <a:pt x="427" y="64"/>
                  </a:lnTo>
                  <a:lnTo>
                    <a:pt x="427" y="64"/>
                  </a:lnTo>
                  <a:lnTo>
                    <a:pt x="429" y="65"/>
                  </a:lnTo>
                  <a:lnTo>
                    <a:pt x="433" y="69"/>
                  </a:lnTo>
                  <a:lnTo>
                    <a:pt x="441" y="81"/>
                  </a:lnTo>
                  <a:lnTo>
                    <a:pt x="441" y="81"/>
                  </a:lnTo>
                  <a:lnTo>
                    <a:pt x="452" y="96"/>
                  </a:lnTo>
                  <a:lnTo>
                    <a:pt x="458" y="104"/>
                  </a:lnTo>
                  <a:lnTo>
                    <a:pt x="466" y="111"/>
                  </a:lnTo>
                  <a:lnTo>
                    <a:pt x="474" y="118"/>
                  </a:lnTo>
                  <a:lnTo>
                    <a:pt x="485" y="123"/>
                  </a:lnTo>
                  <a:lnTo>
                    <a:pt x="496" y="127"/>
                  </a:lnTo>
                  <a:lnTo>
                    <a:pt x="502" y="128"/>
                  </a:lnTo>
                  <a:lnTo>
                    <a:pt x="510" y="128"/>
                  </a:lnTo>
                  <a:lnTo>
                    <a:pt x="510" y="128"/>
                  </a:lnTo>
                  <a:lnTo>
                    <a:pt x="516" y="128"/>
                  </a:lnTo>
                  <a:lnTo>
                    <a:pt x="523" y="127"/>
                  </a:lnTo>
                  <a:lnTo>
                    <a:pt x="535" y="123"/>
                  </a:lnTo>
                  <a:lnTo>
                    <a:pt x="544" y="118"/>
                  </a:lnTo>
                  <a:lnTo>
                    <a:pt x="554" y="111"/>
                  </a:lnTo>
                  <a:lnTo>
                    <a:pt x="561" y="104"/>
                  </a:lnTo>
                  <a:lnTo>
                    <a:pt x="568" y="96"/>
                  </a:lnTo>
                  <a:lnTo>
                    <a:pt x="577" y="81"/>
                  </a:lnTo>
                  <a:lnTo>
                    <a:pt x="577" y="81"/>
                  </a:lnTo>
                  <a:lnTo>
                    <a:pt x="586" y="69"/>
                  </a:lnTo>
                  <a:lnTo>
                    <a:pt x="589" y="65"/>
                  </a:lnTo>
                  <a:lnTo>
                    <a:pt x="592" y="64"/>
                  </a:lnTo>
                  <a:lnTo>
                    <a:pt x="592" y="64"/>
                  </a:lnTo>
                  <a:lnTo>
                    <a:pt x="595" y="65"/>
                  </a:lnTo>
                  <a:lnTo>
                    <a:pt x="599" y="69"/>
                  </a:lnTo>
                  <a:lnTo>
                    <a:pt x="606" y="81"/>
                  </a:lnTo>
                  <a:lnTo>
                    <a:pt x="606" y="81"/>
                  </a:lnTo>
                  <a:lnTo>
                    <a:pt x="617" y="96"/>
                  </a:lnTo>
                  <a:lnTo>
                    <a:pt x="624" y="104"/>
                  </a:lnTo>
                  <a:lnTo>
                    <a:pt x="631" y="111"/>
                  </a:lnTo>
                  <a:lnTo>
                    <a:pt x="640" y="118"/>
                  </a:lnTo>
                  <a:lnTo>
                    <a:pt x="650" y="123"/>
                  </a:lnTo>
                  <a:lnTo>
                    <a:pt x="661" y="127"/>
                  </a:lnTo>
                  <a:lnTo>
                    <a:pt x="668" y="128"/>
                  </a:lnTo>
                  <a:lnTo>
                    <a:pt x="675" y="128"/>
                  </a:lnTo>
                  <a:lnTo>
                    <a:pt x="675" y="128"/>
                  </a:lnTo>
                  <a:lnTo>
                    <a:pt x="681" y="128"/>
                  </a:lnTo>
                  <a:lnTo>
                    <a:pt x="688" y="127"/>
                  </a:lnTo>
                  <a:lnTo>
                    <a:pt x="700" y="123"/>
                  </a:lnTo>
                  <a:lnTo>
                    <a:pt x="710" y="118"/>
                  </a:lnTo>
                  <a:lnTo>
                    <a:pt x="719" y="111"/>
                  </a:lnTo>
                  <a:lnTo>
                    <a:pt x="727" y="104"/>
                  </a:lnTo>
                  <a:lnTo>
                    <a:pt x="733" y="96"/>
                  </a:lnTo>
                  <a:lnTo>
                    <a:pt x="743" y="81"/>
                  </a:lnTo>
                  <a:lnTo>
                    <a:pt x="743" y="81"/>
                  </a:lnTo>
                  <a:lnTo>
                    <a:pt x="751" y="69"/>
                  </a:lnTo>
                  <a:lnTo>
                    <a:pt x="754" y="65"/>
                  </a:lnTo>
                  <a:lnTo>
                    <a:pt x="758" y="64"/>
                  </a:lnTo>
                  <a:lnTo>
                    <a:pt x="758" y="64"/>
                  </a:lnTo>
                  <a:lnTo>
                    <a:pt x="761" y="65"/>
                  </a:lnTo>
                  <a:lnTo>
                    <a:pt x="764" y="69"/>
                  </a:lnTo>
                  <a:lnTo>
                    <a:pt x="773" y="81"/>
                  </a:lnTo>
                  <a:lnTo>
                    <a:pt x="773" y="81"/>
                  </a:lnTo>
                  <a:lnTo>
                    <a:pt x="782" y="95"/>
                  </a:lnTo>
                  <a:lnTo>
                    <a:pt x="789" y="104"/>
                  </a:lnTo>
                  <a:lnTo>
                    <a:pt x="796" y="111"/>
                  </a:lnTo>
                  <a:lnTo>
                    <a:pt x="805" y="118"/>
                  </a:lnTo>
                  <a:lnTo>
                    <a:pt x="816" y="123"/>
                  </a:lnTo>
                  <a:lnTo>
                    <a:pt x="827" y="127"/>
                  </a:lnTo>
                  <a:lnTo>
                    <a:pt x="834" y="128"/>
                  </a:lnTo>
                  <a:lnTo>
                    <a:pt x="840" y="128"/>
                  </a:lnTo>
                  <a:lnTo>
                    <a:pt x="840" y="128"/>
                  </a:lnTo>
                  <a:lnTo>
                    <a:pt x="847" y="128"/>
                  </a:lnTo>
                  <a:lnTo>
                    <a:pt x="853" y="127"/>
                  </a:lnTo>
                  <a:lnTo>
                    <a:pt x="865" y="123"/>
                  </a:lnTo>
                  <a:lnTo>
                    <a:pt x="876" y="118"/>
                  </a:lnTo>
                  <a:lnTo>
                    <a:pt x="884" y="111"/>
                  </a:lnTo>
                  <a:lnTo>
                    <a:pt x="892" y="104"/>
                  </a:lnTo>
                  <a:lnTo>
                    <a:pt x="898" y="95"/>
                  </a:lnTo>
                  <a:lnTo>
                    <a:pt x="908" y="81"/>
                  </a:lnTo>
                  <a:lnTo>
                    <a:pt x="908" y="81"/>
                  </a:lnTo>
                  <a:lnTo>
                    <a:pt x="916" y="69"/>
                  </a:lnTo>
                  <a:lnTo>
                    <a:pt x="921" y="65"/>
                  </a:lnTo>
                  <a:lnTo>
                    <a:pt x="923" y="64"/>
                  </a:lnTo>
                  <a:lnTo>
                    <a:pt x="955" y="64"/>
                  </a:lnTo>
                  <a:lnTo>
                    <a:pt x="955" y="95"/>
                  </a:lnTo>
                  <a:close/>
                  <a:moveTo>
                    <a:pt x="827" y="160"/>
                  </a:moveTo>
                  <a:lnTo>
                    <a:pt x="191" y="160"/>
                  </a:lnTo>
                  <a:lnTo>
                    <a:pt x="191" y="160"/>
                  </a:lnTo>
                  <a:lnTo>
                    <a:pt x="185" y="160"/>
                  </a:lnTo>
                  <a:lnTo>
                    <a:pt x="179" y="162"/>
                  </a:lnTo>
                  <a:lnTo>
                    <a:pt x="174" y="165"/>
                  </a:lnTo>
                  <a:lnTo>
                    <a:pt x="169" y="168"/>
                  </a:lnTo>
                  <a:lnTo>
                    <a:pt x="165" y="174"/>
                  </a:lnTo>
                  <a:lnTo>
                    <a:pt x="162" y="179"/>
                  </a:lnTo>
                  <a:lnTo>
                    <a:pt x="160" y="184"/>
                  </a:lnTo>
                  <a:lnTo>
                    <a:pt x="160" y="191"/>
                  </a:lnTo>
                  <a:lnTo>
                    <a:pt x="160" y="827"/>
                  </a:lnTo>
                  <a:lnTo>
                    <a:pt x="160" y="827"/>
                  </a:lnTo>
                  <a:lnTo>
                    <a:pt x="160" y="834"/>
                  </a:lnTo>
                  <a:lnTo>
                    <a:pt x="162" y="840"/>
                  </a:lnTo>
                  <a:lnTo>
                    <a:pt x="165" y="845"/>
                  </a:lnTo>
                  <a:lnTo>
                    <a:pt x="169" y="850"/>
                  </a:lnTo>
                  <a:lnTo>
                    <a:pt x="174" y="854"/>
                  </a:lnTo>
                  <a:lnTo>
                    <a:pt x="179" y="857"/>
                  </a:lnTo>
                  <a:lnTo>
                    <a:pt x="185" y="858"/>
                  </a:lnTo>
                  <a:lnTo>
                    <a:pt x="191" y="859"/>
                  </a:lnTo>
                  <a:lnTo>
                    <a:pt x="827" y="859"/>
                  </a:lnTo>
                  <a:lnTo>
                    <a:pt x="827" y="859"/>
                  </a:lnTo>
                  <a:lnTo>
                    <a:pt x="834" y="858"/>
                  </a:lnTo>
                  <a:lnTo>
                    <a:pt x="840" y="857"/>
                  </a:lnTo>
                  <a:lnTo>
                    <a:pt x="846" y="854"/>
                  </a:lnTo>
                  <a:lnTo>
                    <a:pt x="850" y="850"/>
                  </a:lnTo>
                  <a:lnTo>
                    <a:pt x="854" y="845"/>
                  </a:lnTo>
                  <a:lnTo>
                    <a:pt x="856" y="840"/>
                  </a:lnTo>
                  <a:lnTo>
                    <a:pt x="859" y="834"/>
                  </a:lnTo>
                  <a:lnTo>
                    <a:pt x="860" y="827"/>
                  </a:lnTo>
                  <a:lnTo>
                    <a:pt x="860" y="191"/>
                  </a:lnTo>
                  <a:lnTo>
                    <a:pt x="860" y="191"/>
                  </a:lnTo>
                  <a:lnTo>
                    <a:pt x="859" y="184"/>
                  </a:lnTo>
                  <a:lnTo>
                    <a:pt x="856" y="179"/>
                  </a:lnTo>
                  <a:lnTo>
                    <a:pt x="854" y="174"/>
                  </a:lnTo>
                  <a:lnTo>
                    <a:pt x="850" y="168"/>
                  </a:lnTo>
                  <a:lnTo>
                    <a:pt x="846" y="165"/>
                  </a:lnTo>
                  <a:lnTo>
                    <a:pt x="840" y="162"/>
                  </a:lnTo>
                  <a:lnTo>
                    <a:pt x="834" y="160"/>
                  </a:lnTo>
                  <a:lnTo>
                    <a:pt x="827" y="160"/>
                  </a:lnTo>
                  <a:lnTo>
                    <a:pt x="827" y="160"/>
                  </a:lnTo>
                  <a:close/>
                  <a:moveTo>
                    <a:pt x="796" y="796"/>
                  </a:moveTo>
                  <a:lnTo>
                    <a:pt x="223" y="796"/>
                  </a:lnTo>
                  <a:lnTo>
                    <a:pt x="223" y="223"/>
                  </a:lnTo>
                  <a:lnTo>
                    <a:pt x="796" y="223"/>
                  </a:lnTo>
                  <a:lnTo>
                    <a:pt x="796" y="796"/>
                  </a:lnTo>
                  <a:close/>
                  <a:moveTo>
                    <a:pt x="319" y="573"/>
                  </a:moveTo>
                  <a:lnTo>
                    <a:pt x="319" y="573"/>
                  </a:lnTo>
                  <a:lnTo>
                    <a:pt x="327" y="574"/>
                  </a:lnTo>
                  <a:lnTo>
                    <a:pt x="335" y="576"/>
                  </a:lnTo>
                  <a:lnTo>
                    <a:pt x="341" y="579"/>
                  </a:lnTo>
                  <a:lnTo>
                    <a:pt x="349" y="584"/>
                  </a:lnTo>
                  <a:lnTo>
                    <a:pt x="349" y="584"/>
                  </a:lnTo>
                  <a:lnTo>
                    <a:pt x="360" y="591"/>
                  </a:lnTo>
                  <a:lnTo>
                    <a:pt x="366" y="594"/>
                  </a:lnTo>
                  <a:lnTo>
                    <a:pt x="374" y="598"/>
                  </a:lnTo>
                  <a:lnTo>
                    <a:pt x="382" y="601"/>
                  </a:lnTo>
                  <a:lnTo>
                    <a:pt x="392" y="603"/>
                  </a:lnTo>
                  <a:lnTo>
                    <a:pt x="403" y="604"/>
                  </a:lnTo>
                  <a:lnTo>
                    <a:pt x="414" y="605"/>
                  </a:lnTo>
                  <a:lnTo>
                    <a:pt x="414" y="605"/>
                  </a:lnTo>
                  <a:lnTo>
                    <a:pt x="426" y="604"/>
                  </a:lnTo>
                  <a:lnTo>
                    <a:pt x="437" y="603"/>
                  </a:lnTo>
                  <a:lnTo>
                    <a:pt x="445" y="601"/>
                  </a:lnTo>
                  <a:lnTo>
                    <a:pt x="454" y="598"/>
                  </a:lnTo>
                  <a:lnTo>
                    <a:pt x="462" y="594"/>
                  </a:lnTo>
                  <a:lnTo>
                    <a:pt x="468" y="591"/>
                  </a:lnTo>
                  <a:lnTo>
                    <a:pt x="480" y="584"/>
                  </a:lnTo>
                  <a:lnTo>
                    <a:pt x="480" y="584"/>
                  </a:lnTo>
                  <a:lnTo>
                    <a:pt x="486" y="579"/>
                  </a:lnTo>
                  <a:lnTo>
                    <a:pt x="493" y="576"/>
                  </a:lnTo>
                  <a:lnTo>
                    <a:pt x="500" y="574"/>
                  </a:lnTo>
                  <a:lnTo>
                    <a:pt x="510" y="573"/>
                  </a:lnTo>
                  <a:lnTo>
                    <a:pt x="510" y="573"/>
                  </a:lnTo>
                  <a:lnTo>
                    <a:pt x="518" y="574"/>
                  </a:lnTo>
                  <a:lnTo>
                    <a:pt x="526" y="576"/>
                  </a:lnTo>
                  <a:lnTo>
                    <a:pt x="532" y="579"/>
                  </a:lnTo>
                  <a:lnTo>
                    <a:pt x="540" y="584"/>
                  </a:lnTo>
                  <a:lnTo>
                    <a:pt x="540" y="584"/>
                  </a:lnTo>
                  <a:lnTo>
                    <a:pt x="551" y="591"/>
                  </a:lnTo>
                  <a:lnTo>
                    <a:pt x="557" y="594"/>
                  </a:lnTo>
                  <a:lnTo>
                    <a:pt x="565" y="598"/>
                  </a:lnTo>
                  <a:lnTo>
                    <a:pt x="573" y="601"/>
                  </a:lnTo>
                  <a:lnTo>
                    <a:pt x="583" y="603"/>
                  </a:lnTo>
                  <a:lnTo>
                    <a:pt x="594" y="604"/>
                  </a:lnTo>
                  <a:lnTo>
                    <a:pt x="605" y="605"/>
                  </a:lnTo>
                  <a:lnTo>
                    <a:pt x="605" y="605"/>
                  </a:lnTo>
                  <a:lnTo>
                    <a:pt x="617" y="604"/>
                  </a:lnTo>
                  <a:lnTo>
                    <a:pt x="628" y="603"/>
                  </a:lnTo>
                  <a:lnTo>
                    <a:pt x="636" y="601"/>
                  </a:lnTo>
                  <a:lnTo>
                    <a:pt x="645" y="598"/>
                  </a:lnTo>
                  <a:lnTo>
                    <a:pt x="653" y="594"/>
                  </a:lnTo>
                  <a:lnTo>
                    <a:pt x="659" y="591"/>
                  </a:lnTo>
                  <a:lnTo>
                    <a:pt x="671" y="584"/>
                  </a:lnTo>
                  <a:lnTo>
                    <a:pt x="671" y="584"/>
                  </a:lnTo>
                  <a:lnTo>
                    <a:pt x="677" y="579"/>
                  </a:lnTo>
                  <a:lnTo>
                    <a:pt x="684" y="576"/>
                  </a:lnTo>
                  <a:lnTo>
                    <a:pt x="691" y="574"/>
                  </a:lnTo>
                  <a:lnTo>
                    <a:pt x="701" y="573"/>
                  </a:lnTo>
                  <a:lnTo>
                    <a:pt x="701" y="573"/>
                  </a:lnTo>
                  <a:lnTo>
                    <a:pt x="707" y="572"/>
                  </a:lnTo>
                  <a:lnTo>
                    <a:pt x="713" y="571"/>
                  </a:lnTo>
                  <a:lnTo>
                    <a:pt x="718" y="567"/>
                  </a:lnTo>
                  <a:lnTo>
                    <a:pt x="723" y="563"/>
                  </a:lnTo>
                  <a:lnTo>
                    <a:pt x="727" y="559"/>
                  </a:lnTo>
                  <a:lnTo>
                    <a:pt x="730" y="554"/>
                  </a:lnTo>
                  <a:lnTo>
                    <a:pt x="732" y="547"/>
                  </a:lnTo>
                  <a:lnTo>
                    <a:pt x="732" y="541"/>
                  </a:lnTo>
                  <a:lnTo>
                    <a:pt x="732" y="541"/>
                  </a:lnTo>
                  <a:lnTo>
                    <a:pt x="732" y="534"/>
                  </a:lnTo>
                  <a:lnTo>
                    <a:pt x="730" y="529"/>
                  </a:lnTo>
                  <a:lnTo>
                    <a:pt x="727" y="523"/>
                  </a:lnTo>
                  <a:lnTo>
                    <a:pt x="723" y="518"/>
                  </a:lnTo>
                  <a:lnTo>
                    <a:pt x="718" y="515"/>
                  </a:lnTo>
                  <a:lnTo>
                    <a:pt x="713" y="512"/>
                  </a:lnTo>
                  <a:lnTo>
                    <a:pt x="707" y="510"/>
                  </a:lnTo>
                  <a:lnTo>
                    <a:pt x="701" y="510"/>
                  </a:lnTo>
                  <a:lnTo>
                    <a:pt x="701" y="510"/>
                  </a:lnTo>
                  <a:lnTo>
                    <a:pt x="689" y="510"/>
                  </a:lnTo>
                  <a:lnTo>
                    <a:pt x="678" y="512"/>
                  </a:lnTo>
                  <a:lnTo>
                    <a:pt x="669" y="514"/>
                  </a:lnTo>
                  <a:lnTo>
                    <a:pt x="660" y="517"/>
                  </a:lnTo>
                  <a:lnTo>
                    <a:pt x="653" y="520"/>
                  </a:lnTo>
                  <a:lnTo>
                    <a:pt x="646" y="523"/>
                  </a:lnTo>
                  <a:lnTo>
                    <a:pt x="635" y="531"/>
                  </a:lnTo>
                  <a:lnTo>
                    <a:pt x="635" y="531"/>
                  </a:lnTo>
                  <a:lnTo>
                    <a:pt x="628" y="535"/>
                  </a:lnTo>
                  <a:lnTo>
                    <a:pt x="621" y="539"/>
                  </a:lnTo>
                  <a:lnTo>
                    <a:pt x="614" y="541"/>
                  </a:lnTo>
                  <a:lnTo>
                    <a:pt x="605" y="541"/>
                  </a:lnTo>
                  <a:lnTo>
                    <a:pt x="605" y="541"/>
                  </a:lnTo>
                  <a:lnTo>
                    <a:pt x="596" y="541"/>
                  </a:lnTo>
                  <a:lnTo>
                    <a:pt x="588" y="539"/>
                  </a:lnTo>
                  <a:lnTo>
                    <a:pt x="582" y="535"/>
                  </a:lnTo>
                  <a:lnTo>
                    <a:pt x="575" y="531"/>
                  </a:lnTo>
                  <a:lnTo>
                    <a:pt x="575" y="531"/>
                  </a:lnTo>
                  <a:lnTo>
                    <a:pt x="563" y="523"/>
                  </a:lnTo>
                  <a:lnTo>
                    <a:pt x="557" y="520"/>
                  </a:lnTo>
                  <a:lnTo>
                    <a:pt x="550" y="517"/>
                  </a:lnTo>
                  <a:lnTo>
                    <a:pt x="541" y="514"/>
                  </a:lnTo>
                  <a:lnTo>
                    <a:pt x="532" y="512"/>
                  </a:lnTo>
                  <a:lnTo>
                    <a:pt x="522" y="510"/>
                  </a:lnTo>
                  <a:lnTo>
                    <a:pt x="510" y="510"/>
                  </a:lnTo>
                  <a:lnTo>
                    <a:pt x="510" y="510"/>
                  </a:lnTo>
                  <a:lnTo>
                    <a:pt x="498" y="510"/>
                  </a:lnTo>
                  <a:lnTo>
                    <a:pt x="487" y="512"/>
                  </a:lnTo>
                  <a:lnTo>
                    <a:pt x="478" y="514"/>
                  </a:lnTo>
                  <a:lnTo>
                    <a:pt x="469" y="517"/>
                  </a:lnTo>
                  <a:lnTo>
                    <a:pt x="462" y="520"/>
                  </a:lnTo>
                  <a:lnTo>
                    <a:pt x="455" y="523"/>
                  </a:lnTo>
                  <a:lnTo>
                    <a:pt x="444" y="531"/>
                  </a:lnTo>
                  <a:lnTo>
                    <a:pt x="444" y="531"/>
                  </a:lnTo>
                  <a:lnTo>
                    <a:pt x="437" y="535"/>
                  </a:lnTo>
                  <a:lnTo>
                    <a:pt x="430" y="539"/>
                  </a:lnTo>
                  <a:lnTo>
                    <a:pt x="423" y="541"/>
                  </a:lnTo>
                  <a:lnTo>
                    <a:pt x="414" y="541"/>
                  </a:lnTo>
                  <a:lnTo>
                    <a:pt x="414" y="541"/>
                  </a:lnTo>
                  <a:lnTo>
                    <a:pt x="405" y="541"/>
                  </a:lnTo>
                  <a:lnTo>
                    <a:pt x="397" y="539"/>
                  </a:lnTo>
                  <a:lnTo>
                    <a:pt x="391" y="535"/>
                  </a:lnTo>
                  <a:lnTo>
                    <a:pt x="384" y="531"/>
                  </a:lnTo>
                  <a:lnTo>
                    <a:pt x="384" y="531"/>
                  </a:lnTo>
                  <a:lnTo>
                    <a:pt x="372" y="523"/>
                  </a:lnTo>
                  <a:lnTo>
                    <a:pt x="366" y="520"/>
                  </a:lnTo>
                  <a:lnTo>
                    <a:pt x="359" y="517"/>
                  </a:lnTo>
                  <a:lnTo>
                    <a:pt x="351" y="514"/>
                  </a:lnTo>
                  <a:lnTo>
                    <a:pt x="341" y="512"/>
                  </a:lnTo>
                  <a:lnTo>
                    <a:pt x="331" y="510"/>
                  </a:lnTo>
                  <a:lnTo>
                    <a:pt x="319" y="510"/>
                  </a:lnTo>
                  <a:lnTo>
                    <a:pt x="319" y="510"/>
                  </a:lnTo>
                  <a:lnTo>
                    <a:pt x="312" y="510"/>
                  </a:lnTo>
                  <a:lnTo>
                    <a:pt x="306" y="512"/>
                  </a:lnTo>
                  <a:lnTo>
                    <a:pt x="301" y="515"/>
                  </a:lnTo>
                  <a:lnTo>
                    <a:pt x="296" y="518"/>
                  </a:lnTo>
                  <a:lnTo>
                    <a:pt x="292" y="523"/>
                  </a:lnTo>
                  <a:lnTo>
                    <a:pt x="290" y="529"/>
                  </a:lnTo>
                  <a:lnTo>
                    <a:pt x="288" y="534"/>
                  </a:lnTo>
                  <a:lnTo>
                    <a:pt x="287" y="541"/>
                  </a:lnTo>
                  <a:lnTo>
                    <a:pt x="287" y="541"/>
                  </a:lnTo>
                  <a:lnTo>
                    <a:pt x="288" y="547"/>
                  </a:lnTo>
                  <a:lnTo>
                    <a:pt x="290" y="554"/>
                  </a:lnTo>
                  <a:lnTo>
                    <a:pt x="292" y="559"/>
                  </a:lnTo>
                  <a:lnTo>
                    <a:pt x="296" y="563"/>
                  </a:lnTo>
                  <a:lnTo>
                    <a:pt x="301" y="567"/>
                  </a:lnTo>
                  <a:lnTo>
                    <a:pt x="306" y="571"/>
                  </a:lnTo>
                  <a:lnTo>
                    <a:pt x="312" y="572"/>
                  </a:lnTo>
                  <a:lnTo>
                    <a:pt x="319" y="573"/>
                  </a:lnTo>
                  <a:lnTo>
                    <a:pt x="319" y="573"/>
                  </a:lnTo>
                  <a:close/>
                  <a:moveTo>
                    <a:pt x="319" y="701"/>
                  </a:moveTo>
                  <a:lnTo>
                    <a:pt x="319" y="701"/>
                  </a:lnTo>
                  <a:lnTo>
                    <a:pt x="327" y="701"/>
                  </a:lnTo>
                  <a:lnTo>
                    <a:pt x="335" y="703"/>
                  </a:lnTo>
                  <a:lnTo>
                    <a:pt x="341" y="706"/>
                  </a:lnTo>
                  <a:lnTo>
                    <a:pt x="349" y="710"/>
                  </a:lnTo>
                  <a:lnTo>
                    <a:pt x="349" y="710"/>
                  </a:lnTo>
                  <a:lnTo>
                    <a:pt x="360" y="718"/>
                  </a:lnTo>
                  <a:lnTo>
                    <a:pt x="366" y="721"/>
                  </a:lnTo>
                  <a:lnTo>
                    <a:pt x="374" y="724"/>
                  </a:lnTo>
                  <a:lnTo>
                    <a:pt x="382" y="727"/>
                  </a:lnTo>
                  <a:lnTo>
                    <a:pt x="392" y="729"/>
                  </a:lnTo>
                  <a:lnTo>
                    <a:pt x="403" y="732"/>
                  </a:lnTo>
                  <a:lnTo>
                    <a:pt x="414" y="732"/>
                  </a:lnTo>
                  <a:lnTo>
                    <a:pt x="414" y="732"/>
                  </a:lnTo>
                  <a:lnTo>
                    <a:pt x="426" y="732"/>
                  </a:lnTo>
                  <a:lnTo>
                    <a:pt x="437" y="729"/>
                  </a:lnTo>
                  <a:lnTo>
                    <a:pt x="445" y="727"/>
                  </a:lnTo>
                  <a:lnTo>
                    <a:pt x="454" y="724"/>
                  </a:lnTo>
                  <a:lnTo>
                    <a:pt x="462" y="721"/>
                  </a:lnTo>
                  <a:lnTo>
                    <a:pt x="468" y="718"/>
                  </a:lnTo>
                  <a:lnTo>
                    <a:pt x="480" y="710"/>
                  </a:lnTo>
                  <a:lnTo>
                    <a:pt x="480" y="710"/>
                  </a:lnTo>
                  <a:lnTo>
                    <a:pt x="486" y="706"/>
                  </a:lnTo>
                  <a:lnTo>
                    <a:pt x="493" y="703"/>
                  </a:lnTo>
                  <a:lnTo>
                    <a:pt x="500" y="701"/>
                  </a:lnTo>
                  <a:lnTo>
                    <a:pt x="510" y="701"/>
                  </a:lnTo>
                  <a:lnTo>
                    <a:pt x="510" y="701"/>
                  </a:lnTo>
                  <a:lnTo>
                    <a:pt x="518" y="701"/>
                  </a:lnTo>
                  <a:lnTo>
                    <a:pt x="526" y="703"/>
                  </a:lnTo>
                  <a:lnTo>
                    <a:pt x="532" y="706"/>
                  </a:lnTo>
                  <a:lnTo>
                    <a:pt x="540" y="710"/>
                  </a:lnTo>
                  <a:lnTo>
                    <a:pt x="540" y="710"/>
                  </a:lnTo>
                  <a:lnTo>
                    <a:pt x="551" y="718"/>
                  </a:lnTo>
                  <a:lnTo>
                    <a:pt x="557" y="721"/>
                  </a:lnTo>
                  <a:lnTo>
                    <a:pt x="565" y="725"/>
                  </a:lnTo>
                  <a:lnTo>
                    <a:pt x="573" y="727"/>
                  </a:lnTo>
                  <a:lnTo>
                    <a:pt x="583" y="729"/>
                  </a:lnTo>
                  <a:lnTo>
                    <a:pt x="594" y="732"/>
                  </a:lnTo>
                  <a:lnTo>
                    <a:pt x="605" y="732"/>
                  </a:lnTo>
                  <a:lnTo>
                    <a:pt x="605" y="732"/>
                  </a:lnTo>
                  <a:lnTo>
                    <a:pt x="617" y="732"/>
                  </a:lnTo>
                  <a:lnTo>
                    <a:pt x="628" y="729"/>
                  </a:lnTo>
                  <a:lnTo>
                    <a:pt x="636" y="727"/>
                  </a:lnTo>
                  <a:lnTo>
                    <a:pt x="645" y="725"/>
                  </a:lnTo>
                  <a:lnTo>
                    <a:pt x="653" y="721"/>
                  </a:lnTo>
                  <a:lnTo>
                    <a:pt x="659" y="718"/>
                  </a:lnTo>
                  <a:lnTo>
                    <a:pt x="671" y="710"/>
                  </a:lnTo>
                  <a:lnTo>
                    <a:pt x="671" y="710"/>
                  </a:lnTo>
                  <a:lnTo>
                    <a:pt x="677" y="706"/>
                  </a:lnTo>
                  <a:lnTo>
                    <a:pt x="684" y="703"/>
                  </a:lnTo>
                  <a:lnTo>
                    <a:pt x="691" y="701"/>
                  </a:lnTo>
                  <a:lnTo>
                    <a:pt x="701" y="701"/>
                  </a:lnTo>
                  <a:lnTo>
                    <a:pt x="701" y="701"/>
                  </a:lnTo>
                  <a:lnTo>
                    <a:pt x="707" y="699"/>
                  </a:lnTo>
                  <a:lnTo>
                    <a:pt x="713" y="697"/>
                  </a:lnTo>
                  <a:lnTo>
                    <a:pt x="718" y="695"/>
                  </a:lnTo>
                  <a:lnTo>
                    <a:pt x="723" y="691"/>
                  </a:lnTo>
                  <a:lnTo>
                    <a:pt x="727" y="687"/>
                  </a:lnTo>
                  <a:lnTo>
                    <a:pt x="730" y="681"/>
                  </a:lnTo>
                  <a:lnTo>
                    <a:pt x="732" y="675"/>
                  </a:lnTo>
                  <a:lnTo>
                    <a:pt x="732" y="668"/>
                  </a:lnTo>
                  <a:lnTo>
                    <a:pt x="732" y="668"/>
                  </a:lnTo>
                  <a:lnTo>
                    <a:pt x="732" y="662"/>
                  </a:lnTo>
                  <a:lnTo>
                    <a:pt x="730" y="655"/>
                  </a:lnTo>
                  <a:lnTo>
                    <a:pt x="727" y="650"/>
                  </a:lnTo>
                  <a:lnTo>
                    <a:pt x="723" y="646"/>
                  </a:lnTo>
                  <a:lnTo>
                    <a:pt x="718" y="642"/>
                  </a:lnTo>
                  <a:lnTo>
                    <a:pt x="713" y="639"/>
                  </a:lnTo>
                  <a:lnTo>
                    <a:pt x="707" y="637"/>
                  </a:lnTo>
                  <a:lnTo>
                    <a:pt x="701" y="636"/>
                  </a:lnTo>
                  <a:lnTo>
                    <a:pt x="701" y="636"/>
                  </a:lnTo>
                  <a:lnTo>
                    <a:pt x="689" y="637"/>
                  </a:lnTo>
                  <a:lnTo>
                    <a:pt x="678" y="638"/>
                  </a:lnTo>
                  <a:lnTo>
                    <a:pt x="669" y="640"/>
                  </a:lnTo>
                  <a:lnTo>
                    <a:pt x="660" y="644"/>
                  </a:lnTo>
                  <a:lnTo>
                    <a:pt x="653" y="647"/>
                  </a:lnTo>
                  <a:lnTo>
                    <a:pt x="646" y="651"/>
                  </a:lnTo>
                  <a:lnTo>
                    <a:pt x="635" y="658"/>
                  </a:lnTo>
                  <a:lnTo>
                    <a:pt x="635" y="658"/>
                  </a:lnTo>
                  <a:lnTo>
                    <a:pt x="628" y="662"/>
                  </a:lnTo>
                  <a:lnTo>
                    <a:pt x="621" y="666"/>
                  </a:lnTo>
                  <a:lnTo>
                    <a:pt x="614" y="667"/>
                  </a:lnTo>
                  <a:lnTo>
                    <a:pt x="605" y="668"/>
                  </a:lnTo>
                  <a:lnTo>
                    <a:pt x="605" y="668"/>
                  </a:lnTo>
                  <a:lnTo>
                    <a:pt x="596" y="667"/>
                  </a:lnTo>
                  <a:lnTo>
                    <a:pt x="588" y="666"/>
                  </a:lnTo>
                  <a:lnTo>
                    <a:pt x="582" y="662"/>
                  </a:lnTo>
                  <a:lnTo>
                    <a:pt x="575" y="658"/>
                  </a:lnTo>
                  <a:lnTo>
                    <a:pt x="575" y="658"/>
                  </a:lnTo>
                  <a:lnTo>
                    <a:pt x="563" y="651"/>
                  </a:lnTo>
                  <a:lnTo>
                    <a:pt x="557" y="647"/>
                  </a:lnTo>
                  <a:lnTo>
                    <a:pt x="550" y="644"/>
                  </a:lnTo>
                  <a:lnTo>
                    <a:pt x="541" y="640"/>
                  </a:lnTo>
                  <a:lnTo>
                    <a:pt x="532" y="638"/>
                  </a:lnTo>
                  <a:lnTo>
                    <a:pt x="522" y="637"/>
                  </a:lnTo>
                  <a:lnTo>
                    <a:pt x="510" y="636"/>
                  </a:lnTo>
                  <a:lnTo>
                    <a:pt x="510" y="636"/>
                  </a:lnTo>
                  <a:lnTo>
                    <a:pt x="498" y="637"/>
                  </a:lnTo>
                  <a:lnTo>
                    <a:pt x="487" y="638"/>
                  </a:lnTo>
                  <a:lnTo>
                    <a:pt x="478" y="640"/>
                  </a:lnTo>
                  <a:lnTo>
                    <a:pt x="469" y="644"/>
                  </a:lnTo>
                  <a:lnTo>
                    <a:pt x="462" y="647"/>
                  </a:lnTo>
                  <a:lnTo>
                    <a:pt x="455" y="651"/>
                  </a:lnTo>
                  <a:lnTo>
                    <a:pt x="444" y="658"/>
                  </a:lnTo>
                  <a:lnTo>
                    <a:pt x="444" y="658"/>
                  </a:lnTo>
                  <a:lnTo>
                    <a:pt x="437" y="662"/>
                  </a:lnTo>
                  <a:lnTo>
                    <a:pt x="430" y="666"/>
                  </a:lnTo>
                  <a:lnTo>
                    <a:pt x="423" y="667"/>
                  </a:lnTo>
                  <a:lnTo>
                    <a:pt x="414" y="668"/>
                  </a:lnTo>
                  <a:lnTo>
                    <a:pt x="414" y="668"/>
                  </a:lnTo>
                  <a:lnTo>
                    <a:pt x="405" y="667"/>
                  </a:lnTo>
                  <a:lnTo>
                    <a:pt x="397" y="666"/>
                  </a:lnTo>
                  <a:lnTo>
                    <a:pt x="391" y="662"/>
                  </a:lnTo>
                  <a:lnTo>
                    <a:pt x="384" y="658"/>
                  </a:lnTo>
                  <a:lnTo>
                    <a:pt x="384" y="658"/>
                  </a:lnTo>
                  <a:lnTo>
                    <a:pt x="372" y="651"/>
                  </a:lnTo>
                  <a:lnTo>
                    <a:pt x="366" y="647"/>
                  </a:lnTo>
                  <a:lnTo>
                    <a:pt x="359" y="644"/>
                  </a:lnTo>
                  <a:lnTo>
                    <a:pt x="351" y="640"/>
                  </a:lnTo>
                  <a:lnTo>
                    <a:pt x="341" y="638"/>
                  </a:lnTo>
                  <a:lnTo>
                    <a:pt x="331" y="637"/>
                  </a:lnTo>
                  <a:lnTo>
                    <a:pt x="319" y="636"/>
                  </a:lnTo>
                  <a:lnTo>
                    <a:pt x="319" y="636"/>
                  </a:lnTo>
                  <a:lnTo>
                    <a:pt x="312" y="637"/>
                  </a:lnTo>
                  <a:lnTo>
                    <a:pt x="306" y="639"/>
                  </a:lnTo>
                  <a:lnTo>
                    <a:pt x="301" y="642"/>
                  </a:lnTo>
                  <a:lnTo>
                    <a:pt x="296" y="646"/>
                  </a:lnTo>
                  <a:lnTo>
                    <a:pt x="292" y="650"/>
                  </a:lnTo>
                  <a:lnTo>
                    <a:pt x="290" y="655"/>
                  </a:lnTo>
                  <a:lnTo>
                    <a:pt x="288" y="662"/>
                  </a:lnTo>
                  <a:lnTo>
                    <a:pt x="287" y="668"/>
                  </a:lnTo>
                  <a:lnTo>
                    <a:pt x="287" y="668"/>
                  </a:lnTo>
                  <a:lnTo>
                    <a:pt x="288" y="675"/>
                  </a:lnTo>
                  <a:lnTo>
                    <a:pt x="290" y="681"/>
                  </a:lnTo>
                  <a:lnTo>
                    <a:pt x="292" y="687"/>
                  </a:lnTo>
                  <a:lnTo>
                    <a:pt x="296" y="691"/>
                  </a:lnTo>
                  <a:lnTo>
                    <a:pt x="301" y="695"/>
                  </a:lnTo>
                  <a:lnTo>
                    <a:pt x="306" y="697"/>
                  </a:lnTo>
                  <a:lnTo>
                    <a:pt x="312" y="699"/>
                  </a:lnTo>
                  <a:lnTo>
                    <a:pt x="319" y="701"/>
                  </a:lnTo>
                  <a:lnTo>
                    <a:pt x="319" y="701"/>
                  </a:lnTo>
                  <a:close/>
                  <a:moveTo>
                    <a:pt x="636" y="414"/>
                  </a:moveTo>
                  <a:lnTo>
                    <a:pt x="701" y="414"/>
                  </a:lnTo>
                  <a:lnTo>
                    <a:pt x="701" y="414"/>
                  </a:lnTo>
                  <a:lnTo>
                    <a:pt x="707" y="413"/>
                  </a:lnTo>
                  <a:lnTo>
                    <a:pt x="713" y="412"/>
                  </a:lnTo>
                  <a:lnTo>
                    <a:pt x="718" y="409"/>
                  </a:lnTo>
                  <a:lnTo>
                    <a:pt x="723" y="404"/>
                  </a:lnTo>
                  <a:lnTo>
                    <a:pt x="727" y="400"/>
                  </a:lnTo>
                  <a:lnTo>
                    <a:pt x="730" y="395"/>
                  </a:lnTo>
                  <a:lnTo>
                    <a:pt x="732" y="388"/>
                  </a:lnTo>
                  <a:lnTo>
                    <a:pt x="732" y="382"/>
                  </a:lnTo>
                  <a:lnTo>
                    <a:pt x="732" y="319"/>
                  </a:lnTo>
                  <a:lnTo>
                    <a:pt x="732" y="319"/>
                  </a:lnTo>
                  <a:lnTo>
                    <a:pt x="732" y="312"/>
                  </a:lnTo>
                  <a:lnTo>
                    <a:pt x="730" y="306"/>
                  </a:lnTo>
                  <a:lnTo>
                    <a:pt x="727" y="300"/>
                  </a:lnTo>
                  <a:lnTo>
                    <a:pt x="723" y="296"/>
                  </a:lnTo>
                  <a:lnTo>
                    <a:pt x="718" y="292"/>
                  </a:lnTo>
                  <a:lnTo>
                    <a:pt x="713" y="290"/>
                  </a:lnTo>
                  <a:lnTo>
                    <a:pt x="707" y="287"/>
                  </a:lnTo>
                  <a:lnTo>
                    <a:pt x="701" y="286"/>
                  </a:lnTo>
                  <a:lnTo>
                    <a:pt x="636" y="286"/>
                  </a:lnTo>
                  <a:lnTo>
                    <a:pt x="636" y="286"/>
                  </a:lnTo>
                  <a:lnTo>
                    <a:pt x="630" y="287"/>
                  </a:lnTo>
                  <a:lnTo>
                    <a:pt x="625" y="290"/>
                  </a:lnTo>
                  <a:lnTo>
                    <a:pt x="619" y="292"/>
                  </a:lnTo>
                  <a:lnTo>
                    <a:pt x="614" y="296"/>
                  </a:lnTo>
                  <a:lnTo>
                    <a:pt x="611" y="300"/>
                  </a:lnTo>
                  <a:lnTo>
                    <a:pt x="607" y="306"/>
                  </a:lnTo>
                  <a:lnTo>
                    <a:pt x="605" y="312"/>
                  </a:lnTo>
                  <a:lnTo>
                    <a:pt x="605" y="319"/>
                  </a:lnTo>
                  <a:lnTo>
                    <a:pt x="605" y="382"/>
                  </a:lnTo>
                  <a:lnTo>
                    <a:pt x="605" y="382"/>
                  </a:lnTo>
                  <a:lnTo>
                    <a:pt x="605" y="388"/>
                  </a:lnTo>
                  <a:lnTo>
                    <a:pt x="607" y="395"/>
                  </a:lnTo>
                  <a:lnTo>
                    <a:pt x="611" y="400"/>
                  </a:lnTo>
                  <a:lnTo>
                    <a:pt x="614" y="404"/>
                  </a:lnTo>
                  <a:lnTo>
                    <a:pt x="619" y="409"/>
                  </a:lnTo>
                  <a:lnTo>
                    <a:pt x="625" y="412"/>
                  </a:lnTo>
                  <a:lnTo>
                    <a:pt x="630" y="413"/>
                  </a:lnTo>
                  <a:lnTo>
                    <a:pt x="636" y="414"/>
                  </a:lnTo>
                  <a:lnTo>
                    <a:pt x="636" y="41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6" name="Freeform 106"/>
            <p:cNvSpPr>
              <a:spLocks noEditPoints="1"/>
            </p:cNvSpPr>
            <p:nvPr/>
          </p:nvSpPr>
          <p:spPr bwMode="auto">
            <a:xfrm>
              <a:off x="4941586" y="4830082"/>
              <a:ext cx="322263" cy="322263"/>
            </a:xfrm>
            <a:custGeom>
              <a:avLst/>
              <a:gdLst>
                <a:gd name="T0" fmla="*/ 951 w 1018"/>
                <a:gd name="T1" fmla="*/ 126 h 1017"/>
                <a:gd name="T2" fmla="*/ 908 w 1018"/>
                <a:gd name="T3" fmla="*/ 46 h 1017"/>
                <a:gd name="T4" fmla="*/ 828 w 1018"/>
                <a:gd name="T5" fmla="*/ 3 h 1017"/>
                <a:gd name="T6" fmla="*/ 127 w 1018"/>
                <a:gd name="T7" fmla="*/ 3 h 1017"/>
                <a:gd name="T8" fmla="*/ 47 w 1018"/>
                <a:gd name="T9" fmla="*/ 46 h 1017"/>
                <a:gd name="T10" fmla="*/ 4 w 1018"/>
                <a:gd name="T11" fmla="*/ 126 h 1017"/>
                <a:gd name="T12" fmla="*/ 4 w 1018"/>
                <a:gd name="T13" fmla="*/ 890 h 1017"/>
                <a:gd name="T14" fmla="*/ 47 w 1018"/>
                <a:gd name="T15" fmla="*/ 971 h 1017"/>
                <a:gd name="T16" fmla="*/ 127 w 1018"/>
                <a:gd name="T17" fmla="*/ 1013 h 1017"/>
                <a:gd name="T18" fmla="*/ 828 w 1018"/>
                <a:gd name="T19" fmla="*/ 1013 h 1017"/>
                <a:gd name="T20" fmla="*/ 908 w 1018"/>
                <a:gd name="T21" fmla="*/ 971 h 1017"/>
                <a:gd name="T22" fmla="*/ 951 w 1018"/>
                <a:gd name="T23" fmla="*/ 890 h 1017"/>
                <a:gd name="T24" fmla="*/ 993 w 1018"/>
                <a:gd name="T25" fmla="*/ 794 h 1017"/>
                <a:gd name="T26" fmla="*/ 1018 w 1018"/>
                <a:gd name="T27" fmla="*/ 769 h 1017"/>
                <a:gd name="T28" fmla="*/ 1012 w 1018"/>
                <a:gd name="T29" fmla="*/ 618 h 1017"/>
                <a:gd name="T30" fmla="*/ 986 w 1018"/>
                <a:gd name="T31" fmla="*/ 604 h 1017"/>
                <a:gd name="T32" fmla="*/ 71 w 1018"/>
                <a:gd name="T33" fmla="*/ 121 h 1017"/>
                <a:gd name="T34" fmla="*/ 106 w 1018"/>
                <a:gd name="T35" fmla="*/ 79 h 1017"/>
                <a:gd name="T36" fmla="*/ 159 w 1018"/>
                <a:gd name="T37" fmla="*/ 63 h 1017"/>
                <a:gd name="T38" fmla="*/ 832 w 1018"/>
                <a:gd name="T39" fmla="*/ 70 h 1017"/>
                <a:gd name="T40" fmla="*/ 875 w 1018"/>
                <a:gd name="T41" fmla="*/ 105 h 1017"/>
                <a:gd name="T42" fmla="*/ 891 w 1018"/>
                <a:gd name="T43" fmla="*/ 158 h 1017"/>
                <a:gd name="T44" fmla="*/ 827 w 1018"/>
                <a:gd name="T45" fmla="*/ 384 h 1017"/>
                <a:gd name="T46" fmla="*/ 824 w 1018"/>
                <a:gd name="T47" fmla="*/ 145 h 1017"/>
                <a:gd name="T48" fmla="*/ 795 w 1018"/>
                <a:gd name="T49" fmla="*/ 126 h 1017"/>
                <a:gd name="T50" fmla="*/ 118 w 1018"/>
                <a:gd name="T51" fmla="*/ 144 h 1017"/>
                <a:gd name="T52" fmla="*/ 191 w 1018"/>
                <a:gd name="T53" fmla="*/ 254 h 1017"/>
                <a:gd name="T54" fmla="*/ 125 w 1018"/>
                <a:gd name="T55" fmla="*/ 281 h 1017"/>
                <a:gd name="T56" fmla="*/ 96 w 1018"/>
                <a:gd name="T57" fmla="*/ 294 h 1017"/>
                <a:gd name="T58" fmla="*/ 103 w 1018"/>
                <a:gd name="T59" fmla="*/ 248 h 1017"/>
                <a:gd name="T60" fmla="*/ 138 w 1018"/>
                <a:gd name="T61" fmla="*/ 207 h 1017"/>
                <a:gd name="T62" fmla="*/ 191 w 1018"/>
                <a:gd name="T63" fmla="*/ 191 h 1017"/>
                <a:gd name="T64" fmla="*/ 191 w 1018"/>
                <a:gd name="T65" fmla="*/ 380 h 1017"/>
                <a:gd name="T66" fmla="*/ 165 w 1018"/>
                <a:gd name="T67" fmla="*/ 367 h 1017"/>
                <a:gd name="T68" fmla="*/ 161 w 1018"/>
                <a:gd name="T69" fmla="*/ 336 h 1017"/>
                <a:gd name="T70" fmla="*/ 191 w 1018"/>
                <a:gd name="T71" fmla="*/ 317 h 1017"/>
                <a:gd name="T72" fmla="*/ 887 w 1018"/>
                <a:gd name="T73" fmla="*/ 886 h 1017"/>
                <a:gd name="T74" fmla="*/ 856 w 1018"/>
                <a:gd name="T75" fmla="*/ 932 h 1017"/>
                <a:gd name="T76" fmla="*/ 805 w 1018"/>
                <a:gd name="T77" fmla="*/ 953 h 1017"/>
                <a:gd name="T78" fmla="*/ 131 w 1018"/>
                <a:gd name="T79" fmla="*/ 949 h 1017"/>
                <a:gd name="T80" fmla="*/ 85 w 1018"/>
                <a:gd name="T81" fmla="*/ 919 h 1017"/>
                <a:gd name="T82" fmla="*/ 65 w 1018"/>
                <a:gd name="T83" fmla="*/ 868 h 1017"/>
                <a:gd name="T84" fmla="*/ 96 w 1018"/>
                <a:gd name="T85" fmla="*/ 431 h 1017"/>
                <a:gd name="T86" fmla="*/ 795 w 1018"/>
                <a:gd name="T87" fmla="*/ 445 h 1017"/>
                <a:gd name="T88" fmla="*/ 841 w 1018"/>
                <a:gd name="T89" fmla="*/ 456 h 1017"/>
                <a:gd name="T90" fmla="*/ 879 w 1018"/>
                <a:gd name="T91" fmla="*/ 494 h 1017"/>
                <a:gd name="T92" fmla="*/ 891 w 1018"/>
                <a:gd name="T93" fmla="*/ 604 h 1017"/>
                <a:gd name="T94" fmla="*/ 695 w 1018"/>
                <a:gd name="T95" fmla="*/ 611 h 1017"/>
                <a:gd name="T96" fmla="*/ 653 w 1018"/>
                <a:gd name="T97" fmla="*/ 645 h 1017"/>
                <a:gd name="T98" fmla="*/ 637 w 1018"/>
                <a:gd name="T99" fmla="*/ 699 h 1017"/>
                <a:gd name="T100" fmla="*/ 647 w 1018"/>
                <a:gd name="T101" fmla="*/ 744 h 1017"/>
                <a:gd name="T102" fmla="*/ 686 w 1018"/>
                <a:gd name="T103" fmla="*/ 783 h 1017"/>
                <a:gd name="T104" fmla="*/ 891 w 1018"/>
                <a:gd name="T105" fmla="*/ 795 h 1017"/>
                <a:gd name="T106" fmla="*/ 719 w 1018"/>
                <a:gd name="T107" fmla="*/ 728 h 1017"/>
                <a:gd name="T108" fmla="*/ 700 w 1018"/>
                <a:gd name="T109" fmla="*/ 699 h 1017"/>
                <a:gd name="T110" fmla="*/ 714 w 1018"/>
                <a:gd name="T111" fmla="*/ 67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7">
                  <a:moveTo>
                    <a:pt x="986" y="604"/>
                  </a:moveTo>
                  <a:lnTo>
                    <a:pt x="954" y="604"/>
                  </a:lnTo>
                  <a:lnTo>
                    <a:pt x="954" y="158"/>
                  </a:lnTo>
                  <a:lnTo>
                    <a:pt x="954" y="158"/>
                  </a:lnTo>
                  <a:lnTo>
                    <a:pt x="953" y="142"/>
                  </a:lnTo>
                  <a:lnTo>
                    <a:pt x="951" y="126"/>
                  </a:lnTo>
                  <a:lnTo>
                    <a:pt x="947" y="111"/>
                  </a:lnTo>
                  <a:lnTo>
                    <a:pt x="941" y="96"/>
                  </a:lnTo>
                  <a:lnTo>
                    <a:pt x="935" y="82"/>
                  </a:lnTo>
                  <a:lnTo>
                    <a:pt x="927" y="69"/>
                  </a:lnTo>
                  <a:lnTo>
                    <a:pt x="918" y="58"/>
                  </a:lnTo>
                  <a:lnTo>
                    <a:pt x="908" y="46"/>
                  </a:lnTo>
                  <a:lnTo>
                    <a:pt x="896" y="36"/>
                  </a:lnTo>
                  <a:lnTo>
                    <a:pt x="885" y="26"/>
                  </a:lnTo>
                  <a:lnTo>
                    <a:pt x="871" y="19"/>
                  </a:lnTo>
                  <a:lnTo>
                    <a:pt x="858" y="11"/>
                  </a:lnTo>
                  <a:lnTo>
                    <a:pt x="843" y="6"/>
                  </a:lnTo>
                  <a:lnTo>
                    <a:pt x="828" y="3"/>
                  </a:lnTo>
                  <a:lnTo>
                    <a:pt x="812" y="0"/>
                  </a:lnTo>
                  <a:lnTo>
                    <a:pt x="795" y="0"/>
                  </a:lnTo>
                  <a:lnTo>
                    <a:pt x="159" y="0"/>
                  </a:lnTo>
                  <a:lnTo>
                    <a:pt x="159" y="0"/>
                  </a:lnTo>
                  <a:lnTo>
                    <a:pt x="143" y="0"/>
                  </a:lnTo>
                  <a:lnTo>
                    <a:pt x="127" y="3"/>
                  </a:lnTo>
                  <a:lnTo>
                    <a:pt x="112" y="6"/>
                  </a:lnTo>
                  <a:lnTo>
                    <a:pt x="97" y="11"/>
                  </a:lnTo>
                  <a:lnTo>
                    <a:pt x="83" y="19"/>
                  </a:lnTo>
                  <a:lnTo>
                    <a:pt x="70" y="26"/>
                  </a:lnTo>
                  <a:lnTo>
                    <a:pt x="58" y="36"/>
                  </a:lnTo>
                  <a:lnTo>
                    <a:pt x="47" y="46"/>
                  </a:lnTo>
                  <a:lnTo>
                    <a:pt x="37" y="58"/>
                  </a:lnTo>
                  <a:lnTo>
                    <a:pt x="27" y="69"/>
                  </a:lnTo>
                  <a:lnTo>
                    <a:pt x="20" y="82"/>
                  </a:lnTo>
                  <a:lnTo>
                    <a:pt x="12" y="96"/>
                  </a:lnTo>
                  <a:lnTo>
                    <a:pt x="7" y="111"/>
                  </a:lnTo>
                  <a:lnTo>
                    <a:pt x="4" y="126"/>
                  </a:lnTo>
                  <a:lnTo>
                    <a:pt x="1" y="142"/>
                  </a:lnTo>
                  <a:lnTo>
                    <a:pt x="0" y="158"/>
                  </a:lnTo>
                  <a:lnTo>
                    <a:pt x="0" y="858"/>
                  </a:lnTo>
                  <a:lnTo>
                    <a:pt x="0" y="858"/>
                  </a:lnTo>
                  <a:lnTo>
                    <a:pt x="1" y="874"/>
                  </a:lnTo>
                  <a:lnTo>
                    <a:pt x="4" y="890"/>
                  </a:lnTo>
                  <a:lnTo>
                    <a:pt x="7" y="905"/>
                  </a:lnTo>
                  <a:lnTo>
                    <a:pt x="12" y="920"/>
                  </a:lnTo>
                  <a:lnTo>
                    <a:pt x="20" y="934"/>
                  </a:lnTo>
                  <a:lnTo>
                    <a:pt x="27" y="947"/>
                  </a:lnTo>
                  <a:lnTo>
                    <a:pt x="37" y="959"/>
                  </a:lnTo>
                  <a:lnTo>
                    <a:pt x="47" y="971"/>
                  </a:lnTo>
                  <a:lnTo>
                    <a:pt x="58" y="980"/>
                  </a:lnTo>
                  <a:lnTo>
                    <a:pt x="70" y="990"/>
                  </a:lnTo>
                  <a:lnTo>
                    <a:pt x="83" y="997"/>
                  </a:lnTo>
                  <a:lnTo>
                    <a:pt x="97" y="1005"/>
                  </a:lnTo>
                  <a:lnTo>
                    <a:pt x="112" y="1010"/>
                  </a:lnTo>
                  <a:lnTo>
                    <a:pt x="127" y="1013"/>
                  </a:lnTo>
                  <a:lnTo>
                    <a:pt x="143" y="1017"/>
                  </a:lnTo>
                  <a:lnTo>
                    <a:pt x="159" y="1017"/>
                  </a:lnTo>
                  <a:lnTo>
                    <a:pt x="795" y="1017"/>
                  </a:lnTo>
                  <a:lnTo>
                    <a:pt x="795" y="1017"/>
                  </a:lnTo>
                  <a:lnTo>
                    <a:pt x="812" y="1017"/>
                  </a:lnTo>
                  <a:lnTo>
                    <a:pt x="828" y="1013"/>
                  </a:lnTo>
                  <a:lnTo>
                    <a:pt x="843" y="1010"/>
                  </a:lnTo>
                  <a:lnTo>
                    <a:pt x="858" y="1005"/>
                  </a:lnTo>
                  <a:lnTo>
                    <a:pt x="871" y="997"/>
                  </a:lnTo>
                  <a:lnTo>
                    <a:pt x="885" y="990"/>
                  </a:lnTo>
                  <a:lnTo>
                    <a:pt x="896" y="980"/>
                  </a:lnTo>
                  <a:lnTo>
                    <a:pt x="908" y="971"/>
                  </a:lnTo>
                  <a:lnTo>
                    <a:pt x="918" y="959"/>
                  </a:lnTo>
                  <a:lnTo>
                    <a:pt x="927" y="947"/>
                  </a:lnTo>
                  <a:lnTo>
                    <a:pt x="935" y="934"/>
                  </a:lnTo>
                  <a:lnTo>
                    <a:pt x="941" y="920"/>
                  </a:lnTo>
                  <a:lnTo>
                    <a:pt x="947" y="905"/>
                  </a:lnTo>
                  <a:lnTo>
                    <a:pt x="951" y="890"/>
                  </a:lnTo>
                  <a:lnTo>
                    <a:pt x="953" y="874"/>
                  </a:lnTo>
                  <a:lnTo>
                    <a:pt x="954" y="858"/>
                  </a:lnTo>
                  <a:lnTo>
                    <a:pt x="954" y="795"/>
                  </a:lnTo>
                  <a:lnTo>
                    <a:pt x="986" y="795"/>
                  </a:lnTo>
                  <a:lnTo>
                    <a:pt x="986" y="795"/>
                  </a:lnTo>
                  <a:lnTo>
                    <a:pt x="993" y="794"/>
                  </a:lnTo>
                  <a:lnTo>
                    <a:pt x="998" y="791"/>
                  </a:lnTo>
                  <a:lnTo>
                    <a:pt x="1004" y="789"/>
                  </a:lnTo>
                  <a:lnTo>
                    <a:pt x="1009" y="785"/>
                  </a:lnTo>
                  <a:lnTo>
                    <a:pt x="1012" y="781"/>
                  </a:lnTo>
                  <a:lnTo>
                    <a:pt x="1015" y="775"/>
                  </a:lnTo>
                  <a:lnTo>
                    <a:pt x="1018" y="769"/>
                  </a:lnTo>
                  <a:lnTo>
                    <a:pt x="1018" y="762"/>
                  </a:lnTo>
                  <a:lnTo>
                    <a:pt x="1018" y="636"/>
                  </a:lnTo>
                  <a:lnTo>
                    <a:pt x="1018" y="636"/>
                  </a:lnTo>
                  <a:lnTo>
                    <a:pt x="1018" y="629"/>
                  </a:lnTo>
                  <a:lnTo>
                    <a:pt x="1015" y="623"/>
                  </a:lnTo>
                  <a:lnTo>
                    <a:pt x="1012" y="618"/>
                  </a:lnTo>
                  <a:lnTo>
                    <a:pt x="1009" y="613"/>
                  </a:lnTo>
                  <a:lnTo>
                    <a:pt x="1004" y="609"/>
                  </a:lnTo>
                  <a:lnTo>
                    <a:pt x="998" y="606"/>
                  </a:lnTo>
                  <a:lnTo>
                    <a:pt x="993" y="605"/>
                  </a:lnTo>
                  <a:lnTo>
                    <a:pt x="986" y="604"/>
                  </a:lnTo>
                  <a:lnTo>
                    <a:pt x="986" y="604"/>
                  </a:lnTo>
                  <a:close/>
                  <a:moveTo>
                    <a:pt x="64" y="158"/>
                  </a:moveTo>
                  <a:lnTo>
                    <a:pt x="64" y="158"/>
                  </a:lnTo>
                  <a:lnTo>
                    <a:pt x="65" y="149"/>
                  </a:lnTo>
                  <a:lnTo>
                    <a:pt x="66" y="139"/>
                  </a:lnTo>
                  <a:lnTo>
                    <a:pt x="68" y="130"/>
                  </a:lnTo>
                  <a:lnTo>
                    <a:pt x="71" y="121"/>
                  </a:lnTo>
                  <a:lnTo>
                    <a:pt x="76" y="113"/>
                  </a:lnTo>
                  <a:lnTo>
                    <a:pt x="80" y="105"/>
                  </a:lnTo>
                  <a:lnTo>
                    <a:pt x="85" y="97"/>
                  </a:lnTo>
                  <a:lnTo>
                    <a:pt x="92" y="91"/>
                  </a:lnTo>
                  <a:lnTo>
                    <a:pt x="99" y="84"/>
                  </a:lnTo>
                  <a:lnTo>
                    <a:pt x="106" y="79"/>
                  </a:lnTo>
                  <a:lnTo>
                    <a:pt x="114" y="75"/>
                  </a:lnTo>
                  <a:lnTo>
                    <a:pt x="122" y="70"/>
                  </a:lnTo>
                  <a:lnTo>
                    <a:pt x="131" y="67"/>
                  </a:lnTo>
                  <a:lnTo>
                    <a:pt x="140" y="65"/>
                  </a:lnTo>
                  <a:lnTo>
                    <a:pt x="150" y="63"/>
                  </a:lnTo>
                  <a:lnTo>
                    <a:pt x="159" y="63"/>
                  </a:lnTo>
                  <a:lnTo>
                    <a:pt x="795" y="63"/>
                  </a:lnTo>
                  <a:lnTo>
                    <a:pt x="795" y="63"/>
                  </a:lnTo>
                  <a:lnTo>
                    <a:pt x="805" y="63"/>
                  </a:lnTo>
                  <a:lnTo>
                    <a:pt x="815" y="65"/>
                  </a:lnTo>
                  <a:lnTo>
                    <a:pt x="823" y="67"/>
                  </a:lnTo>
                  <a:lnTo>
                    <a:pt x="832" y="70"/>
                  </a:lnTo>
                  <a:lnTo>
                    <a:pt x="841" y="75"/>
                  </a:lnTo>
                  <a:lnTo>
                    <a:pt x="849" y="79"/>
                  </a:lnTo>
                  <a:lnTo>
                    <a:pt x="856" y="84"/>
                  </a:lnTo>
                  <a:lnTo>
                    <a:pt x="863" y="91"/>
                  </a:lnTo>
                  <a:lnTo>
                    <a:pt x="868" y="97"/>
                  </a:lnTo>
                  <a:lnTo>
                    <a:pt x="875" y="105"/>
                  </a:lnTo>
                  <a:lnTo>
                    <a:pt x="879" y="113"/>
                  </a:lnTo>
                  <a:lnTo>
                    <a:pt x="883" y="121"/>
                  </a:lnTo>
                  <a:lnTo>
                    <a:pt x="887" y="130"/>
                  </a:lnTo>
                  <a:lnTo>
                    <a:pt x="889" y="139"/>
                  </a:lnTo>
                  <a:lnTo>
                    <a:pt x="890" y="149"/>
                  </a:lnTo>
                  <a:lnTo>
                    <a:pt x="891" y="158"/>
                  </a:lnTo>
                  <a:lnTo>
                    <a:pt x="891" y="414"/>
                  </a:lnTo>
                  <a:lnTo>
                    <a:pt x="891" y="414"/>
                  </a:lnTo>
                  <a:lnTo>
                    <a:pt x="876" y="404"/>
                  </a:lnTo>
                  <a:lnTo>
                    <a:pt x="861" y="395"/>
                  </a:lnTo>
                  <a:lnTo>
                    <a:pt x="844" y="389"/>
                  </a:lnTo>
                  <a:lnTo>
                    <a:pt x="827" y="384"/>
                  </a:lnTo>
                  <a:lnTo>
                    <a:pt x="827" y="384"/>
                  </a:lnTo>
                  <a:lnTo>
                    <a:pt x="828" y="380"/>
                  </a:lnTo>
                  <a:lnTo>
                    <a:pt x="828" y="158"/>
                  </a:lnTo>
                  <a:lnTo>
                    <a:pt x="828" y="158"/>
                  </a:lnTo>
                  <a:lnTo>
                    <a:pt x="827" y="152"/>
                  </a:lnTo>
                  <a:lnTo>
                    <a:pt x="824" y="145"/>
                  </a:lnTo>
                  <a:lnTo>
                    <a:pt x="821" y="140"/>
                  </a:lnTo>
                  <a:lnTo>
                    <a:pt x="818" y="136"/>
                  </a:lnTo>
                  <a:lnTo>
                    <a:pt x="813" y="132"/>
                  </a:lnTo>
                  <a:lnTo>
                    <a:pt x="807" y="129"/>
                  </a:lnTo>
                  <a:lnTo>
                    <a:pt x="802" y="127"/>
                  </a:lnTo>
                  <a:lnTo>
                    <a:pt x="795" y="126"/>
                  </a:lnTo>
                  <a:lnTo>
                    <a:pt x="191" y="126"/>
                  </a:lnTo>
                  <a:lnTo>
                    <a:pt x="191" y="126"/>
                  </a:lnTo>
                  <a:lnTo>
                    <a:pt x="172" y="127"/>
                  </a:lnTo>
                  <a:lnTo>
                    <a:pt x="153" y="132"/>
                  </a:lnTo>
                  <a:lnTo>
                    <a:pt x="136" y="137"/>
                  </a:lnTo>
                  <a:lnTo>
                    <a:pt x="118" y="144"/>
                  </a:lnTo>
                  <a:lnTo>
                    <a:pt x="103" y="153"/>
                  </a:lnTo>
                  <a:lnTo>
                    <a:pt x="88" y="165"/>
                  </a:lnTo>
                  <a:lnTo>
                    <a:pt x="76" y="177"/>
                  </a:lnTo>
                  <a:lnTo>
                    <a:pt x="64" y="191"/>
                  </a:lnTo>
                  <a:lnTo>
                    <a:pt x="64" y="158"/>
                  </a:lnTo>
                  <a:close/>
                  <a:moveTo>
                    <a:pt x="191" y="254"/>
                  </a:moveTo>
                  <a:lnTo>
                    <a:pt x="191" y="254"/>
                  </a:lnTo>
                  <a:lnTo>
                    <a:pt x="176" y="255"/>
                  </a:lnTo>
                  <a:lnTo>
                    <a:pt x="161" y="258"/>
                  </a:lnTo>
                  <a:lnTo>
                    <a:pt x="148" y="265"/>
                  </a:lnTo>
                  <a:lnTo>
                    <a:pt x="136" y="272"/>
                  </a:lnTo>
                  <a:lnTo>
                    <a:pt x="125" y="281"/>
                  </a:lnTo>
                  <a:lnTo>
                    <a:pt x="115" y="291"/>
                  </a:lnTo>
                  <a:lnTo>
                    <a:pt x="108" y="304"/>
                  </a:lnTo>
                  <a:lnTo>
                    <a:pt x="101" y="317"/>
                  </a:lnTo>
                  <a:lnTo>
                    <a:pt x="101" y="317"/>
                  </a:lnTo>
                  <a:lnTo>
                    <a:pt x="97" y="302"/>
                  </a:lnTo>
                  <a:lnTo>
                    <a:pt x="96" y="294"/>
                  </a:lnTo>
                  <a:lnTo>
                    <a:pt x="96" y="286"/>
                  </a:lnTo>
                  <a:lnTo>
                    <a:pt x="96" y="286"/>
                  </a:lnTo>
                  <a:lnTo>
                    <a:pt x="96" y="275"/>
                  </a:lnTo>
                  <a:lnTo>
                    <a:pt x="98" y="267"/>
                  </a:lnTo>
                  <a:lnTo>
                    <a:pt x="100" y="257"/>
                  </a:lnTo>
                  <a:lnTo>
                    <a:pt x="103" y="248"/>
                  </a:lnTo>
                  <a:lnTo>
                    <a:pt x="108" y="240"/>
                  </a:lnTo>
                  <a:lnTo>
                    <a:pt x="112" y="232"/>
                  </a:lnTo>
                  <a:lnTo>
                    <a:pt x="117" y="225"/>
                  </a:lnTo>
                  <a:lnTo>
                    <a:pt x="124" y="218"/>
                  </a:lnTo>
                  <a:lnTo>
                    <a:pt x="130" y="212"/>
                  </a:lnTo>
                  <a:lnTo>
                    <a:pt x="138" y="207"/>
                  </a:lnTo>
                  <a:lnTo>
                    <a:pt x="145" y="201"/>
                  </a:lnTo>
                  <a:lnTo>
                    <a:pt x="154" y="198"/>
                  </a:lnTo>
                  <a:lnTo>
                    <a:pt x="162" y="195"/>
                  </a:lnTo>
                  <a:lnTo>
                    <a:pt x="172" y="192"/>
                  </a:lnTo>
                  <a:lnTo>
                    <a:pt x="182" y="191"/>
                  </a:lnTo>
                  <a:lnTo>
                    <a:pt x="191" y="191"/>
                  </a:lnTo>
                  <a:lnTo>
                    <a:pt x="763" y="191"/>
                  </a:lnTo>
                  <a:lnTo>
                    <a:pt x="763" y="254"/>
                  </a:lnTo>
                  <a:lnTo>
                    <a:pt x="191" y="254"/>
                  </a:lnTo>
                  <a:close/>
                  <a:moveTo>
                    <a:pt x="763" y="317"/>
                  </a:moveTo>
                  <a:lnTo>
                    <a:pt x="763" y="380"/>
                  </a:lnTo>
                  <a:lnTo>
                    <a:pt x="191" y="380"/>
                  </a:lnTo>
                  <a:lnTo>
                    <a:pt x="191" y="380"/>
                  </a:lnTo>
                  <a:lnTo>
                    <a:pt x="185" y="380"/>
                  </a:lnTo>
                  <a:lnTo>
                    <a:pt x="179" y="378"/>
                  </a:lnTo>
                  <a:lnTo>
                    <a:pt x="173" y="375"/>
                  </a:lnTo>
                  <a:lnTo>
                    <a:pt x="169" y="372"/>
                  </a:lnTo>
                  <a:lnTo>
                    <a:pt x="165" y="367"/>
                  </a:lnTo>
                  <a:lnTo>
                    <a:pt x="161" y="361"/>
                  </a:lnTo>
                  <a:lnTo>
                    <a:pt x="160" y="356"/>
                  </a:lnTo>
                  <a:lnTo>
                    <a:pt x="159" y="349"/>
                  </a:lnTo>
                  <a:lnTo>
                    <a:pt x="159" y="349"/>
                  </a:lnTo>
                  <a:lnTo>
                    <a:pt x="160" y="343"/>
                  </a:lnTo>
                  <a:lnTo>
                    <a:pt x="161" y="336"/>
                  </a:lnTo>
                  <a:lnTo>
                    <a:pt x="165" y="331"/>
                  </a:lnTo>
                  <a:lnTo>
                    <a:pt x="169" y="327"/>
                  </a:lnTo>
                  <a:lnTo>
                    <a:pt x="173" y="323"/>
                  </a:lnTo>
                  <a:lnTo>
                    <a:pt x="179" y="319"/>
                  </a:lnTo>
                  <a:lnTo>
                    <a:pt x="185" y="318"/>
                  </a:lnTo>
                  <a:lnTo>
                    <a:pt x="191" y="317"/>
                  </a:lnTo>
                  <a:lnTo>
                    <a:pt x="763" y="317"/>
                  </a:lnTo>
                  <a:close/>
                  <a:moveTo>
                    <a:pt x="891" y="858"/>
                  </a:moveTo>
                  <a:lnTo>
                    <a:pt x="891" y="858"/>
                  </a:lnTo>
                  <a:lnTo>
                    <a:pt x="890" y="868"/>
                  </a:lnTo>
                  <a:lnTo>
                    <a:pt x="889" y="877"/>
                  </a:lnTo>
                  <a:lnTo>
                    <a:pt x="887" y="886"/>
                  </a:lnTo>
                  <a:lnTo>
                    <a:pt x="883" y="895"/>
                  </a:lnTo>
                  <a:lnTo>
                    <a:pt x="879" y="903"/>
                  </a:lnTo>
                  <a:lnTo>
                    <a:pt x="875" y="912"/>
                  </a:lnTo>
                  <a:lnTo>
                    <a:pt x="868" y="919"/>
                  </a:lnTo>
                  <a:lnTo>
                    <a:pt x="863" y="926"/>
                  </a:lnTo>
                  <a:lnTo>
                    <a:pt x="856" y="932"/>
                  </a:lnTo>
                  <a:lnTo>
                    <a:pt x="849" y="937"/>
                  </a:lnTo>
                  <a:lnTo>
                    <a:pt x="841" y="942"/>
                  </a:lnTo>
                  <a:lnTo>
                    <a:pt x="832" y="946"/>
                  </a:lnTo>
                  <a:lnTo>
                    <a:pt x="823" y="949"/>
                  </a:lnTo>
                  <a:lnTo>
                    <a:pt x="815" y="951"/>
                  </a:lnTo>
                  <a:lnTo>
                    <a:pt x="805" y="953"/>
                  </a:lnTo>
                  <a:lnTo>
                    <a:pt x="795" y="953"/>
                  </a:lnTo>
                  <a:lnTo>
                    <a:pt x="159" y="953"/>
                  </a:lnTo>
                  <a:lnTo>
                    <a:pt x="159" y="953"/>
                  </a:lnTo>
                  <a:lnTo>
                    <a:pt x="150" y="953"/>
                  </a:lnTo>
                  <a:lnTo>
                    <a:pt x="140" y="951"/>
                  </a:lnTo>
                  <a:lnTo>
                    <a:pt x="131" y="949"/>
                  </a:lnTo>
                  <a:lnTo>
                    <a:pt x="122" y="946"/>
                  </a:lnTo>
                  <a:lnTo>
                    <a:pt x="114" y="942"/>
                  </a:lnTo>
                  <a:lnTo>
                    <a:pt x="106" y="937"/>
                  </a:lnTo>
                  <a:lnTo>
                    <a:pt x="99" y="932"/>
                  </a:lnTo>
                  <a:lnTo>
                    <a:pt x="92" y="926"/>
                  </a:lnTo>
                  <a:lnTo>
                    <a:pt x="85" y="919"/>
                  </a:lnTo>
                  <a:lnTo>
                    <a:pt x="80" y="912"/>
                  </a:lnTo>
                  <a:lnTo>
                    <a:pt x="76" y="903"/>
                  </a:lnTo>
                  <a:lnTo>
                    <a:pt x="71" y="895"/>
                  </a:lnTo>
                  <a:lnTo>
                    <a:pt x="68" y="886"/>
                  </a:lnTo>
                  <a:lnTo>
                    <a:pt x="66" y="877"/>
                  </a:lnTo>
                  <a:lnTo>
                    <a:pt x="65" y="868"/>
                  </a:lnTo>
                  <a:lnTo>
                    <a:pt x="64" y="858"/>
                  </a:lnTo>
                  <a:lnTo>
                    <a:pt x="64" y="412"/>
                  </a:lnTo>
                  <a:lnTo>
                    <a:pt x="64" y="412"/>
                  </a:lnTo>
                  <a:lnTo>
                    <a:pt x="74" y="419"/>
                  </a:lnTo>
                  <a:lnTo>
                    <a:pt x="85" y="426"/>
                  </a:lnTo>
                  <a:lnTo>
                    <a:pt x="96" y="431"/>
                  </a:lnTo>
                  <a:lnTo>
                    <a:pt x="108" y="436"/>
                  </a:lnTo>
                  <a:lnTo>
                    <a:pt x="121" y="439"/>
                  </a:lnTo>
                  <a:lnTo>
                    <a:pt x="133" y="443"/>
                  </a:lnTo>
                  <a:lnTo>
                    <a:pt x="146" y="444"/>
                  </a:lnTo>
                  <a:lnTo>
                    <a:pt x="159" y="445"/>
                  </a:lnTo>
                  <a:lnTo>
                    <a:pt x="795" y="445"/>
                  </a:lnTo>
                  <a:lnTo>
                    <a:pt x="795" y="445"/>
                  </a:lnTo>
                  <a:lnTo>
                    <a:pt x="805" y="445"/>
                  </a:lnTo>
                  <a:lnTo>
                    <a:pt x="815" y="447"/>
                  </a:lnTo>
                  <a:lnTo>
                    <a:pt x="823" y="449"/>
                  </a:lnTo>
                  <a:lnTo>
                    <a:pt x="832" y="452"/>
                  </a:lnTo>
                  <a:lnTo>
                    <a:pt x="841" y="456"/>
                  </a:lnTo>
                  <a:lnTo>
                    <a:pt x="849" y="461"/>
                  </a:lnTo>
                  <a:lnTo>
                    <a:pt x="856" y="466"/>
                  </a:lnTo>
                  <a:lnTo>
                    <a:pt x="863" y="473"/>
                  </a:lnTo>
                  <a:lnTo>
                    <a:pt x="868" y="479"/>
                  </a:lnTo>
                  <a:lnTo>
                    <a:pt x="875" y="487"/>
                  </a:lnTo>
                  <a:lnTo>
                    <a:pt x="879" y="494"/>
                  </a:lnTo>
                  <a:lnTo>
                    <a:pt x="883" y="503"/>
                  </a:lnTo>
                  <a:lnTo>
                    <a:pt x="887" y="511"/>
                  </a:lnTo>
                  <a:lnTo>
                    <a:pt x="889" y="521"/>
                  </a:lnTo>
                  <a:lnTo>
                    <a:pt x="890" y="531"/>
                  </a:lnTo>
                  <a:lnTo>
                    <a:pt x="891" y="540"/>
                  </a:lnTo>
                  <a:lnTo>
                    <a:pt x="891" y="604"/>
                  </a:lnTo>
                  <a:lnTo>
                    <a:pt x="732" y="604"/>
                  </a:lnTo>
                  <a:lnTo>
                    <a:pt x="732" y="604"/>
                  </a:lnTo>
                  <a:lnTo>
                    <a:pt x="723" y="604"/>
                  </a:lnTo>
                  <a:lnTo>
                    <a:pt x="713" y="606"/>
                  </a:lnTo>
                  <a:lnTo>
                    <a:pt x="703" y="608"/>
                  </a:lnTo>
                  <a:lnTo>
                    <a:pt x="695" y="611"/>
                  </a:lnTo>
                  <a:lnTo>
                    <a:pt x="686" y="615"/>
                  </a:lnTo>
                  <a:lnTo>
                    <a:pt x="679" y="620"/>
                  </a:lnTo>
                  <a:lnTo>
                    <a:pt x="671" y="625"/>
                  </a:lnTo>
                  <a:lnTo>
                    <a:pt x="665" y="632"/>
                  </a:lnTo>
                  <a:lnTo>
                    <a:pt x="658" y="638"/>
                  </a:lnTo>
                  <a:lnTo>
                    <a:pt x="653" y="645"/>
                  </a:lnTo>
                  <a:lnTo>
                    <a:pt x="647" y="654"/>
                  </a:lnTo>
                  <a:lnTo>
                    <a:pt x="644" y="662"/>
                  </a:lnTo>
                  <a:lnTo>
                    <a:pt x="641" y="670"/>
                  </a:lnTo>
                  <a:lnTo>
                    <a:pt x="638" y="680"/>
                  </a:lnTo>
                  <a:lnTo>
                    <a:pt x="637" y="689"/>
                  </a:lnTo>
                  <a:lnTo>
                    <a:pt x="637" y="699"/>
                  </a:lnTo>
                  <a:lnTo>
                    <a:pt x="637" y="699"/>
                  </a:lnTo>
                  <a:lnTo>
                    <a:pt x="637" y="709"/>
                  </a:lnTo>
                  <a:lnTo>
                    <a:pt x="638" y="718"/>
                  </a:lnTo>
                  <a:lnTo>
                    <a:pt x="641" y="727"/>
                  </a:lnTo>
                  <a:lnTo>
                    <a:pt x="644" y="736"/>
                  </a:lnTo>
                  <a:lnTo>
                    <a:pt x="647" y="744"/>
                  </a:lnTo>
                  <a:lnTo>
                    <a:pt x="653" y="753"/>
                  </a:lnTo>
                  <a:lnTo>
                    <a:pt x="658" y="759"/>
                  </a:lnTo>
                  <a:lnTo>
                    <a:pt x="665" y="767"/>
                  </a:lnTo>
                  <a:lnTo>
                    <a:pt x="671" y="772"/>
                  </a:lnTo>
                  <a:lnTo>
                    <a:pt x="679" y="779"/>
                  </a:lnTo>
                  <a:lnTo>
                    <a:pt x="686" y="783"/>
                  </a:lnTo>
                  <a:lnTo>
                    <a:pt x="695" y="787"/>
                  </a:lnTo>
                  <a:lnTo>
                    <a:pt x="703" y="790"/>
                  </a:lnTo>
                  <a:lnTo>
                    <a:pt x="713" y="792"/>
                  </a:lnTo>
                  <a:lnTo>
                    <a:pt x="723" y="794"/>
                  </a:lnTo>
                  <a:lnTo>
                    <a:pt x="732" y="795"/>
                  </a:lnTo>
                  <a:lnTo>
                    <a:pt x="891" y="795"/>
                  </a:lnTo>
                  <a:lnTo>
                    <a:pt x="891" y="858"/>
                  </a:lnTo>
                  <a:close/>
                  <a:moveTo>
                    <a:pt x="954" y="731"/>
                  </a:moveTo>
                  <a:lnTo>
                    <a:pt x="732" y="731"/>
                  </a:lnTo>
                  <a:lnTo>
                    <a:pt x="732" y="731"/>
                  </a:lnTo>
                  <a:lnTo>
                    <a:pt x="726" y="730"/>
                  </a:lnTo>
                  <a:lnTo>
                    <a:pt x="719" y="728"/>
                  </a:lnTo>
                  <a:lnTo>
                    <a:pt x="714" y="725"/>
                  </a:lnTo>
                  <a:lnTo>
                    <a:pt x="710" y="722"/>
                  </a:lnTo>
                  <a:lnTo>
                    <a:pt x="705" y="716"/>
                  </a:lnTo>
                  <a:lnTo>
                    <a:pt x="702" y="711"/>
                  </a:lnTo>
                  <a:lnTo>
                    <a:pt x="701" y="706"/>
                  </a:lnTo>
                  <a:lnTo>
                    <a:pt x="700" y="699"/>
                  </a:lnTo>
                  <a:lnTo>
                    <a:pt x="700" y="699"/>
                  </a:lnTo>
                  <a:lnTo>
                    <a:pt x="701" y="693"/>
                  </a:lnTo>
                  <a:lnTo>
                    <a:pt x="702" y="686"/>
                  </a:lnTo>
                  <a:lnTo>
                    <a:pt x="705" y="681"/>
                  </a:lnTo>
                  <a:lnTo>
                    <a:pt x="710" y="677"/>
                  </a:lnTo>
                  <a:lnTo>
                    <a:pt x="714" y="672"/>
                  </a:lnTo>
                  <a:lnTo>
                    <a:pt x="719" y="670"/>
                  </a:lnTo>
                  <a:lnTo>
                    <a:pt x="726" y="668"/>
                  </a:lnTo>
                  <a:lnTo>
                    <a:pt x="732" y="667"/>
                  </a:lnTo>
                  <a:lnTo>
                    <a:pt x="954" y="667"/>
                  </a:lnTo>
                  <a:lnTo>
                    <a:pt x="954" y="73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7" name="Freeform 107"/>
            <p:cNvSpPr>
              <a:spLocks noEditPoints="1"/>
            </p:cNvSpPr>
            <p:nvPr/>
          </p:nvSpPr>
          <p:spPr bwMode="auto">
            <a:xfrm>
              <a:off x="1709436" y="4182382"/>
              <a:ext cx="323850" cy="323850"/>
            </a:xfrm>
            <a:custGeom>
              <a:avLst/>
              <a:gdLst>
                <a:gd name="T0" fmla="*/ 382 w 1019"/>
                <a:gd name="T1" fmla="*/ 16 h 1017"/>
                <a:gd name="T2" fmla="*/ 226 w 1019"/>
                <a:gd name="T3" fmla="*/ 87 h 1017"/>
                <a:gd name="T4" fmla="*/ 102 w 1019"/>
                <a:gd name="T5" fmla="*/ 204 h 1017"/>
                <a:gd name="T6" fmla="*/ 24 w 1019"/>
                <a:gd name="T7" fmla="*/ 358 h 1017"/>
                <a:gd name="T8" fmla="*/ 0 w 1019"/>
                <a:gd name="T9" fmla="*/ 509 h 1017"/>
                <a:gd name="T10" fmla="*/ 32 w 1019"/>
                <a:gd name="T11" fmla="*/ 684 h 1017"/>
                <a:gd name="T12" fmla="*/ 117 w 1019"/>
                <a:gd name="T13" fmla="*/ 832 h 1017"/>
                <a:gd name="T14" fmla="*/ 246 w 1019"/>
                <a:gd name="T15" fmla="*/ 943 h 1017"/>
                <a:gd name="T16" fmla="*/ 407 w 1019"/>
                <a:gd name="T17" fmla="*/ 1008 h 1017"/>
                <a:gd name="T18" fmla="*/ 562 w 1019"/>
                <a:gd name="T19" fmla="*/ 1015 h 1017"/>
                <a:gd name="T20" fmla="*/ 730 w 1019"/>
                <a:gd name="T21" fmla="*/ 967 h 1017"/>
                <a:gd name="T22" fmla="*/ 869 w 1019"/>
                <a:gd name="T23" fmla="*/ 868 h 1017"/>
                <a:gd name="T24" fmla="*/ 968 w 1019"/>
                <a:gd name="T25" fmla="*/ 729 h 1017"/>
                <a:gd name="T26" fmla="*/ 1015 w 1019"/>
                <a:gd name="T27" fmla="*/ 560 h 1017"/>
                <a:gd name="T28" fmla="*/ 1008 w 1019"/>
                <a:gd name="T29" fmla="*/ 406 h 1017"/>
                <a:gd name="T30" fmla="*/ 945 w 1019"/>
                <a:gd name="T31" fmla="*/ 245 h 1017"/>
                <a:gd name="T32" fmla="*/ 833 w 1019"/>
                <a:gd name="T33" fmla="*/ 116 h 1017"/>
                <a:gd name="T34" fmla="*/ 684 w 1019"/>
                <a:gd name="T35" fmla="*/ 30 h 1017"/>
                <a:gd name="T36" fmla="*/ 510 w 1019"/>
                <a:gd name="T37" fmla="*/ 0 h 1017"/>
                <a:gd name="T38" fmla="*/ 420 w 1019"/>
                <a:gd name="T39" fmla="*/ 944 h 1017"/>
                <a:gd name="T40" fmla="*/ 278 w 1019"/>
                <a:gd name="T41" fmla="*/ 890 h 1017"/>
                <a:gd name="T42" fmla="*/ 166 w 1019"/>
                <a:gd name="T43" fmla="*/ 792 h 1017"/>
                <a:gd name="T44" fmla="*/ 92 w 1019"/>
                <a:gd name="T45" fmla="*/ 661 h 1017"/>
                <a:gd name="T46" fmla="*/ 65 w 1019"/>
                <a:gd name="T47" fmla="*/ 509 h 1017"/>
                <a:gd name="T48" fmla="*/ 84 w 1019"/>
                <a:gd name="T49" fmla="*/ 377 h 1017"/>
                <a:gd name="T50" fmla="*/ 153 w 1019"/>
                <a:gd name="T51" fmla="*/ 243 h 1017"/>
                <a:gd name="T52" fmla="*/ 261 w 1019"/>
                <a:gd name="T53" fmla="*/ 140 h 1017"/>
                <a:gd name="T54" fmla="*/ 398 w 1019"/>
                <a:gd name="T55" fmla="*/ 78 h 1017"/>
                <a:gd name="T56" fmla="*/ 533 w 1019"/>
                <a:gd name="T57" fmla="*/ 64 h 1017"/>
                <a:gd name="T58" fmla="*/ 683 w 1019"/>
                <a:gd name="T59" fmla="*/ 99 h 1017"/>
                <a:gd name="T60" fmla="*/ 808 w 1019"/>
                <a:gd name="T61" fmla="*/ 179 h 1017"/>
                <a:gd name="T62" fmla="*/ 901 w 1019"/>
                <a:gd name="T63" fmla="*/ 296 h 1017"/>
                <a:gd name="T64" fmla="*/ 950 w 1019"/>
                <a:gd name="T65" fmla="*/ 441 h 1017"/>
                <a:gd name="T66" fmla="*/ 950 w 1019"/>
                <a:gd name="T67" fmla="*/ 576 h 1017"/>
                <a:gd name="T68" fmla="*/ 901 w 1019"/>
                <a:gd name="T69" fmla="*/ 721 h 1017"/>
                <a:gd name="T70" fmla="*/ 808 w 1019"/>
                <a:gd name="T71" fmla="*/ 838 h 1017"/>
                <a:gd name="T72" fmla="*/ 683 w 1019"/>
                <a:gd name="T73" fmla="*/ 919 h 1017"/>
                <a:gd name="T74" fmla="*/ 533 w 1019"/>
                <a:gd name="T75" fmla="*/ 953 h 1017"/>
                <a:gd name="T76" fmla="*/ 604 w 1019"/>
                <a:gd name="T77" fmla="*/ 521 h 1017"/>
                <a:gd name="T78" fmla="*/ 578 w 1019"/>
                <a:gd name="T79" fmla="*/ 442 h 1017"/>
                <a:gd name="T80" fmla="*/ 539 w 1019"/>
                <a:gd name="T81" fmla="*/ 146 h 1017"/>
                <a:gd name="T82" fmla="*/ 510 w 1019"/>
                <a:gd name="T83" fmla="*/ 127 h 1017"/>
                <a:gd name="T84" fmla="*/ 478 w 1019"/>
                <a:gd name="T85" fmla="*/ 153 h 1017"/>
                <a:gd name="T86" fmla="*/ 432 w 1019"/>
                <a:gd name="T87" fmla="*/ 453 h 1017"/>
                <a:gd name="T88" fmla="*/ 416 w 1019"/>
                <a:gd name="T89" fmla="*/ 528 h 1017"/>
                <a:gd name="T90" fmla="*/ 449 w 1019"/>
                <a:gd name="T91" fmla="*/ 582 h 1017"/>
                <a:gd name="T92" fmla="*/ 510 w 1019"/>
                <a:gd name="T93" fmla="*/ 604 h 1017"/>
                <a:gd name="T94" fmla="*/ 677 w 1019"/>
                <a:gd name="T95" fmla="*/ 730 h 1017"/>
                <a:gd name="T96" fmla="*/ 713 w 1019"/>
                <a:gd name="T97" fmla="*/ 736 h 1017"/>
                <a:gd name="T98" fmla="*/ 732 w 1019"/>
                <a:gd name="T99" fmla="*/ 707 h 1017"/>
                <a:gd name="T100" fmla="*/ 510 w 1019"/>
                <a:gd name="T101" fmla="*/ 541 h 1017"/>
                <a:gd name="T102" fmla="*/ 478 w 1019"/>
                <a:gd name="T103" fmla="*/ 515 h 1017"/>
                <a:gd name="T104" fmla="*/ 492 w 1019"/>
                <a:gd name="T105" fmla="*/ 482 h 1017"/>
                <a:gd name="T106" fmla="*/ 527 w 1019"/>
                <a:gd name="T107" fmla="*/ 482 h 1017"/>
                <a:gd name="T108" fmla="*/ 541 w 1019"/>
                <a:gd name="T109" fmla="*/ 515 h 1017"/>
                <a:gd name="T110" fmla="*/ 510 w 1019"/>
                <a:gd name="T111" fmla="*/ 54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510" y="0"/>
                  </a:moveTo>
                  <a:lnTo>
                    <a:pt x="510" y="0"/>
                  </a:lnTo>
                  <a:lnTo>
                    <a:pt x="483" y="0"/>
                  </a:lnTo>
                  <a:lnTo>
                    <a:pt x="457" y="2"/>
                  </a:lnTo>
                  <a:lnTo>
                    <a:pt x="432" y="6"/>
                  </a:lnTo>
                  <a:lnTo>
                    <a:pt x="407" y="10"/>
                  </a:lnTo>
                  <a:lnTo>
                    <a:pt x="382" y="16"/>
                  </a:lnTo>
                  <a:lnTo>
                    <a:pt x="359" y="23"/>
                  </a:lnTo>
                  <a:lnTo>
                    <a:pt x="335" y="30"/>
                  </a:lnTo>
                  <a:lnTo>
                    <a:pt x="312" y="40"/>
                  </a:lnTo>
                  <a:lnTo>
                    <a:pt x="289" y="50"/>
                  </a:lnTo>
                  <a:lnTo>
                    <a:pt x="268" y="61"/>
                  </a:lnTo>
                  <a:lnTo>
                    <a:pt x="246" y="73"/>
                  </a:lnTo>
                  <a:lnTo>
                    <a:pt x="226" y="87"/>
                  </a:lnTo>
                  <a:lnTo>
                    <a:pt x="205" y="101"/>
                  </a:lnTo>
                  <a:lnTo>
                    <a:pt x="186" y="116"/>
                  </a:lnTo>
                  <a:lnTo>
                    <a:pt x="168" y="132"/>
                  </a:lnTo>
                  <a:lnTo>
                    <a:pt x="150" y="149"/>
                  </a:lnTo>
                  <a:lnTo>
                    <a:pt x="133" y="167"/>
                  </a:lnTo>
                  <a:lnTo>
                    <a:pt x="117" y="185"/>
                  </a:lnTo>
                  <a:lnTo>
                    <a:pt x="102" y="204"/>
                  </a:lnTo>
                  <a:lnTo>
                    <a:pt x="87" y="225"/>
                  </a:lnTo>
                  <a:lnTo>
                    <a:pt x="74" y="245"/>
                  </a:lnTo>
                  <a:lnTo>
                    <a:pt x="63" y="266"/>
                  </a:lnTo>
                  <a:lnTo>
                    <a:pt x="51" y="288"/>
                  </a:lnTo>
                  <a:lnTo>
                    <a:pt x="41" y="310"/>
                  </a:lnTo>
                  <a:lnTo>
                    <a:pt x="32" y="334"/>
                  </a:lnTo>
                  <a:lnTo>
                    <a:pt x="24" y="358"/>
                  </a:lnTo>
                  <a:lnTo>
                    <a:pt x="16" y="382"/>
                  </a:lnTo>
                  <a:lnTo>
                    <a:pt x="11" y="406"/>
                  </a:lnTo>
                  <a:lnTo>
                    <a:pt x="7" y="432"/>
                  </a:lnTo>
                  <a:lnTo>
                    <a:pt x="4" y="456"/>
                  </a:lnTo>
                  <a:lnTo>
                    <a:pt x="1" y="483"/>
                  </a:lnTo>
                  <a:lnTo>
                    <a:pt x="0" y="509"/>
                  </a:lnTo>
                  <a:lnTo>
                    <a:pt x="0" y="509"/>
                  </a:lnTo>
                  <a:lnTo>
                    <a:pt x="1" y="535"/>
                  </a:lnTo>
                  <a:lnTo>
                    <a:pt x="4" y="560"/>
                  </a:lnTo>
                  <a:lnTo>
                    <a:pt x="7" y="586"/>
                  </a:lnTo>
                  <a:lnTo>
                    <a:pt x="11" y="611"/>
                  </a:lnTo>
                  <a:lnTo>
                    <a:pt x="16" y="635"/>
                  </a:lnTo>
                  <a:lnTo>
                    <a:pt x="24" y="660"/>
                  </a:lnTo>
                  <a:lnTo>
                    <a:pt x="32" y="684"/>
                  </a:lnTo>
                  <a:lnTo>
                    <a:pt x="41" y="706"/>
                  </a:lnTo>
                  <a:lnTo>
                    <a:pt x="51" y="729"/>
                  </a:lnTo>
                  <a:lnTo>
                    <a:pt x="63" y="751"/>
                  </a:lnTo>
                  <a:lnTo>
                    <a:pt x="74" y="773"/>
                  </a:lnTo>
                  <a:lnTo>
                    <a:pt x="87" y="793"/>
                  </a:lnTo>
                  <a:lnTo>
                    <a:pt x="102" y="812"/>
                  </a:lnTo>
                  <a:lnTo>
                    <a:pt x="117" y="832"/>
                  </a:lnTo>
                  <a:lnTo>
                    <a:pt x="133" y="851"/>
                  </a:lnTo>
                  <a:lnTo>
                    <a:pt x="150" y="868"/>
                  </a:lnTo>
                  <a:lnTo>
                    <a:pt x="168" y="885"/>
                  </a:lnTo>
                  <a:lnTo>
                    <a:pt x="186" y="902"/>
                  </a:lnTo>
                  <a:lnTo>
                    <a:pt x="205" y="917"/>
                  </a:lnTo>
                  <a:lnTo>
                    <a:pt x="226" y="930"/>
                  </a:lnTo>
                  <a:lnTo>
                    <a:pt x="246" y="943"/>
                  </a:lnTo>
                  <a:lnTo>
                    <a:pt x="268" y="956"/>
                  </a:lnTo>
                  <a:lnTo>
                    <a:pt x="289" y="967"/>
                  </a:lnTo>
                  <a:lnTo>
                    <a:pt x="312" y="978"/>
                  </a:lnTo>
                  <a:lnTo>
                    <a:pt x="335" y="986"/>
                  </a:lnTo>
                  <a:lnTo>
                    <a:pt x="359" y="995"/>
                  </a:lnTo>
                  <a:lnTo>
                    <a:pt x="382" y="1001"/>
                  </a:lnTo>
                  <a:lnTo>
                    <a:pt x="407" y="1008"/>
                  </a:lnTo>
                  <a:lnTo>
                    <a:pt x="432" y="1012"/>
                  </a:lnTo>
                  <a:lnTo>
                    <a:pt x="457" y="1015"/>
                  </a:lnTo>
                  <a:lnTo>
                    <a:pt x="483" y="1017"/>
                  </a:lnTo>
                  <a:lnTo>
                    <a:pt x="510" y="1017"/>
                  </a:lnTo>
                  <a:lnTo>
                    <a:pt x="510" y="1017"/>
                  </a:lnTo>
                  <a:lnTo>
                    <a:pt x="536" y="1017"/>
                  </a:lnTo>
                  <a:lnTo>
                    <a:pt x="562" y="1015"/>
                  </a:lnTo>
                  <a:lnTo>
                    <a:pt x="587" y="1012"/>
                  </a:lnTo>
                  <a:lnTo>
                    <a:pt x="612" y="1008"/>
                  </a:lnTo>
                  <a:lnTo>
                    <a:pt x="637" y="1001"/>
                  </a:lnTo>
                  <a:lnTo>
                    <a:pt x="660" y="995"/>
                  </a:lnTo>
                  <a:lnTo>
                    <a:pt x="684" y="986"/>
                  </a:lnTo>
                  <a:lnTo>
                    <a:pt x="707" y="978"/>
                  </a:lnTo>
                  <a:lnTo>
                    <a:pt x="730" y="967"/>
                  </a:lnTo>
                  <a:lnTo>
                    <a:pt x="751" y="956"/>
                  </a:lnTo>
                  <a:lnTo>
                    <a:pt x="773" y="943"/>
                  </a:lnTo>
                  <a:lnTo>
                    <a:pt x="793" y="930"/>
                  </a:lnTo>
                  <a:lnTo>
                    <a:pt x="814" y="917"/>
                  </a:lnTo>
                  <a:lnTo>
                    <a:pt x="833" y="902"/>
                  </a:lnTo>
                  <a:lnTo>
                    <a:pt x="851" y="885"/>
                  </a:lnTo>
                  <a:lnTo>
                    <a:pt x="869" y="868"/>
                  </a:lnTo>
                  <a:lnTo>
                    <a:pt x="886" y="851"/>
                  </a:lnTo>
                  <a:lnTo>
                    <a:pt x="902" y="832"/>
                  </a:lnTo>
                  <a:lnTo>
                    <a:pt x="917" y="812"/>
                  </a:lnTo>
                  <a:lnTo>
                    <a:pt x="932" y="793"/>
                  </a:lnTo>
                  <a:lnTo>
                    <a:pt x="945" y="773"/>
                  </a:lnTo>
                  <a:lnTo>
                    <a:pt x="956" y="751"/>
                  </a:lnTo>
                  <a:lnTo>
                    <a:pt x="968" y="729"/>
                  </a:lnTo>
                  <a:lnTo>
                    <a:pt x="978" y="706"/>
                  </a:lnTo>
                  <a:lnTo>
                    <a:pt x="988" y="684"/>
                  </a:lnTo>
                  <a:lnTo>
                    <a:pt x="995" y="660"/>
                  </a:lnTo>
                  <a:lnTo>
                    <a:pt x="1003" y="635"/>
                  </a:lnTo>
                  <a:lnTo>
                    <a:pt x="1008" y="611"/>
                  </a:lnTo>
                  <a:lnTo>
                    <a:pt x="1012" y="586"/>
                  </a:lnTo>
                  <a:lnTo>
                    <a:pt x="1015" y="560"/>
                  </a:lnTo>
                  <a:lnTo>
                    <a:pt x="1018" y="535"/>
                  </a:lnTo>
                  <a:lnTo>
                    <a:pt x="1019" y="509"/>
                  </a:lnTo>
                  <a:lnTo>
                    <a:pt x="1019" y="509"/>
                  </a:lnTo>
                  <a:lnTo>
                    <a:pt x="1018" y="483"/>
                  </a:lnTo>
                  <a:lnTo>
                    <a:pt x="1015" y="456"/>
                  </a:lnTo>
                  <a:lnTo>
                    <a:pt x="1012" y="432"/>
                  </a:lnTo>
                  <a:lnTo>
                    <a:pt x="1008" y="406"/>
                  </a:lnTo>
                  <a:lnTo>
                    <a:pt x="1003" y="382"/>
                  </a:lnTo>
                  <a:lnTo>
                    <a:pt x="995" y="358"/>
                  </a:lnTo>
                  <a:lnTo>
                    <a:pt x="988" y="334"/>
                  </a:lnTo>
                  <a:lnTo>
                    <a:pt x="978" y="310"/>
                  </a:lnTo>
                  <a:lnTo>
                    <a:pt x="968" y="288"/>
                  </a:lnTo>
                  <a:lnTo>
                    <a:pt x="956" y="266"/>
                  </a:lnTo>
                  <a:lnTo>
                    <a:pt x="945" y="245"/>
                  </a:lnTo>
                  <a:lnTo>
                    <a:pt x="932" y="225"/>
                  </a:lnTo>
                  <a:lnTo>
                    <a:pt x="917" y="204"/>
                  </a:lnTo>
                  <a:lnTo>
                    <a:pt x="902" y="185"/>
                  </a:lnTo>
                  <a:lnTo>
                    <a:pt x="886" y="167"/>
                  </a:lnTo>
                  <a:lnTo>
                    <a:pt x="869" y="149"/>
                  </a:lnTo>
                  <a:lnTo>
                    <a:pt x="851" y="132"/>
                  </a:lnTo>
                  <a:lnTo>
                    <a:pt x="833" y="116"/>
                  </a:lnTo>
                  <a:lnTo>
                    <a:pt x="814" y="101"/>
                  </a:lnTo>
                  <a:lnTo>
                    <a:pt x="793" y="87"/>
                  </a:lnTo>
                  <a:lnTo>
                    <a:pt x="773" y="73"/>
                  </a:lnTo>
                  <a:lnTo>
                    <a:pt x="751" y="61"/>
                  </a:lnTo>
                  <a:lnTo>
                    <a:pt x="730" y="50"/>
                  </a:lnTo>
                  <a:lnTo>
                    <a:pt x="707" y="40"/>
                  </a:lnTo>
                  <a:lnTo>
                    <a:pt x="684" y="30"/>
                  </a:lnTo>
                  <a:lnTo>
                    <a:pt x="660" y="23"/>
                  </a:lnTo>
                  <a:lnTo>
                    <a:pt x="637" y="16"/>
                  </a:lnTo>
                  <a:lnTo>
                    <a:pt x="612" y="10"/>
                  </a:lnTo>
                  <a:lnTo>
                    <a:pt x="587" y="6"/>
                  </a:lnTo>
                  <a:lnTo>
                    <a:pt x="562" y="2"/>
                  </a:lnTo>
                  <a:lnTo>
                    <a:pt x="536" y="0"/>
                  </a:lnTo>
                  <a:lnTo>
                    <a:pt x="510" y="0"/>
                  </a:lnTo>
                  <a:lnTo>
                    <a:pt x="510" y="0"/>
                  </a:lnTo>
                  <a:close/>
                  <a:moveTo>
                    <a:pt x="510" y="954"/>
                  </a:moveTo>
                  <a:lnTo>
                    <a:pt x="510" y="954"/>
                  </a:lnTo>
                  <a:lnTo>
                    <a:pt x="486" y="953"/>
                  </a:lnTo>
                  <a:lnTo>
                    <a:pt x="464" y="952"/>
                  </a:lnTo>
                  <a:lnTo>
                    <a:pt x="441" y="949"/>
                  </a:lnTo>
                  <a:lnTo>
                    <a:pt x="420" y="944"/>
                  </a:lnTo>
                  <a:lnTo>
                    <a:pt x="398" y="940"/>
                  </a:lnTo>
                  <a:lnTo>
                    <a:pt x="377" y="934"/>
                  </a:lnTo>
                  <a:lnTo>
                    <a:pt x="357" y="927"/>
                  </a:lnTo>
                  <a:lnTo>
                    <a:pt x="336" y="919"/>
                  </a:lnTo>
                  <a:lnTo>
                    <a:pt x="317" y="910"/>
                  </a:lnTo>
                  <a:lnTo>
                    <a:pt x="298" y="900"/>
                  </a:lnTo>
                  <a:lnTo>
                    <a:pt x="278" y="890"/>
                  </a:lnTo>
                  <a:lnTo>
                    <a:pt x="261" y="878"/>
                  </a:lnTo>
                  <a:lnTo>
                    <a:pt x="243" y="865"/>
                  </a:lnTo>
                  <a:lnTo>
                    <a:pt x="227" y="852"/>
                  </a:lnTo>
                  <a:lnTo>
                    <a:pt x="211" y="838"/>
                  </a:lnTo>
                  <a:lnTo>
                    <a:pt x="195" y="823"/>
                  </a:lnTo>
                  <a:lnTo>
                    <a:pt x="180" y="808"/>
                  </a:lnTo>
                  <a:lnTo>
                    <a:pt x="166" y="792"/>
                  </a:lnTo>
                  <a:lnTo>
                    <a:pt x="153" y="775"/>
                  </a:lnTo>
                  <a:lnTo>
                    <a:pt x="140" y="758"/>
                  </a:lnTo>
                  <a:lnTo>
                    <a:pt x="129" y="740"/>
                  </a:lnTo>
                  <a:lnTo>
                    <a:pt x="118" y="721"/>
                  </a:lnTo>
                  <a:lnTo>
                    <a:pt x="109" y="702"/>
                  </a:lnTo>
                  <a:lnTo>
                    <a:pt x="99" y="682"/>
                  </a:lnTo>
                  <a:lnTo>
                    <a:pt x="92" y="661"/>
                  </a:lnTo>
                  <a:lnTo>
                    <a:pt x="84" y="641"/>
                  </a:lnTo>
                  <a:lnTo>
                    <a:pt x="79" y="619"/>
                  </a:lnTo>
                  <a:lnTo>
                    <a:pt x="73" y="598"/>
                  </a:lnTo>
                  <a:lnTo>
                    <a:pt x="69" y="576"/>
                  </a:lnTo>
                  <a:lnTo>
                    <a:pt x="67" y="554"/>
                  </a:lnTo>
                  <a:lnTo>
                    <a:pt x="65" y="531"/>
                  </a:lnTo>
                  <a:lnTo>
                    <a:pt x="65" y="509"/>
                  </a:lnTo>
                  <a:lnTo>
                    <a:pt x="65" y="509"/>
                  </a:lnTo>
                  <a:lnTo>
                    <a:pt x="65" y="486"/>
                  </a:lnTo>
                  <a:lnTo>
                    <a:pt x="67" y="464"/>
                  </a:lnTo>
                  <a:lnTo>
                    <a:pt x="69" y="441"/>
                  </a:lnTo>
                  <a:lnTo>
                    <a:pt x="73" y="419"/>
                  </a:lnTo>
                  <a:lnTo>
                    <a:pt x="79" y="397"/>
                  </a:lnTo>
                  <a:lnTo>
                    <a:pt x="84" y="377"/>
                  </a:lnTo>
                  <a:lnTo>
                    <a:pt x="92" y="355"/>
                  </a:lnTo>
                  <a:lnTo>
                    <a:pt x="99" y="336"/>
                  </a:lnTo>
                  <a:lnTo>
                    <a:pt x="109" y="316"/>
                  </a:lnTo>
                  <a:lnTo>
                    <a:pt x="118" y="296"/>
                  </a:lnTo>
                  <a:lnTo>
                    <a:pt x="129" y="278"/>
                  </a:lnTo>
                  <a:lnTo>
                    <a:pt x="140" y="260"/>
                  </a:lnTo>
                  <a:lnTo>
                    <a:pt x="153" y="243"/>
                  </a:lnTo>
                  <a:lnTo>
                    <a:pt x="166" y="226"/>
                  </a:lnTo>
                  <a:lnTo>
                    <a:pt x="180" y="209"/>
                  </a:lnTo>
                  <a:lnTo>
                    <a:pt x="195" y="194"/>
                  </a:lnTo>
                  <a:lnTo>
                    <a:pt x="211" y="179"/>
                  </a:lnTo>
                  <a:lnTo>
                    <a:pt x="227" y="166"/>
                  </a:lnTo>
                  <a:lnTo>
                    <a:pt x="243" y="152"/>
                  </a:lnTo>
                  <a:lnTo>
                    <a:pt x="261" y="140"/>
                  </a:lnTo>
                  <a:lnTo>
                    <a:pt x="278" y="128"/>
                  </a:lnTo>
                  <a:lnTo>
                    <a:pt x="298" y="117"/>
                  </a:lnTo>
                  <a:lnTo>
                    <a:pt x="317" y="108"/>
                  </a:lnTo>
                  <a:lnTo>
                    <a:pt x="336" y="99"/>
                  </a:lnTo>
                  <a:lnTo>
                    <a:pt x="357" y="90"/>
                  </a:lnTo>
                  <a:lnTo>
                    <a:pt x="377" y="84"/>
                  </a:lnTo>
                  <a:lnTo>
                    <a:pt x="398" y="78"/>
                  </a:lnTo>
                  <a:lnTo>
                    <a:pt x="420" y="72"/>
                  </a:lnTo>
                  <a:lnTo>
                    <a:pt x="441" y="69"/>
                  </a:lnTo>
                  <a:lnTo>
                    <a:pt x="464" y="66"/>
                  </a:lnTo>
                  <a:lnTo>
                    <a:pt x="486" y="64"/>
                  </a:lnTo>
                  <a:lnTo>
                    <a:pt x="510" y="64"/>
                  </a:lnTo>
                  <a:lnTo>
                    <a:pt x="510" y="64"/>
                  </a:lnTo>
                  <a:lnTo>
                    <a:pt x="533" y="64"/>
                  </a:lnTo>
                  <a:lnTo>
                    <a:pt x="555" y="66"/>
                  </a:lnTo>
                  <a:lnTo>
                    <a:pt x="578" y="69"/>
                  </a:lnTo>
                  <a:lnTo>
                    <a:pt x="599" y="72"/>
                  </a:lnTo>
                  <a:lnTo>
                    <a:pt x="621" y="78"/>
                  </a:lnTo>
                  <a:lnTo>
                    <a:pt x="642" y="84"/>
                  </a:lnTo>
                  <a:lnTo>
                    <a:pt x="662" y="90"/>
                  </a:lnTo>
                  <a:lnTo>
                    <a:pt x="683" y="99"/>
                  </a:lnTo>
                  <a:lnTo>
                    <a:pt x="702" y="108"/>
                  </a:lnTo>
                  <a:lnTo>
                    <a:pt x="721" y="117"/>
                  </a:lnTo>
                  <a:lnTo>
                    <a:pt x="741" y="128"/>
                  </a:lnTo>
                  <a:lnTo>
                    <a:pt x="758" y="140"/>
                  </a:lnTo>
                  <a:lnTo>
                    <a:pt x="776" y="152"/>
                  </a:lnTo>
                  <a:lnTo>
                    <a:pt x="792" y="166"/>
                  </a:lnTo>
                  <a:lnTo>
                    <a:pt x="808" y="179"/>
                  </a:lnTo>
                  <a:lnTo>
                    <a:pt x="824" y="194"/>
                  </a:lnTo>
                  <a:lnTo>
                    <a:pt x="839" y="209"/>
                  </a:lnTo>
                  <a:lnTo>
                    <a:pt x="853" y="226"/>
                  </a:lnTo>
                  <a:lnTo>
                    <a:pt x="866" y="243"/>
                  </a:lnTo>
                  <a:lnTo>
                    <a:pt x="879" y="260"/>
                  </a:lnTo>
                  <a:lnTo>
                    <a:pt x="890" y="278"/>
                  </a:lnTo>
                  <a:lnTo>
                    <a:pt x="901" y="296"/>
                  </a:lnTo>
                  <a:lnTo>
                    <a:pt x="911" y="316"/>
                  </a:lnTo>
                  <a:lnTo>
                    <a:pt x="920" y="336"/>
                  </a:lnTo>
                  <a:lnTo>
                    <a:pt x="927" y="355"/>
                  </a:lnTo>
                  <a:lnTo>
                    <a:pt x="935" y="377"/>
                  </a:lnTo>
                  <a:lnTo>
                    <a:pt x="940" y="397"/>
                  </a:lnTo>
                  <a:lnTo>
                    <a:pt x="946" y="419"/>
                  </a:lnTo>
                  <a:lnTo>
                    <a:pt x="950" y="441"/>
                  </a:lnTo>
                  <a:lnTo>
                    <a:pt x="952" y="464"/>
                  </a:lnTo>
                  <a:lnTo>
                    <a:pt x="954" y="486"/>
                  </a:lnTo>
                  <a:lnTo>
                    <a:pt x="955" y="509"/>
                  </a:lnTo>
                  <a:lnTo>
                    <a:pt x="955" y="509"/>
                  </a:lnTo>
                  <a:lnTo>
                    <a:pt x="954" y="531"/>
                  </a:lnTo>
                  <a:lnTo>
                    <a:pt x="952" y="554"/>
                  </a:lnTo>
                  <a:lnTo>
                    <a:pt x="950" y="576"/>
                  </a:lnTo>
                  <a:lnTo>
                    <a:pt x="946" y="598"/>
                  </a:lnTo>
                  <a:lnTo>
                    <a:pt x="940" y="619"/>
                  </a:lnTo>
                  <a:lnTo>
                    <a:pt x="935" y="641"/>
                  </a:lnTo>
                  <a:lnTo>
                    <a:pt x="927" y="661"/>
                  </a:lnTo>
                  <a:lnTo>
                    <a:pt x="920" y="682"/>
                  </a:lnTo>
                  <a:lnTo>
                    <a:pt x="911" y="702"/>
                  </a:lnTo>
                  <a:lnTo>
                    <a:pt x="901" y="721"/>
                  </a:lnTo>
                  <a:lnTo>
                    <a:pt x="890" y="740"/>
                  </a:lnTo>
                  <a:lnTo>
                    <a:pt x="879" y="758"/>
                  </a:lnTo>
                  <a:lnTo>
                    <a:pt x="866" y="775"/>
                  </a:lnTo>
                  <a:lnTo>
                    <a:pt x="853" y="792"/>
                  </a:lnTo>
                  <a:lnTo>
                    <a:pt x="839" y="808"/>
                  </a:lnTo>
                  <a:lnTo>
                    <a:pt x="824" y="823"/>
                  </a:lnTo>
                  <a:lnTo>
                    <a:pt x="808" y="838"/>
                  </a:lnTo>
                  <a:lnTo>
                    <a:pt x="792" y="852"/>
                  </a:lnTo>
                  <a:lnTo>
                    <a:pt x="776" y="865"/>
                  </a:lnTo>
                  <a:lnTo>
                    <a:pt x="758" y="878"/>
                  </a:lnTo>
                  <a:lnTo>
                    <a:pt x="741" y="890"/>
                  </a:lnTo>
                  <a:lnTo>
                    <a:pt x="721" y="900"/>
                  </a:lnTo>
                  <a:lnTo>
                    <a:pt x="702" y="910"/>
                  </a:lnTo>
                  <a:lnTo>
                    <a:pt x="683" y="919"/>
                  </a:lnTo>
                  <a:lnTo>
                    <a:pt x="662" y="927"/>
                  </a:lnTo>
                  <a:lnTo>
                    <a:pt x="642" y="934"/>
                  </a:lnTo>
                  <a:lnTo>
                    <a:pt x="621" y="940"/>
                  </a:lnTo>
                  <a:lnTo>
                    <a:pt x="599" y="944"/>
                  </a:lnTo>
                  <a:lnTo>
                    <a:pt x="578" y="949"/>
                  </a:lnTo>
                  <a:lnTo>
                    <a:pt x="555" y="952"/>
                  </a:lnTo>
                  <a:lnTo>
                    <a:pt x="533" y="953"/>
                  </a:lnTo>
                  <a:lnTo>
                    <a:pt x="510" y="954"/>
                  </a:lnTo>
                  <a:lnTo>
                    <a:pt x="510" y="954"/>
                  </a:lnTo>
                  <a:close/>
                  <a:moveTo>
                    <a:pt x="593" y="555"/>
                  </a:moveTo>
                  <a:lnTo>
                    <a:pt x="593" y="555"/>
                  </a:lnTo>
                  <a:lnTo>
                    <a:pt x="598" y="544"/>
                  </a:lnTo>
                  <a:lnTo>
                    <a:pt x="601" y="532"/>
                  </a:lnTo>
                  <a:lnTo>
                    <a:pt x="604" y="521"/>
                  </a:lnTo>
                  <a:lnTo>
                    <a:pt x="604" y="509"/>
                  </a:lnTo>
                  <a:lnTo>
                    <a:pt x="604" y="509"/>
                  </a:lnTo>
                  <a:lnTo>
                    <a:pt x="603" y="494"/>
                  </a:lnTo>
                  <a:lnTo>
                    <a:pt x="600" y="479"/>
                  </a:lnTo>
                  <a:lnTo>
                    <a:pt x="595" y="466"/>
                  </a:lnTo>
                  <a:lnTo>
                    <a:pt x="587" y="453"/>
                  </a:lnTo>
                  <a:lnTo>
                    <a:pt x="578" y="442"/>
                  </a:lnTo>
                  <a:lnTo>
                    <a:pt x="567" y="433"/>
                  </a:lnTo>
                  <a:lnTo>
                    <a:pt x="555" y="425"/>
                  </a:lnTo>
                  <a:lnTo>
                    <a:pt x="541" y="419"/>
                  </a:lnTo>
                  <a:lnTo>
                    <a:pt x="541" y="159"/>
                  </a:lnTo>
                  <a:lnTo>
                    <a:pt x="541" y="159"/>
                  </a:lnTo>
                  <a:lnTo>
                    <a:pt x="541" y="153"/>
                  </a:lnTo>
                  <a:lnTo>
                    <a:pt x="539" y="146"/>
                  </a:lnTo>
                  <a:lnTo>
                    <a:pt x="536" y="141"/>
                  </a:lnTo>
                  <a:lnTo>
                    <a:pt x="532" y="137"/>
                  </a:lnTo>
                  <a:lnTo>
                    <a:pt x="527" y="132"/>
                  </a:lnTo>
                  <a:lnTo>
                    <a:pt x="522" y="130"/>
                  </a:lnTo>
                  <a:lnTo>
                    <a:pt x="515" y="128"/>
                  </a:lnTo>
                  <a:lnTo>
                    <a:pt x="510" y="127"/>
                  </a:lnTo>
                  <a:lnTo>
                    <a:pt x="510" y="127"/>
                  </a:lnTo>
                  <a:lnTo>
                    <a:pt x="504" y="128"/>
                  </a:lnTo>
                  <a:lnTo>
                    <a:pt x="497" y="130"/>
                  </a:lnTo>
                  <a:lnTo>
                    <a:pt x="492" y="132"/>
                  </a:lnTo>
                  <a:lnTo>
                    <a:pt x="488" y="137"/>
                  </a:lnTo>
                  <a:lnTo>
                    <a:pt x="483" y="141"/>
                  </a:lnTo>
                  <a:lnTo>
                    <a:pt x="480" y="146"/>
                  </a:lnTo>
                  <a:lnTo>
                    <a:pt x="478" y="153"/>
                  </a:lnTo>
                  <a:lnTo>
                    <a:pt x="478" y="159"/>
                  </a:lnTo>
                  <a:lnTo>
                    <a:pt x="478" y="419"/>
                  </a:lnTo>
                  <a:lnTo>
                    <a:pt x="478" y="419"/>
                  </a:lnTo>
                  <a:lnTo>
                    <a:pt x="464" y="425"/>
                  </a:lnTo>
                  <a:lnTo>
                    <a:pt x="452" y="433"/>
                  </a:lnTo>
                  <a:lnTo>
                    <a:pt x="441" y="442"/>
                  </a:lnTo>
                  <a:lnTo>
                    <a:pt x="432" y="453"/>
                  </a:lnTo>
                  <a:lnTo>
                    <a:pt x="424" y="466"/>
                  </a:lnTo>
                  <a:lnTo>
                    <a:pt x="419" y="479"/>
                  </a:lnTo>
                  <a:lnTo>
                    <a:pt x="416" y="494"/>
                  </a:lnTo>
                  <a:lnTo>
                    <a:pt x="415" y="509"/>
                  </a:lnTo>
                  <a:lnTo>
                    <a:pt x="415" y="509"/>
                  </a:lnTo>
                  <a:lnTo>
                    <a:pt x="415" y="518"/>
                  </a:lnTo>
                  <a:lnTo>
                    <a:pt x="416" y="528"/>
                  </a:lnTo>
                  <a:lnTo>
                    <a:pt x="419" y="537"/>
                  </a:lnTo>
                  <a:lnTo>
                    <a:pt x="422" y="545"/>
                  </a:lnTo>
                  <a:lnTo>
                    <a:pt x="425" y="554"/>
                  </a:lnTo>
                  <a:lnTo>
                    <a:pt x="431" y="562"/>
                  </a:lnTo>
                  <a:lnTo>
                    <a:pt x="436" y="569"/>
                  </a:lnTo>
                  <a:lnTo>
                    <a:pt x="442" y="576"/>
                  </a:lnTo>
                  <a:lnTo>
                    <a:pt x="449" y="582"/>
                  </a:lnTo>
                  <a:lnTo>
                    <a:pt x="456" y="588"/>
                  </a:lnTo>
                  <a:lnTo>
                    <a:pt x="464" y="593"/>
                  </a:lnTo>
                  <a:lnTo>
                    <a:pt x="472" y="597"/>
                  </a:lnTo>
                  <a:lnTo>
                    <a:pt x="481" y="600"/>
                  </a:lnTo>
                  <a:lnTo>
                    <a:pt x="491" y="602"/>
                  </a:lnTo>
                  <a:lnTo>
                    <a:pt x="499" y="603"/>
                  </a:lnTo>
                  <a:lnTo>
                    <a:pt x="510" y="604"/>
                  </a:lnTo>
                  <a:lnTo>
                    <a:pt x="510" y="604"/>
                  </a:lnTo>
                  <a:lnTo>
                    <a:pt x="519" y="603"/>
                  </a:lnTo>
                  <a:lnTo>
                    <a:pt x="528" y="602"/>
                  </a:lnTo>
                  <a:lnTo>
                    <a:pt x="537" y="600"/>
                  </a:lnTo>
                  <a:lnTo>
                    <a:pt x="545" y="597"/>
                  </a:lnTo>
                  <a:lnTo>
                    <a:pt x="677" y="730"/>
                  </a:lnTo>
                  <a:lnTo>
                    <a:pt x="677" y="730"/>
                  </a:lnTo>
                  <a:lnTo>
                    <a:pt x="683" y="734"/>
                  </a:lnTo>
                  <a:lnTo>
                    <a:pt x="688" y="736"/>
                  </a:lnTo>
                  <a:lnTo>
                    <a:pt x="695" y="738"/>
                  </a:lnTo>
                  <a:lnTo>
                    <a:pt x="700" y="740"/>
                  </a:lnTo>
                  <a:lnTo>
                    <a:pt x="700" y="740"/>
                  </a:lnTo>
                  <a:lnTo>
                    <a:pt x="706" y="738"/>
                  </a:lnTo>
                  <a:lnTo>
                    <a:pt x="713" y="736"/>
                  </a:lnTo>
                  <a:lnTo>
                    <a:pt x="718" y="734"/>
                  </a:lnTo>
                  <a:lnTo>
                    <a:pt x="722" y="730"/>
                  </a:lnTo>
                  <a:lnTo>
                    <a:pt x="722" y="730"/>
                  </a:lnTo>
                  <a:lnTo>
                    <a:pt x="727" y="724"/>
                  </a:lnTo>
                  <a:lnTo>
                    <a:pt x="730" y="719"/>
                  </a:lnTo>
                  <a:lnTo>
                    <a:pt x="731" y="714"/>
                  </a:lnTo>
                  <a:lnTo>
                    <a:pt x="732" y="707"/>
                  </a:lnTo>
                  <a:lnTo>
                    <a:pt x="731" y="701"/>
                  </a:lnTo>
                  <a:lnTo>
                    <a:pt x="730" y="696"/>
                  </a:lnTo>
                  <a:lnTo>
                    <a:pt x="727" y="690"/>
                  </a:lnTo>
                  <a:lnTo>
                    <a:pt x="722" y="685"/>
                  </a:lnTo>
                  <a:lnTo>
                    <a:pt x="593" y="555"/>
                  </a:lnTo>
                  <a:close/>
                  <a:moveTo>
                    <a:pt x="510" y="541"/>
                  </a:moveTo>
                  <a:lnTo>
                    <a:pt x="510" y="541"/>
                  </a:lnTo>
                  <a:lnTo>
                    <a:pt x="504" y="540"/>
                  </a:lnTo>
                  <a:lnTo>
                    <a:pt x="497" y="538"/>
                  </a:lnTo>
                  <a:lnTo>
                    <a:pt x="492" y="535"/>
                  </a:lnTo>
                  <a:lnTo>
                    <a:pt x="488" y="531"/>
                  </a:lnTo>
                  <a:lnTo>
                    <a:pt x="483" y="526"/>
                  </a:lnTo>
                  <a:lnTo>
                    <a:pt x="480" y="521"/>
                  </a:lnTo>
                  <a:lnTo>
                    <a:pt x="478" y="515"/>
                  </a:lnTo>
                  <a:lnTo>
                    <a:pt x="478" y="509"/>
                  </a:lnTo>
                  <a:lnTo>
                    <a:pt x="478" y="509"/>
                  </a:lnTo>
                  <a:lnTo>
                    <a:pt x="478" y="502"/>
                  </a:lnTo>
                  <a:lnTo>
                    <a:pt x="480" y="496"/>
                  </a:lnTo>
                  <a:lnTo>
                    <a:pt x="483" y="491"/>
                  </a:lnTo>
                  <a:lnTo>
                    <a:pt x="488" y="486"/>
                  </a:lnTo>
                  <a:lnTo>
                    <a:pt x="492" y="482"/>
                  </a:lnTo>
                  <a:lnTo>
                    <a:pt x="497" y="480"/>
                  </a:lnTo>
                  <a:lnTo>
                    <a:pt x="504" y="478"/>
                  </a:lnTo>
                  <a:lnTo>
                    <a:pt x="510" y="477"/>
                  </a:lnTo>
                  <a:lnTo>
                    <a:pt x="510" y="477"/>
                  </a:lnTo>
                  <a:lnTo>
                    <a:pt x="515" y="478"/>
                  </a:lnTo>
                  <a:lnTo>
                    <a:pt x="522" y="480"/>
                  </a:lnTo>
                  <a:lnTo>
                    <a:pt x="527" y="482"/>
                  </a:lnTo>
                  <a:lnTo>
                    <a:pt x="532" y="486"/>
                  </a:lnTo>
                  <a:lnTo>
                    <a:pt x="536" y="491"/>
                  </a:lnTo>
                  <a:lnTo>
                    <a:pt x="539" y="496"/>
                  </a:lnTo>
                  <a:lnTo>
                    <a:pt x="541" y="502"/>
                  </a:lnTo>
                  <a:lnTo>
                    <a:pt x="541" y="509"/>
                  </a:lnTo>
                  <a:lnTo>
                    <a:pt x="541" y="509"/>
                  </a:lnTo>
                  <a:lnTo>
                    <a:pt x="541" y="515"/>
                  </a:lnTo>
                  <a:lnTo>
                    <a:pt x="539" y="521"/>
                  </a:lnTo>
                  <a:lnTo>
                    <a:pt x="536" y="526"/>
                  </a:lnTo>
                  <a:lnTo>
                    <a:pt x="532" y="531"/>
                  </a:lnTo>
                  <a:lnTo>
                    <a:pt x="527" y="535"/>
                  </a:lnTo>
                  <a:lnTo>
                    <a:pt x="522" y="538"/>
                  </a:lnTo>
                  <a:lnTo>
                    <a:pt x="515" y="540"/>
                  </a:lnTo>
                  <a:lnTo>
                    <a:pt x="510" y="541"/>
                  </a:lnTo>
                  <a:lnTo>
                    <a:pt x="510" y="54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8" name="Freeform 108"/>
            <p:cNvSpPr>
              <a:spLocks noEditPoints="1"/>
            </p:cNvSpPr>
            <p:nvPr/>
          </p:nvSpPr>
          <p:spPr bwMode="auto">
            <a:xfrm>
              <a:off x="3001661" y="2244045"/>
              <a:ext cx="323850" cy="323850"/>
            </a:xfrm>
            <a:custGeom>
              <a:avLst/>
              <a:gdLst>
                <a:gd name="T0" fmla="*/ 46 w 1018"/>
                <a:gd name="T1" fmla="*/ 11 h 1018"/>
                <a:gd name="T2" fmla="*/ 4 w 1018"/>
                <a:gd name="T3" fmla="*/ 61 h 1018"/>
                <a:gd name="T4" fmla="*/ 4 w 1018"/>
                <a:gd name="T5" fmla="*/ 385 h 1018"/>
                <a:gd name="T6" fmla="*/ 46 w 1018"/>
                <a:gd name="T7" fmla="*/ 436 h 1018"/>
                <a:gd name="T8" fmla="*/ 368 w 1018"/>
                <a:gd name="T9" fmla="*/ 446 h 1018"/>
                <a:gd name="T10" fmla="*/ 426 w 1018"/>
                <a:gd name="T11" fmla="*/ 414 h 1018"/>
                <a:gd name="T12" fmla="*/ 445 w 1018"/>
                <a:gd name="T13" fmla="*/ 87 h 1018"/>
                <a:gd name="T14" fmla="*/ 426 w 1018"/>
                <a:gd name="T15" fmla="*/ 32 h 1018"/>
                <a:gd name="T16" fmla="*/ 368 w 1018"/>
                <a:gd name="T17" fmla="*/ 1 h 1018"/>
                <a:gd name="T18" fmla="*/ 376 w 1018"/>
                <a:gd name="T19" fmla="*/ 376 h 1018"/>
                <a:gd name="T20" fmla="*/ 78 w 1018"/>
                <a:gd name="T21" fmla="*/ 380 h 1018"/>
                <a:gd name="T22" fmla="*/ 65 w 1018"/>
                <a:gd name="T23" fmla="*/ 87 h 1018"/>
                <a:gd name="T24" fmla="*/ 87 w 1018"/>
                <a:gd name="T25" fmla="*/ 65 h 1018"/>
                <a:gd name="T26" fmla="*/ 381 w 1018"/>
                <a:gd name="T27" fmla="*/ 78 h 1018"/>
                <a:gd name="T28" fmla="*/ 642 w 1018"/>
                <a:gd name="T29" fmla="*/ 2 h 1018"/>
                <a:gd name="T30" fmla="*/ 588 w 1018"/>
                <a:gd name="T31" fmla="*/ 39 h 1018"/>
                <a:gd name="T32" fmla="*/ 573 w 1018"/>
                <a:gd name="T33" fmla="*/ 360 h 1018"/>
                <a:gd name="T34" fmla="*/ 599 w 1018"/>
                <a:gd name="T35" fmla="*/ 421 h 1018"/>
                <a:gd name="T36" fmla="*/ 659 w 1018"/>
                <a:gd name="T37" fmla="*/ 446 h 1018"/>
                <a:gd name="T38" fmla="*/ 981 w 1018"/>
                <a:gd name="T39" fmla="*/ 431 h 1018"/>
                <a:gd name="T40" fmla="*/ 1016 w 1018"/>
                <a:gd name="T41" fmla="*/ 377 h 1018"/>
                <a:gd name="T42" fmla="*/ 1012 w 1018"/>
                <a:gd name="T43" fmla="*/ 53 h 1018"/>
                <a:gd name="T44" fmla="*/ 966 w 1018"/>
                <a:gd name="T45" fmla="*/ 8 h 1018"/>
                <a:gd name="T46" fmla="*/ 954 w 1018"/>
                <a:gd name="T47" fmla="*/ 364 h 1018"/>
                <a:gd name="T48" fmla="*/ 659 w 1018"/>
                <a:gd name="T49" fmla="*/ 382 h 1018"/>
                <a:gd name="T50" fmla="*/ 638 w 1018"/>
                <a:gd name="T51" fmla="*/ 364 h 1018"/>
                <a:gd name="T52" fmla="*/ 647 w 1018"/>
                <a:gd name="T53" fmla="*/ 68 h 1018"/>
                <a:gd name="T54" fmla="*/ 944 w 1018"/>
                <a:gd name="T55" fmla="*/ 68 h 1018"/>
                <a:gd name="T56" fmla="*/ 87 w 1018"/>
                <a:gd name="T57" fmla="*/ 573 h 1018"/>
                <a:gd name="T58" fmla="*/ 32 w 1018"/>
                <a:gd name="T59" fmla="*/ 593 h 1018"/>
                <a:gd name="T60" fmla="*/ 1 w 1018"/>
                <a:gd name="T61" fmla="*/ 650 h 1018"/>
                <a:gd name="T62" fmla="*/ 11 w 1018"/>
                <a:gd name="T63" fmla="*/ 973 h 1018"/>
                <a:gd name="T64" fmla="*/ 61 w 1018"/>
                <a:gd name="T65" fmla="*/ 1014 h 1018"/>
                <a:gd name="T66" fmla="*/ 385 w 1018"/>
                <a:gd name="T67" fmla="*/ 1014 h 1018"/>
                <a:gd name="T68" fmla="*/ 436 w 1018"/>
                <a:gd name="T69" fmla="*/ 973 h 1018"/>
                <a:gd name="T70" fmla="*/ 445 w 1018"/>
                <a:gd name="T71" fmla="*/ 650 h 1018"/>
                <a:gd name="T72" fmla="*/ 414 w 1018"/>
                <a:gd name="T73" fmla="*/ 593 h 1018"/>
                <a:gd name="T74" fmla="*/ 360 w 1018"/>
                <a:gd name="T75" fmla="*/ 573 h 1018"/>
                <a:gd name="T76" fmla="*/ 368 w 1018"/>
                <a:gd name="T77" fmla="*/ 953 h 1018"/>
                <a:gd name="T78" fmla="*/ 71 w 1018"/>
                <a:gd name="T79" fmla="*/ 948 h 1018"/>
                <a:gd name="T80" fmla="*/ 66 w 1018"/>
                <a:gd name="T81" fmla="*/ 650 h 1018"/>
                <a:gd name="T82" fmla="*/ 360 w 1018"/>
                <a:gd name="T83" fmla="*/ 637 h 1018"/>
                <a:gd name="T84" fmla="*/ 382 w 1018"/>
                <a:gd name="T85" fmla="*/ 659 h 1018"/>
                <a:gd name="T86" fmla="*/ 626 w 1018"/>
                <a:gd name="T87" fmla="*/ 580 h 1018"/>
                <a:gd name="T88" fmla="*/ 580 w 1018"/>
                <a:gd name="T89" fmla="*/ 626 h 1018"/>
                <a:gd name="T90" fmla="*/ 575 w 1018"/>
                <a:gd name="T91" fmla="*/ 950 h 1018"/>
                <a:gd name="T92" fmla="*/ 612 w 1018"/>
                <a:gd name="T93" fmla="*/ 1003 h 1018"/>
                <a:gd name="T94" fmla="*/ 933 w 1018"/>
                <a:gd name="T95" fmla="*/ 1018 h 1018"/>
                <a:gd name="T96" fmla="*/ 993 w 1018"/>
                <a:gd name="T97" fmla="*/ 993 h 1018"/>
                <a:gd name="T98" fmla="*/ 1018 w 1018"/>
                <a:gd name="T99" fmla="*/ 932 h 1018"/>
                <a:gd name="T100" fmla="*/ 1003 w 1018"/>
                <a:gd name="T101" fmla="*/ 611 h 1018"/>
                <a:gd name="T102" fmla="*/ 950 w 1018"/>
                <a:gd name="T103" fmla="*/ 574 h 1018"/>
                <a:gd name="T104" fmla="*/ 951 w 1018"/>
                <a:gd name="T105" fmla="*/ 944 h 1018"/>
                <a:gd name="T106" fmla="*/ 655 w 1018"/>
                <a:gd name="T107" fmla="*/ 954 h 1018"/>
                <a:gd name="T108" fmla="*/ 636 w 1018"/>
                <a:gd name="T109" fmla="*/ 659 h 1018"/>
                <a:gd name="T110" fmla="*/ 655 w 1018"/>
                <a:gd name="T111" fmla="*/ 638 h 1018"/>
                <a:gd name="T112" fmla="*/ 951 w 1018"/>
                <a:gd name="T113" fmla="*/ 64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8" h="1018">
                  <a:moveTo>
                    <a:pt x="360" y="0"/>
                  </a:moveTo>
                  <a:lnTo>
                    <a:pt x="87" y="0"/>
                  </a:lnTo>
                  <a:lnTo>
                    <a:pt x="87" y="0"/>
                  </a:lnTo>
                  <a:lnTo>
                    <a:pt x="78" y="1"/>
                  </a:lnTo>
                  <a:lnTo>
                    <a:pt x="70" y="2"/>
                  </a:lnTo>
                  <a:lnTo>
                    <a:pt x="61" y="5"/>
                  </a:lnTo>
                  <a:lnTo>
                    <a:pt x="54" y="8"/>
                  </a:lnTo>
                  <a:lnTo>
                    <a:pt x="46" y="11"/>
                  </a:lnTo>
                  <a:lnTo>
                    <a:pt x="39" y="15"/>
                  </a:lnTo>
                  <a:lnTo>
                    <a:pt x="32" y="21"/>
                  </a:lnTo>
                  <a:lnTo>
                    <a:pt x="26" y="26"/>
                  </a:lnTo>
                  <a:lnTo>
                    <a:pt x="21" y="32"/>
                  </a:lnTo>
                  <a:lnTo>
                    <a:pt x="15" y="39"/>
                  </a:lnTo>
                  <a:lnTo>
                    <a:pt x="11" y="45"/>
                  </a:lnTo>
                  <a:lnTo>
                    <a:pt x="8" y="53"/>
                  </a:lnTo>
                  <a:lnTo>
                    <a:pt x="4" y="61"/>
                  </a:lnTo>
                  <a:lnTo>
                    <a:pt x="2" y="70"/>
                  </a:lnTo>
                  <a:lnTo>
                    <a:pt x="1" y="79"/>
                  </a:lnTo>
                  <a:lnTo>
                    <a:pt x="0" y="87"/>
                  </a:lnTo>
                  <a:lnTo>
                    <a:pt x="0" y="360"/>
                  </a:lnTo>
                  <a:lnTo>
                    <a:pt x="0" y="360"/>
                  </a:lnTo>
                  <a:lnTo>
                    <a:pt x="1" y="368"/>
                  </a:lnTo>
                  <a:lnTo>
                    <a:pt x="2" y="377"/>
                  </a:lnTo>
                  <a:lnTo>
                    <a:pt x="4" y="385"/>
                  </a:lnTo>
                  <a:lnTo>
                    <a:pt x="8" y="393"/>
                  </a:lnTo>
                  <a:lnTo>
                    <a:pt x="11" y="400"/>
                  </a:lnTo>
                  <a:lnTo>
                    <a:pt x="15" y="408"/>
                  </a:lnTo>
                  <a:lnTo>
                    <a:pt x="21" y="414"/>
                  </a:lnTo>
                  <a:lnTo>
                    <a:pt x="26" y="421"/>
                  </a:lnTo>
                  <a:lnTo>
                    <a:pt x="32" y="426"/>
                  </a:lnTo>
                  <a:lnTo>
                    <a:pt x="39" y="431"/>
                  </a:lnTo>
                  <a:lnTo>
                    <a:pt x="46" y="436"/>
                  </a:lnTo>
                  <a:lnTo>
                    <a:pt x="54" y="439"/>
                  </a:lnTo>
                  <a:lnTo>
                    <a:pt x="61" y="442"/>
                  </a:lnTo>
                  <a:lnTo>
                    <a:pt x="70" y="444"/>
                  </a:lnTo>
                  <a:lnTo>
                    <a:pt x="78" y="446"/>
                  </a:lnTo>
                  <a:lnTo>
                    <a:pt x="87" y="446"/>
                  </a:lnTo>
                  <a:lnTo>
                    <a:pt x="360" y="446"/>
                  </a:lnTo>
                  <a:lnTo>
                    <a:pt x="360" y="446"/>
                  </a:lnTo>
                  <a:lnTo>
                    <a:pt x="368" y="446"/>
                  </a:lnTo>
                  <a:lnTo>
                    <a:pt x="377" y="444"/>
                  </a:lnTo>
                  <a:lnTo>
                    <a:pt x="385" y="442"/>
                  </a:lnTo>
                  <a:lnTo>
                    <a:pt x="393" y="439"/>
                  </a:lnTo>
                  <a:lnTo>
                    <a:pt x="400" y="436"/>
                  </a:lnTo>
                  <a:lnTo>
                    <a:pt x="408" y="431"/>
                  </a:lnTo>
                  <a:lnTo>
                    <a:pt x="414" y="426"/>
                  </a:lnTo>
                  <a:lnTo>
                    <a:pt x="421" y="421"/>
                  </a:lnTo>
                  <a:lnTo>
                    <a:pt x="426" y="414"/>
                  </a:lnTo>
                  <a:lnTo>
                    <a:pt x="432" y="408"/>
                  </a:lnTo>
                  <a:lnTo>
                    <a:pt x="436" y="400"/>
                  </a:lnTo>
                  <a:lnTo>
                    <a:pt x="439" y="393"/>
                  </a:lnTo>
                  <a:lnTo>
                    <a:pt x="442" y="385"/>
                  </a:lnTo>
                  <a:lnTo>
                    <a:pt x="444" y="377"/>
                  </a:lnTo>
                  <a:lnTo>
                    <a:pt x="445" y="368"/>
                  </a:lnTo>
                  <a:lnTo>
                    <a:pt x="445" y="360"/>
                  </a:lnTo>
                  <a:lnTo>
                    <a:pt x="445" y="87"/>
                  </a:lnTo>
                  <a:lnTo>
                    <a:pt x="445" y="87"/>
                  </a:lnTo>
                  <a:lnTo>
                    <a:pt x="445" y="79"/>
                  </a:lnTo>
                  <a:lnTo>
                    <a:pt x="444" y="70"/>
                  </a:lnTo>
                  <a:lnTo>
                    <a:pt x="442" y="61"/>
                  </a:lnTo>
                  <a:lnTo>
                    <a:pt x="439" y="53"/>
                  </a:lnTo>
                  <a:lnTo>
                    <a:pt x="436" y="45"/>
                  </a:lnTo>
                  <a:lnTo>
                    <a:pt x="432" y="39"/>
                  </a:lnTo>
                  <a:lnTo>
                    <a:pt x="426" y="32"/>
                  </a:lnTo>
                  <a:lnTo>
                    <a:pt x="421" y="26"/>
                  </a:lnTo>
                  <a:lnTo>
                    <a:pt x="414" y="21"/>
                  </a:lnTo>
                  <a:lnTo>
                    <a:pt x="408" y="15"/>
                  </a:lnTo>
                  <a:lnTo>
                    <a:pt x="400" y="11"/>
                  </a:lnTo>
                  <a:lnTo>
                    <a:pt x="393" y="8"/>
                  </a:lnTo>
                  <a:lnTo>
                    <a:pt x="385" y="5"/>
                  </a:lnTo>
                  <a:lnTo>
                    <a:pt x="377" y="2"/>
                  </a:lnTo>
                  <a:lnTo>
                    <a:pt x="368" y="1"/>
                  </a:lnTo>
                  <a:lnTo>
                    <a:pt x="360" y="0"/>
                  </a:lnTo>
                  <a:lnTo>
                    <a:pt x="360" y="0"/>
                  </a:lnTo>
                  <a:close/>
                  <a:moveTo>
                    <a:pt x="382" y="360"/>
                  </a:moveTo>
                  <a:lnTo>
                    <a:pt x="382" y="360"/>
                  </a:lnTo>
                  <a:lnTo>
                    <a:pt x="382" y="364"/>
                  </a:lnTo>
                  <a:lnTo>
                    <a:pt x="381" y="368"/>
                  </a:lnTo>
                  <a:lnTo>
                    <a:pt x="379" y="373"/>
                  </a:lnTo>
                  <a:lnTo>
                    <a:pt x="376" y="376"/>
                  </a:lnTo>
                  <a:lnTo>
                    <a:pt x="372" y="378"/>
                  </a:lnTo>
                  <a:lnTo>
                    <a:pt x="368" y="380"/>
                  </a:lnTo>
                  <a:lnTo>
                    <a:pt x="364" y="382"/>
                  </a:lnTo>
                  <a:lnTo>
                    <a:pt x="360" y="382"/>
                  </a:lnTo>
                  <a:lnTo>
                    <a:pt x="87" y="382"/>
                  </a:lnTo>
                  <a:lnTo>
                    <a:pt x="87" y="382"/>
                  </a:lnTo>
                  <a:lnTo>
                    <a:pt x="83" y="382"/>
                  </a:lnTo>
                  <a:lnTo>
                    <a:pt x="78" y="380"/>
                  </a:lnTo>
                  <a:lnTo>
                    <a:pt x="74" y="378"/>
                  </a:lnTo>
                  <a:lnTo>
                    <a:pt x="71" y="376"/>
                  </a:lnTo>
                  <a:lnTo>
                    <a:pt x="68" y="373"/>
                  </a:lnTo>
                  <a:lnTo>
                    <a:pt x="66" y="368"/>
                  </a:lnTo>
                  <a:lnTo>
                    <a:pt x="65" y="364"/>
                  </a:lnTo>
                  <a:lnTo>
                    <a:pt x="65" y="360"/>
                  </a:lnTo>
                  <a:lnTo>
                    <a:pt x="65" y="87"/>
                  </a:lnTo>
                  <a:lnTo>
                    <a:pt x="65" y="87"/>
                  </a:lnTo>
                  <a:lnTo>
                    <a:pt x="65" y="82"/>
                  </a:lnTo>
                  <a:lnTo>
                    <a:pt x="66" y="78"/>
                  </a:lnTo>
                  <a:lnTo>
                    <a:pt x="68" y="74"/>
                  </a:lnTo>
                  <a:lnTo>
                    <a:pt x="71" y="71"/>
                  </a:lnTo>
                  <a:lnTo>
                    <a:pt x="74" y="68"/>
                  </a:lnTo>
                  <a:lnTo>
                    <a:pt x="78" y="66"/>
                  </a:lnTo>
                  <a:lnTo>
                    <a:pt x="83" y="65"/>
                  </a:lnTo>
                  <a:lnTo>
                    <a:pt x="87" y="65"/>
                  </a:lnTo>
                  <a:lnTo>
                    <a:pt x="360" y="65"/>
                  </a:lnTo>
                  <a:lnTo>
                    <a:pt x="360" y="65"/>
                  </a:lnTo>
                  <a:lnTo>
                    <a:pt x="364" y="65"/>
                  </a:lnTo>
                  <a:lnTo>
                    <a:pt x="368" y="66"/>
                  </a:lnTo>
                  <a:lnTo>
                    <a:pt x="372" y="68"/>
                  </a:lnTo>
                  <a:lnTo>
                    <a:pt x="376" y="71"/>
                  </a:lnTo>
                  <a:lnTo>
                    <a:pt x="379" y="74"/>
                  </a:lnTo>
                  <a:lnTo>
                    <a:pt x="381" y="78"/>
                  </a:lnTo>
                  <a:lnTo>
                    <a:pt x="382" y="82"/>
                  </a:lnTo>
                  <a:lnTo>
                    <a:pt x="382" y="87"/>
                  </a:lnTo>
                  <a:lnTo>
                    <a:pt x="382" y="360"/>
                  </a:lnTo>
                  <a:close/>
                  <a:moveTo>
                    <a:pt x="933" y="0"/>
                  </a:moveTo>
                  <a:lnTo>
                    <a:pt x="659" y="0"/>
                  </a:lnTo>
                  <a:lnTo>
                    <a:pt x="659" y="0"/>
                  </a:lnTo>
                  <a:lnTo>
                    <a:pt x="650" y="1"/>
                  </a:lnTo>
                  <a:lnTo>
                    <a:pt x="642" y="2"/>
                  </a:lnTo>
                  <a:lnTo>
                    <a:pt x="634" y="5"/>
                  </a:lnTo>
                  <a:lnTo>
                    <a:pt x="626" y="8"/>
                  </a:lnTo>
                  <a:lnTo>
                    <a:pt x="618" y="11"/>
                  </a:lnTo>
                  <a:lnTo>
                    <a:pt x="612" y="15"/>
                  </a:lnTo>
                  <a:lnTo>
                    <a:pt x="604" y="21"/>
                  </a:lnTo>
                  <a:lnTo>
                    <a:pt x="599" y="26"/>
                  </a:lnTo>
                  <a:lnTo>
                    <a:pt x="592" y="32"/>
                  </a:lnTo>
                  <a:lnTo>
                    <a:pt x="588" y="39"/>
                  </a:lnTo>
                  <a:lnTo>
                    <a:pt x="584" y="45"/>
                  </a:lnTo>
                  <a:lnTo>
                    <a:pt x="580" y="53"/>
                  </a:lnTo>
                  <a:lnTo>
                    <a:pt x="577" y="61"/>
                  </a:lnTo>
                  <a:lnTo>
                    <a:pt x="575" y="70"/>
                  </a:lnTo>
                  <a:lnTo>
                    <a:pt x="573" y="79"/>
                  </a:lnTo>
                  <a:lnTo>
                    <a:pt x="573" y="87"/>
                  </a:lnTo>
                  <a:lnTo>
                    <a:pt x="573" y="360"/>
                  </a:lnTo>
                  <a:lnTo>
                    <a:pt x="573" y="360"/>
                  </a:lnTo>
                  <a:lnTo>
                    <a:pt x="573" y="368"/>
                  </a:lnTo>
                  <a:lnTo>
                    <a:pt x="575" y="377"/>
                  </a:lnTo>
                  <a:lnTo>
                    <a:pt x="577" y="385"/>
                  </a:lnTo>
                  <a:lnTo>
                    <a:pt x="580" y="393"/>
                  </a:lnTo>
                  <a:lnTo>
                    <a:pt x="584" y="400"/>
                  </a:lnTo>
                  <a:lnTo>
                    <a:pt x="588" y="408"/>
                  </a:lnTo>
                  <a:lnTo>
                    <a:pt x="592" y="414"/>
                  </a:lnTo>
                  <a:lnTo>
                    <a:pt x="599" y="421"/>
                  </a:lnTo>
                  <a:lnTo>
                    <a:pt x="604" y="426"/>
                  </a:lnTo>
                  <a:lnTo>
                    <a:pt x="612" y="431"/>
                  </a:lnTo>
                  <a:lnTo>
                    <a:pt x="618" y="436"/>
                  </a:lnTo>
                  <a:lnTo>
                    <a:pt x="626" y="439"/>
                  </a:lnTo>
                  <a:lnTo>
                    <a:pt x="634" y="442"/>
                  </a:lnTo>
                  <a:lnTo>
                    <a:pt x="642" y="444"/>
                  </a:lnTo>
                  <a:lnTo>
                    <a:pt x="650" y="446"/>
                  </a:lnTo>
                  <a:lnTo>
                    <a:pt x="659" y="446"/>
                  </a:lnTo>
                  <a:lnTo>
                    <a:pt x="933" y="446"/>
                  </a:lnTo>
                  <a:lnTo>
                    <a:pt x="933" y="446"/>
                  </a:lnTo>
                  <a:lnTo>
                    <a:pt x="941" y="446"/>
                  </a:lnTo>
                  <a:lnTo>
                    <a:pt x="950" y="444"/>
                  </a:lnTo>
                  <a:lnTo>
                    <a:pt x="957" y="442"/>
                  </a:lnTo>
                  <a:lnTo>
                    <a:pt x="966" y="439"/>
                  </a:lnTo>
                  <a:lnTo>
                    <a:pt x="973" y="436"/>
                  </a:lnTo>
                  <a:lnTo>
                    <a:pt x="981" y="431"/>
                  </a:lnTo>
                  <a:lnTo>
                    <a:pt x="987" y="426"/>
                  </a:lnTo>
                  <a:lnTo>
                    <a:pt x="993" y="421"/>
                  </a:lnTo>
                  <a:lnTo>
                    <a:pt x="999" y="414"/>
                  </a:lnTo>
                  <a:lnTo>
                    <a:pt x="1003" y="408"/>
                  </a:lnTo>
                  <a:lnTo>
                    <a:pt x="1008" y="400"/>
                  </a:lnTo>
                  <a:lnTo>
                    <a:pt x="1012" y="393"/>
                  </a:lnTo>
                  <a:lnTo>
                    <a:pt x="1014" y="385"/>
                  </a:lnTo>
                  <a:lnTo>
                    <a:pt x="1016" y="377"/>
                  </a:lnTo>
                  <a:lnTo>
                    <a:pt x="1018" y="368"/>
                  </a:lnTo>
                  <a:lnTo>
                    <a:pt x="1018" y="360"/>
                  </a:lnTo>
                  <a:lnTo>
                    <a:pt x="1018" y="87"/>
                  </a:lnTo>
                  <a:lnTo>
                    <a:pt x="1018" y="87"/>
                  </a:lnTo>
                  <a:lnTo>
                    <a:pt x="1018" y="79"/>
                  </a:lnTo>
                  <a:lnTo>
                    <a:pt x="1016" y="70"/>
                  </a:lnTo>
                  <a:lnTo>
                    <a:pt x="1014" y="61"/>
                  </a:lnTo>
                  <a:lnTo>
                    <a:pt x="1012" y="53"/>
                  </a:lnTo>
                  <a:lnTo>
                    <a:pt x="1008" y="45"/>
                  </a:lnTo>
                  <a:lnTo>
                    <a:pt x="1003" y="39"/>
                  </a:lnTo>
                  <a:lnTo>
                    <a:pt x="999" y="32"/>
                  </a:lnTo>
                  <a:lnTo>
                    <a:pt x="993" y="26"/>
                  </a:lnTo>
                  <a:lnTo>
                    <a:pt x="987" y="21"/>
                  </a:lnTo>
                  <a:lnTo>
                    <a:pt x="981" y="15"/>
                  </a:lnTo>
                  <a:lnTo>
                    <a:pt x="973" y="11"/>
                  </a:lnTo>
                  <a:lnTo>
                    <a:pt x="966" y="8"/>
                  </a:lnTo>
                  <a:lnTo>
                    <a:pt x="957" y="5"/>
                  </a:lnTo>
                  <a:lnTo>
                    <a:pt x="950" y="2"/>
                  </a:lnTo>
                  <a:lnTo>
                    <a:pt x="941" y="1"/>
                  </a:lnTo>
                  <a:lnTo>
                    <a:pt x="933" y="0"/>
                  </a:lnTo>
                  <a:lnTo>
                    <a:pt x="933" y="0"/>
                  </a:lnTo>
                  <a:close/>
                  <a:moveTo>
                    <a:pt x="955" y="360"/>
                  </a:moveTo>
                  <a:lnTo>
                    <a:pt x="955" y="360"/>
                  </a:lnTo>
                  <a:lnTo>
                    <a:pt x="954" y="364"/>
                  </a:lnTo>
                  <a:lnTo>
                    <a:pt x="953" y="368"/>
                  </a:lnTo>
                  <a:lnTo>
                    <a:pt x="951" y="373"/>
                  </a:lnTo>
                  <a:lnTo>
                    <a:pt x="949" y="376"/>
                  </a:lnTo>
                  <a:lnTo>
                    <a:pt x="944" y="378"/>
                  </a:lnTo>
                  <a:lnTo>
                    <a:pt x="941" y="380"/>
                  </a:lnTo>
                  <a:lnTo>
                    <a:pt x="937" y="382"/>
                  </a:lnTo>
                  <a:lnTo>
                    <a:pt x="933" y="382"/>
                  </a:lnTo>
                  <a:lnTo>
                    <a:pt x="659" y="382"/>
                  </a:lnTo>
                  <a:lnTo>
                    <a:pt x="659" y="382"/>
                  </a:lnTo>
                  <a:lnTo>
                    <a:pt x="655" y="382"/>
                  </a:lnTo>
                  <a:lnTo>
                    <a:pt x="650" y="380"/>
                  </a:lnTo>
                  <a:lnTo>
                    <a:pt x="647" y="378"/>
                  </a:lnTo>
                  <a:lnTo>
                    <a:pt x="644" y="376"/>
                  </a:lnTo>
                  <a:lnTo>
                    <a:pt x="641" y="373"/>
                  </a:lnTo>
                  <a:lnTo>
                    <a:pt x="639" y="368"/>
                  </a:lnTo>
                  <a:lnTo>
                    <a:pt x="638" y="364"/>
                  </a:lnTo>
                  <a:lnTo>
                    <a:pt x="636" y="360"/>
                  </a:lnTo>
                  <a:lnTo>
                    <a:pt x="636" y="87"/>
                  </a:lnTo>
                  <a:lnTo>
                    <a:pt x="636" y="87"/>
                  </a:lnTo>
                  <a:lnTo>
                    <a:pt x="638" y="82"/>
                  </a:lnTo>
                  <a:lnTo>
                    <a:pt x="639" y="78"/>
                  </a:lnTo>
                  <a:lnTo>
                    <a:pt x="641" y="74"/>
                  </a:lnTo>
                  <a:lnTo>
                    <a:pt x="644" y="71"/>
                  </a:lnTo>
                  <a:lnTo>
                    <a:pt x="647" y="68"/>
                  </a:lnTo>
                  <a:lnTo>
                    <a:pt x="650" y="66"/>
                  </a:lnTo>
                  <a:lnTo>
                    <a:pt x="655" y="65"/>
                  </a:lnTo>
                  <a:lnTo>
                    <a:pt x="659" y="65"/>
                  </a:lnTo>
                  <a:lnTo>
                    <a:pt x="933" y="65"/>
                  </a:lnTo>
                  <a:lnTo>
                    <a:pt x="933" y="65"/>
                  </a:lnTo>
                  <a:lnTo>
                    <a:pt x="937" y="65"/>
                  </a:lnTo>
                  <a:lnTo>
                    <a:pt x="941" y="66"/>
                  </a:lnTo>
                  <a:lnTo>
                    <a:pt x="944" y="68"/>
                  </a:lnTo>
                  <a:lnTo>
                    <a:pt x="949" y="71"/>
                  </a:lnTo>
                  <a:lnTo>
                    <a:pt x="951" y="74"/>
                  </a:lnTo>
                  <a:lnTo>
                    <a:pt x="953" y="78"/>
                  </a:lnTo>
                  <a:lnTo>
                    <a:pt x="954" y="82"/>
                  </a:lnTo>
                  <a:lnTo>
                    <a:pt x="955" y="87"/>
                  </a:lnTo>
                  <a:lnTo>
                    <a:pt x="955" y="360"/>
                  </a:lnTo>
                  <a:close/>
                  <a:moveTo>
                    <a:pt x="360" y="573"/>
                  </a:moveTo>
                  <a:lnTo>
                    <a:pt x="87" y="573"/>
                  </a:lnTo>
                  <a:lnTo>
                    <a:pt x="87" y="573"/>
                  </a:lnTo>
                  <a:lnTo>
                    <a:pt x="78" y="573"/>
                  </a:lnTo>
                  <a:lnTo>
                    <a:pt x="70" y="574"/>
                  </a:lnTo>
                  <a:lnTo>
                    <a:pt x="61" y="576"/>
                  </a:lnTo>
                  <a:lnTo>
                    <a:pt x="54" y="580"/>
                  </a:lnTo>
                  <a:lnTo>
                    <a:pt x="46" y="584"/>
                  </a:lnTo>
                  <a:lnTo>
                    <a:pt x="39" y="588"/>
                  </a:lnTo>
                  <a:lnTo>
                    <a:pt x="32" y="593"/>
                  </a:lnTo>
                  <a:lnTo>
                    <a:pt x="26" y="598"/>
                  </a:lnTo>
                  <a:lnTo>
                    <a:pt x="21" y="604"/>
                  </a:lnTo>
                  <a:lnTo>
                    <a:pt x="15" y="611"/>
                  </a:lnTo>
                  <a:lnTo>
                    <a:pt x="11" y="618"/>
                  </a:lnTo>
                  <a:lnTo>
                    <a:pt x="8" y="626"/>
                  </a:lnTo>
                  <a:lnTo>
                    <a:pt x="4" y="633"/>
                  </a:lnTo>
                  <a:lnTo>
                    <a:pt x="2" y="642"/>
                  </a:lnTo>
                  <a:lnTo>
                    <a:pt x="1" y="650"/>
                  </a:lnTo>
                  <a:lnTo>
                    <a:pt x="0" y="659"/>
                  </a:lnTo>
                  <a:lnTo>
                    <a:pt x="0" y="932"/>
                  </a:lnTo>
                  <a:lnTo>
                    <a:pt x="0" y="932"/>
                  </a:lnTo>
                  <a:lnTo>
                    <a:pt x="1" y="941"/>
                  </a:lnTo>
                  <a:lnTo>
                    <a:pt x="2" y="950"/>
                  </a:lnTo>
                  <a:lnTo>
                    <a:pt x="4" y="957"/>
                  </a:lnTo>
                  <a:lnTo>
                    <a:pt x="8" y="966"/>
                  </a:lnTo>
                  <a:lnTo>
                    <a:pt x="11" y="973"/>
                  </a:lnTo>
                  <a:lnTo>
                    <a:pt x="15" y="980"/>
                  </a:lnTo>
                  <a:lnTo>
                    <a:pt x="21" y="987"/>
                  </a:lnTo>
                  <a:lnTo>
                    <a:pt x="26" y="993"/>
                  </a:lnTo>
                  <a:lnTo>
                    <a:pt x="32" y="998"/>
                  </a:lnTo>
                  <a:lnTo>
                    <a:pt x="39" y="1003"/>
                  </a:lnTo>
                  <a:lnTo>
                    <a:pt x="46" y="1008"/>
                  </a:lnTo>
                  <a:lnTo>
                    <a:pt x="54" y="1011"/>
                  </a:lnTo>
                  <a:lnTo>
                    <a:pt x="61" y="1014"/>
                  </a:lnTo>
                  <a:lnTo>
                    <a:pt x="70" y="1016"/>
                  </a:lnTo>
                  <a:lnTo>
                    <a:pt x="78" y="1017"/>
                  </a:lnTo>
                  <a:lnTo>
                    <a:pt x="87" y="1018"/>
                  </a:lnTo>
                  <a:lnTo>
                    <a:pt x="360" y="1018"/>
                  </a:lnTo>
                  <a:lnTo>
                    <a:pt x="360" y="1018"/>
                  </a:lnTo>
                  <a:lnTo>
                    <a:pt x="368" y="1017"/>
                  </a:lnTo>
                  <a:lnTo>
                    <a:pt x="377" y="1016"/>
                  </a:lnTo>
                  <a:lnTo>
                    <a:pt x="385" y="1014"/>
                  </a:lnTo>
                  <a:lnTo>
                    <a:pt x="393" y="1011"/>
                  </a:lnTo>
                  <a:lnTo>
                    <a:pt x="400" y="1008"/>
                  </a:lnTo>
                  <a:lnTo>
                    <a:pt x="408" y="1003"/>
                  </a:lnTo>
                  <a:lnTo>
                    <a:pt x="414" y="998"/>
                  </a:lnTo>
                  <a:lnTo>
                    <a:pt x="421" y="993"/>
                  </a:lnTo>
                  <a:lnTo>
                    <a:pt x="426" y="987"/>
                  </a:lnTo>
                  <a:lnTo>
                    <a:pt x="432" y="980"/>
                  </a:lnTo>
                  <a:lnTo>
                    <a:pt x="436" y="973"/>
                  </a:lnTo>
                  <a:lnTo>
                    <a:pt x="439" y="966"/>
                  </a:lnTo>
                  <a:lnTo>
                    <a:pt x="442" y="957"/>
                  </a:lnTo>
                  <a:lnTo>
                    <a:pt x="444" y="950"/>
                  </a:lnTo>
                  <a:lnTo>
                    <a:pt x="445" y="941"/>
                  </a:lnTo>
                  <a:lnTo>
                    <a:pt x="445" y="932"/>
                  </a:lnTo>
                  <a:lnTo>
                    <a:pt x="445" y="659"/>
                  </a:lnTo>
                  <a:lnTo>
                    <a:pt x="445" y="659"/>
                  </a:lnTo>
                  <a:lnTo>
                    <a:pt x="445" y="650"/>
                  </a:lnTo>
                  <a:lnTo>
                    <a:pt x="444" y="642"/>
                  </a:lnTo>
                  <a:lnTo>
                    <a:pt x="442" y="633"/>
                  </a:lnTo>
                  <a:lnTo>
                    <a:pt x="439" y="626"/>
                  </a:lnTo>
                  <a:lnTo>
                    <a:pt x="436" y="618"/>
                  </a:lnTo>
                  <a:lnTo>
                    <a:pt x="432" y="611"/>
                  </a:lnTo>
                  <a:lnTo>
                    <a:pt x="426" y="604"/>
                  </a:lnTo>
                  <a:lnTo>
                    <a:pt x="421" y="598"/>
                  </a:lnTo>
                  <a:lnTo>
                    <a:pt x="414" y="593"/>
                  </a:lnTo>
                  <a:lnTo>
                    <a:pt x="408" y="588"/>
                  </a:lnTo>
                  <a:lnTo>
                    <a:pt x="400" y="584"/>
                  </a:lnTo>
                  <a:lnTo>
                    <a:pt x="393" y="580"/>
                  </a:lnTo>
                  <a:lnTo>
                    <a:pt x="385" y="576"/>
                  </a:lnTo>
                  <a:lnTo>
                    <a:pt x="377" y="574"/>
                  </a:lnTo>
                  <a:lnTo>
                    <a:pt x="368" y="573"/>
                  </a:lnTo>
                  <a:lnTo>
                    <a:pt x="360" y="573"/>
                  </a:lnTo>
                  <a:lnTo>
                    <a:pt x="360" y="573"/>
                  </a:lnTo>
                  <a:close/>
                  <a:moveTo>
                    <a:pt x="382" y="932"/>
                  </a:moveTo>
                  <a:lnTo>
                    <a:pt x="382" y="932"/>
                  </a:lnTo>
                  <a:lnTo>
                    <a:pt x="382" y="937"/>
                  </a:lnTo>
                  <a:lnTo>
                    <a:pt x="381" y="941"/>
                  </a:lnTo>
                  <a:lnTo>
                    <a:pt x="379" y="944"/>
                  </a:lnTo>
                  <a:lnTo>
                    <a:pt x="376" y="948"/>
                  </a:lnTo>
                  <a:lnTo>
                    <a:pt x="372" y="951"/>
                  </a:lnTo>
                  <a:lnTo>
                    <a:pt x="368" y="953"/>
                  </a:lnTo>
                  <a:lnTo>
                    <a:pt x="364" y="954"/>
                  </a:lnTo>
                  <a:lnTo>
                    <a:pt x="360" y="955"/>
                  </a:lnTo>
                  <a:lnTo>
                    <a:pt x="87" y="955"/>
                  </a:lnTo>
                  <a:lnTo>
                    <a:pt x="87" y="955"/>
                  </a:lnTo>
                  <a:lnTo>
                    <a:pt x="83" y="954"/>
                  </a:lnTo>
                  <a:lnTo>
                    <a:pt x="78" y="953"/>
                  </a:lnTo>
                  <a:lnTo>
                    <a:pt x="74" y="951"/>
                  </a:lnTo>
                  <a:lnTo>
                    <a:pt x="71" y="948"/>
                  </a:lnTo>
                  <a:lnTo>
                    <a:pt x="68" y="944"/>
                  </a:lnTo>
                  <a:lnTo>
                    <a:pt x="66" y="941"/>
                  </a:lnTo>
                  <a:lnTo>
                    <a:pt x="65" y="937"/>
                  </a:lnTo>
                  <a:lnTo>
                    <a:pt x="65" y="932"/>
                  </a:lnTo>
                  <a:lnTo>
                    <a:pt x="65" y="659"/>
                  </a:lnTo>
                  <a:lnTo>
                    <a:pt x="65" y="659"/>
                  </a:lnTo>
                  <a:lnTo>
                    <a:pt x="65" y="655"/>
                  </a:lnTo>
                  <a:lnTo>
                    <a:pt x="66" y="650"/>
                  </a:lnTo>
                  <a:lnTo>
                    <a:pt x="68" y="646"/>
                  </a:lnTo>
                  <a:lnTo>
                    <a:pt x="71" y="643"/>
                  </a:lnTo>
                  <a:lnTo>
                    <a:pt x="74" y="641"/>
                  </a:lnTo>
                  <a:lnTo>
                    <a:pt x="78" y="639"/>
                  </a:lnTo>
                  <a:lnTo>
                    <a:pt x="83" y="638"/>
                  </a:lnTo>
                  <a:lnTo>
                    <a:pt x="87" y="637"/>
                  </a:lnTo>
                  <a:lnTo>
                    <a:pt x="360" y="637"/>
                  </a:lnTo>
                  <a:lnTo>
                    <a:pt x="360" y="637"/>
                  </a:lnTo>
                  <a:lnTo>
                    <a:pt x="364" y="638"/>
                  </a:lnTo>
                  <a:lnTo>
                    <a:pt x="368" y="639"/>
                  </a:lnTo>
                  <a:lnTo>
                    <a:pt x="372" y="641"/>
                  </a:lnTo>
                  <a:lnTo>
                    <a:pt x="376" y="643"/>
                  </a:lnTo>
                  <a:lnTo>
                    <a:pt x="379" y="646"/>
                  </a:lnTo>
                  <a:lnTo>
                    <a:pt x="381" y="650"/>
                  </a:lnTo>
                  <a:lnTo>
                    <a:pt x="382" y="655"/>
                  </a:lnTo>
                  <a:lnTo>
                    <a:pt x="382" y="659"/>
                  </a:lnTo>
                  <a:lnTo>
                    <a:pt x="382" y="932"/>
                  </a:lnTo>
                  <a:close/>
                  <a:moveTo>
                    <a:pt x="933" y="573"/>
                  </a:moveTo>
                  <a:lnTo>
                    <a:pt x="659" y="573"/>
                  </a:lnTo>
                  <a:lnTo>
                    <a:pt x="659" y="573"/>
                  </a:lnTo>
                  <a:lnTo>
                    <a:pt x="650" y="573"/>
                  </a:lnTo>
                  <a:lnTo>
                    <a:pt x="642" y="574"/>
                  </a:lnTo>
                  <a:lnTo>
                    <a:pt x="634" y="576"/>
                  </a:lnTo>
                  <a:lnTo>
                    <a:pt x="626" y="580"/>
                  </a:lnTo>
                  <a:lnTo>
                    <a:pt x="618" y="584"/>
                  </a:lnTo>
                  <a:lnTo>
                    <a:pt x="612" y="588"/>
                  </a:lnTo>
                  <a:lnTo>
                    <a:pt x="604" y="593"/>
                  </a:lnTo>
                  <a:lnTo>
                    <a:pt x="599" y="598"/>
                  </a:lnTo>
                  <a:lnTo>
                    <a:pt x="592" y="604"/>
                  </a:lnTo>
                  <a:lnTo>
                    <a:pt x="588" y="611"/>
                  </a:lnTo>
                  <a:lnTo>
                    <a:pt x="584" y="618"/>
                  </a:lnTo>
                  <a:lnTo>
                    <a:pt x="580" y="626"/>
                  </a:lnTo>
                  <a:lnTo>
                    <a:pt x="577" y="633"/>
                  </a:lnTo>
                  <a:lnTo>
                    <a:pt x="575" y="642"/>
                  </a:lnTo>
                  <a:lnTo>
                    <a:pt x="573" y="650"/>
                  </a:lnTo>
                  <a:lnTo>
                    <a:pt x="573" y="659"/>
                  </a:lnTo>
                  <a:lnTo>
                    <a:pt x="573" y="932"/>
                  </a:lnTo>
                  <a:lnTo>
                    <a:pt x="573" y="932"/>
                  </a:lnTo>
                  <a:lnTo>
                    <a:pt x="573" y="941"/>
                  </a:lnTo>
                  <a:lnTo>
                    <a:pt x="575" y="950"/>
                  </a:lnTo>
                  <a:lnTo>
                    <a:pt x="577" y="957"/>
                  </a:lnTo>
                  <a:lnTo>
                    <a:pt x="580" y="966"/>
                  </a:lnTo>
                  <a:lnTo>
                    <a:pt x="584" y="973"/>
                  </a:lnTo>
                  <a:lnTo>
                    <a:pt x="588" y="980"/>
                  </a:lnTo>
                  <a:lnTo>
                    <a:pt x="592" y="987"/>
                  </a:lnTo>
                  <a:lnTo>
                    <a:pt x="599" y="993"/>
                  </a:lnTo>
                  <a:lnTo>
                    <a:pt x="604" y="998"/>
                  </a:lnTo>
                  <a:lnTo>
                    <a:pt x="612" y="1003"/>
                  </a:lnTo>
                  <a:lnTo>
                    <a:pt x="618" y="1008"/>
                  </a:lnTo>
                  <a:lnTo>
                    <a:pt x="626" y="1011"/>
                  </a:lnTo>
                  <a:lnTo>
                    <a:pt x="634" y="1014"/>
                  </a:lnTo>
                  <a:lnTo>
                    <a:pt x="642" y="1016"/>
                  </a:lnTo>
                  <a:lnTo>
                    <a:pt x="650" y="1017"/>
                  </a:lnTo>
                  <a:lnTo>
                    <a:pt x="659" y="1018"/>
                  </a:lnTo>
                  <a:lnTo>
                    <a:pt x="933" y="1018"/>
                  </a:lnTo>
                  <a:lnTo>
                    <a:pt x="933" y="1018"/>
                  </a:lnTo>
                  <a:lnTo>
                    <a:pt x="941" y="1017"/>
                  </a:lnTo>
                  <a:lnTo>
                    <a:pt x="950" y="1016"/>
                  </a:lnTo>
                  <a:lnTo>
                    <a:pt x="957" y="1014"/>
                  </a:lnTo>
                  <a:lnTo>
                    <a:pt x="966" y="1011"/>
                  </a:lnTo>
                  <a:lnTo>
                    <a:pt x="973" y="1008"/>
                  </a:lnTo>
                  <a:lnTo>
                    <a:pt x="981" y="1003"/>
                  </a:lnTo>
                  <a:lnTo>
                    <a:pt x="987" y="998"/>
                  </a:lnTo>
                  <a:lnTo>
                    <a:pt x="993" y="993"/>
                  </a:lnTo>
                  <a:lnTo>
                    <a:pt x="999" y="987"/>
                  </a:lnTo>
                  <a:lnTo>
                    <a:pt x="1003" y="980"/>
                  </a:lnTo>
                  <a:lnTo>
                    <a:pt x="1008" y="973"/>
                  </a:lnTo>
                  <a:lnTo>
                    <a:pt x="1012" y="966"/>
                  </a:lnTo>
                  <a:lnTo>
                    <a:pt x="1014" y="957"/>
                  </a:lnTo>
                  <a:lnTo>
                    <a:pt x="1016" y="950"/>
                  </a:lnTo>
                  <a:lnTo>
                    <a:pt x="1018" y="941"/>
                  </a:lnTo>
                  <a:lnTo>
                    <a:pt x="1018" y="932"/>
                  </a:lnTo>
                  <a:lnTo>
                    <a:pt x="1018" y="659"/>
                  </a:lnTo>
                  <a:lnTo>
                    <a:pt x="1018" y="659"/>
                  </a:lnTo>
                  <a:lnTo>
                    <a:pt x="1018" y="650"/>
                  </a:lnTo>
                  <a:lnTo>
                    <a:pt x="1016" y="642"/>
                  </a:lnTo>
                  <a:lnTo>
                    <a:pt x="1014" y="633"/>
                  </a:lnTo>
                  <a:lnTo>
                    <a:pt x="1012" y="626"/>
                  </a:lnTo>
                  <a:lnTo>
                    <a:pt x="1008" y="618"/>
                  </a:lnTo>
                  <a:lnTo>
                    <a:pt x="1003" y="611"/>
                  </a:lnTo>
                  <a:lnTo>
                    <a:pt x="999" y="604"/>
                  </a:lnTo>
                  <a:lnTo>
                    <a:pt x="993" y="598"/>
                  </a:lnTo>
                  <a:lnTo>
                    <a:pt x="987" y="593"/>
                  </a:lnTo>
                  <a:lnTo>
                    <a:pt x="981" y="588"/>
                  </a:lnTo>
                  <a:lnTo>
                    <a:pt x="973" y="584"/>
                  </a:lnTo>
                  <a:lnTo>
                    <a:pt x="966" y="580"/>
                  </a:lnTo>
                  <a:lnTo>
                    <a:pt x="957" y="576"/>
                  </a:lnTo>
                  <a:lnTo>
                    <a:pt x="950" y="574"/>
                  </a:lnTo>
                  <a:lnTo>
                    <a:pt x="941" y="573"/>
                  </a:lnTo>
                  <a:lnTo>
                    <a:pt x="933" y="573"/>
                  </a:lnTo>
                  <a:lnTo>
                    <a:pt x="933" y="573"/>
                  </a:lnTo>
                  <a:close/>
                  <a:moveTo>
                    <a:pt x="955" y="932"/>
                  </a:moveTo>
                  <a:lnTo>
                    <a:pt x="955" y="932"/>
                  </a:lnTo>
                  <a:lnTo>
                    <a:pt x="954" y="937"/>
                  </a:lnTo>
                  <a:lnTo>
                    <a:pt x="953" y="941"/>
                  </a:lnTo>
                  <a:lnTo>
                    <a:pt x="951" y="944"/>
                  </a:lnTo>
                  <a:lnTo>
                    <a:pt x="949" y="948"/>
                  </a:lnTo>
                  <a:lnTo>
                    <a:pt x="944" y="951"/>
                  </a:lnTo>
                  <a:lnTo>
                    <a:pt x="941" y="953"/>
                  </a:lnTo>
                  <a:lnTo>
                    <a:pt x="937" y="954"/>
                  </a:lnTo>
                  <a:lnTo>
                    <a:pt x="933" y="955"/>
                  </a:lnTo>
                  <a:lnTo>
                    <a:pt x="659" y="955"/>
                  </a:lnTo>
                  <a:lnTo>
                    <a:pt x="659" y="955"/>
                  </a:lnTo>
                  <a:lnTo>
                    <a:pt x="655" y="954"/>
                  </a:lnTo>
                  <a:lnTo>
                    <a:pt x="650" y="953"/>
                  </a:lnTo>
                  <a:lnTo>
                    <a:pt x="647" y="951"/>
                  </a:lnTo>
                  <a:lnTo>
                    <a:pt x="644" y="948"/>
                  </a:lnTo>
                  <a:lnTo>
                    <a:pt x="641" y="944"/>
                  </a:lnTo>
                  <a:lnTo>
                    <a:pt x="639" y="941"/>
                  </a:lnTo>
                  <a:lnTo>
                    <a:pt x="638" y="937"/>
                  </a:lnTo>
                  <a:lnTo>
                    <a:pt x="636" y="932"/>
                  </a:lnTo>
                  <a:lnTo>
                    <a:pt x="636" y="659"/>
                  </a:lnTo>
                  <a:lnTo>
                    <a:pt x="636" y="659"/>
                  </a:lnTo>
                  <a:lnTo>
                    <a:pt x="638" y="655"/>
                  </a:lnTo>
                  <a:lnTo>
                    <a:pt x="639" y="650"/>
                  </a:lnTo>
                  <a:lnTo>
                    <a:pt x="641" y="646"/>
                  </a:lnTo>
                  <a:lnTo>
                    <a:pt x="644" y="643"/>
                  </a:lnTo>
                  <a:lnTo>
                    <a:pt x="647" y="641"/>
                  </a:lnTo>
                  <a:lnTo>
                    <a:pt x="650" y="639"/>
                  </a:lnTo>
                  <a:lnTo>
                    <a:pt x="655" y="638"/>
                  </a:lnTo>
                  <a:lnTo>
                    <a:pt x="659" y="637"/>
                  </a:lnTo>
                  <a:lnTo>
                    <a:pt x="933" y="637"/>
                  </a:lnTo>
                  <a:lnTo>
                    <a:pt x="933" y="637"/>
                  </a:lnTo>
                  <a:lnTo>
                    <a:pt x="937" y="638"/>
                  </a:lnTo>
                  <a:lnTo>
                    <a:pt x="941" y="639"/>
                  </a:lnTo>
                  <a:lnTo>
                    <a:pt x="944" y="641"/>
                  </a:lnTo>
                  <a:lnTo>
                    <a:pt x="949" y="643"/>
                  </a:lnTo>
                  <a:lnTo>
                    <a:pt x="951" y="646"/>
                  </a:lnTo>
                  <a:lnTo>
                    <a:pt x="953" y="650"/>
                  </a:lnTo>
                  <a:lnTo>
                    <a:pt x="954" y="655"/>
                  </a:lnTo>
                  <a:lnTo>
                    <a:pt x="955" y="659"/>
                  </a:lnTo>
                  <a:lnTo>
                    <a:pt x="955" y="93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9" name="Freeform 109"/>
            <p:cNvSpPr>
              <a:spLocks noEditPoints="1"/>
            </p:cNvSpPr>
            <p:nvPr/>
          </p:nvSpPr>
          <p:spPr bwMode="auto">
            <a:xfrm>
              <a:off x="3649361" y="2294845"/>
              <a:ext cx="322263" cy="222250"/>
            </a:xfrm>
            <a:custGeom>
              <a:avLst/>
              <a:gdLst>
                <a:gd name="T0" fmla="*/ 950 w 1017"/>
                <a:gd name="T1" fmla="*/ 187 h 701"/>
                <a:gd name="T2" fmla="*/ 995 w 1017"/>
                <a:gd name="T3" fmla="*/ 157 h 701"/>
                <a:gd name="T4" fmla="*/ 1017 w 1017"/>
                <a:gd name="T5" fmla="*/ 105 h 701"/>
                <a:gd name="T6" fmla="*/ 1009 w 1017"/>
                <a:gd name="T7" fmla="*/ 59 h 701"/>
                <a:gd name="T8" fmla="*/ 975 w 1017"/>
                <a:gd name="T9" fmla="*/ 17 h 701"/>
                <a:gd name="T10" fmla="*/ 921 w 1017"/>
                <a:gd name="T11" fmla="*/ 0 h 701"/>
                <a:gd name="T12" fmla="*/ 58 w 1017"/>
                <a:gd name="T13" fmla="*/ 8 h 701"/>
                <a:gd name="T14" fmla="*/ 16 w 1017"/>
                <a:gd name="T15" fmla="*/ 43 h 701"/>
                <a:gd name="T16" fmla="*/ 0 w 1017"/>
                <a:gd name="T17" fmla="*/ 96 h 701"/>
                <a:gd name="T18" fmla="*/ 10 w 1017"/>
                <a:gd name="T19" fmla="*/ 142 h 701"/>
                <a:gd name="T20" fmla="*/ 49 w 1017"/>
                <a:gd name="T21" fmla="*/ 180 h 701"/>
                <a:gd name="T22" fmla="*/ 95 w 1017"/>
                <a:gd name="T23" fmla="*/ 191 h 701"/>
                <a:gd name="T24" fmla="*/ 940 w 1017"/>
                <a:gd name="T25" fmla="*/ 70 h 701"/>
                <a:gd name="T26" fmla="*/ 953 w 1017"/>
                <a:gd name="T27" fmla="*/ 96 h 701"/>
                <a:gd name="T28" fmla="*/ 934 w 1017"/>
                <a:gd name="T29" fmla="*/ 126 h 701"/>
                <a:gd name="T30" fmla="*/ 82 w 1017"/>
                <a:gd name="T31" fmla="*/ 126 h 701"/>
                <a:gd name="T32" fmla="*/ 63 w 1017"/>
                <a:gd name="T33" fmla="*/ 96 h 701"/>
                <a:gd name="T34" fmla="*/ 77 w 1017"/>
                <a:gd name="T35" fmla="*/ 70 h 701"/>
                <a:gd name="T36" fmla="*/ 95 w 1017"/>
                <a:gd name="T37" fmla="*/ 255 h 701"/>
                <a:gd name="T38" fmla="*/ 49 w 1017"/>
                <a:gd name="T39" fmla="*/ 266 h 701"/>
                <a:gd name="T40" fmla="*/ 10 w 1017"/>
                <a:gd name="T41" fmla="*/ 305 h 701"/>
                <a:gd name="T42" fmla="*/ 0 w 1017"/>
                <a:gd name="T43" fmla="*/ 351 h 701"/>
                <a:gd name="T44" fmla="*/ 16 w 1017"/>
                <a:gd name="T45" fmla="*/ 404 h 701"/>
                <a:gd name="T46" fmla="*/ 58 w 1017"/>
                <a:gd name="T47" fmla="*/ 438 h 701"/>
                <a:gd name="T48" fmla="*/ 921 w 1017"/>
                <a:gd name="T49" fmla="*/ 445 h 701"/>
                <a:gd name="T50" fmla="*/ 975 w 1017"/>
                <a:gd name="T51" fmla="*/ 429 h 701"/>
                <a:gd name="T52" fmla="*/ 1009 w 1017"/>
                <a:gd name="T53" fmla="*/ 387 h 701"/>
                <a:gd name="T54" fmla="*/ 1017 w 1017"/>
                <a:gd name="T55" fmla="*/ 340 h 701"/>
                <a:gd name="T56" fmla="*/ 995 w 1017"/>
                <a:gd name="T57" fmla="*/ 290 h 701"/>
                <a:gd name="T58" fmla="*/ 950 w 1017"/>
                <a:gd name="T59" fmla="*/ 260 h 701"/>
                <a:gd name="T60" fmla="*/ 95 w 1017"/>
                <a:gd name="T61" fmla="*/ 382 h 701"/>
                <a:gd name="T62" fmla="*/ 68 w 1017"/>
                <a:gd name="T63" fmla="*/ 368 h 701"/>
                <a:gd name="T64" fmla="*/ 65 w 1017"/>
                <a:gd name="T65" fmla="*/ 338 h 701"/>
                <a:gd name="T66" fmla="*/ 95 w 1017"/>
                <a:gd name="T67" fmla="*/ 319 h 701"/>
                <a:gd name="T68" fmla="*/ 944 w 1017"/>
                <a:gd name="T69" fmla="*/ 328 h 701"/>
                <a:gd name="T70" fmla="*/ 952 w 1017"/>
                <a:gd name="T71" fmla="*/ 357 h 701"/>
                <a:gd name="T72" fmla="*/ 928 w 1017"/>
                <a:gd name="T73" fmla="*/ 382 h 701"/>
                <a:gd name="T74" fmla="*/ 84 w 1017"/>
                <a:gd name="T75" fmla="*/ 510 h 701"/>
                <a:gd name="T76" fmla="*/ 34 w 1017"/>
                <a:gd name="T77" fmla="*/ 531 h 701"/>
                <a:gd name="T78" fmla="*/ 4 w 1017"/>
                <a:gd name="T79" fmla="*/ 576 h 701"/>
                <a:gd name="T80" fmla="*/ 1 w 1017"/>
                <a:gd name="T81" fmla="*/ 625 h 701"/>
                <a:gd name="T82" fmla="*/ 28 w 1017"/>
                <a:gd name="T83" fmla="*/ 673 h 701"/>
                <a:gd name="T84" fmla="*/ 76 w 1017"/>
                <a:gd name="T85" fmla="*/ 699 h 701"/>
                <a:gd name="T86" fmla="*/ 941 w 1017"/>
                <a:gd name="T87" fmla="*/ 699 h 701"/>
                <a:gd name="T88" fmla="*/ 989 w 1017"/>
                <a:gd name="T89" fmla="*/ 673 h 701"/>
                <a:gd name="T90" fmla="*/ 1015 w 1017"/>
                <a:gd name="T91" fmla="*/ 625 h 701"/>
                <a:gd name="T92" fmla="*/ 1013 w 1017"/>
                <a:gd name="T93" fmla="*/ 576 h 701"/>
                <a:gd name="T94" fmla="*/ 982 w 1017"/>
                <a:gd name="T95" fmla="*/ 531 h 701"/>
                <a:gd name="T96" fmla="*/ 931 w 1017"/>
                <a:gd name="T97" fmla="*/ 510 h 701"/>
                <a:gd name="T98" fmla="*/ 89 w 1017"/>
                <a:gd name="T99" fmla="*/ 636 h 701"/>
                <a:gd name="T100" fmla="*/ 63 w 1017"/>
                <a:gd name="T101" fmla="*/ 612 h 701"/>
                <a:gd name="T102" fmla="*/ 73 w 1017"/>
                <a:gd name="T103" fmla="*/ 583 h 701"/>
                <a:gd name="T104" fmla="*/ 921 w 1017"/>
                <a:gd name="T105" fmla="*/ 573 h 701"/>
                <a:gd name="T106" fmla="*/ 951 w 1017"/>
                <a:gd name="T107" fmla="*/ 592 h 701"/>
                <a:gd name="T108" fmla="*/ 948 w 1017"/>
                <a:gd name="T109" fmla="*/ 622 h 701"/>
                <a:gd name="T110" fmla="*/ 921 w 1017"/>
                <a:gd name="T111" fmla="*/ 63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701">
                  <a:moveTo>
                    <a:pt x="95" y="191"/>
                  </a:moveTo>
                  <a:lnTo>
                    <a:pt x="921" y="191"/>
                  </a:lnTo>
                  <a:lnTo>
                    <a:pt x="921" y="191"/>
                  </a:lnTo>
                  <a:lnTo>
                    <a:pt x="931" y="191"/>
                  </a:lnTo>
                  <a:lnTo>
                    <a:pt x="941" y="190"/>
                  </a:lnTo>
                  <a:lnTo>
                    <a:pt x="950" y="187"/>
                  </a:lnTo>
                  <a:lnTo>
                    <a:pt x="959" y="184"/>
                  </a:lnTo>
                  <a:lnTo>
                    <a:pt x="967" y="180"/>
                  </a:lnTo>
                  <a:lnTo>
                    <a:pt x="975" y="175"/>
                  </a:lnTo>
                  <a:lnTo>
                    <a:pt x="982" y="170"/>
                  </a:lnTo>
                  <a:lnTo>
                    <a:pt x="989" y="163"/>
                  </a:lnTo>
                  <a:lnTo>
                    <a:pt x="995" y="157"/>
                  </a:lnTo>
                  <a:lnTo>
                    <a:pt x="1001" y="149"/>
                  </a:lnTo>
                  <a:lnTo>
                    <a:pt x="1005" y="142"/>
                  </a:lnTo>
                  <a:lnTo>
                    <a:pt x="1009" y="133"/>
                  </a:lnTo>
                  <a:lnTo>
                    <a:pt x="1013" y="125"/>
                  </a:lnTo>
                  <a:lnTo>
                    <a:pt x="1015" y="115"/>
                  </a:lnTo>
                  <a:lnTo>
                    <a:pt x="1017" y="105"/>
                  </a:lnTo>
                  <a:lnTo>
                    <a:pt x="1017" y="96"/>
                  </a:lnTo>
                  <a:lnTo>
                    <a:pt x="1017" y="96"/>
                  </a:lnTo>
                  <a:lnTo>
                    <a:pt x="1017" y="86"/>
                  </a:lnTo>
                  <a:lnTo>
                    <a:pt x="1015" y="76"/>
                  </a:lnTo>
                  <a:lnTo>
                    <a:pt x="1013" y="68"/>
                  </a:lnTo>
                  <a:lnTo>
                    <a:pt x="1009" y="59"/>
                  </a:lnTo>
                  <a:lnTo>
                    <a:pt x="1005" y="51"/>
                  </a:lnTo>
                  <a:lnTo>
                    <a:pt x="1001" y="43"/>
                  </a:lnTo>
                  <a:lnTo>
                    <a:pt x="995" y="35"/>
                  </a:lnTo>
                  <a:lnTo>
                    <a:pt x="989" y="29"/>
                  </a:lnTo>
                  <a:lnTo>
                    <a:pt x="982" y="23"/>
                  </a:lnTo>
                  <a:lnTo>
                    <a:pt x="975" y="17"/>
                  </a:lnTo>
                  <a:lnTo>
                    <a:pt x="967" y="12"/>
                  </a:lnTo>
                  <a:lnTo>
                    <a:pt x="959" y="8"/>
                  </a:lnTo>
                  <a:lnTo>
                    <a:pt x="950" y="4"/>
                  </a:lnTo>
                  <a:lnTo>
                    <a:pt x="941" y="2"/>
                  </a:lnTo>
                  <a:lnTo>
                    <a:pt x="931" y="1"/>
                  </a:lnTo>
                  <a:lnTo>
                    <a:pt x="921" y="0"/>
                  </a:lnTo>
                  <a:lnTo>
                    <a:pt x="95" y="0"/>
                  </a:lnTo>
                  <a:lnTo>
                    <a:pt x="95" y="0"/>
                  </a:lnTo>
                  <a:lnTo>
                    <a:pt x="84" y="1"/>
                  </a:lnTo>
                  <a:lnTo>
                    <a:pt x="76" y="2"/>
                  </a:lnTo>
                  <a:lnTo>
                    <a:pt x="66" y="4"/>
                  </a:lnTo>
                  <a:lnTo>
                    <a:pt x="58" y="8"/>
                  </a:lnTo>
                  <a:lnTo>
                    <a:pt x="49" y="12"/>
                  </a:lnTo>
                  <a:lnTo>
                    <a:pt x="41" y="17"/>
                  </a:lnTo>
                  <a:lnTo>
                    <a:pt x="34" y="23"/>
                  </a:lnTo>
                  <a:lnTo>
                    <a:pt x="28" y="29"/>
                  </a:lnTo>
                  <a:lnTo>
                    <a:pt x="21" y="35"/>
                  </a:lnTo>
                  <a:lnTo>
                    <a:pt x="16" y="43"/>
                  </a:lnTo>
                  <a:lnTo>
                    <a:pt x="10" y="51"/>
                  </a:lnTo>
                  <a:lnTo>
                    <a:pt x="7" y="59"/>
                  </a:lnTo>
                  <a:lnTo>
                    <a:pt x="4" y="68"/>
                  </a:lnTo>
                  <a:lnTo>
                    <a:pt x="1" y="76"/>
                  </a:lnTo>
                  <a:lnTo>
                    <a:pt x="0" y="86"/>
                  </a:lnTo>
                  <a:lnTo>
                    <a:pt x="0" y="96"/>
                  </a:lnTo>
                  <a:lnTo>
                    <a:pt x="0" y="96"/>
                  </a:lnTo>
                  <a:lnTo>
                    <a:pt x="0" y="105"/>
                  </a:lnTo>
                  <a:lnTo>
                    <a:pt x="1" y="115"/>
                  </a:lnTo>
                  <a:lnTo>
                    <a:pt x="4" y="125"/>
                  </a:lnTo>
                  <a:lnTo>
                    <a:pt x="7" y="133"/>
                  </a:lnTo>
                  <a:lnTo>
                    <a:pt x="10" y="142"/>
                  </a:lnTo>
                  <a:lnTo>
                    <a:pt x="16" y="149"/>
                  </a:lnTo>
                  <a:lnTo>
                    <a:pt x="21" y="157"/>
                  </a:lnTo>
                  <a:lnTo>
                    <a:pt x="28" y="163"/>
                  </a:lnTo>
                  <a:lnTo>
                    <a:pt x="34" y="170"/>
                  </a:lnTo>
                  <a:lnTo>
                    <a:pt x="41" y="175"/>
                  </a:lnTo>
                  <a:lnTo>
                    <a:pt x="49" y="180"/>
                  </a:lnTo>
                  <a:lnTo>
                    <a:pt x="58" y="184"/>
                  </a:lnTo>
                  <a:lnTo>
                    <a:pt x="66" y="187"/>
                  </a:lnTo>
                  <a:lnTo>
                    <a:pt x="76" y="190"/>
                  </a:lnTo>
                  <a:lnTo>
                    <a:pt x="84" y="191"/>
                  </a:lnTo>
                  <a:lnTo>
                    <a:pt x="95" y="191"/>
                  </a:lnTo>
                  <a:lnTo>
                    <a:pt x="95" y="191"/>
                  </a:lnTo>
                  <a:close/>
                  <a:moveTo>
                    <a:pt x="95" y="64"/>
                  </a:moveTo>
                  <a:lnTo>
                    <a:pt x="921" y="64"/>
                  </a:lnTo>
                  <a:lnTo>
                    <a:pt x="921" y="64"/>
                  </a:lnTo>
                  <a:lnTo>
                    <a:pt x="928" y="64"/>
                  </a:lnTo>
                  <a:lnTo>
                    <a:pt x="934" y="67"/>
                  </a:lnTo>
                  <a:lnTo>
                    <a:pt x="940" y="70"/>
                  </a:lnTo>
                  <a:lnTo>
                    <a:pt x="944" y="73"/>
                  </a:lnTo>
                  <a:lnTo>
                    <a:pt x="948" y="78"/>
                  </a:lnTo>
                  <a:lnTo>
                    <a:pt x="951" y="84"/>
                  </a:lnTo>
                  <a:lnTo>
                    <a:pt x="952" y="89"/>
                  </a:lnTo>
                  <a:lnTo>
                    <a:pt x="953" y="96"/>
                  </a:lnTo>
                  <a:lnTo>
                    <a:pt x="953" y="96"/>
                  </a:lnTo>
                  <a:lnTo>
                    <a:pt x="952" y="102"/>
                  </a:lnTo>
                  <a:lnTo>
                    <a:pt x="951" y="108"/>
                  </a:lnTo>
                  <a:lnTo>
                    <a:pt x="948" y="114"/>
                  </a:lnTo>
                  <a:lnTo>
                    <a:pt x="944" y="118"/>
                  </a:lnTo>
                  <a:lnTo>
                    <a:pt x="940" y="122"/>
                  </a:lnTo>
                  <a:lnTo>
                    <a:pt x="934" y="126"/>
                  </a:lnTo>
                  <a:lnTo>
                    <a:pt x="928" y="127"/>
                  </a:lnTo>
                  <a:lnTo>
                    <a:pt x="921" y="128"/>
                  </a:lnTo>
                  <a:lnTo>
                    <a:pt x="95" y="128"/>
                  </a:lnTo>
                  <a:lnTo>
                    <a:pt x="95" y="128"/>
                  </a:lnTo>
                  <a:lnTo>
                    <a:pt x="89" y="127"/>
                  </a:lnTo>
                  <a:lnTo>
                    <a:pt x="82" y="126"/>
                  </a:lnTo>
                  <a:lnTo>
                    <a:pt x="77" y="122"/>
                  </a:lnTo>
                  <a:lnTo>
                    <a:pt x="73" y="118"/>
                  </a:lnTo>
                  <a:lnTo>
                    <a:pt x="68" y="114"/>
                  </a:lnTo>
                  <a:lnTo>
                    <a:pt x="65" y="108"/>
                  </a:lnTo>
                  <a:lnTo>
                    <a:pt x="63" y="102"/>
                  </a:lnTo>
                  <a:lnTo>
                    <a:pt x="63" y="96"/>
                  </a:lnTo>
                  <a:lnTo>
                    <a:pt x="63" y="96"/>
                  </a:lnTo>
                  <a:lnTo>
                    <a:pt x="63" y="89"/>
                  </a:lnTo>
                  <a:lnTo>
                    <a:pt x="65" y="84"/>
                  </a:lnTo>
                  <a:lnTo>
                    <a:pt x="68" y="78"/>
                  </a:lnTo>
                  <a:lnTo>
                    <a:pt x="73" y="73"/>
                  </a:lnTo>
                  <a:lnTo>
                    <a:pt x="77" y="70"/>
                  </a:lnTo>
                  <a:lnTo>
                    <a:pt x="82" y="67"/>
                  </a:lnTo>
                  <a:lnTo>
                    <a:pt x="89" y="64"/>
                  </a:lnTo>
                  <a:lnTo>
                    <a:pt x="95" y="64"/>
                  </a:lnTo>
                  <a:lnTo>
                    <a:pt x="95" y="64"/>
                  </a:lnTo>
                  <a:close/>
                  <a:moveTo>
                    <a:pt x="921" y="255"/>
                  </a:moveTo>
                  <a:lnTo>
                    <a:pt x="95" y="255"/>
                  </a:lnTo>
                  <a:lnTo>
                    <a:pt x="95" y="255"/>
                  </a:lnTo>
                  <a:lnTo>
                    <a:pt x="84" y="255"/>
                  </a:lnTo>
                  <a:lnTo>
                    <a:pt x="76" y="257"/>
                  </a:lnTo>
                  <a:lnTo>
                    <a:pt x="66" y="260"/>
                  </a:lnTo>
                  <a:lnTo>
                    <a:pt x="58" y="263"/>
                  </a:lnTo>
                  <a:lnTo>
                    <a:pt x="49" y="266"/>
                  </a:lnTo>
                  <a:lnTo>
                    <a:pt x="41" y="272"/>
                  </a:lnTo>
                  <a:lnTo>
                    <a:pt x="34" y="277"/>
                  </a:lnTo>
                  <a:lnTo>
                    <a:pt x="28" y="283"/>
                  </a:lnTo>
                  <a:lnTo>
                    <a:pt x="21" y="290"/>
                  </a:lnTo>
                  <a:lnTo>
                    <a:pt x="16" y="297"/>
                  </a:lnTo>
                  <a:lnTo>
                    <a:pt x="10" y="305"/>
                  </a:lnTo>
                  <a:lnTo>
                    <a:pt x="7" y="313"/>
                  </a:lnTo>
                  <a:lnTo>
                    <a:pt x="4" y="322"/>
                  </a:lnTo>
                  <a:lnTo>
                    <a:pt x="1" y="332"/>
                  </a:lnTo>
                  <a:lnTo>
                    <a:pt x="0" y="340"/>
                  </a:lnTo>
                  <a:lnTo>
                    <a:pt x="0" y="351"/>
                  </a:lnTo>
                  <a:lnTo>
                    <a:pt x="0" y="351"/>
                  </a:lnTo>
                  <a:lnTo>
                    <a:pt x="0" y="361"/>
                  </a:lnTo>
                  <a:lnTo>
                    <a:pt x="1" y="369"/>
                  </a:lnTo>
                  <a:lnTo>
                    <a:pt x="4" y="379"/>
                  </a:lnTo>
                  <a:lnTo>
                    <a:pt x="7" y="387"/>
                  </a:lnTo>
                  <a:lnTo>
                    <a:pt x="10" y="396"/>
                  </a:lnTo>
                  <a:lnTo>
                    <a:pt x="16" y="404"/>
                  </a:lnTo>
                  <a:lnTo>
                    <a:pt x="21" y="411"/>
                  </a:lnTo>
                  <a:lnTo>
                    <a:pt x="28" y="417"/>
                  </a:lnTo>
                  <a:lnTo>
                    <a:pt x="34" y="424"/>
                  </a:lnTo>
                  <a:lnTo>
                    <a:pt x="41" y="429"/>
                  </a:lnTo>
                  <a:lnTo>
                    <a:pt x="49" y="435"/>
                  </a:lnTo>
                  <a:lnTo>
                    <a:pt x="58" y="438"/>
                  </a:lnTo>
                  <a:lnTo>
                    <a:pt x="66" y="441"/>
                  </a:lnTo>
                  <a:lnTo>
                    <a:pt x="76" y="444"/>
                  </a:lnTo>
                  <a:lnTo>
                    <a:pt x="84" y="445"/>
                  </a:lnTo>
                  <a:lnTo>
                    <a:pt x="95" y="445"/>
                  </a:lnTo>
                  <a:lnTo>
                    <a:pt x="921" y="445"/>
                  </a:lnTo>
                  <a:lnTo>
                    <a:pt x="921" y="445"/>
                  </a:lnTo>
                  <a:lnTo>
                    <a:pt x="931" y="445"/>
                  </a:lnTo>
                  <a:lnTo>
                    <a:pt x="941" y="444"/>
                  </a:lnTo>
                  <a:lnTo>
                    <a:pt x="950" y="441"/>
                  </a:lnTo>
                  <a:lnTo>
                    <a:pt x="959" y="438"/>
                  </a:lnTo>
                  <a:lnTo>
                    <a:pt x="967" y="435"/>
                  </a:lnTo>
                  <a:lnTo>
                    <a:pt x="975" y="429"/>
                  </a:lnTo>
                  <a:lnTo>
                    <a:pt x="982" y="424"/>
                  </a:lnTo>
                  <a:lnTo>
                    <a:pt x="989" y="417"/>
                  </a:lnTo>
                  <a:lnTo>
                    <a:pt x="995" y="411"/>
                  </a:lnTo>
                  <a:lnTo>
                    <a:pt x="1001" y="404"/>
                  </a:lnTo>
                  <a:lnTo>
                    <a:pt x="1005" y="396"/>
                  </a:lnTo>
                  <a:lnTo>
                    <a:pt x="1009" y="387"/>
                  </a:lnTo>
                  <a:lnTo>
                    <a:pt x="1013" y="379"/>
                  </a:lnTo>
                  <a:lnTo>
                    <a:pt x="1015" y="369"/>
                  </a:lnTo>
                  <a:lnTo>
                    <a:pt x="1017" y="361"/>
                  </a:lnTo>
                  <a:lnTo>
                    <a:pt x="1017" y="351"/>
                  </a:lnTo>
                  <a:lnTo>
                    <a:pt x="1017" y="351"/>
                  </a:lnTo>
                  <a:lnTo>
                    <a:pt x="1017" y="340"/>
                  </a:lnTo>
                  <a:lnTo>
                    <a:pt x="1015" y="332"/>
                  </a:lnTo>
                  <a:lnTo>
                    <a:pt x="1013" y="322"/>
                  </a:lnTo>
                  <a:lnTo>
                    <a:pt x="1009" y="313"/>
                  </a:lnTo>
                  <a:lnTo>
                    <a:pt x="1005" y="305"/>
                  </a:lnTo>
                  <a:lnTo>
                    <a:pt x="1001" y="297"/>
                  </a:lnTo>
                  <a:lnTo>
                    <a:pt x="995" y="290"/>
                  </a:lnTo>
                  <a:lnTo>
                    <a:pt x="989" y="283"/>
                  </a:lnTo>
                  <a:lnTo>
                    <a:pt x="982" y="277"/>
                  </a:lnTo>
                  <a:lnTo>
                    <a:pt x="975" y="272"/>
                  </a:lnTo>
                  <a:lnTo>
                    <a:pt x="967" y="266"/>
                  </a:lnTo>
                  <a:lnTo>
                    <a:pt x="959" y="263"/>
                  </a:lnTo>
                  <a:lnTo>
                    <a:pt x="950" y="260"/>
                  </a:lnTo>
                  <a:lnTo>
                    <a:pt x="941" y="257"/>
                  </a:lnTo>
                  <a:lnTo>
                    <a:pt x="931" y="255"/>
                  </a:lnTo>
                  <a:lnTo>
                    <a:pt x="921" y="255"/>
                  </a:lnTo>
                  <a:lnTo>
                    <a:pt x="921" y="255"/>
                  </a:lnTo>
                  <a:close/>
                  <a:moveTo>
                    <a:pt x="921" y="382"/>
                  </a:moveTo>
                  <a:lnTo>
                    <a:pt x="95" y="382"/>
                  </a:lnTo>
                  <a:lnTo>
                    <a:pt x="95" y="382"/>
                  </a:lnTo>
                  <a:lnTo>
                    <a:pt x="89" y="382"/>
                  </a:lnTo>
                  <a:lnTo>
                    <a:pt x="82" y="380"/>
                  </a:lnTo>
                  <a:lnTo>
                    <a:pt x="77" y="377"/>
                  </a:lnTo>
                  <a:lnTo>
                    <a:pt x="73" y="372"/>
                  </a:lnTo>
                  <a:lnTo>
                    <a:pt x="68" y="368"/>
                  </a:lnTo>
                  <a:lnTo>
                    <a:pt x="65" y="363"/>
                  </a:lnTo>
                  <a:lnTo>
                    <a:pt x="63" y="357"/>
                  </a:lnTo>
                  <a:lnTo>
                    <a:pt x="63" y="351"/>
                  </a:lnTo>
                  <a:lnTo>
                    <a:pt x="63" y="351"/>
                  </a:lnTo>
                  <a:lnTo>
                    <a:pt x="63" y="344"/>
                  </a:lnTo>
                  <a:lnTo>
                    <a:pt x="65" y="338"/>
                  </a:lnTo>
                  <a:lnTo>
                    <a:pt x="68" y="333"/>
                  </a:lnTo>
                  <a:lnTo>
                    <a:pt x="73" y="328"/>
                  </a:lnTo>
                  <a:lnTo>
                    <a:pt x="77" y="324"/>
                  </a:lnTo>
                  <a:lnTo>
                    <a:pt x="82" y="321"/>
                  </a:lnTo>
                  <a:lnTo>
                    <a:pt x="89" y="319"/>
                  </a:lnTo>
                  <a:lnTo>
                    <a:pt x="95" y="319"/>
                  </a:lnTo>
                  <a:lnTo>
                    <a:pt x="921" y="319"/>
                  </a:lnTo>
                  <a:lnTo>
                    <a:pt x="921" y="319"/>
                  </a:lnTo>
                  <a:lnTo>
                    <a:pt x="928" y="319"/>
                  </a:lnTo>
                  <a:lnTo>
                    <a:pt x="934" y="321"/>
                  </a:lnTo>
                  <a:lnTo>
                    <a:pt x="940" y="324"/>
                  </a:lnTo>
                  <a:lnTo>
                    <a:pt x="944" y="328"/>
                  </a:lnTo>
                  <a:lnTo>
                    <a:pt x="948" y="333"/>
                  </a:lnTo>
                  <a:lnTo>
                    <a:pt x="951" y="338"/>
                  </a:lnTo>
                  <a:lnTo>
                    <a:pt x="952" y="344"/>
                  </a:lnTo>
                  <a:lnTo>
                    <a:pt x="953" y="351"/>
                  </a:lnTo>
                  <a:lnTo>
                    <a:pt x="953" y="351"/>
                  </a:lnTo>
                  <a:lnTo>
                    <a:pt x="952" y="357"/>
                  </a:lnTo>
                  <a:lnTo>
                    <a:pt x="951" y="363"/>
                  </a:lnTo>
                  <a:lnTo>
                    <a:pt x="948" y="368"/>
                  </a:lnTo>
                  <a:lnTo>
                    <a:pt x="944" y="372"/>
                  </a:lnTo>
                  <a:lnTo>
                    <a:pt x="940" y="377"/>
                  </a:lnTo>
                  <a:lnTo>
                    <a:pt x="934" y="380"/>
                  </a:lnTo>
                  <a:lnTo>
                    <a:pt x="928" y="382"/>
                  </a:lnTo>
                  <a:lnTo>
                    <a:pt x="921" y="382"/>
                  </a:lnTo>
                  <a:lnTo>
                    <a:pt x="921" y="382"/>
                  </a:lnTo>
                  <a:close/>
                  <a:moveTo>
                    <a:pt x="921" y="510"/>
                  </a:moveTo>
                  <a:lnTo>
                    <a:pt x="95" y="510"/>
                  </a:lnTo>
                  <a:lnTo>
                    <a:pt x="95" y="510"/>
                  </a:lnTo>
                  <a:lnTo>
                    <a:pt x="84" y="510"/>
                  </a:lnTo>
                  <a:lnTo>
                    <a:pt x="76" y="512"/>
                  </a:lnTo>
                  <a:lnTo>
                    <a:pt x="66" y="514"/>
                  </a:lnTo>
                  <a:lnTo>
                    <a:pt x="58" y="517"/>
                  </a:lnTo>
                  <a:lnTo>
                    <a:pt x="49" y="520"/>
                  </a:lnTo>
                  <a:lnTo>
                    <a:pt x="41" y="526"/>
                  </a:lnTo>
                  <a:lnTo>
                    <a:pt x="34" y="531"/>
                  </a:lnTo>
                  <a:lnTo>
                    <a:pt x="28" y="538"/>
                  </a:lnTo>
                  <a:lnTo>
                    <a:pt x="21" y="544"/>
                  </a:lnTo>
                  <a:lnTo>
                    <a:pt x="16" y="552"/>
                  </a:lnTo>
                  <a:lnTo>
                    <a:pt x="10" y="559"/>
                  </a:lnTo>
                  <a:lnTo>
                    <a:pt x="7" y="568"/>
                  </a:lnTo>
                  <a:lnTo>
                    <a:pt x="4" y="576"/>
                  </a:lnTo>
                  <a:lnTo>
                    <a:pt x="1" y="586"/>
                  </a:lnTo>
                  <a:lnTo>
                    <a:pt x="0" y="596"/>
                  </a:lnTo>
                  <a:lnTo>
                    <a:pt x="0" y="605"/>
                  </a:lnTo>
                  <a:lnTo>
                    <a:pt x="0" y="605"/>
                  </a:lnTo>
                  <a:lnTo>
                    <a:pt x="0" y="615"/>
                  </a:lnTo>
                  <a:lnTo>
                    <a:pt x="1" y="625"/>
                  </a:lnTo>
                  <a:lnTo>
                    <a:pt x="4" y="633"/>
                  </a:lnTo>
                  <a:lnTo>
                    <a:pt x="7" y="642"/>
                  </a:lnTo>
                  <a:lnTo>
                    <a:pt x="10" y="650"/>
                  </a:lnTo>
                  <a:lnTo>
                    <a:pt x="16" y="658"/>
                  </a:lnTo>
                  <a:lnTo>
                    <a:pt x="21" y="665"/>
                  </a:lnTo>
                  <a:lnTo>
                    <a:pt x="28" y="673"/>
                  </a:lnTo>
                  <a:lnTo>
                    <a:pt x="34" y="678"/>
                  </a:lnTo>
                  <a:lnTo>
                    <a:pt x="41" y="684"/>
                  </a:lnTo>
                  <a:lnTo>
                    <a:pt x="49" y="689"/>
                  </a:lnTo>
                  <a:lnTo>
                    <a:pt x="58" y="693"/>
                  </a:lnTo>
                  <a:lnTo>
                    <a:pt x="66" y="696"/>
                  </a:lnTo>
                  <a:lnTo>
                    <a:pt x="76" y="699"/>
                  </a:lnTo>
                  <a:lnTo>
                    <a:pt x="84" y="700"/>
                  </a:lnTo>
                  <a:lnTo>
                    <a:pt x="95" y="701"/>
                  </a:lnTo>
                  <a:lnTo>
                    <a:pt x="921" y="701"/>
                  </a:lnTo>
                  <a:lnTo>
                    <a:pt x="921" y="701"/>
                  </a:lnTo>
                  <a:lnTo>
                    <a:pt x="931" y="700"/>
                  </a:lnTo>
                  <a:lnTo>
                    <a:pt x="941" y="699"/>
                  </a:lnTo>
                  <a:lnTo>
                    <a:pt x="950" y="696"/>
                  </a:lnTo>
                  <a:lnTo>
                    <a:pt x="959" y="693"/>
                  </a:lnTo>
                  <a:lnTo>
                    <a:pt x="967" y="689"/>
                  </a:lnTo>
                  <a:lnTo>
                    <a:pt x="975" y="684"/>
                  </a:lnTo>
                  <a:lnTo>
                    <a:pt x="982" y="678"/>
                  </a:lnTo>
                  <a:lnTo>
                    <a:pt x="989" y="673"/>
                  </a:lnTo>
                  <a:lnTo>
                    <a:pt x="995" y="665"/>
                  </a:lnTo>
                  <a:lnTo>
                    <a:pt x="1001" y="658"/>
                  </a:lnTo>
                  <a:lnTo>
                    <a:pt x="1005" y="650"/>
                  </a:lnTo>
                  <a:lnTo>
                    <a:pt x="1009" y="642"/>
                  </a:lnTo>
                  <a:lnTo>
                    <a:pt x="1013" y="633"/>
                  </a:lnTo>
                  <a:lnTo>
                    <a:pt x="1015" y="625"/>
                  </a:lnTo>
                  <a:lnTo>
                    <a:pt x="1017" y="615"/>
                  </a:lnTo>
                  <a:lnTo>
                    <a:pt x="1017" y="605"/>
                  </a:lnTo>
                  <a:lnTo>
                    <a:pt x="1017" y="605"/>
                  </a:lnTo>
                  <a:lnTo>
                    <a:pt x="1017" y="596"/>
                  </a:lnTo>
                  <a:lnTo>
                    <a:pt x="1015" y="586"/>
                  </a:lnTo>
                  <a:lnTo>
                    <a:pt x="1013" y="576"/>
                  </a:lnTo>
                  <a:lnTo>
                    <a:pt x="1009" y="568"/>
                  </a:lnTo>
                  <a:lnTo>
                    <a:pt x="1005" y="559"/>
                  </a:lnTo>
                  <a:lnTo>
                    <a:pt x="1001" y="552"/>
                  </a:lnTo>
                  <a:lnTo>
                    <a:pt x="995" y="544"/>
                  </a:lnTo>
                  <a:lnTo>
                    <a:pt x="989" y="538"/>
                  </a:lnTo>
                  <a:lnTo>
                    <a:pt x="982" y="531"/>
                  </a:lnTo>
                  <a:lnTo>
                    <a:pt x="975" y="526"/>
                  </a:lnTo>
                  <a:lnTo>
                    <a:pt x="967" y="520"/>
                  </a:lnTo>
                  <a:lnTo>
                    <a:pt x="959" y="517"/>
                  </a:lnTo>
                  <a:lnTo>
                    <a:pt x="950" y="514"/>
                  </a:lnTo>
                  <a:lnTo>
                    <a:pt x="941" y="512"/>
                  </a:lnTo>
                  <a:lnTo>
                    <a:pt x="931" y="510"/>
                  </a:lnTo>
                  <a:lnTo>
                    <a:pt x="921" y="510"/>
                  </a:lnTo>
                  <a:lnTo>
                    <a:pt x="921" y="510"/>
                  </a:lnTo>
                  <a:close/>
                  <a:moveTo>
                    <a:pt x="921" y="636"/>
                  </a:moveTo>
                  <a:lnTo>
                    <a:pt x="95" y="636"/>
                  </a:lnTo>
                  <a:lnTo>
                    <a:pt x="95" y="636"/>
                  </a:lnTo>
                  <a:lnTo>
                    <a:pt x="89" y="636"/>
                  </a:lnTo>
                  <a:lnTo>
                    <a:pt x="82" y="634"/>
                  </a:lnTo>
                  <a:lnTo>
                    <a:pt x="77" y="631"/>
                  </a:lnTo>
                  <a:lnTo>
                    <a:pt x="73" y="628"/>
                  </a:lnTo>
                  <a:lnTo>
                    <a:pt x="68" y="622"/>
                  </a:lnTo>
                  <a:lnTo>
                    <a:pt x="65" y="617"/>
                  </a:lnTo>
                  <a:lnTo>
                    <a:pt x="63" y="612"/>
                  </a:lnTo>
                  <a:lnTo>
                    <a:pt x="63" y="605"/>
                  </a:lnTo>
                  <a:lnTo>
                    <a:pt x="63" y="605"/>
                  </a:lnTo>
                  <a:lnTo>
                    <a:pt x="63" y="599"/>
                  </a:lnTo>
                  <a:lnTo>
                    <a:pt x="65" y="592"/>
                  </a:lnTo>
                  <a:lnTo>
                    <a:pt x="68" y="587"/>
                  </a:lnTo>
                  <a:lnTo>
                    <a:pt x="73" y="583"/>
                  </a:lnTo>
                  <a:lnTo>
                    <a:pt x="77" y="578"/>
                  </a:lnTo>
                  <a:lnTo>
                    <a:pt x="82" y="575"/>
                  </a:lnTo>
                  <a:lnTo>
                    <a:pt x="89" y="574"/>
                  </a:lnTo>
                  <a:lnTo>
                    <a:pt x="95" y="573"/>
                  </a:lnTo>
                  <a:lnTo>
                    <a:pt x="921" y="573"/>
                  </a:lnTo>
                  <a:lnTo>
                    <a:pt x="921" y="573"/>
                  </a:lnTo>
                  <a:lnTo>
                    <a:pt x="928" y="574"/>
                  </a:lnTo>
                  <a:lnTo>
                    <a:pt x="934" y="575"/>
                  </a:lnTo>
                  <a:lnTo>
                    <a:pt x="940" y="578"/>
                  </a:lnTo>
                  <a:lnTo>
                    <a:pt x="944" y="583"/>
                  </a:lnTo>
                  <a:lnTo>
                    <a:pt x="948" y="587"/>
                  </a:lnTo>
                  <a:lnTo>
                    <a:pt x="951" y="592"/>
                  </a:lnTo>
                  <a:lnTo>
                    <a:pt x="952" y="599"/>
                  </a:lnTo>
                  <a:lnTo>
                    <a:pt x="953" y="605"/>
                  </a:lnTo>
                  <a:lnTo>
                    <a:pt x="953" y="605"/>
                  </a:lnTo>
                  <a:lnTo>
                    <a:pt x="952" y="612"/>
                  </a:lnTo>
                  <a:lnTo>
                    <a:pt x="951" y="617"/>
                  </a:lnTo>
                  <a:lnTo>
                    <a:pt x="948" y="622"/>
                  </a:lnTo>
                  <a:lnTo>
                    <a:pt x="944" y="628"/>
                  </a:lnTo>
                  <a:lnTo>
                    <a:pt x="940" y="631"/>
                  </a:lnTo>
                  <a:lnTo>
                    <a:pt x="934" y="634"/>
                  </a:lnTo>
                  <a:lnTo>
                    <a:pt x="928" y="636"/>
                  </a:lnTo>
                  <a:lnTo>
                    <a:pt x="921" y="636"/>
                  </a:lnTo>
                  <a:lnTo>
                    <a:pt x="921" y="6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0" name="Freeform 110"/>
            <p:cNvSpPr>
              <a:spLocks noEditPoints="1"/>
            </p:cNvSpPr>
            <p:nvPr/>
          </p:nvSpPr>
          <p:spPr bwMode="auto">
            <a:xfrm>
              <a:off x="2355548" y="289015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1" name="Freeform 111"/>
            <p:cNvSpPr>
              <a:spLocks noEditPoints="1"/>
            </p:cNvSpPr>
            <p:nvPr/>
          </p:nvSpPr>
          <p:spPr bwMode="auto">
            <a:xfrm>
              <a:off x="4939998" y="1597932"/>
              <a:ext cx="323850" cy="323850"/>
            </a:xfrm>
            <a:custGeom>
              <a:avLst/>
              <a:gdLst>
                <a:gd name="T0" fmla="*/ 997 w 1019"/>
                <a:gd name="T1" fmla="*/ 197 h 1018"/>
                <a:gd name="T2" fmla="*/ 1019 w 1019"/>
                <a:gd name="T3" fmla="*/ 139 h 1018"/>
                <a:gd name="T4" fmla="*/ 1013 w 1019"/>
                <a:gd name="T5" fmla="*/ 90 h 1018"/>
                <a:gd name="T6" fmla="*/ 982 w 1019"/>
                <a:gd name="T7" fmla="*/ 38 h 1018"/>
                <a:gd name="T8" fmla="*/ 940 w 1019"/>
                <a:gd name="T9" fmla="*/ 10 h 1018"/>
                <a:gd name="T10" fmla="*/ 892 w 1019"/>
                <a:gd name="T11" fmla="*/ 0 h 1018"/>
                <a:gd name="T12" fmla="*/ 832 w 1019"/>
                <a:gd name="T13" fmla="*/ 15 h 1018"/>
                <a:gd name="T14" fmla="*/ 217 w 1019"/>
                <a:gd name="T15" fmla="*/ 38 h 1018"/>
                <a:gd name="T16" fmla="*/ 176 w 1019"/>
                <a:gd name="T17" fmla="*/ 10 h 1018"/>
                <a:gd name="T18" fmla="*/ 127 w 1019"/>
                <a:gd name="T19" fmla="*/ 0 h 1018"/>
                <a:gd name="T20" fmla="*/ 68 w 1019"/>
                <a:gd name="T21" fmla="*/ 15 h 1018"/>
                <a:gd name="T22" fmla="*/ 28 w 1019"/>
                <a:gd name="T23" fmla="*/ 47 h 1018"/>
                <a:gd name="T24" fmla="*/ 2 w 1019"/>
                <a:gd name="T25" fmla="*/ 103 h 1018"/>
                <a:gd name="T26" fmla="*/ 6 w 1019"/>
                <a:gd name="T27" fmla="*/ 163 h 1018"/>
                <a:gd name="T28" fmla="*/ 38 w 1019"/>
                <a:gd name="T29" fmla="*/ 218 h 1018"/>
                <a:gd name="T30" fmla="*/ 21 w 1019"/>
                <a:gd name="T31" fmla="*/ 821 h 1018"/>
                <a:gd name="T32" fmla="*/ 0 w 1019"/>
                <a:gd name="T33" fmla="*/ 879 h 1018"/>
                <a:gd name="T34" fmla="*/ 10 w 1019"/>
                <a:gd name="T35" fmla="*/ 939 h 1018"/>
                <a:gd name="T36" fmla="*/ 38 w 1019"/>
                <a:gd name="T37" fmla="*/ 981 h 1018"/>
                <a:gd name="T38" fmla="*/ 90 w 1019"/>
                <a:gd name="T39" fmla="*/ 1013 h 1018"/>
                <a:gd name="T40" fmla="*/ 140 w 1019"/>
                <a:gd name="T41" fmla="*/ 1017 h 1018"/>
                <a:gd name="T42" fmla="*/ 198 w 1019"/>
                <a:gd name="T43" fmla="*/ 997 h 1018"/>
                <a:gd name="T44" fmla="*/ 802 w 1019"/>
                <a:gd name="T45" fmla="*/ 981 h 1018"/>
                <a:gd name="T46" fmla="*/ 854 w 1019"/>
                <a:gd name="T47" fmla="*/ 1013 h 1018"/>
                <a:gd name="T48" fmla="*/ 904 w 1019"/>
                <a:gd name="T49" fmla="*/ 1017 h 1018"/>
                <a:gd name="T50" fmla="*/ 962 w 1019"/>
                <a:gd name="T51" fmla="*/ 997 h 1018"/>
                <a:gd name="T52" fmla="*/ 998 w 1019"/>
                <a:gd name="T53" fmla="*/ 960 h 1018"/>
                <a:gd name="T54" fmla="*/ 1019 w 1019"/>
                <a:gd name="T55" fmla="*/ 902 h 1018"/>
                <a:gd name="T56" fmla="*/ 1010 w 1019"/>
                <a:gd name="T57" fmla="*/ 842 h 1018"/>
                <a:gd name="T58" fmla="*/ 689 w 1019"/>
                <a:gd name="T59" fmla="*/ 509 h 1018"/>
                <a:gd name="T60" fmla="*/ 916 w 1019"/>
                <a:gd name="T61" fmla="*/ 950 h 1018"/>
                <a:gd name="T62" fmla="*/ 857 w 1019"/>
                <a:gd name="T63" fmla="*/ 943 h 1018"/>
                <a:gd name="T64" fmla="*/ 527 w 1019"/>
                <a:gd name="T65" fmla="*/ 617 h 1018"/>
                <a:gd name="T66" fmla="*/ 497 w 1019"/>
                <a:gd name="T67" fmla="*/ 615 h 1018"/>
                <a:gd name="T68" fmla="*/ 168 w 1019"/>
                <a:gd name="T69" fmla="*/ 940 h 1018"/>
                <a:gd name="T70" fmla="*/ 115 w 1019"/>
                <a:gd name="T71" fmla="*/ 953 h 1018"/>
                <a:gd name="T72" fmla="*/ 83 w 1019"/>
                <a:gd name="T73" fmla="*/ 936 h 1018"/>
                <a:gd name="T74" fmla="*/ 64 w 1019"/>
                <a:gd name="T75" fmla="*/ 891 h 1018"/>
                <a:gd name="T76" fmla="*/ 83 w 1019"/>
                <a:gd name="T77" fmla="*/ 845 h 1018"/>
                <a:gd name="T78" fmla="*/ 406 w 1019"/>
                <a:gd name="T79" fmla="*/ 515 h 1018"/>
                <a:gd name="T80" fmla="*/ 401 w 1019"/>
                <a:gd name="T81" fmla="*/ 491 h 1018"/>
                <a:gd name="T82" fmla="*/ 74 w 1019"/>
                <a:gd name="T83" fmla="*/ 162 h 1018"/>
                <a:gd name="T84" fmla="*/ 69 w 1019"/>
                <a:gd name="T85" fmla="*/ 103 h 1018"/>
                <a:gd name="T86" fmla="*/ 93 w 1019"/>
                <a:gd name="T87" fmla="*/ 74 h 1018"/>
                <a:gd name="T88" fmla="*/ 140 w 1019"/>
                <a:gd name="T89" fmla="*/ 65 h 1018"/>
                <a:gd name="T90" fmla="*/ 487 w 1019"/>
                <a:gd name="T91" fmla="*/ 397 h 1018"/>
                <a:gd name="T92" fmla="*/ 515 w 1019"/>
                <a:gd name="T93" fmla="*/ 406 h 1018"/>
                <a:gd name="T94" fmla="*/ 847 w 1019"/>
                <a:gd name="T95" fmla="*/ 83 h 1018"/>
                <a:gd name="T96" fmla="*/ 892 w 1019"/>
                <a:gd name="T97" fmla="*/ 64 h 1018"/>
                <a:gd name="T98" fmla="*/ 937 w 1019"/>
                <a:gd name="T99" fmla="*/ 83 h 1018"/>
                <a:gd name="T100" fmla="*/ 955 w 1019"/>
                <a:gd name="T101" fmla="*/ 128 h 1018"/>
                <a:gd name="T102" fmla="*/ 937 w 1019"/>
                <a:gd name="T103" fmla="*/ 173 h 1018"/>
                <a:gd name="T104" fmla="*/ 613 w 1019"/>
                <a:gd name="T105" fmla="*/ 503 h 1018"/>
                <a:gd name="T106" fmla="*/ 623 w 1019"/>
                <a:gd name="T107" fmla="*/ 531 h 1018"/>
                <a:gd name="T108" fmla="*/ 951 w 1019"/>
                <a:gd name="T109" fmla="*/ 867 h 1018"/>
                <a:gd name="T110" fmla="*/ 945 w 1019"/>
                <a:gd name="T111" fmla="*/ 92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8">
                  <a:moveTo>
                    <a:pt x="689" y="509"/>
                  </a:moveTo>
                  <a:lnTo>
                    <a:pt x="982" y="218"/>
                  </a:lnTo>
                  <a:lnTo>
                    <a:pt x="982" y="218"/>
                  </a:lnTo>
                  <a:lnTo>
                    <a:pt x="991" y="208"/>
                  </a:lnTo>
                  <a:lnTo>
                    <a:pt x="997" y="197"/>
                  </a:lnTo>
                  <a:lnTo>
                    <a:pt x="1004" y="188"/>
                  </a:lnTo>
                  <a:lnTo>
                    <a:pt x="1009" y="176"/>
                  </a:lnTo>
                  <a:lnTo>
                    <a:pt x="1013" y="164"/>
                  </a:lnTo>
                  <a:lnTo>
                    <a:pt x="1016" y="152"/>
                  </a:lnTo>
                  <a:lnTo>
                    <a:pt x="1019" y="139"/>
                  </a:lnTo>
                  <a:lnTo>
                    <a:pt x="1019" y="128"/>
                  </a:lnTo>
                  <a:lnTo>
                    <a:pt x="1019" y="128"/>
                  </a:lnTo>
                  <a:lnTo>
                    <a:pt x="1019" y="115"/>
                  </a:lnTo>
                  <a:lnTo>
                    <a:pt x="1016" y="102"/>
                  </a:lnTo>
                  <a:lnTo>
                    <a:pt x="1013" y="90"/>
                  </a:lnTo>
                  <a:lnTo>
                    <a:pt x="1009" y="78"/>
                  </a:lnTo>
                  <a:lnTo>
                    <a:pt x="1004" y="68"/>
                  </a:lnTo>
                  <a:lnTo>
                    <a:pt x="997" y="57"/>
                  </a:lnTo>
                  <a:lnTo>
                    <a:pt x="991" y="47"/>
                  </a:lnTo>
                  <a:lnTo>
                    <a:pt x="982" y="38"/>
                  </a:lnTo>
                  <a:lnTo>
                    <a:pt x="982" y="38"/>
                  </a:lnTo>
                  <a:lnTo>
                    <a:pt x="972" y="29"/>
                  </a:lnTo>
                  <a:lnTo>
                    <a:pt x="962" y="21"/>
                  </a:lnTo>
                  <a:lnTo>
                    <a:pt x="952" y="15"/>
                  </a:lnTo>
                  <a:lnTo>
                    <a:pt x="940" y="10"/>
                  </a:lnTo>
                  <a:lnTo>
                    <a:pt x="928" y="5"/>
                  </a:lnTo>
                  <a:lnTo>
                    <a:pt x="917" y="2"/>
                  </a:lnTo>
                  <a:lnTo>
                    <a:pt x="904" y="1"/>
                  </a:lnTo>
                  <a:lnTo>
                    <a:pt x="892" y="0"/>
                  </a:lnTo>
                  <a:lnTo>
                    <a:pt x="892" y="0"/>
                  </a:lnTo>
                  <a:lnTo>
                    <a:pt x="879" y="1"/>
                  </a:lnTo>
                  <a:lnTo>
                    <a:pt x="866" y="2"/>
                  </a:lnTo>
                  <a:lnTo>
                    <a:pt x="854" y="5"/>
                  </a:lnTo>
                  <a:lnTo>
                    <a:pt x="843" y="10"/>
                  </a:lnTo>
                  <a:lnTo>
                    <a:pt x="832" y="15"/>
                  </a:lnTo>
                  <a:lnTo>
                    <a:pt x="821" y="21"/>
                  </a:lnTo>
                  <a:lnTo>
                    <a:pt x="810" y="29"/>
                  </a:lnTo>
                  <a:lnTo>
                    <a:pt x="802" y="38"/>
                  </a:lnTo>
                  <a:lnTo>
                    <a:pt x="510" y="329"/>
                  </a:lnTo>
                  <a:lnTo>
                    <a:pt x="217" y="38"/>
                  </a:lnTo>
                  <a:lnTo>
                    <a:pt x="217" y="38"/>
                  </a:lnTo>
                  <a:lnTo>
                    <a:pt x="208" y="29"/>
                  </a:lnTo>
                  <a:lnTo>
                    <a:pt x="198" y="21"/>
                  </a:lnTo>
                  <a:lnTo>
                    <a:pt x="187" y="15"/>
                  </a:lnTo>
                  <a:lnTo>
                    <a:pt x="176" y="10"/>
                  </a:lnTo>
                  <a:lnTo>
                    <a:pt x="165" y="5"/>
                  </a:lnTo>
                  <a:lnTo>
                    <a:pt x="153" y="2"/>
                  </a:lnTo>
                  <a:lnTo>
                    <a:pt x="140" y="1"/>
                  </a:lnTo>
                  <a:lnTo>
                    <a:pt x="127" y="0"/>
                  </a:lnTo>
                  <a:lnTo>
                    <a:pt x="127" y="0"/>
                  </a:lnTo>
                  <a:lnTo>
                    <a:pt x="115" y="1"/>
                  </a:lnTo>
                  <a:lnTo>
                    <a:pt x="102" y="2"/>
                  </a:lnTo>
                  <a:lnTo>
                    <a:pt x="90" y="5"/>
                  </a:lnTo>
                  <a:lnTo>
                    <a:pt x="79" y="10"/>
                  </a:lnTo>
                  <a:lnTo>
                    <a:pt x="68" y="15"/>
                  </a:lnTo>
                  <a:lnTo>
                    <a:pt x="57" y="21"/>
                  </a:lnTo>
                  <a:lnTo>
                    <a:pt x="46" y="29"/>
                  </a:lnTo>
                  <a:lnTo>
                    <a:pt x="38" y="38"/>
                  </a:lnTo>
                  <a:lnTo>
                    <a:pt x="38" y="38"/>
                  </a:lnTo>
                  <a:lnTo>
                    <a:pt x="28" y="47"/>
                  </a:lnTo>
                  <a:lnTo>
                    <a:pt x="21" y="57"/>
                  </a:lnTo>
                  <a:lnTo>
                    <a:pt x="14" y="69"/>
                  </a:lnTo>
                  <a:lnTo>
                    <a:pt x="10" y="79"/>
                  </a:lnTo>
                  <a:lnTo>
                    <a:pt x="6" y="91"/>
                  </a:lnTo>
                  <a:lnTo>
                    <a:pt x="2" y="103"/>
                  </a:lnTo>
                  <a:lnTo>
                    <a:pt x="0" y="115"/>
                  </a:lnTo>
                  <a:lnTo>
                    <a:pt x="0" y="128"/>
                  </a:lnTo>
                  <a:lnTo>
                    <a:pt x="0" y="139"/>
                  </a:lnTo>
                  <a:lnTo>
                    <a:pt x="2" y="151"/>
                  </a:lnTo>
                  <a:lnTo>
                    <a:pt x="6" y="163"/>
                  </a:lnTo>
                  <a:lnTo>
                    <a:pt x="10" y="175"/>
                  </a:lnTo>
                  <a:lnTo>
                    <a:pt x="14" y="187"/>
                  </a:lnTo>
                  <a:lnTo>
                    <a:pt x="21" y="197"/>
                  </a:lnTo>
                  <a:lnTo>
                    <a:pt x="28" y="208"/>
                  </a:lnTo>
                  <a:lnTo>
                    <a:pt x="38" y="218"/>
                  </a:lnTo>
                  <a:lnTo>
                    <a:pt x="330" y="509"/>
                  </a:lnTo>
                  <a:lnTo>
                    <a:pt x="38" y="800"/>
                  </a:lnTo>
                  <a:lnTo>
                    <a:pt x="38" y="800"/>
                  </a:lnTo>
                  <a:lnTo>
                    <a:pt x="28" y="810"/>
                  </a:lnTo>
                  <a:lnTo>
                    <a:pt x="21" y="821"/>
                  </a:lnTo>
                  <a:lnTo>
                    <a:pt x="14" y="832"/>
                  </a:lnTo>
                  <a:lnTo>
                    <a:pt x="10" y="842"/>
                  </a:lnTo>
                  <a:lnTo>
                    <a:pt x="6" y="854"/>
                  </a:lnTo>
                  <a:lnTo>
                    <a:pt x="2" y="866"/>
                  </a:lnTo>
                  <a:lnTo>
                    <a:pt x="0" y="879"/>
                  </a:lnTo>
                  <a:lnTo>
                    <a:pt x="0" y="891"/>
                  </a:lnTo>
                  <a:lnTo>
                    <a:pt x="0" y="903"/>
                  </a:lnTo>
                  <a:lnTo>
                    <a:pt x="2" y="915"/>
                  </a:lnTo>
                  <a:lnTo>
                    <a:pt x="6" y="927"/>
                  </a:lnTo>
                  <a:lnTo>
                    <a:pt x="10" y="939"/>
                  </a:lnTo>
                  <a:lnTo>
                    <a:pt x="14" y="950"/>
                  </a:lnTo>
                  <a:lnTo>
                    <a:pt x="21" y="960"/>
                  </a:lnTo>
                  <a:lnTo>
                    <a:pt x="28" y="971"/>
                  </a:lnTo>
                  <a:lnTo>
                    <a:pt x="38" y="981"/>
                  </a:lnTo>
                  <a:lnTo>
                    <a:pt x="38" y="981"/>
                  </a:lnTo>
                  <a:lnTo>
                    <a:pt x="46" y="989"/>
                  </a:lnTo>
                  <a:lnTo>
                    <a:pt x="57" y="997"/>
                  </a:lnTo>
                  <a:lnTo>
                    <a:pt x="68" y="1003"/>
                  </a:lnTo>
                  <a:lnTo>
                    <a:pt x="79" y="1009"/>
                  </a:lnTo>
                  <a:lnTo>
                    <a:pt x="90" y="1013"/>
                  </a:lnTo>
                  <a:lnTo>
                    <a:pt x="102" y="1015"/>
                  </a:lnTo>
                  <a:lnTo>
                    <a:pt x="115" y="1017"/>
                  </a:lnTo>
                  <a:lnTo>
                    <a:pt x="128" y="1018"/>
                  </a:lnTo>
                  <a:lnTo>
                    <a:pt x="128" y="1018"/>
                  </a:lnTo>
                  <a:lnTo>
                    <a:pt x="140" y="1017"/>
                  </a:lnTo>
                  <a:lnTo>
                    <a:pt x="153" y="1015"/>
                  </a:lnTo>
                  <a:lnTo>
                    <a:pt x="165" y="1013"/>
                  </a:lnTo>
                  <a:lnTo>
                    <a:pt x="176" y="1009"/>
                  </a:lnTo>
                  <a:lnTo>
                    <a:pt x="187" y="1003"/>
                  </a:lnTo>
                  <a:lnTo>
                    <a:pt x="198" y="997"/>
                  </a:lnTo>
                  <a:lnTo>
                    <a:pt x="208" y="989"/>
                  </a:lnTo>
                  <a:lnTo>
                    <a:pt x="217" y="981"/>
                  </a:lnTo>
                  <a:lnTo>
                    <a:pt x="510" y="689"/>
                  </a:lnTo>
                  <a:lnTo>
                    <a:pt x="802" y="981"/>
                  </a:lnTo>
                  <a:lnTo>
                    <a:pt x="802" y="981"/>
                  </a:lnTo>
                  <a:lnTo>
                    <a:pt x="810" y="989"/>
                  </a:lnTo>
                  <a:lnTo>
                    <a:pt x="821" y="997"/>
                  </a:lnTo>
                  <a:lnTo>
                    <a:pt x="832" y="1003"/>
                  </a:lnTo>
                  <a:lnTo>
                    <a:pt x="843" y="1009"/>
                  </a:lnTo>
                  <a:lnTo>
                    <a:pt x="854" y="1013"/>
                  </a:lnTo>
                  <a:lnTo>
                    <a:pt x="866" y="1015"/>
                  </a:lnTo>
                  <a:lnTo>
                    <a:pt x="879" y="1017"/>
                  </a:lnTo>
                  <a:lnTo>
                    <a:pt x="892" y="1018"/>
                  </a:lnTo>
                  <a:lnTo>
                    <a:pt x="892" y="1018"/>
                  </a:lnTo>
                  <a:lnTo>
                    <a:pt x="904" y="1017"/>
                  </a:lnTo>
                  <a:lnTo>
                    <a:pt x="917" y="1015"/>
                  </a:lnTo>
                  <a:lnTo>
                    <a:pt x="928" y="1013"/>
                  </a:lnTo>
                  <a:lnTo>
                    <a:pt x="940" y="1009"/>
                  </a:lnTo>
                  <a:lnTo>
                    <a:pt x="952" y="1003"/>
                  </a:lnTo>
                  <a:lnTo>
                    <a:pt x="962" y="997"/>
                  </a:lnTo>
                  <a:lnTo>
                    <a:pt x="972" y="989"/>
                  </a:lnTo>
                  <a:lnTo>
                    <a:pt x="982" y="981"/>
                  </a:lnTo>
                  <a:lnTo>
                    <a:pt x="982" y="981"/>
                  </a:lnTo>
                  <a:lnTo>
                    <a:pt x="991" y="971"/>
                  </a:lnTo>
                  <a:lnTo>
                    <a:pt x="998" y="960"/>
                  </a:lnTo>
                  <a:lnTo>
                    <a:pt x="1005" y="950"/>
                  </a:lnTo>
                  <a:lnTo>
                    <a:pt x="1010" y="939"/>
                  </a:lnTo>
                  <a:lnTo>
                    <a:pt x="1013" y="927"/>
                  </a:lnTo>
                  <a:lnTo>
                    <a:pt x="1016" y="915"/>
                  </a:lnTo>
                  <a:lnTo>
                    <a:pt x="1019" y="902"/>
                  </a:lnTo>
                  <a:lnTo>
                    <a:pt x="1019" y="891"/>
                  </a:lnTo>
                  <a:lnTo>
                    <a:pt x="1019" y="879"/>
                  </a:lnTo>
                  <a:lnTo>
                    <a:pt x="1016" y="866"/>
                  </a:lnTo>
                  <a:lnTo>
                    <a:pt x="1013" y="854"/>
                  </a:lnTo>
                  <a:lnTo>
                    <a:pt x="1010" y="842"/>
                  </a:lnTo>
                  <a:lnTo>
                    <a:pt x="1005" y="832"/>
                  </a:lnTo>
                  <a:lnTo>
                    <a:pt x="998" y="821"/>
                  </a:lnTo>
                  <a:lnTo>
                    <a:pt x="991" y="810"/>
                  </a:lnTo>
                  <a:lnTo>
                    <a:pt x="982" y="800"/>
                  </a:lnTo>
                  <a:lnTo>
                    <a:pt x="689" y="509"/>
                  </a:lnTo>
                  <a:close/>
                  <a:moveTo>
                    <a:pt x="937" y="936"/>
                  </a:moveTo>
                  <a:lnTo>
                    <a:pt x="937" y="936"/>
                  </a:lnTo>
                  <a:lnTo>
                    <a:pt x="932" y="940"/>
                  </a:lnTo>
                  <a:lnTo>
                    <a:pt x="927" y="943"/>
                  </a:lnTo>
                  <a:lnTo>
                    <a:pt x="916" y="950"/>
                  </a:lnTo>
                  <a:lnTo>
                    <a:pt x="904" y="953"/>
                  </a:lnTo>
                  <a:lnTo>
                    <a:pt x="892" y="954"/>
                  </a:lnTo>
                  <a:lnTo>
                    <a:pt x="879" y="953"/>
                  </a:lnTo>
                  <a:lnTo>
                    <a:pt x="867" y="950"/>
                  </a:lnTo>
                  <a:lnTo>
                    <a:pt x="857" y="943"/>
                  </a:lnTo>
                  <a:lnTo>
                    <a:pt x="851" y="940"/>
                  </a:lnTo>
                  <a:lnTo>
                    <a:pt x="847" y="936"/>
                  </a:lnTo>
                  <a:lnTo>
                    <a:pt x="533" y="621"/>
                  </a:lnTo>
                  <a:lnTo>
                    <a:pt x="533" y="621"/>
                  </a:lnTo>
                  <a:lnTo>
                    <a:pt x="527" y="617"/>
                  </a:lnTo>
                  <a:lnTo>
                    <a:pt x="522" y="615"/>
                  </a:lnTo>
                  <a:lnTo>
                    <a:pt x="515" y="613"/>
                  </a:lnTo>
                  <a:lnTo>
                    <a:pt x="510" y="613"/>
                  </a:lnTo>
                  <a:lnTo>
                    <a:pt x="504" y="613"/>
                  </a:lnTo>
                  <a:lnTo>
                    <a:pt x="497" y="615"/>
                  </a:lnTo>
                  <a:lnTo>
                    <a:pt x="492" y="617"/>
                  </a:lnTo>
                  <a:lnTo>
                    <a:pt x="487" y="621"/>
                  </a:lnTo>
                  <a:lnTo>
                    <a:pt x="173" y="936"/>
                  </a:lnTo>
                  <a:lnTo>
                    <a:pt x="173" y="936"/>
                  </a:lnTo>
                  <a:lnTo>
                    <a:pt x="168" y="940"/>
                  </a:lnTo>
                  <a:lnTo>
                    <a:pt x="162" y="943"/>
                  </a:lnTo>
                  <a:lnTo>
                    <a:pt x="152" y="950"/>
                  </a:lnTo>
                  <a:lnTo>
                    <a:pt x="140" y="953"/>
                  </a:lnTo>
                  <a:lnTo>
                    <a:pt x="128" y="954"/>
                  </a:lnTo>
                  <a:lnTo>
                    <a:pt x="115" y="953"/>
                  </a:lnTo>
                  <a:lnTo>
                    <a:pt x="103" y="950"/>
                  </a:lnTo>
                  <a:lnTo>
                    <a:pt x="93" y="943"/>
                  </a:lnTo>
                  <a:lnTo>
                    <a:pt x="87" y="940"/>
                  </a:lnTo>
                  <a:lnTo>
                    <a:pt x="83" y="936"/>
                  </a:lnTo>
                  <a:lnTo>
                    <a:pt x="83" y="936"/>
                  </a:lnTo>
                  <a:lnTo>
                    <a:pt x="79" y="931"/>
                  </a:lnTo>
                  <a:lnTo>
                    <a:pt x="74" y="926"/>
                  </a:lnTo>
                  <a:lnTo>
                    <a:pt x="69" y="914"/>
                  </a:lnTo>
                  <a:lnTo>
                    <a:pt x="65" y="902"/>
                  </a:lnTo>
                  <a:lnTo>
                    <a:pt x="64" y="891"/>
                  </a:lnTo>
                  <a:lnTo>
                    <a:pt x="65" y="879"/>
                  </a:lnTo>
                  <a:lnTo>
                    <a:pt x="69" y="867"/>
                  </a:lnTo>
                  <a:lnTo>
                    <a:pt x="74" y="856"/>
                  </a:lnTo>
                  <a:lnTo>
                    <a:pt x="79" y="851"/>
                  </a:lnTo>
                  <a:lnTo>
                    <a:pt x="83" y="845"/>
                  </a:lnTo>
                  <a:lnTo>
                    <a:pt x="397" y="531"/>
                  </a:lnTo>
                  <a:lnTo>
                    <a:pt x="397" y="531"/>
                  </a:lnTo>
                  <a:lnTo>
                    <a:pt x="401" y="527"/>
                  </a:lnTo>
                  <a:lnTo>
                    <a:pt x="404" y="521"/>
                  </a:lnTo>
                  <a:lnTo>
                    <a:pt x="406" y="515"/>
                  </a:lnTo>
                  <a:lnTo>
                    <a:pt x="406" y="509"/>
                  </a:lnTo>
                  <a:lnTo>
                    <a:pt x="406" y="509"/>
                  </a:lnTo>
                  <a:lnTo>
                    <a:pt x="406" y="503"/>
                  </a:lnTo>
                  <a:lnTo>
                    <a:pt x="404" y="497"/>
                  </a:lnTo>
                  <a:lnTo>
                    <a:pt x="401" y="491"/>
                  </a:lnTo>
                  <a:lnTo>
                    <a:pt x="397" y="486"/>
                  </a:lnTo>
                  <a:lnTo>
                    <a:pt x="83" y="173"/>
                  </a:lnTo>
                  <a:lnTo>
                    <a:pt x="83" y="173"/>
                  </a:lnTo>
                  <a:lnTo>
                    <a:pt x="78" y="167"/>
                  </a:lnTo>
                  <a:lnTo>
                    <a:pt x="74" y="162"/>
                  </a:lnTo>
                  <a:lnTo>
                    <a:pt x="69" y="151"/>
                  </a:lnTo>
                  <a:lnTo>
                    <a:pt x="65" y="139"/>
                  </a:lnTo>
                  <a:lnTo>
                    <a:pt x="64" y="128"/>
                  </a:lnTo>
                  <a:lnTo>
                    <a:pt x="65" y="115"/>
                  </a:lnTo>
                  <a:lnTo>
                    <a:pt x="69" y="103"/>
                  </a:lnTo>
                  <a:lnTo>
                    <a:pt x="74" y="92"/>
                  </a:lnTo>
                  <a:lnTo>
                    <a:pt x="78" y="87"/>
                  </a:lnTo>
                  <a:lnTo>
                    <a:pt x="83" y="83"/>
                  </a:lnTo>
                  <a:lnTo>
                    <a:pt x="83" y="83"/>
                  </a:lnTo>
                  <a:lnTo>
                    <a:pt x="93" y="74"/>
                  </a:lnTo>
                  <a:lnTo>
                    <a:pt x="103" y="69"/>
                  </a:lnTo>
                  <a:lnTo>
                    <a:pt x="115" y="65"/>
                  </a:lnTo>
                  <a:lnTo>
                    <a:pt x="127" y="63"/>
                  </a:lnTo>
                  <a:lnTo>
                    <a:pt x="127" y="63"/>
                  </a:lnTo>
                  <a:lnTo>
                    <a:pt x="140" y="65"/>
                  </a:lnTo>
                  <a:lnTo>
                    <a:pt x="152" y="69"/>
                  </a:lnTo>
                  <a:lnTo>
                    <a:pt x="162" y="74"/>
                  </a:lnTo>
                  <a:lnTo>
                    <a:pt x="172" y="83"/>
                  </a:lnTo>
                  <a:lnTo>
                    <a:pt x="487" y="397"/>
                  </a:lnTo>
                  <a:lnTo>
                    <a:pt x="487" y="397"/>
                  </a:lnTo>
                  <a:lnTo>
                    <a:pt x="492" y="400"/>
                  </a:lnTo>
                  <a:lnTo>
                    <a:pt x="497" y="403"/>
                  </a:lnTo>
                  <a:lnTo>
                    <a:pt x="504" y="406"/>
                  </a:lnTo>
                  <a:lnTo>
                    <a:pt x="510" y="406"/>
                  </a:lnTo>
                  <a:lnTo>
                    <a:pt x="515" y="406"/>
                  </a:lnTo>
                  <a:lnTo>
                    <a:pt x="522" y="403"/>
                  </a:lnTo>
                  <a:lnTo>
                    <a:pt x="527" y="400"/>
                  </a:lnTo>
                  <a:lnTo>
                    <a:pt x="533" y="397"/>
                  </a:lnTo>
                  <a:lnTo>
                    <a:pt x="847" y="83"/>
                  </a:lnTo>
                  <a:lnTo>
                    <a:pt x="847" y="83"/>
                  </a:lnTo>
                  <a:lnTo>
                    <a:pt x="851" y="78"/>
                  </a:lnTo>
                  <a:lnTo>
                    <a:pt x="857" y="74"/>
                  </a:lnTo>
                  <a:lnTo>
                    <a:pt x="867" y="69"/>
                  </a:lnTo>
                  <a:lnTo>
                    <a:pt x="879" y="65"/>
                  </a:lnTo>
                  <a:lnTo>
                    <a:pt x="892" y="64"/>
                  </a:lnTo>
                  <a:lnTo>
                    <a:pt x="904" y="65"/>
                  </a:lnTo>
                  <a:lnTo>
                    <a:pt x="916" y="69"/>
                  </a:lnTo>
                  <a:lnTo>
                    <a:pt x="927" y="74"/>
                  </a:lnTo>
                  <a:lnTo>
                    <a:pt x="932" y="78"/>
                  </a:lnTo>
                  <a:lnTo>
                    <a:pt x="937" y="83"/>
                  </a:lnTo>
                  <a:lnTo>
                    <a:pt x="937" y="83"/>
                  </a:lnTo>
                  <a:lnTo>
                    <a:pt x="945" y="92"/>
                  </a:lnTo>
                  <a:lnTo>
                    <a:pt x="951" y="103"/>
                  </a:lnTo>
                  <a:lnTo>
                    <a:pt x="954" y="115"/>
                  </a:lnTo>
                  <a:lnTo>
                    <a:pt x="955" y="128"/>
                  </a:lnTo>
                  <a:lnTo>
                    <a:pt x="955" y="128"/>
                  </a:lnTo>
                  <a:lnTo>
                    <a:pt x="954" y="139"/>
                  </a:lnTo>
                  <a:lnTo>
                    <a:pt x="951" y="151"/>
                  </a:lnTo>
                  <a:lnTo>
                    <a:pt x="945" y="163"/>
                  </a:lnTo>
                  <a:lnTo>
                    <a:pt x="937" y="173"/>
                  </a:lnTo>
                  <a:lnTo>
                    <a:pt x="623" y="486"/>
                  </a:lnTo>
                  <a:lnTo>
                    <a:pt x="623" y="486"/>
                  </a:lnTo>
                  <a:lnTo>
                    <a:pt x="618" y="491"/>
                  </a:lnTo>
                  <a:lnTo>
                    <a:pt x="615" y="497"/>
                  </a:lnTo>
                  <a:lnTo>
                    <a:pt x="613" y="503"/>
                  </a:lnTo>
                  <a:lnTo>
                    <a:pt x="613" y="509"/>
                  </a:lnTo>
                  <a:lnTo>
                    <a:pt x="613" y="515"/>
                  </a:lnTo>
                  <a:lnTo>
                    <a:pt x="615" y="521"/>
                  </a:lnTo>
                  <a:lnTo>
                    <a:pt x="618" y="527"/>
                  </a:lnTo>
                  <a:lnTo>
                    <a:pt x="623" y="531"/>
                  </a:lnTo>
                  <a:lnTo>
                    <a:pt x="937" y="845"/>
                  </a:lnTo>
                  <a:lnTo>
                    <a:pt x="937" y="845"/>
                  </a:lnTo>
                  <a:lnTo>
                    <a:pt x="941" y="851"/>
                  </a:lnTo>
                  <a:lnTo>
                    <a:pt x="945" y="855"/>
                  </a:lnTo>
                  <a:lnTo>
                    <a:pt x="951" y="867"/>
                  </a:lnTo>
                  <a:lnTo>
                    <a:pt x="954" y="879"/>
                  </a:lnTo>
                  <a:lnTo>
                    <a:pt x="955" y="891"/>
                  </a:lnTo>
                  <a:lnTo>
                    <a:pt x="954" y="902"/>
                  </a:lnTo>
                  <a:lnTo>
                    <a:pt x="951" y="914"/>
                  </a:lnTo>
                  <a:lnTo>
                    <a:pt x="945" y="926"/>
                  </a:lnTo>
                  <a:lnTo>
                    <a:pt x="941" y="931"/>
                  </a:lnTo>
                  <a:lnTo>
                    <a:pt x="937" y="936"/>
                  </a:lnTo>
                  <a:lnTo>
                    <a:pt x="937" y="9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2" name="Freeform 112"/>
            <p:cNvSpPr>
              <a:spLocks noEditPoints="1"/>
            </p:cNvSpPr>
            <p:nvPr/>
          </p:nvSpPr>
          <p:spPr bwMode="auto">
            <a:xfrm>
              <a:off x="4295473" y="5476195"/>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3" name="Freeform 113"/>
            <p:cNvSpPr>
              <a:spLocks noEditPoints="1"/>
            </p:cNvSpPr>
            <p:nvPr/>
          </p:nvSpPr>
          <p:spPr bwMode="auto">
            <a:xfrm>
              <a:off x="4295473" y="2244045"/>
              <a:ext cx="322263" cy="323850"/>
            </a:xfrm>
            <a:custGeom>
              <a:avLst/>
              <a:gdLst>
                <a:gd name="T0" fmla="*/ 109 w 1017"/>
                <a:gd name="T1" fmla="*/ 319 h 1018"/>
                <a:gd name="T2" fmla="*/ 64 w 1017"/>
                <a:gd name="T3" fmla="*/ 334 h 1018"/>
                <a:gd name="T4" fmla="*/ 28 w 1017"/>
                <a:gd name="T5" fmla="*/ 363 h 1018"/>
                <a:gd name="T6" fmla="*/ 5 w 1017"/>
                <a:gd name="T7" fmla="*/ 405 h 1018"/>
                <a:gd name="T8" fmla="*/ 0 w 1017"/>
                <a:gd name="T9" fmla="*/ 895 h 1018"/>
                <a:gd name="T10" fmla="*/ 5 w 1017"/>
                <a:gd name="T11" fmla="*/ 932 h 1018"/>
                <a:gd name="T12" fmla="*/ 28 w 1017"/>
                <a:gd name="T13" fmla="*/ 973 h 1018"/>
                <a:gd name="T14" fmla="*/ 64 w 1017"/>
                <a:gd name="T15" fmla="*/ 1003 h 1018"/>
                <a:gd name="T16" fmla="*/ 109 w 1017"/>
                <a:gd name="T17" fmla="*/ 1017 h 1018"/>
                <a:gd name="T18" fmla="*/ 589 w 1017"/>
                <a:gd name="T19" fmla="*/ 1017 h 1018"/>
                <a:gd name="T20" fmla="*/ 635 w 1017"/>
                <a:gd name="T21" fmla="*/ 1003 h 1018"/>
                <a:gd name="T22" fmla="*/ 672 w 1017"/>
                <a:gd name="T23" fmla="*/ 973 h 1018"/>
                <a:gd name="T24" fmla="*/ 694 w 1017"/>
                <a:gd name="T25" fmla="*/ 932 h 1018"/>
                <a:gd name="T26" fmla="*/ 700 w 1017"/>
                <a:gd name="T27" fmla="*/ 441 h 1018"/>
                <a:gd name="T28" fmla="*/ 694 w 1017"/>
                <a:gd name="T29" fmla="*/ 405 h 1018"/>
                <a:gd name="T30" fmla="*/ 672 w 1017"/>
                <a:gd name="T31" fmla="*/ 363 h 1018"/>
                <a:gd name="T32" fmla="*/ 635 w 1017"/>
                <a:gd name="T33" fmla="*/ 334 h 1018"/>
                <a:gd name="T34" fmla="*/ 589 w 1017"/>
                <a:gd name="T35" fmla="*/ 319 h 1018"/>
                <a:gd name="T36" fmla="*/ 636 w 1017"/>
                <a:gd name="T37" fmla="*/ 895 h 1018"/>
                <a:gd name="T38" fmla="*/ 618 w 1017"/>
                <a:gd name="T39" fmla="*/ 937 h 1018"/>
                <a:gd name="T40" fmla="*/ 576 w 1017"/>
                <a:gd name="T41" fmla="*/ 955 h 1018"/>
                <a:gd name="T42" fmla="*/ 100 w 1017"/>
                <a:gd name="T43" fmla="*/ 950 h 1018"/>
                <a:gd name="T44" fmla="*/ 68 w 1017"/>
                <a:gd name="T45" fmla="*/ 919 h 1018"/>
                <a:gd name="T46" fmla="*/ 63 w 1017"/>
                <a:gd name="T47" fmla="*/ 441 h 1018"/>
                <a:gd name="T48" fmla="*/ 81 w 1017"/>
                <a:gd name="T49" fmla="*/ 399 h 1018"/>
                <a:gd name="T50" fmla="*/ 122 w 1017"/>
                <a:gd name="T51" fmla="*/ 382 h 1018"/>
                <a:gd name="T52" fmla="*/ 600 w 1017"/>
                <a:gd name="T53" fmla="*/ 387 h 1018"/>
                <a:gd name="T54" fmla="*/ 631 w 1017"/>
                <a:gd name="T55" fmla="*/ 419 h 1018"/>
                <a:gd name="T56" fmla="*/ 895 w 1017"/>
                <a:gd name="T57" fmla="*/ 0 h 1018"/>
                <a:gd name="T58" fmla="*/ 415 w 1017"/>
                <a:gd name="T59" fmla="*/ 4 h 1018"/>
                <a:gd name="T60" fmla="*/ 372 w 1017"/>
                <a:gd name="T61" fmla="*/ 22 h 1018"/>
                <a:gd name="T62" fmla="*/ 339 w 1017"/>
                <a:gd name="T63" fmla="*/ 55 h 1018"/>
                <a:gd name="T64" fmla="*/ 320 w 1017"/>
                <a:gd name="T65" fmla="*/ 99 h 1018"/>
                <a:gd name="T66" fmla="*/ 318 w 1017"/>
                <a:gd name="T67" fmla="*/ 223 h 1018"/>
                <a:gd name="T68" fmla="*/ 327 w 1017"/>
                <a:gd name="T69" fmla="*/ 246 h 1018"/>
                <a:gd name="T70" fmla="*/ 350 w 1017"/>
                <a:gd name="T71" fmla="*/ 255 h 1018"/>
                <a:gd name="T72" fmla="*/ 367 w 1017"/>
                <a:gd name="T73" fmla="*/ 249 h 1018"/>
                <a:gd name="T74" fmla="*/ 381 w 1017"/>
                <a:gd name="T75" fmla="*/ 230 h 1018"/>
                <a:gd name="T76" fmla="*/ 383 w 1017"/>
                <a:gd name="T77" fmla="*/ 112 h 1018"/>
                <a:gd name="T78" fmla="*/ 408 w 1017"/>
                <a:gd name="T79" fmla="*/ 74 h 1018"/>
                <a:gd name="T80" fmla="*/ 895 w 1017"/>
                <a:gd name="T81" fmla="*/ 65 h 1018"/>
                <a:gd name="T82" fmla="*/ 928 w 1017"/>
                <a:gd name="T83" fmla="*/ 74 h 1018"/>
                <a:gd name="T84" fmla="*/ 953 w 1017"/>
                <a:gd name="T85" fmla="*/ 112 h 1018"/>
                <a:gd name="T86" fmla="*/ 953 w 1017"/>
                <a:gd name="T87" fmla="*/ 589 h 1018"/>
                <a:gd name="T88" fmla="*/ 928 w 1017"/>
                <a:gd name="T89" fmla="*/ 627 h 1018"/>
                <a:gd name="T90" fmla="*/ 795 w 1017"/>
                <a:gd name="T91" fmla="*/ 637 h 1018"/>
                <a:gd name="T92" fmla="*/ 777 w 1017"/>
                <a:gd name="T93" fmla="*/ 642 h 1018"/>
                <a:gd name="T94" fmla="*/ 764 w 1017"/>
                <a:gd name="T95" fmla="*/ 662 h 1018"/>
                <a:gd name="T96" fmla="*/ 765 w 1017"/>
                <a:gd name="T97" fmla="*/ 681 h 1018"/>
                <a:gd name="T98" fmla="*/ 782 w 1017"/>
                <a:gd name="T99" fmla="*/ 698 h 1018"/>
                <a:gd name="T100" fmla="*/ 895 w 1017"/>
                <a:gd name="T101" fmla="*/ 700 h 1018"/>
                <a:gd name="T102" fmla="*/ 942 w 1017"/>
                <a:gd name="T103" fmla="*/ 690 h 1018"/>
                <a:gd name="T104" fmla="*/ 982 w 1017"/>
                <a:gd name="T105" fmla="*/ 664 h 1018"/>
                <a:gd name="T106" fmla="*/ 1008 w 1017"/>
                <a:gd name="T107" fmla="*/ 626 h 1018"/>
                <a:gd name="T108" fmla="*/ 1017 w 1017"/>
                <a:gd name="T109" fmla="*/ 578 h 1018"/>
                <a:gd name="T110" fmla="*/ 1015 w 1017"/>
                <a:gd name="T111" fmla="*/ 99 h 1018"/>
                <a:gd name="T112" fmla="*/ 997 w 1017"/>
                <a:gd name="T113" fmla="*/ 55 h 1018"/>
                <a:gd name="T114" fmla="*/ 964 w 1017"/>
                <a:gd name="T115" fmla="*/ 22 h 1018"/>
                <a:gd name="T116" fmla="*/ 920 w 1017"/>
                <a:gd name="T117" fmla="*/ 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76" y="319"/>
                  </a:moveTo>
                  <a:lnTo>
                    <a:pt x="122" y="319"/>
                  </a:lnTo>
                  <a:lnTo>
                    <a:pt x="122" y="319"/>
                  </a:lnTo>
                  <a:lnTo>
                    <a:pt x="109" y="319"/>
                  </a:lnTo>
                  <a:lnTo>
                    <a:pt x="98" y="321"/>
                  </a:lnTo>
                  <a:lnTo>
                    <a:pt x="86" y="324"/>
                  </a:lnTo>
                  <a:lnTo>
                    <a:pt x="75" y="329"/>
                  </a:lnTo>
                  <a:lnTo>
                    <a:pt x="64" y="334"/>
                  </a:lnTo>
                  <a:lnTo>
                    <a:pt x="54" y="339"/>
                  </a:lnTo>
                  <a:lnTo>
                    <a:pt x="44" y="347"/>
                  </a:lnTo>
                  <a:lnTo>
                    <a:pt x="35" y="354"/>
                  </a:lnTo>
                  <a:lnTo>
                    <a:pt x="28" y="363"/>
                  </a:lnTo>
                  <a:lnTo>
                    <a:pt x="20" y="373"/>
                  </a:lnTo>
                  <a:lnTo>
                    <a:pt x="15" y="383"/>
                  </a:lnTo>
                  <a:lnTo>
                    <a:pt x="10" y="394"/>
                  </a:lnTo>
                  <a:lnTo>
                    <a:pt x="5" y="405"/>
                  </a:lnTo>
                  <a:lnTo>
                    <a:pt x="2" y="417"/>
                  </a:lnTo>
                  <a:lnTo>
                    <a:pt x="0" y="428"/>
                  </a:lnTo>
                  <a:lnTo>
                    <a:pt x="0" y="441"/>
                  </a:lnTo>
                  <a:lnTo>
                    <a:pt x="0" y="895"/>
                  </a:lnTo>
                  <a:lnTo>
                    <a:pt x="0" y="895"/>
                  </a:lnTo>
                  <a:lnTo>
                    <a:pt x="0" y="908"/>
                  </a:lnTo>
                  <a:lnTo>
                    <a:pt x="2" y="920"/>
                  </a:lnTo>
                  <a:lnTo>
                    <a:pt x="5" y="932"/>
                  </a:lnTo>
                  <a:lnTo>
                    <a:pt x="10" y="943"/>
                  </a:lnTo>
                  <a:lnTo>
                    <a:pt x="15" y="954"/>
                  </a:lnTo>
                  <a:lnTo>
                    <a:pt x="20" y="964"/>
                  </a:lnTo>
                  <a:lnTo>
                    <a:pt x="28" y="973"/>
                  </a:lnTo>
                  <a:lnTo>
                    <a:pt x="35" y="982"/>
                  </a:lnTo>
                  <a:lnTo>
                    <a:pt x="44" y="991"/>
                  </a:lnTo>
                  <a:lnTo>
                    <a:pt x="54" y="997"/>
                  </a:lnTo>
                  <a:lnTo>
                    <a:pt x="64" y="1003"/>
                  </a:lnTo>
                  <a:lnTo>
                    <a:pt x="75" y="1009"/>
                  </a:lnTo>
                  <a:lnTo>
                    <a:pt x="86" y="1013"/>
                  </a:lnTo>
                  <a:lnTo>
                    <a:pt x="98" y="1015"/>
                  </a:lnTo>
                  <a:lnTo>
                    <a:pt x="109" y="1017"/>
                  </a:lnTo>
                  <a:lnTo>
                    <a:pt x="122" y="1018"/>
                  </a:lnTo>
                  <a:lnTo>
                    <a:pt x="576" y="1018"/>
                  </a:lnTo>
                  <a:lnTo>
                    <a:pt x="576" y="1018"/>
                  </a:lnTo>
                  <a:lnTo>
                    <a:pt x="589" y="1017"/>
                  </a:lnTo>
                  <a:lnTo>
                    <a:pt x="602" y="1015"/>
                  </a:lnTo>
                  <a:lnTo>
                    <a:pt x="613" y="1013"/>
                  </a:lnTo>
                  <a:lnTo>
                    <a:pt x="624" y="1009"/>
                  </a:lnTo>
                  <a:lnTo>
                    <a:pt x="635" y="1003"/>
                  </a:lnTo>
                  <a:lnTo>
                    <a:pt x="645" y="997"/>
                  </a:lnTo>
                  <a:lnTo>
                    <a:pt x="655" y="991"/>
                  </a:lnTo>
                  <a:lnTo>
                    <a:pt x="663" y="982"/>
                  </a:lnTo>
                  <a:lnTo>
                    <a:pt x="672" y="973"/>
                  </a:lnTo>
                  <a:lnTo>
                    <a:pt x="678" y="964"/>
                  </a:lnTo>
                  <a:lnTo>
                    <a:pt x="685" y="954"/>
                  </a:lnTo>
                  <a:lnTo>
                    <a:pt x="690" y="943"/>
                  </a:lnTo>
                  <a:lnTo>
                    <a:pt x="694" y="932"/>
                  </a:lnTo>
                  <a:lnTo>
                    <a:pt x="697" y="920"/>
                  </a:lnTo>
                  <a:lnTo>
                    <a:pt x="699" y="908"/>
                  </a:lnTo>
                  <a:lnTo>
                    <a:pt x="700" y="895"/>
                  </a:lnTo>
                  <a:lnTo>
                    <a:pt x="700" y="441"/>
                  </a:lnTo>
                  <a:lnTo>
                    <a:pt x="700" y="441"/>
                  </a:lnTo>
                  <a:lnTo>
                    <a:pt x="699" y="428"/>
                  </a:lnTo>
                  <a:lnTo>
                    <a:pt x="697" y="417"/>
                  </a:lnTo>
                  <a:lnTo>
                    <a:pt x="694" y="405"/>
                  </a:lnTo>
                  <a:lnTo>
                    <a:pt x="690" y="394"/>
                  </a:lnTo>
                  <a:lnTo>
                    <a:pt x="685" y="383"/>
                  </a:lnTo>
                  <a:lnTo>
                    <a:pt x="678" y="373"/>
                  </a:lnTo>
                  <a:lnTo>
                    <a:pt x="672" y="363"/>
                  </a:lnTo>
                  <a:lnTo>
                    <a:pt x="663" y="354"/>
                  </a:lnTo>
                  <a:lnTo>
                    <a:pt x="655" y="347"/>
                  </a:lnTo>
                  <a:lnTo>
                    <a:pt x="645" y="339"/>
                  </a:lnTo>
                  <a:lnTo>
                    <a:pt x="635" y="334"/>
                  </a:lnTo>
                  <a:lnTo>
                    <a:pt x="624" y="329"/>
                  </a:lnTo>
                  <a:lnTo>
                    <a:pt x="613" y="324"/>
                  </a:lnTo>
                  <a:lnTo>
                    <a:pt x="602" y="321"/>
                  </a:lnTo>
                  <a:lnTo>
                    <a:pt x="589" y="319"/>
                  </a:lnTo>
                  <a:lnTo>
                    <a:pt x="576" y="319"/>
                  </a:lnTo>
                  <a:lnTo>
                    <a:pt x="576" y="319"/>
                  </a:lnTo>
                  <a:close/>
                  <a:moveTo>
                    <a:pt x="636" y="895"/>
                  </a:moveTo>
                  <a:lnTo>
                    <a:pt x="636" y="895"/>
                  </a:lnTo>
                  <a:lnTo>
                    <a:pt x="634" y="908"/>
                  </a:lnTo>
                  <a:lnTo>
                    <a:pt x="631" y="919"/>
                  </a:lnTo>
                  <a:lnTo>
                    <a:pt x="626" y="928"/>
                  </a:lnTo>
                  <a:lnTo>
                    <a:pt x="618" y="937"/>
                  </a:lnTo>
                  <a:lnTo>
                    <a:pt x="609" y="944"/>
                  </a:lnTo>
                  <a:lnTo>
                    <a:pt x="600" y="950"/>
                  </a:lnTo>
                  <a:lnTo>
                    <a:pt x="589" y="953"/>
                  </a:lnTo>
                  <a:lnTo>
                    <a:pt x="576" y="955"/>
                  </a:lnTo>
                  <a:lnTo>
                    <a:pt x="122" y="955"/>
                  </a:lnTo>
                  <a:lnTo>
                    <a:pt x="122" y="955"/>
                  </a:lnTo>
                  <a:lnTo>
                    <a:pt x="111" y="953"/>
                  </a:lnTo>
                  <a:lnTo>
                    <a:pt x="100" y="950"/>
                  </a:lnTo>
                  <a:lnTo>
                    <a:pt x="89" y="944"/>
                  </a:lnTo>
                  <a:lnTo>
                    <a:pt x="81" y="937"/>
                  </a:lnTo>
                  <a:lnTo>
                    <a:pt x="73" y="928"/>
                  </a:lnTo>
                  <a:lnTo>
                    <a:pt x="68" y="919"/>
                  </a:lnTo>
                  <a:lnTo>
                    <a:pt x="64" y="908"/>
                  </a:lnTo>
                  <a:lnTo>
                    <a:pt x="63" y="895"/>
                  </a:lnTo>
                  <a:lnTo>
                    <a:pt x="63" y="441"/>
                  </a:lnTo>
                  <a:lnTo>
                    <a:pt x="63" y="441"/>
                  </a:lnTo>
                  <a:lnTo>
                    <a:pt x="64" y="429"/>
                  </a:lnTo>
                  <a:lnTo>
                    <a:pt x="68" y="419"/>
                  </a:lnTo>
                  <a:lnTo>
                    <a:pt x="73" y="408"/>
                  </a:lnTo>
                  <a:lnTo>
                    <a:pt x="81" y="399"/>
                  </a:lnTo>
                  <a:lnTo>
                    <a:pt x="89" y="392"/>
                  </a:lnTo>
                  <a:lnTo>
                    <a:pt x="100" y="387"/>
                  </a:lnTo>
                  <a:lnTo>
                    <a:pt x="111" y="383"/>
                  </a:lnTo>
                  <a:lnTo>
                    <a:pt x="122" y="382"/>
                  </a:lnTo>
                  <a:lnTo>
                    <a:pt x="576" y="382"/>
                  </a:lnTo>
                  <a:lnTo>
                    <a:pt x="576" y="382"/>
                  </a:lnTo>
                  <a:lnTo>
                    <a:pt x="589" y="383"/>
                  </a:lnTo>
                  <a:lnTo>
                    <a:pt x="600" y="387"/>
                  </a:lnTo>
                  <a:lnTo>
                    <a:pt x="609" y="392"/>
                  </a:lnTo>
                  <a:lnTo>
                    <a:pt x="618" y="399"/>
                  </a:lnTo>
                  <a:lnTo>
                    <a:pt x="626" y="408"/>
                  </a:lnTo>
                  <a:lnTo>
                    <a:pt x="631" y="419"/>
                  </a:lnTo>
                  <a:lnTo>
                    <a:pt x="634" y="429"/>
                  </a:lnTo>
                  <a:lnTo>
                    <a:pt x="636" y="441"/>
                  </a:lnTo>
                  <a:lnTo>
                    <a:pt x="636" y="895"/>
                  </a:lnTo>
                  <a:close/>
                  <a:moveTo>
                    <a:pt x="895" y="0"/>
                  </a:moveTo>
                  <a:lnTo>
                    <a:pt x="440" y="0"/>
                  </a:lnTo>
                  <a:lnTo>
                    <a:pt x="440" y="0"/>
                  </a:lnTo>
                  <a:lnTo>
                    <a:pt x="428" y="1"/>
                  </a:lnTo>
                  <a:lnTo>
                    <a:pt x="415" y="4"/>
                  </a:lnTo>
                  <a:lnTo>
                    <a:pt x="405" y="6"/>
                  </a:lnTo>
                  <a:lnTo>
                    <a:pt x="393" y="10"/>
                  </a:lnTo>
                  <a:lnTo>
                    <a:pt x="382" y="15"/>
                  </a:lnTo>
                  <a:lnTo>
                    <a:pt x="372" y="22"/>
                  </a:lnTo>
                  <a:lnTo>
                    <a:pt x="363" y="28"/>
                  </a:lnTo>
                  <a:lnTo>
                    <a:pt x="354" y="37"/>
                  </a:lnTo>
                  <a:lnTo>
                    <a:pt x="346" y="45"/>
                  </a:lnTo>
                  <a:lnTo>
                    <a:pt x="339" y="55"/>
                  </a:lnTo>
                  <a:lnTo>
                    <a:pt x="333" y="65"/>
                  </a:lnTo>
                  <a:lnTo>
                    <a:pt x="327" y="75"/>
                  </a:lnTo>
                  <a:lnTo>
                    <a:pt x="323" y="87"/>
                  </a:lnTo>
                  <a:lnTo>
                    <a:pt x="320" y="99"/>
                  </a:lnTo>
                  <a:lnTo>
                    <a:pt x="319" y="111"/>
                  </a:lnTo>
                  <a:lnTo>
                    <a:pt x="318" y="124"/>
                  </a:lnTo>
                  <a:lnTo>
                    <a:pt x="318" y="223"/>
                  </a:lnTo>
                  <a:lnTo>
                    <a:pt x="318" y="223"/>
                  </a:lnTo>
                  <a:lnTo>
                    <a:pt x="319" y="230"/>
                  </a:lnTo>
                  <a:lnTo>
                    <a:pt x="320" y="235"/>
                  </a:lnTo>
                  <a:lnTo>
                    <a:pt x="323" y="241"/>
                  </a:lnTo>
                  <a:lnTo>
                    <a:pt x="327" y="246"/>
                  </a:lnTo>
                  <a:lnTo>
                    <a:pt x="332" y="249"/>
                  </a:lnTo>
                  <a:lnTo>
                    <a:pt x="337" y="252"/>
                  </a:lnTo>
                  <a:lnTo>
                    <a:pt x="343" y="255"/>
                  </a:lnTo>
                  <a:lnTo>
                    <a:pt x="350" y="255"/>
                  </a:lnTo>
                  <a:lnTo>
                    <a:pt x="350" y="255"/>
                  </a:lnTo>
                  <a:lnTo>
                    <a:pt x="356" y="255"/>
                  </a:lnTo>
                  <a:lnTo>
                    <a:pt x="362" y="252"/>
                  </a:lnTo>
                  <a:lnTo>
                    <a:pt x="367" y="249"/>
                  </a:lnTo>
                  <a:lnTo>
                    <a:pt x="372" y="246"/>
                  </a:lnTo>
                  <a:lnTo>
                    <a:pt x="376" y="241"/>
                  </a:lnTo>
                  <a:lnTo>
                    <a:pt x="379" y="235"/>
                  </a:lnTo>
                  <a:lnTo>
                    <a:pt x="381" y="230"/>
                  </a:lnTo>
                  <a:lnTo>
                    <a:pt x="381" y="223"/>
                  </a:lnTo>
                  <a:lnTo>
                    <a:pt x="381" y="124"/>
                  </a:lnTo>
                  <a:lnTo>
                    <a:pt x="381" y="124"/>
                  </a:lnTo>
                  <a:lnTo>
                    <a:pt x="383" y="112"/>
                  </a:lnTo>
                  <a:lnTo>
                    <a:pt x="386" y="100"/>
                  </a:lnTo>
                  <a:lnTo>
                    <a:pt x="392" y="90"/>
                  </a:lnTo>
                  <a:lnTo>
                    <a:pt x="399" y="82"/>
                  </a:lnTo>
                  <a:lnTo>
                    <a:pt x="408" y="74"/>
                  </a:lnTo>
                  <a:lnTo>
                    <a:pt x="417" y="69"/>
                  </a:lnTo>
                  <a:lnTo>
                    <a:pt x="428" y="66"/>
                  </a:lnTo>
                  <a:lnTo>
                    <a:pt x="440" y="65"/>
                  </a:lnTo>
                  <a:lnTo>
                    <a:pt x="895" y="65"/>
                  </a:lnTo>
                  <a:lnTo>
                    <a:pt x="895" y="65"/>
                  </a:lnTo>
                  <a:lnTo>
                    <a:pt x="907" y="66"/>
                  </a:lnTo>
                  <a:lnTo>
                    <a:pt x="917" y="69"/>
                  </a:lnTo>
                  <a:lnTo>
                    <a:pt x="928" y="74"/>
                  </a:lnTo>
                  <a:lnTo>
                    <a:pt x="937" y="82"/>
                  </a:lnTo>
                  <a:lnTo>
                    <a:pt x="944" y="90"/>
                  </a:lnTo>
                  <a:lnTo>
                    <a:pt x="950" y="100"/>
                  </a:lnTo>
                  <a:lnTo>
                    <a:pt x="953" y="112"/>
                  </a:lnTo>
                  <a:lnTo>
                    <a:pt x="954" y="124"/>
                  </a:lnTo>
                  <a:lnTo>
                    <a:pt x="954" y="578"/>
                  </a:lnTo>
                  <a:lnTo>
                    <a:pt x="954" y="578"/>
                  </a:lnTo>
                  <a:lnTo>
                    <a:pt x="953" y="589"/>
                  </a:lnTo>
                  <a:lnTo>
                    <a:pt x="950" y="600"/>
                  </a:lnTo>
                  <a:lnTo>
                    <a:pt x="944" y="611"/>
                  </a:lnTo>
                  <a:lnTo>
                    <a:pt x="937" y="619"/>
                  </a:lnTo>
                  <a:lnTo>
                    <a:pt x="928" y="627"/>
                  </a:lnTo>
                  <a:lnTo>
                    <a:pt x="917" y="632"/>
                  </a:lnTo>
                  <a:lnTo>
                    <a:pt x="907" y="635"/>
                  </a:lnTo>
                  <a:lnTo>
                    <a:pt x="895" y="637"/>
                  </a:lnTo>
                  <a:lnTo>
                    <a:pt x="795" y="637"/>
                  </a:lnTo>
                  <a:lnTo>
                    <a:pt x="795" y="637"/>
                  </a:lnTo>
                  <a:lnTo>
                    <a:pt x="789" y="638"/>
                  </a:lnTo>
                  <a:lnTo>
                    <a:pt x="782" y="639"/>
                  </a:lnTo>
                  <a:lnTo>
                    <a:pt x="777" y="642"/>
                  </a:lnTo>
                  <a:lnTo>
                    <a:pt x="773" y="646"/>
                  </a:lnTo>
                  <a:lnTo>
                    <a:pt x="768" y="650"/>
                  </a:lnTo>
                  <a:lnTo>
                    <a:pt x="765" y="656"/>
                  </a:lnTo>
                  <a:lnTo>
                    <a:pt x="764" y="662"/>
                  </a:lnTo>
                  <a:lnTo>
                    <a:pt x="763" y="669"/>
                  </a:lnTo>
                  <a:lnTo>
                    <a:pt x="763" y="669"/>
                  </a:lnTo>
                  <a:lnTo>
                    <a:pt x="764" y="675"/>
                  </a:lnTo>
                  <a:lnTo>
                    <a:pt x="765" y="681"/>
                  </a:lnTo>
                  <a:lnTo>
                    <a:pt x="768" y="686"/>
                  </a:lnTo>
                  <a:lnTo>
                    <a:pt x="773" y="691"/>
                  </a:lnTo>
                  <a:lnTo>
                    <a:pt x="777" y="694"/>
                  </a:lnTo>
                  <a:lnTo>
                    <a:pt x="782" y="698"/>
                  </a:lnTo>
                  <a:lnTo>
                    <a:pt x="789" y="700"/>
                  </a:lnTo>
                  <a:lnTo>
                    <a:pt x="795" y="700"/>
                  </a:lnTo>
                  <a:lnTo>
                    <a:pt x="895" y="700"/>
                  </a:lnTo>
                  <a:lnTo>
                    <a:pt x="895" y="700"/>
                  </a:lnTo>
                  <a:lnTo>
                    <a:pt x="908" y="700"/>
                  </a:lnTo>
                  <a:lnTo>
                    <a:pt x="920" y="698"/>
                  </a:lnTo>
                  <a:lnTo>
                    <a:pt x="931" y="694"/>
                  </a:lnTo>
                  <a:lnTo>
                    <a:pt x="942" y="690"/>
                  </a:lnTo>
                  <a:lnTo>
                    <a:pt x="953" y="686"/>
                  </a:lnTo>
                  <a:lnTo>
                    <a:pt x="964" y="679"/>
                  </a:lnTo>
                  <a:lnTo>
                    <a:pt x="973" y="672"/>
                  </a:lnTo>
                  <a:lnTo>
                    <a:pt x="982" y="664"/>
                  </a:lnTo>
                  <a:lnTo>
                    <a:pt x="989" y="656"/>
                  </a:lnTo>
                  <a:lnTo>
                    <a:pt x="997" y="646"/>
                  </a:lnTo>
                  <a:lnTo>
                    <a:pt x="1002" y="637"/>
                  </a:lnTo>
                  <a:lnTo>
                    <a:pt x="1008" y="626"/>
                  </a:lnTo>
                  <a:lnTo>
                    <a:pt x="1012" y="614"/>
                  </a:lnTo>
                  <a:lnTo>
                    <a:pt x="1015" y="602"/>
                  </a:lnTo>
                  <a:lnTo>
                    <a:pt x="1017" y="590"/>
                  </a:lnTo>
                  <a:lnTo>
                    <a:pt x="1017" y="578"/>
                  </a:lnTo>
                  <a:lnTo>
                    <a:pt x="1017" y="124"/>
                  </a:lnTo>
                  <a:lnTo>
                    <a:pt x="1017" y="124"/>
                  </a:lnTo>
                  <a:lnTo>
                    <a:pt x="1017" y="111"/>
                  </a:lnTo>
                  <a:lnTo>
                    <a:pt x="1015" y="99"/>
                  </a:lnTo>
                  <a:lnTo>
                    <a:pt x="1012" y="87"/>
                  </a:lnTo>
                  <a:lnTo>
                    <a:pt x="1008" y="75"/>
                  </a:lnTo>
                  <a:lnTo>
                    <a:pt x="1002" y="65"/>
                  </a:lnTo>
                  <a:lnTo>
                    <a:pt x="997" y="55"/>
                  </a:lnTo>
                  <a:lnTo>
                    <a:pt x="989" y="45"/>
                  </a:lnTo>
                  <a:lnTo>
                    <a:pt x="982" y="37"/>
                  </a:lnTo>
                  <a:lnTo>
                    <a:pt x="973" y="28"/>
                  </a:lnTo>
                  <a:lnTo>
                    <a:pt x="964" y="22"/>
                  </a:lnTo>
                  <a:lnTo>
                    <a:pt x="953" y="15"/>
                  </a:lnTo>
                  <a:lnTo>
                    <a:pt x="942" y="10"/>
                  </a:lnTo>
                  <a:lnTo>
                    <a:pt x="931" y="6"/>
                  </a:lnTo>
                  <a:lnTo>
                    <a:pt x="920" y="4"/>
                  </a:lnTo>
                  <a:lnTo>
                    <a:pt x="908" y="1"/>
                  </a:lnTo>
                  <a:lnTo>
                    <a:pt x="895" y="0"/>
                  </a:lnTo>
                  <a:lnTo>
                    <a:pt x="89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4" name="Freeform 114"/>
            <p:cNvSpPr>
              <a:spLocks noEditPoints="1"/>
            </p:cNvSpPr>
            <p:nvPr/>
          </p:nvSpPr>
          <p:spPr bwMode="auto">
            <a:xfrm>
              <a:off x="1063323" y="4830082"/>
              <a:ext cx="323850" cy="322263"/>
            </a:xfrm>
            <a:custGeom>
              <a:avLst/>
              <a:gdLst>
                <a:gd name="T0" fmla="*/ 91 w 1018"/>
                <a:gd name="T1" fmla="*/ 0 h 1017"/>
                <a:gd name="T2" fmla="*/ 64 w 1018"/>
                <a:gd name="T3" fmla="*/ 4 h 1017"/>
                <a:gd name="T4" fmla="*/ 41 w 1018"/>
                <a:gd name="T5" fmla="*/ 15 h 1017"/>
                <a:gd name="T6" fmla="*/ 21 w 1018"/>
                <a:gd name="T7" fmla="*/ 32 h 1017"/>
                <a:gd name="T8" fmla="*/ 8 w 1018"/>
                <a:gd name="T9" fmla="*/ 53 h 1017"/>
                <a:gd name="T10" fmla="*/ 1 w 1018"/>
                <a:gd name="T11" fmla="*/ 78 h 1017"/>
                <a:gd name="T12" fmla="*/ 0 w 1018"/>
                <a:gd name="T13" fmla="*/ 921 h 1017"/>
                <a:gd name="T14" fmla="*/ 4 w 1018"/>
                <a:gd name="T15" fmla="*/ 949 h 1017"/>
                <a:gd name="T16" fmla="*/ 16 w 1018"/>
                <a:gd name="T17" fmla="*/ 974 h 1017"/>
                <a:gd name="T18" fmla="*/ 28 w 1018"/>
                <a:gd name="T19" fmla="*/ 989 h 1017"/>
                <a:gd name="T20" fmla="*/ 50 w 1018"/>
                <a:gd name="T21" fmla="*/ 1005 h 1017"/>
                <a:gd name="T22" fmla="*/ 77 w 1018"/>
                <a:gd name="T23" fmla="*/ 1015 h 1017"/>
                <a:gd name="T24" fmla="*/ 95 w 1018"/>
                <a:gd name="T25" fmla="*/ 1017 h 1017"/>
                <a:gd name="T26" fmla="*/ 123 w 1018"/>
                <a:gd name="T27" fmla="*/ 1012 h 1017"/>
                <a:gd name="T28" fmla="*/ 148 w 1018"/>
                <a:gd name="T29" fmla="*/ 1001 h 1017"/>
                <a:gd name="T30" fmla="*/ 372 w 1018"/>
                <a:gd name="T31" fmla="*/ 786 h 1017"/>
                <a:gd name="T32" fmla="*/ 384 w 1018"/>
                <a:gd name="T33" fmla="*/ 776 h 1017"/>
                <a:gd name="T34" fmla="*/ 406 w 1018"/>
                <a:gd name="T35" fmla="*/ 767 h 1017"/>
                <a:gd name="T36" fmla="*/ 429 w 1018"/>
                <a:gd name="T37" fmla="*/ 763 h 1017"/>
                <a:gd name="T38" fmla="*/ 936 w 1018"/>
                <a:gd name="T39" fmla="*/ 762 h 1017"/>
                <a:gd name="T40" fmla="*/ 962 w 1018"/>
                <a:gd name="T41" fmla="*/ 756 h 1017"/>
                <a:gd name="T42" fmla="*/ 985 w 1018"/>
                <a:gd name="T43" fmla="*/ 743 h 1017"/>
                <a:gd name="T44" fmla="*/ 1002 w 1018"/>
                <a:gd name="T45" fmla="*/ 725 h 1017"/>
                <a:gd name="T46" fmla="*/ 1014 w 1018"/>
                <a:gd name="T47" fmla="*/ 701 h 1017"/>
                <a:gd name="T48" fmla="*/ 1018 w 1018"/>
                <a:gd name="T49" fmla="*/ 676 h 1017"/>
                <a:gd name="T50" fmla="*/ 1017 w 1018"/>
                <a:gd name="T51" fmla="*/ 78 h 1017"/>
                <a:gd name="T52" fmla="*/ 1011 w 1018"/>
                <a:gd name="T53" fmla="*/ 53 h 1017"/>
                <a:gd name="T54" fmla="*/ 997 w 1018"/>
                <a:gd name="T55" fmla="*/ 32 h 1017"/>
                <a:gd name="T56" fmla="*/ 977 w 1018"/>
                <a:gd name="T57" fmla="*/ 15 h 1017"/>
                <a:gd name="T58" fmla="*/ 954 w 1018"/>
                <a:gd name="T59" fmla="*/ 4 h 1017"/>
                <a:gd name="T60" fmla="*/ 926 w 1018"/>
                <a:gd name="T61" fmla="*/ 0 h 1017"/>
                <a:gd name="T62" fmla="*/ 954 w 1018"/>
                <a:gd name="T63" fmla="*/ 676 h 1017"/>
                <a:gd name="T64" fmla="*/ 950 w 1018"/>
                <a:gd name="T65" fmla="*/ 688 h 1017"/>
                <a:gd name="T66" fmla="*/ 938 w 1018"/>
                <a:gd name="T67" fmla="*/ 698 h 1017"/>
                <a:gd name="T68" fmla="*/ 429 w 1018"/>
                <a:gd name="T69" fmla="*/ 699 h 1017"/>
                <a:gd name="T70" fmla="*/ 400 w 1018"/>
                <a:gd name="T71" fmla="*/ 702 h 1017"/>
                <a:gd name="T72" fmla="*/ 362 w 1018"/>
                <a:gd name="T73" fmla="*/ 716 h 1017"/>
                <a:gd name="T74" fmla="*/ 328 w 1018"/>
                <a:gd name="T75" fmla="*/ 741 h 1017"/>
                <a:gd name="T76" fmla="*/ 113 w 1018"/>
                <a:gd name="T77" fmla="*/ 948 h 1017"/>
                <a:gd name="T78" fmla="*/ 95 w 1018"/>
                <a:gd name="T79" fmla="*/ 952 h 1017"/>
                <a:gd name="T80" fmla="*/ 78 w 1018"/>
                <a:gd name="T81" fmla="*/ 948 h 1017"/>
                <a:gd name="T82" fmla="*/ 69 w 1018"/>
                <a:gd name="T83" fmla="*/ 938 h 1017"/>
                <a:gd name="T84" fmla="*/ 63 w 1018"/>
                <a:gd name="T85" fmla="*/ 921 h 1017"/>
                <a:gd name="T86" fmla="*/ 63 w 1018"/>
                <a:gd name="T87" fmla="*/ 88 h 1017"/>
                <a:gd name="T88" fmla="*/ 65 w 1018"/>
                <a:gd name="T89" fmla="*/ 78 h 1017"/>
                <a:gd name="T90" fmla="*/ 76 w 1018"/>
                <a:gd name="T91" fmla="*/ 67 h 1017"/>
                <a:gd name="T92" fmla="*/ 91 w 1018"/>
                <a:gd name="T93" fmla="*/ 63 h 1017"/>
                <a:gd name="T94" fmla="*/ 932 w 1018"/>
                <a:gd name="T95" fmla="*/ 64 h 1017"/>
                <a:gd name="T96" fmla="*/ 946 w 1018"/>
                <a:gd name="T97" fmla="*/ 70 h 1017"/>
                <a:gd name="T98" fmla="*/ 954 w 1018"/>
                <a:gd name="T99" fmla="*/ 8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8" h="1017">
                  <a:moveTo>
                    <a:pt x="926" y="0"/>
                  </a:moveTo>
                  <a:lnTo>
                    <a:pt x="91" y="0"/>
                  </a:lnTo>
                  <a:lnTo>
                    <a:pt x="91" y="0"/>
                  </a:lnTo>
                  <a:lnTo>
                    <a:pt x="83" y="1"/>
                  </a:lnTo>
                  <a:lnTo>
                    <a:pt x="73" y="2"/>
                  </a:lnTo>
                  <a:lnTo>
                    <a:pt x="64" y="4"/>
                  </a:lnTo>
                  <a:lnTo>
                    <a:pt x="56" y="7"/>
                  </a:lnTo>
                  <a:lnTo>
                    <a:pt x="48" y="10"/>
                  </a:lnTo>
                  <a:lnTo>
                    <a:pt x="41" y="15"/>
                  </a:lnTo>
                  <a:lnTo>
                    <a:pt x="33" y="20"/>
                  </a:lnTo>
                  <a:lnTo>
                    <a:pt x="27" y="25"/>
                  </a:lnTo>
                  <a:lnTo>
                    <a:pt x="21" y="32"/>
                  </a:lnTo>
                  <a:lnTo>
                    <a:pt x="16" y="38"/>
                  </a:lnTo>
                  <a:lnTo>
                    <a:pt x="11" y="46"/>
                  </a:lnTo>
                  <a:lnTo>
                    <a:pt x="8" y="53"/>
                  </a:lnTo>
                  <a:lnTo>
                    <a:pt x="4" y="61"/>
                  </a:lnTo>
                  <a:lnTo>
                    <a:pt x="2" y="69"/>
                  </a:lnTo>
                  <a:lnTo>
                    <a:pt x="1" y="78"/>
                  </a:lnTo>
                  <a:lnTo>
                    <a:pt x="0" y="88"/>
                  </a:lnTo>
                  <a:lnTo>
                    <a:pt x="0" y="921"/>
                  </a:lnTo>
                  <a:lnTo>
                    <a:pt x="0" y="921"/>
                  </a:lnTo>
                  <a:lnTo>
                    <a:pt x="1" y="931"/>
                  </a:lnTo>
                  <a:lnTo>
                    <a:pt x="2" y="939"/>
                  </a:lnTo>
                  <a:lnTo>
                    <a:pt x="4" y="949"/>
                  </a:lnTo>
                  <a:lnTo>
                    <a:pt x="8" y="958"/>
                  </a:lnTo>
                  <a:lnTo>
                    <a:pt x="12" y="966"/>
                  </a:lnTo>
                  <a:lnTo>
                    <a:pt x="16" y="974"/>
                  </a:lnTo>
                  <a:lnTo>
                    <a:pt x="21" y="981"/>
                  </a:lnTo>
                  <a:lnTo>
                    <a:pt x="28" y="989"/>
                  </a:lnTo>
                  <a:lnTo>
                    <a:pt x="28" y="989"/>
                  </a:lnTo>
                  <a:lnTo>
                    <a:pt x="35" y="995"/>
                  </a:lnTo>
                  <a:lnTo>
                    <a:pt x="43" y="1001"/>
                  </a:lnTo>
                  <a:lnTo>
                    <a:pt x="50" y="1005"/>
                  </a:lnTo>
                  <a:lnTo>
                    <a:pt x="59" y="1009"/>
                  </a:lnTo>
                  <a:lnTo>
                    <a:pt x="68" y="1012"/>
                  </a:lnTo>
                  <a:lnTo>
                    <a:pt x="77" y="1015"/>
                  </a:lnTo>
                  <a:lnTo>
                    <a:pt x="86" y="1016"/>
                  </a:lnTo>
                  <a:lnTo>
                    <a:pt x="95" y="1017"/>
                  </a:lnTo>
                  <a:lnTo>
                    <a:pt x="95" y="1017"/>
                  </a:lnTo>
                  <a:lnTo>
                    <a:pt x="105" y="1016"/>
                  </a:lnTo>
                  <a:lnTo>
                    <a:pt x="115" y="1015"/>
                  </a:lnTo>
                  <a:lnTo>
                    <a:pt x="123" y="1012"/>
                  </a:lnTo>
                  <a:lnTo>
                    <a:pt x="132" y="1009"/>
                  </a:lnTo>
                  <a:lnTo>
                    <a:pt x="141" y="1006"/>
                  </a:lnTo>
                  <a:lnTo>
                    <a:pt x="148" y="1001"/>
                  </a:lnTo>
                  <a:lnTo>
                    <a:pt x="156" y="995"/>
                  </a:lnTo>
                  <a:lnTo>
                    <a:pt x="163" y="989"/>
                  </a:lnTo>
                  <a:lnTo>
                    <a:pt x="372" y="786"/>
                  </a:lnTo>
                  <a:lnTo>
                    <a:pt x="372" y="786"/>
                  </a:lnTo>
                  <a:lnTo>
                    <a:pt x="379" y="781"/>
                  </a:lnTo>
                  <a:lnTo>
                    <a:pt x="384" y="776"/>
                  </a:lnTo>
                  <a:lnTo>
                    <a:pt x="392" y="772"/>
                  </a:lnTo>
                  <a:lnTo>
                    <a:pt x="398" y="769"/>
                  </a:lnTo>
                  <a:lnTo>
                    <a:pt x="406" y="767"/>
                  </a:lnTo>
                  <a:lnTo>
                    <a:pt x="413" y="765"/>
                  </a:lnTo>
                  <a:lnTo>
                    <a:pt x="421" y="763"/>
                  </a:lnTo>
                  <a:lnTo>
                    <a:pt x="429" y="763"/>
                  </a:lnTo>
                  <a:lnTo>
                    <a:pt x="926" y="763"/>
                  </a:lnTo>
                  <a:lnTo>
                    <a:pt x="926" y="763"/>
                  </a:lnTo>
                  <a:lnTo>
                    <a:pt x="936" y="762"/>
                  </a:lnTo>
                  <a:lnTo>
                    <a:pt x="945" y="761"/>
                  </a:lnTo>
                  <a:lnTo>
                    <a:pt x="954" y="759"/>
                  </a:lnTo>
                  <a:lnTo>
                    <a:pt x="962" y="756"/>
                  </a:lnTo>
                  <a:lnTo>
                    <a:pt x="970" y="753"/>
                  </a:lnTo>
                  <a:lnTo>
                    <a:pt x="977" y="748"/>
                  </a:lnTo>
                  <a:lnTo>
                    <a:pt x="985" y="743"/>
                  </a:lnTo>
                  <a:lnTo>
                    <a:pt x="991" y="738"/>
                  </a:lnTo>
                  <a:lnTo>
                    <a:pt x="997" y="731"/>
                  </a:lnTo>
                  <a:lnTo>
                    <a:pt x="1002" y="725"/>
                  </a:lnTo>
                  <a:lnTo>
                    <a:pt x="1006" y="717"/>
                  </a:lnTo>
                  <a:lnTo>
                    <a:pt x="1011" y="710"/>
                  </a:lnTo>
                  <a:lnTo>
                    <a:pt x="1014" y="701"/>
                  </a:lnTo>
                  <a:lnTo>
                    <a:pt x="1016" y="693"/>
                  </a:lnTo>
                  <a:lnTo>
                    <a:pt x="1017" y="684"/>
                  </a:lnTo>
                  <a:lnTo>
                    <a:pt x="1018" y="676"/>
                  </a:lnTo>
                  <a:lnTo>
                    <a:pt x="1018" y="88"/>
                  </a:lnTo>
                  <a:lnTo>
                    <a:pt x="1018" y="88"/>
                  </a:lnTo>
                  <a:lnTo>
                    <a:pt x="1017" y="78"/>
                  </a:lnTo>
                  <a:lnTo>
                    <a:pt x="1016" y="69"/>
                  </a:lnTo>
                  <a:lnTo>
                    <a:pt x="1014" y="61"/>
                  </a:lnTo>
                  <a:lnTo>
                    <a:pt x="1011" y="53"/>
                  </a:lnTo>
                  <a:lnTo>
                    <a:pt x="1006" y="46"/>
                  </a:lnTo>
                  <a:lnTo>
                    <a:pt x="1002" y="38"/>
                  </a:lnTo>
                  <a:lnTo>
                    <a:pt x="997" y="32"/>
                  </a:lnTo>
                  <a:lnTo>
                    <a:pt x="991" y="25"/>
                  </a:lnTo>
                  <a:lnTo>
                    <a:pt x="985" y="20"/>
                  </a:lnTo>
                  <a:lnTo>
                    <a:pt x="977" y="15"/>
                  </a:lnTo>
                  <a:lnTo>
                    <a:pt x="970" y="10"/>
                  </a:lnTo>
                  <a:lnTo>
                    <a:pt x="962" y="7"/>
                  </a:lnTo>
                  <a:lnTo>
                    <a:pt x="954" y="4"/>
                  </a:lnTo>
                  <a:lnTo>
                    <a:pt x="945" y="2"/>
                  </a:lnTo>
                  <a:lnTo>
                    <a:pt x="936" y="1"/>
                  </a:lnTo>
                  <a:lnTo>
                    <a:pt x="926" y="0"/>
                  </a:lnTo>
                  <a:lnTo>
                    <a:pt x="926" y="0"/>
                  </a:lnTo>
                  <a:close/>
                  <a:moveTo>
                    <a:pt x="954" y="676"/>
                  </a:moveTo>
                  <a:lnTo>
                    <a:pt x="954" y="676"/>
                  </a:lnTo>
                  <a:lnTo>
                    <a:pt x="954" y="681"/>
                  </a:lnTo>
                  <a:lnTo>
                    <a:pt x="952" y="685"/>
                  </a:lnTo>
                  <a:lnTo>
                    <a:pt x="950" y="688"/>
                  </a:lnTo>
                  <a:lnTo>
                    <a:pt x="946" y="693"/>
                  </a:lnTo>
                  <a:lnTo>
                    <a:pt x="942" y="695"/>
                  </a:lnTo>
                  <a:lnTo>
                    <a:pt x="938" y="698"/>
                  </a:lnTo>
                  <a:lnTo>
                    <a:pt x="932" y="699"/>
                  </a:lnTo>
                  <a:lnTo>
                    <a:pt x="926" y="699"/>
                  </a:lnTo>
                  <a:lnTo>
                    <a:pt x="429" y="699"/>
                  </a:lnTo>
                  <a:lnTo>
                    <a:pt x="429" y="699"/>
                  </a:lnTo>
                  <a:lnTo>
                    <a:pt x="414" y="700"/>
                  </a:lnTo>
                  <a:lnTo>
                    <a:pt x="400" y="702"/>
                  </a:lnTo>
                  <a:lnTo>
                    <a:pt x="387" y="706"/>
                  </a:lnTo>
                  <a:lnTo>
                    <a:pt x="374" y="710"/>
                  </a:lnTo>
                  <a:lnTo>
                    <a:pt x="362" y="716"/>
                  </a:lnTo>
                  <a:lnTo>
                    <a:pt x="350" y="723"/>
                  </a:lnTo>
                  <a:lnTo>
                    <a:pt x="338" y="731"/>
                  </a:lnTo>
                  <a:lnTo>
                    <a:pt x="328" y="741"/>
                  </a:lnTo>
                  <a:lnTo>
                    <a:pt x="118" y="944"/>
                  </a:lnTo>
                  <a:lnTo>
                    <a:pt x="118" y="944"/>
                  </a:lnTo>
                  <a:lnTo>
                    <a:pt x="113" y="948"/>
                  </a:lnTo>
                  <a:lnTo>
                    <a:pt x="107" y="950"/>
                  </a:lnTo>
                  <a:lnTo>
                    <a:pt x="102" y="952"/>
                  </a:lnTo>
                  <a:lnTo>
                    <a:pt x="95" y="952"/>
                  </a:lnTo>
                  <a:lnTo>
                    <a:pt x="89" y="952"/>
                  </a:lnTo>
                  <a:lnTo>
                    <a:pt x="84" y="950"/>
                  </a:lnTo>
                  <a:lnTo>
                    <a:pt x="78" y="948"/>
                  </a:lnTo>
                  <a:lnTo>
                    <a:pt x="73" y="944"/>
                  </a:lnTo>
                  <a:lnTo>
                    <a:pt x="73" y="944"/>
                  </a:lnTo>
                  <a:lnTo>
                    <a:pt x="69" y="938"/>
                  </a:lnTo>
                  <a:lnTo>
                    <a:pt x="67" y="933"/>
                  </a:lnTo>
                  <a:lnTo>
                    <a:pt x="64" y="928"/>
                  </a:lnTo>
                  <a:lnTo>
                    <a:pt x="63" y="921"/>
                  </a:lnTo>
                  <a:lnTo>
                    <a:pt x="63" y="382"/>
                  </a:lnTo>
                  <a:lnTo>
                    <a:pt x="63" y="382"/>
                  </a:lnTo>
                  <a:lnTo>
                    <a:pt x="63" y="88"/>
                  </a:lnTo>
                  <a:lnTo>
                    <a:pt x="63" y="88"/>
                  </a:lnTo>
                  <a:lnTo>
                    <a:pt x="64" y="82"/>
                  </a:lnTo>
                  <a:lnTo>
                    <a:pt x="65" y="78"/>
                  </a:lnTo>
                  <a:lnTo>
                    <a:pt x="69" y="74"/>
                  </a:lnTo>
                  <a:lnTo>
                    <a:pt x="72" y="70"/>
                  </a:lnTo>
                  <a:lnTo>
                    <a:pt x="76" y="67"/>
                  </a:lnTo>
                  <a:lnTo>
                    <a:pt x="80" y="65"/>
                  </a:lnTo>
                  <a:lnTo>
                    <a:pt x="86" y="64"/>
                  </a:lnTo>
                  <a:lnTo>
                    <a:pt x="91" y="63"/>
                  </a:lnTo>
                  <a:lnTo>
                    <a:pt x="926" y="63"/>
                  </a:lnTo>
                  <a:lnTo>
                    <a:pt x="926" y="63"/>
                  </a:lnTo>
                  <a:lnTo>
                    <a:pt x="932" y="64"/>
                  </a:lnTo>
                  <a:lnTo>
                    <a:pt x="938" y="65"/>
                  </a:lnTo>
                  <a:lnTo>
                    <a:pt x="942" y="67"/>
                  </a:lnTo>
                  <a:lnTo>
                    <a:pt x="946" y="70"/>
                  </a:lnTo>
                  <a:lnTo>
                    <a:pt x="950" y="74"/>
                  </a:lnTo>
                  <a:lnTo>
                    <a:pt x="952" y="78"/>
                  </a:lnTo>
                  <a:lnTo>
                    <a:pt x="954" y="82"/>
                  </a:lnTo>
                  <a:lnTo>
                    <a:pt x="954" y="88"/>
                  </a:lnTo>
                  <a:lnTo>
                    <a:pt x="954" y="6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5" name="Freeform 115"/>
            <p:cNvSpPr>
              <a:spLocks noEditPoints="1"/>
            </p:cNvSpPr>
            <p:nvPr/>
          </p:nvSpPr>
          <p:spPr bwMode="auto">
            <a:xfrm>
              <a:off x="2355548" y="4830082"/>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6" name="Freeform 116"/>
            <p:cNvSpPr>
              <a:spLocks noEditPoints="1"/>
            </p:cNvSpPr>
            <p:nvPr/>
          </p:nvSpPr>
          <p:spPr bwMode="auto">
            <a:xfrm>
              <a:off x="1709436" y="4830082"/>
              <a:ext cx="323850" cy="322263"/>
            </a:xfrm>
            <a:custGeom>
              <a:avLst/>
              <a:gdLst>
                <a:gd name="T0" fmla="*/ 73 w 1019"/>
                <a:gd name="T1" fmla="*/ 2 h 1017"/>
                <a:gd name="T2" fmla="*/ 34 w 1019"/>
                <a:gd name="T3" fmla="*/ 20 h 1017"/>
                <a:gd name="T4" fmla="*/ 8 w 1019"/>
                <a:gd name="T5" fmla="*/ 53 h 1017"/>
                <a:gd name="T6" fmla="*/ 0 w 1019"/>
                <a:gd name="T7" fmla="*/ 827 h 1017"/>
                <a:gd name="T8" fmla="*/ 5 w 1019"/>
                <a:gd name="T9" fmla="*/ 949 h 1017"/>
                <a:gd name="T10" fmla="*/ 28 w 1019"/>
                <a:gd name="T11" fmla="*/ 989 h 1017"/>
                <a:gd name="T12" fmla="*/ 59 w 1019"/>
                <a:gd name="T13" fmla="*/ 1009 h 1017"/>
                <a:gd name="T14" fmla="*/ 96 w 1019"/>
                <a:gd name="T15" fmla="*/ 1017 h 1017"/>
                <a:gd name="T16" fmla="*/ 141 w 1019"/>
                <a:gd name="T17" fmla="*/ 1006 h 1017"/>
                <a:gd name="T18" fmla="*/ 373 w 1019"/>
                <a:gd name="T19" fmla="*/ 786 h 1017"/>
                <a:gd name="T20" fmla="*/ 406 w 1019"/>
                <a:gd name="T21" fmla="*/ 767 h 1017"/>
                <a:gd name="T22" fmla="*/ 478 w 1019"/>
                <a:gd name="T23" fmla="*/ 763 h 1017"/>
                <a:gd name="T24" fmla="*/ 954 w 1019"/>
                <a:gd name="T25" fmla="*/ 759 h 1017"/>
                <a:gd name="T26" fmla="*/ 992 w 1019"/>
                <a:gd name="T27" fmla="*/ 738 h 1017"/>
                <a:gd name="T28" fmla="*/ 1014 w 1019"/>
                <a:gd name="T29" fmla="*/ 701 h 1017"/>
                <a:gd name="T30" fmla="*/ 1019 w 1019"/>
                <a:gd name="T31" fmla="*/ 88 h 1017"/>
                <a:gd name="T32" fmla="*/ 1007 w 1019"/>
                <a:gd name="T33" fmla="*/ 46 h 1017"/>
                <a:gd name="T34" fmla="*/ 978 w 1019"/>
                <a:gd name="T35" fmla="*/ 15 h 1017"/>
                <a:gd name="T36" fmla="*/ 936 w 1019"/>
                <a:gd name="T37" fmla="*/ 1 h 1017"/>
                <a:gd name="T38" fmla="*/ 954 w 1019"/>
                <a:gd name="T39" fmla="*/ 681 h 1017"/>
                <a:gd name="T40" fmla="*/ 938 w 1019"/>
                <a:gd name="T41" fmla="*/ 698 h 1017"/>
                <a:gd name="T42" fmla="*/ 430 w 1019"/>
                <a:gd name="T43" fmla="*/ 699 h 1017"/>
                <a:gd name="T44" fmla="*/ 375 w 1019"/>
                <a:gd name="T45" fmla="*/ 710 h 1017"/>
                <a:gd name="T46" fmla="*/ 118 w 1019"/>
                <a:gd name="T47" fmla="*/ 944 h 1017"/>
                <a:gd name="T48" fmla="*/ 96 w 1019"/>
                <a:gd name="T49" fmla="*/ 952 h 1017"/>
                <a:gd name="T50" fmla="*/ 73 w 1019"/>
                <a:gd name="T51" fmla="*/ 944 h 1017"/>
                <a:gd name="T52" fmla="*/ 65 w 1019"/>
                <a:gd name="T53" fmla="*/ 382 h 1017"/>
                <a:gd name="T54" fmla="*/ 67 w 1019"/>
                <a:gd name="T55" fmla="*/ 78 h 1017"/>
                <a:gd name="T56" fmla="*/ 86 w 1019"/>
                <a:gd name="T57" fmla="*/ 64 h 1017"/>
                <a:gd name="T58" fmla="*/ 938 w 1019"/>
                <a:gd name="T59" fmla="*/ 65 h 1017"/>
                <a:gd name="T60" fmla="*/ 954 w 1019"/>
                <a:gd name="T61" fmla="*/ 82 h 1017"/>
                <a:gd name="T62" fmla="*/ 503 w 1019"/>
                <a:gd name="T63" fmla="*/ 445 h 1017"/>
                <a:gd name="T64" fmla="*/ 456 w 1019"/>
                <a:gd name="T65" fmla="*/ 473 h 1017"/>
                <a:gd name="T66" fmla="*/ 446 w 1019"/>
                <a:gd name="T67" fmla="*/ 508 h 1017"/>
                <a:gd name="T68" fmla="*/ 465 w 1019"/>
                <a:gd name="T69" fmla="*/ 553 h 1017"/>
                <a:gd name="T70" fmla="*/ 510 w 1019"/>
                <a:gd name="T71" fmla="*/ 573 h 1017"/>
                <a:gd name="T72" fmla="*/ 545 w 1019"/>
                <a:gd name="T73" fmla="*/ 562 h 1017"/>
                <a:gd name="T74" fmla="*/ 572 w 1019"/>
                <a:gd name="T75" fmla="*/ 516 h 1017"/>
                <a:gd name="T76" fmla="*/ 568 w 1019"/>
                <a:gd name="T77" fmla="*/ 483 h 1017"/>
                <a:gd name="T78" fmla="*/ 522 w 1019"/>
                <a:gd name="T79" fmla="*/ 446 h 1017"/>
                <a:gd name="T80" fmla="*/ 255 w 1019"/>
                <a:gd name="T81" fmla="*/ 445 h 1017"/>
                <a:gd name="T82" fmla="*/ 210 w 1019"/>
                <a:gd name="T83" fmla="*/ 464 h 1017"/>
                <a:gd name="T84" fmla="*/ 191 w 1019"/>
                <a:gd name="T85" fmla="*/ 508 h 1017"/>
                <a:gd name="T86" fmla="*/ 202 w 1019"/>
                <a:gd name="T87" fmla="*/ 545 h 1017"/>
                <a:gd name="T88" fmla="*/ 248 w 1019"/>
                <a:gd name="T89" fmla="*/ 571 h 1017"/>
                <a:gd name="T90" fmla="*/ 279 w 1019"/>
                <a:gd name="T91" fmla="*/ 567 h 1017"/>
                <a:gd name="T92" fmla="*/ 317 w 1019"/>
                <a:gd name="T93" fmla="*/ 521 h 1017"/>
                <a:gd name="T94" fmla="*/ 317 w 1019"/>
                <a:gd name="T95" fmla="*/ 495 h 1017"/>
                <a:gd name="T96" fmla="*/ 279 w 1019"/>
                <a:gd name="T97" fmla="*/ 450 h 1017"/>
                <a:gd name="T98" fmla="*/ 764 w 1019"/>
                <a:gd name="T99" fmla="*/ 445 h 1017"/>
                <a:gd name="T100" fmla="*/ 729 w 1019"/>
                <a:gd name="T101" fmla="*/ 456 h 1017"/>
                <a:gd name="T102" fmla="*/ 701 w 1019"/>
                <a:gd name="T103" fmla="*/ 502 h 1017"/>
                <a:gd name="T104" fmla="*/ 705 w 1019"/>
                <a:gd name="T105" fmla="*/ 534 h 1017"/>
                <a:gd name="T106" fmla="*/ 751 w 1019"/>
                <a:gd name="T107" fmla="*/ 571 h 1017"/>
                <a:gd name="T108" fmla="*/ 777 w 1019"/>
                <a:gd name="T109" fmla="*/ 571 h 1017"/>
                <a:gd name="T110" fmla="*/ 822 w 1019"/>
                <a:gd name="T111" fmla="*/ 534 h 1017"/>
                <a:gd name="T112" fmla="*/ 828 w 1019"/>
                <a:gd name="T113" fmla="*/ 502 h 1017"/>
                <a:gd name="T114" fmla="*/ 800 w 1019"/>
                <a:gd name="T115" fmla="*/ 456 h 1017"/>
                <a:gd name="T116" fmla="*/ 764 w 1019"/>
                <a:gd name="T117" fmla="*/ 4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9" h="1017">
                  <a:moveTo>
                    <a:pt x="927" y="0"/>
                  </a:moveTo>
                  <a:lnTo>
                    <a:pt x="92" y="0"/>
                  </a:lnTo>
                  <a:lnTo>
                    <a:pt x="92" y="0"/>
                  </a:lnTo>
                  <a:lnTo>
                    <a:pt x="83" y="1"/>
                  </a:lnTo>
                  <a:lnTo>
                    <a:pt x="73" y="2"/>
                  </a:lnTo>
                  <a:lnTo>
                    <a:pt x="65" y="4"/>
                  </a:lnTo>
                  <a:lnTo>
                    <a:pt x="56" y="7"/>
                  </a:lnTo>
                  <a:lnTo>
                    <a:pt x="49" y="10"/>
                  </a:lnTo>
                  <a:lnTo>
                    <a:pt x="41" y="15"/>
                  </a:lnTo>
                  <a:lnTo>
                    <a:pt x="34" y="20"/>
                  </a:lnTo>
                  <a:lnTo>
                    <a:pt x="27" y="25"/>
                  </a:lnTo>
                  <a:lnTo>
                    <a:pt x="22" y="32"/>
                  </a:lnTo>
                  <a:lnTo>
                    <a:pt x="16" y="38"/>
                  </a:lnTo>
                  <a:lnTo>
                    <a:pt x="12" y="46"/>
                  </a:lnTo>
                  <a:lnTo>
                    <a:pt x="8" y="53"/>
                  </a:lnTo>
                  <a:lnTo>
                    <a:pt x="5" y="61"/>
                  </a:lnTo>
                  <a:lnTo>
                    <a:pt x="3" y="69"/>
                  </a:lnTo>
                  <a:lnTo>
                    <a:pt x="1" y="78"/>
                  </a:lnTo>
                  <a:lnTo>
                    <a:pt x="0" y="88"/>
                  </a:lnTo>
                  <a:lnTo>
                    <a:pt x="0" y="827"/>
                  </a:lnTo>
                  <a:lnTo>
                    <a:pt x="0" y="921"/>
                  </a:lnTo>
                  <a:lnTo>
                    <a:pt x="0" y="921"/>
                  </a:lnTo>
                  <a:lnTo>
                    <a:pt x="1" y="931"/>
                  </a:lnTo>
                  <a:lnTo>
                    <a:pt x="3" y="939"/>
                  </a:lnTo>
                  <a:lnTo>
                    <a:pt x="5" y="949"/>
                  </a:lnTo>
                  <a:lnTo>
                    <a:pt x="8" y="958"/>
                  </a:lnTo>
                  <a:lnTo>
                    <a:pt x="12" y="966"/>
                  </a:lnTo>
                  <a:lnTo>
                    <a:pt x="16" y="974"/>
                  </a:lnTo>
                  <a:lnTo>
                    <a:pt x="22" y="981"/>
                  </a:lnTo>
                  <a:lnTo>
                    <a:pt x="28" y="989"/>
                  </a:lnTo>
                  <a:lnTo>
                    <a:pt x="28" y="989"/>
                  </a:lnTo>
                  <a:lnTo>
                    <a:pt x="36" y="995"/>
                  </a:lnTo>
                  <a:lnTo>
                    <a:pt x="43" y="1001"/>
                  </a:lnTo>
                  <a:lnTo>
                    <a:pt x="51" y="1005"/>
                  </a:lnTo>
                  <a:lnTo>
                    <a:pt x="59" y="1009"/>
                  </a:lnTo>
                  <a:lnTo>
                    <a:pt x="68" y="1012"/>
                  </a:lnTo>
                  <a:lnTo>
                    <a:pt x="78" y="1015"/>
                  </a:lnTo>
                  <a:lnTo>
                    <a:pt x="86" y="1016"/>
                  </a:lnTo>
                  <a:lnTo>
                    <a:pt x="96" y="1017"/>
                  </a:lnTo>
                  <a:lnTo>
                    <a:pt x="96" y="1017"/>
                  </a:lnTo>
                  <a:lnTo>
                    <a:pt x="106" y="1016"/>
                  </a:lnTo>
                  <a:lnTo>
                    <a:pt x="115" y="1015"/>
                  </a:lnTo>
                  <a:lnTo>
                    <a:pt x="124" y="1012"/>
                  </a:lnTo>
                  <a:lnTo>
                    <a:pt x="132" y="1009"/>
                  </a:lnTo>
                  <a:lnTo>
                    <a:pt x="141" y="1006"/>
                  </a:lnTo>
                  <a:lnTo>
                    <a:pt x="148" y="1001"/>
                  </a:lnTo>
                  <a:lnTo>
                    <a:pt x="156" y="995"/>
                  </a:lnTo>
                  <a:lnTo>
                    <a:pt x="163" y="989"/>
                  </a:lnTo>
                  <a:lnTo>
                    <a:pt x="373" y="786"/>
                  </a:lnTo>
                  <a:lnTo>
                    <a:pt x="373" y="786"/>
                  </a:lnTo>
                  <a:lnTo>
                    <a:pt x="379" y="781"/>
                  </a:lnTo>
                  <a:lnTo>
                    <a:pt x="386" y="776"/>
                  </a:lnTo>
                  <a:lnTo>
                    <a:pt x="392" y="772"/>
                  </a:lnTo>
                  <a:lnTo>
                    <a:pt x="398" y="769"/>
                  </a:lnTo>
                  <a:lnTo>
                    <a:pt x="406" y="767"/>
                  </a:lnTo>
                  <a:lnTo>
                    <a:pt x="413" y="765"/>
                  </a:lnTo>
                  <a:lnTo>
                    <a:pt x="421" y="763"/>
                  </a:lnTo>
                  <a:lnTo>
                    <a:pt x="430" y="763"/>
                  </a:lnTo>
                  <a:lnTo>
                    <a:pt x="446" y="763"/>
                  </a:lnTo>
                  <a:lnTo>
                    <a:pt x="478" y="763"/>
                  </a:lnTo>
                  <a:lnTo>
                    <a:pt x="927" y="763"/>
                  </a:lnTo>
                  <a:lnTo>
                    <a:pt x="927" y="763"/>
                  </a:lnTo>
                  <a:lnTo>
                    <a:pt x="936" y="762"/>
                  </a:lnTo>
                  <a:lnTo>
                    <a:pt x="946" y="761"/>
                  </a:lnTo>
                  <a:lnTo>
                    <a:pt x="954" y="759"/>
                  </a:lnTo>
                  <a:lnTo>
                    <a:pt x="963" y="756"/>
                  </a:lnTo>
                  <a:lnTo>
                    <a:pt x="970" y="753"/>
                  </a:lnTo>
                  <a:lnTo>
                    <a:pt x="978" y="748"/>
                  </a:lnTo>
                  <a:lnTo>
                    <a:pt x="985" y="743"/>
                  </a:lnTo>
                  <a:lnTo>
                    <a:pt x="992" y="738"/>
                  </a:lnTo>
                  <a:lnTo>
                    <a:pt x="997" y="731"/>
                  </a:lnTo>
                  <a:lnTo>
                    <a:pt x="1003" y="725"/>
                  </a:lnTo>
                  <a:lnTo>
                    <a:pt x="1007" y="717"/>
                  </a:lnTo>
                  <a:lnTo>
                    <a:pt x="1011" y="710"/>
                  </a:lnTo>
                  <a:lnTo>
                    <a:pt x="1014" y="701"/>
                  </a:lnTo>
                  <a:lnTo>
                    <a:pt x="1016" y="693"/>
                  </a:lnTo>
                  <a:lnTo>
                    <a:pt x="1018" y="684"/>
                  </a:lnTo>
                  <a:lnTo>
                    <a:pt x="1019" y="676"/>
                  </a:lnTo>
                  <a:lnTo>
                    <a:pt x="1019" y="88"/>
                  </a:lnTo>
                  <a:lnTo>
                    <a:pt x="1019" y="88"/>
                  </a:lnTo>
                  <a:lnTo>
                    <a:pt x="1018" y="78"/>
                  </a:lnTo>
                  <a:lnTo>
                    <a:pt x="1016" y="69"/>
                  </a:lnTo>
                  <a:lnTo>
                    <a:pt x="1014" y="61"/>
                  </a:lnTo>
                  <a:lnTo>
                    <a:pt x="1011" y="53"/>
                  </a:lnTo>
                  <a:lnTo>
                    <a:pt x="1007" y="46"/>
                  </a:lnTo>
                  <a:lnTo>
                    <a:pt x="1003" y="38"/>
                  </a:lnTo>
                  <a:lnTo>
                    <a:pt x="997" y="32"/>
                  </a:lnTo>
                  <a:lnTo>
                    <a:pt x="992" y="25"/>
                  </a:lnTo>
                  <a:lnTo>
                    <a:pt x="985" y="20"/>
                  </a:lnTo>
                  <a:lnTo>
                    <a:pt x="978" y="15"/>
                  </a:lnTo>
                  <a:lnTo>
                    <a:pt x="970" y="10"/>
                  </a:lnTo>
                  <a:lnTo>
                    <a:pt x="963" y="7"/>
                  </a:lnTo>
                  <a:lnTo>
                    <a:pt x="954" y="4"/>
                  </a:lnTo>
                  <a:lnTo>
                    <a:pt x="946" y="2"/>
                  </a:lnTo>
                  <a:lnTo>
                    <a:pt x="936" y="1"/>
                  </a:lnTo>
                  <a:lnTo>
                    <a:pt x="927" y="0"/>
                  </a:lnTo>
                  <a:lnTo>
                    <a:pt x="927" y="0"/>
                  </a:lnTo>
                  <a:close/>
                  <a:moveTo>
                    <a:pt x="955" y="676"/>
                  </a:moveTo>
                  <a:lnTo>
                    <a:pt x="955" y="676"/>
                  </a:lnTo>
                  <a:lnTo>
                    <a:pt x="954" y="681"/>
                  </a:lnTo>
                  <a:lnTo>
                    <a:pt x="952" y="685"/>
                  </a:lnTo>
                  <a:lnTo>
                    <a:pt x="950" y="688"/>
                  </a:lnTo>
                  <a:lnTo>
                    <a:pt x="947" y="693"/>
                  </a:lnTo>
                  <a:lnTo>
                    <a:pt x="942" y="695"/>
                  </a:lnTo>
                  <a:lnTo>
                    <a:pt x="938" y="698"/>
                  </a:lnTo>
                  <a:lnTo>
                    <a:pt x="933" y="699"/>
                  </a:lnTo>
                  <a:lnTo>
                    <a:pt x="927" y="699"/>
                  </a:lnTo>
                  <a:lnTo>
                    <a:pt x="478" y="699"/>
                  </a:lnTo>
                  <a:lnTo>
                    <a:pt x="446" y="699"/>
                  </a:lnTo>
                  <a:lnTo>
                    <a:pt x="430" y="699"/>
                  </a:lnTo>
                  <a:lnTo>
                    <a:pt x="430" y="699"/>
                  </a:lnTo>
                  <a:lnTo>
                    <a:pt x="415" y="700"/>
                  </a:lnTo>
                  <a:lnTo>
                    <a:pt x="401" y="702"/>
                  </a:lnTo>
                  <a:lnTo>
                    <a:pt x="388" y="706"/>
                  </a:lnTo>
                  <a:lnTo>
                    <a:pt x="375" y="710"/>
                  </a:lnTo>
                  <a:lnTo>
                    <a:pt x="362" y="716"/>
                  </a:lnTo>
                  <a:lnTo>
                    <a:pt x="350" y="723"/>
                  </a:lnTo>
                  <a:lnTo>
                    <a:pt x="338" y="731"/>
                  </a:lnTo>
                  <a:lnTo>
                    <a:pt x="329" y="741"/>
                  </a:lnTo>
                  <a:lnTo>
                    <a:pt x="118" y="944"/>
                  </a:lnTo>
                  <a:lnTo>
                    <a:pt x="118" y="944"/>
                  </a:lnTo>
                  <a:lnTo>
                    <a:pt x="114" y="948"/>
                  </a:lnTo>
                  <a:lnTo>
                    <a:pt x="108" y="950"/>
                  </a:lnTo>
                  <a:lnTo>
                    <a:pt x="102" y="952"/>
                  </a:lnTo>
                  <a:lnTo>
                    <a:pt x="96" y="952"/>
                  </a:lnTo>
                  <a:lnTo>
                    <a:pt x="91" y="952"/>
                  </a:lnTo>
                  <a:lnTo>
                    <a:pt x="84" y="950"/>
                  </a:lnTo>
                  <a:lnTo>
                    <a:pt x="79" y="948"/>
                  </a:lnTo>
                  <a:lnTo>
                    <a:pt x="73" y="944"/>
                  </a:lnTo>
                  <a:lnTo>
                    <a:pt x="73" y="944"/>
                  </a:lnTo>
                  <a:lnTo>
                    <a:pt x="69" y="938"/>
                  </a:lnTo>
                  <a:lnTo>
                    <a:pt x="67" y="933"/>
                  </a:lnTo>
                  <a:lnTo>
                    <a:pt x="65" y="928"/>
                  </a:lnTo>
                  <a:lnTo>
                    <a:pt x="65" y="921"/>
                  </a:lnTo>
                  <a:lnTo>
                    <a:pt x="65" y="382"/>
                  </a:lnTo>
                  <a:lnTo>
                    <a:pt x="65" y="382"/>
                  </a:lnTo>
                  <a:lnTo>
                    <a:pt x="65" y="88"/>
                  </a:lnTo>
                  <a:lnTo>
                    <a:pt x="65" y="88"/>
                  </a:lnTo>
                  <a:lnTo>
                    <a:pt x="65" y="82"/>
                  </a:lnTo>
                  <a:lnTo>
                    <a:pt x="67" y="78"/>
                  </a:lnTo>
                  <a:lnTo>
                    <a:pt x="69" y="74"/>
                  </a:lnTo>
                  <a:lnTo>
                    <a:pt x="72" y="70"/>
                  </a:lnTo>
                  <a:lnTo>
                    <a:pt x="77" y="67"/>
                  </a:lnTo>
                  <a:lnTo>
                    <a:pt x="81" y="65"/>
                  </a:lnTo>
                  <a:lnTo>
                    <a:pt x="86" y="64"/>
                  </a:lnTo>
                  <a:lnTo>
                    <a:pt x="92" y="63"/>
                  </a:lnTo>
                  <a:lnTo>
                    <a:pt x="927" y="63"/>
                  </a:lnTo>
                  <a:lnTo>
                    <a:pt x="927" y="63"/>
                  </a:lnTo>
                  <a:lnTo>
                    <a:pt x="933" y="64"/>
                  </a:lnTo>
                  <a:lnTo>
                    <a:pt x="938" y="65"/>
                  </a:lnTo>
                  <a:lnTo>
                    <a:pt x="942" y="67"/>
                  </a:lnTo>
                  <a:lnTo>
                    <a:pt x="947" y="70"/>
                  </a:lnTo>
                  <a:lnTo>
                    <a:pt x="950" y="74"/>
                  </a:lnTo>
                  <a:lnTo>
                    <a:pt x="952" y="78"/>
                  </a:lnTo>
                  <a:lnTo>
                    <a:pt x="954" y="82"/>
                  </a:lnTo>
                  <a:lnTo>
                    <a:pt x="955" y="88"/>
                  </a:lnTo>
                  <a:lnTo>
                    <a:pt x="955" y="676"/>
                  </a:lnTo>
                  <a:close/>
                  <a:moveTo>
                    <a:pt x="510" y="445"/>
                  </a:moveTo>
                  <a:lnTo>
                    <a:pt x="510" y="445"/>
                  </a:lnTo>
                  <a:lnTo>
                    <a:pt x="503" y="445"/>
                  </a:lnTo>
                  <a:lnTo>
                    <a:pt x="497" y="446"/>
                  </a:lnTo>
                  <a:lnTo>
                    <a:pt x="484" y="450"/>
                  </a:lnTo>
                  <a:lnTo>
                    <a:pt x="474" y="456"/>
                  </a:lnTo>
                  <a:lnTo>
                    <a:pt x="465" y="464"/>
                  </a:lnTo>
                  <a:lnTo>
                    <a:pt x="456" y="473"/>
                  </a:lnTo>
                  <a:lnTo>
                    <a:pt x="451" y="483"/>
                  </a:lnTo>
                  <a:lnTo>
                    <a:pt x="447" y="495"/>
                  </a:lnTo>
                  <a:lnTo>
                    <a:pt x="447" y="502"/>
                  </a:lnTo>
                  <a:lnTo>
                    <a:pt x="446" y="508"/>
                  </a:lnTo>
                  <a:lnTo>
                    <a:pt x="446" y="508"/>
                  </a:lnTo>
                  <a:lnTo>
                    <a:pt x="447" y="516"/>
                  </a:lnTo>
                  <a:lnTo>
                    <a:pt x="447" y="521"/>
                  </a:lnTo>
                  <a:lnTo>
                    <a:pt x="451" y="534"/>
                  </a:lnTo>
                  <a:lnTo>
                    <a:pt x="456" y="545"/>
                  </a:lnTo>
                  <a:lnTo>
                    <a:pt x="465" y="553"/>
                  </a:lnTo>
                  <a:lnTo>
                    <a:pt x="474" y="562"/>
                  </a:lnTo>
                  <a:lnTo>
                    <a:pt x="484" y="567"/>
                  </a:lnTo>
                  <a:lnTo>
                    <a:pt x="497" y="571"/>
                  </a:lnTo>
                  <a:lnTo>
                    <a:pt x="503" y="571"/>
                  </a:lnTo>
                  <a:lnTo>
                    <a:pt x="510" y="573"/>
                  </a:lnTo>
                  <a:lnTo>
                    <a:pt x="510" y="573"/>
                  </a:lnTo>
                  <a:lnTo>
                    <a:pt x="516" y="571"/>
                  </a:lnTo>
                  <a:lnTo>
                    <a:pt x="522" y="571"/>
                  </a:lnTo>
                  <a:lnTo>
                    <a:pt x="535" y="567"/>
                  </a:lnTo>
                  <a:lnTo>
                    <a:pt x="545" y="562"/>
                  </a:lnTo>
                  <a:lnTo>
                    <a:pt x="554" y="553"/>
                  </a:lnTo>
                  <a:lnTo>
                    <a:pt x="563" y="545"/>
                  </a:lnTo>
                  <a:lnTo>
                    <a:pt x="568" y="534"/>
                  </a:lnTo>
                  <a:lnTo>
                    <a:pt x="572" y="521"/>
                  </a:lnTo>
                  <a:lnTo>
                    <a:pt x="572" y="516"/>
                  </a:lnTo>
                  <a:lnTo>
                    <a:pt x="573" y="508"/>
                  </a:lnTo>
                  <a:lnTo>
                    <a:pt x="573" y="508"/>
                  </a:lnTo>
                  <a:lnTo>
                    <a:pt x="572" y="502"/>
                  </a:lnTo>
                  <a:lnTo>
                    <a:pt x="572" y="495"/>
                  </a:lnTo>
                  <a:lnTo>
                    <a:pt x="568" y="483"/>
                  </a:lnTo>
                  <a:lnTo>
                    <a:pt x="563" y="473"/>
                  </a:lnTo>
                  <a:lnTo>
                    <a:pt x="554" y="464"/>
                  </a:lnTo>
                  <a:lnTo>
                    <a:pt x="545" y="456"/>
                  </a:lnTo>
                  <a:lnTo>
                    <a:pt x="535" y="450"/>
                  </a:lnTo>
                  <a:lnTo>
                    <a:pt x="522" y="446"/>
                  </a:lnTo>
                  <a:lnTo>
                    <a:pt x="516" y="445"/>
                  </a:lnTo>
                  <a:lnTo>
                    <a:pt x="510" y="445"/>
                  </a:lnTo>
                  <a:lnTo>
                    <a:pt x="510" y="445"/>
                  </a:lnTo>
                  <a:close/>
                  <a:moveTo>
                    <a:pt x="255" y="445"/>
                  </a:moveTo>
                  <a:lnTo>
                    <a:pt x="255" y="445"/>
                  </a:lnTo>
                  <a:lnTo>
                    <a:pt x="248" y="445"/>
                  </a:lnTo>
                  <a:lnTo>
                    <a:pt x="242" y="446"/>
                  </a:lnTo>
                  <a:lnTo>
                    <a:pt x="230" y="450"/>
                  </a:lnTo>
                  <a:lnTo>
                    <a:pt x="219" y="456"/>
                  </a:lnTo>
                  <a:lnTo>
                    <a:pt x="210" y="464"/>
                  </a:lnTo>
                  <a:lnTo>
                    <a:pt x="202" y="473"/>
                  </a:lnTo>
                  <a:lnTo>
                    <a:pt x="197" y="483"/>
                  </a:lnTo>
                  <a:lnTo>
                    <a:pt x="192" y="495"/>
                  </a:lnTo>
                  <a:lnTo>
                    <a:pt x="191" y="502"/>
                  </a:lnTo>
                  <a:lnTo>
                    <a:pt x="191" y="508"/>
                  </a:lnTo>
                  <a:lnTo>
                    <a:pt x="191" y="508"/>
                  </a:lnTo>
                  <a:lnTo>
                    <a:pt x="191" y="516"/>
                  </a:lnTo>
                  <a:lnTo>
                    <a:pt x="192" y="521"/>
                  </a:lnTo>
                  <a:lnTo>
                    <a:pt x="197" y="534"/>
                  </a:lnTo>
                  <a:lnTo>
                    <a:pt x="202" y="545"/>
                  </a:lnTo>
                  <a:lnTo>
                    <a:pt x="210" y="553"/>
                  </a:lnTo>
                  <a:lnTo>
                    <a:pt x="219" y="562"/>
                  </a:lnTo>
                  <a:lnTo>
                    <a:pt x="230" y="567"/>
                  </a:lnTo>
                  <a:lnTo>
                    <a:pt x="242" y="571"/>
                  </a:lnTo>
                  <a:lnTo>
                    <a:pt x="248" y="571"/>
                  </a:lnTo>
                  <a:lnTo>
                    <a:pt x="255" y="573"/>
                  </a:lnTo>
                  <a:lnTo>
                    <a:pt x="255" y="573"/>
                  </a:lnTo>
                  <a:lnTo>
                    <a:pt x="261" y="571"/>
                  </a:lnTo>
                  <a:lnTo>
                    <a:pt x="268" y="571"/>
                  </a:lnTo>
                  <a:lnTo>
                    <a:pt x="279" y="567"/>
                  </a:lnTo>
                  <a:lnTo>
                    <a:pt x="291" y="562"/>
                  </a:lnTo>
                  <a:lnTo>
                    <a:pt x="300" y="553"/>
                  </a:lnTo>
                  <a:lnTo>
                    <a:pt x="308" y="545"/>
                  </a:lnTo>
                  <a:lnTo>
                    <a:pt x="314" y="534"/>
                  </a:lnTo>
                  <a:lnTo>
                    <a:pt x="317" y="521"/>
                  </a:lnTo>
                  <a:lnTo>
                    <a:pt x="318" y="516"/>
                  </a:lnTo>
                  <a:lnTo>
                    <a:pt x="319" y="508"/>
                  </a:lnTo>
                  <a:lnTo>
                    <a:pt x="319" y="508"/>
                  </a:lnTo>
                  <a:lnTo>
                    <a:pt x="318" y="502"/>
                  </a:lnTo>
                  <a:lnTo>
                    <a:pt x="317" y="495"/>
                  </a:lnTo>
                  <a:lnTo>
                    <a:pt x="314" y="483"/>
                  </a:lnTo>
                  <a:lnTo>
                    <a:pt x="308" y="473"/>
                  </a:lnTo>
                  <a:lnTo>
                    <a:pt x="300" y="464"/>
                  </a:lnTo>
                  <a:lnTo>
                    <a:pt x="291" y="456"/>
                  </a:lnTo>
                  <a:lnTo>
                    <a:pt x="279" y="450"/>
                  </a:lnTo>
                  <a:lnTo>
                    <a:pt x="268" y="446"/>
                  </a:lnTo>
                  <a:lnTo>
                    <a:pt x="261" y="445"/>
                  </a:lnTo>
                  <a:lnTo>
                    <a:pt x="255" y="445"/>
                  </a:lnTo>
                  <a:lnTo>
                    <a:pt x="255" y="445"/>
                  </a:lnTo>
                  <a:close/>
                  <a:moveTo>
                    <a:pt x="764" y="445"/>
                  </a:moveTo>
                  <a:lnTo>
                    <a:pt x="764" y="445"/>
                  </a:lnTo>
                  <a:lnTo>
                    <a:pt x="758" y="445"/>
                  </a:lnTo>
                  <a:lnTo>
                    <a:pt x="751" y="446"/>
                  </a:lnTo>
                  <a:lnTo>
                    <a:pt x="740" y="450"/>
                  </a:lnTo>
                  <a:lnTo>
                    <a:pt x="729" y="456"/>
                  </a:lnTo>
                  <a:lnTo>
                    <a:pt x="719" y="464"/>
                  </a:lnTo>
                  <a:lnTo>
                    <a:pt x="711" y="473"/>
                  </a:lnTo>
                  <a:lnTo>
                    <a:pt x="705" y="483"/>
                  </a:lnTo>
                  <a:lnTo>
                    <a:pt x="702" y="495"/>
                  </a:lnTo>
                  <a:lnTo>
                    <a:pt x="701" y="502"/>
                  </a:lnTo>
                  <a:lnTo>
                    <a:pt x="700" y="508"/>
                  </a:lnTo>
                  <a:lnTo>
                    <a:pt x="700" y="508"/>
                  </a:lnTo>
                  <a:lnTo>
                    <a:pt x="701" y="516"/>
                  </a:lnTo>
                  <a:lnTo>
                    <a:pt x="702" y="521"/>
                  </a:lnTo>
                  <a:lnTo>
                    <a:pt x="705" y="534"/>
                  </a:lnTo>
                  <a:lnTo>
                    <a:pt x="711" y="545"/>
                  </a:lnTo>
                  <a:lnTo>
                    <a:pt x="719" y="553"/>
                  </a:lnTo>
                  <a:lnTo>
                    <a:pt x="729" y="562"/>
                  </a:lnTo>
                  <a:lnTo>
                    <a:pt x="740" y="567"/>
                  </a:lnTo>
                  <a:lnTo>
                    <a:pt x="751" y="571"/>
                  </a:lnTo>
                  <a:lnTo>
                    <a:pt x="758" y="571"/>
                  </a:lnTo>
                  <a:lnTo>
                    <a:pt x="764" y="573"/>
                  </a:lnTo>
                  <a:lnTo>
                    <a:pt x="764" y="573"/>
                  </a:lnTo>
                  <a:lnTo>
                    <a:pt x="771" y="571"/>
                  </a:lnTo>
                  <a:lnTo>
                    <a:pt x="777" y="571"/>
                  </a:lnTo>
                  <a:lnTo>
                    <a:pt x="789" y="567"/>
                  </a:lnTo>
                  <a:lnTo>
                    <a:pt x="800" y="562"/>
                  </a:lnTo>
                  <a:lnTo>
                    <a:pt x="809" y="553"/>
                  </a:lnTo>
                  <a:lnTo>
                    <a:pt x="817" y="545"/>
                  </a:lnTo>
                  <a:lnTo>
                    <a:pt x="822" y="534"/>
                  </a:lnTo>
                  <a:lnTo>
                    <a:pt x="827" y="521"/>
                  </a:lnTo>
                  <a:lnTo>
                    <a:pt x="828" y="516"/>
                  </a:lnTo>
                  <a:lnTo>
                    <a:pt x="828" y="508"/>
                  </a:lnTo>
                  <a:lnTo>
                    <a:pt x="828" y="508"/>
                  </a:lnTo>
                  <a:lnTo>
                    <a:pt x="828" y="502"/>
                  </a:lnTo>
                  <a:lnTo>
                    <a:pt x="827" y="495"/>
                  </a:lnTo>
                  <a:lnTo>
                    <a:pt x="822" y="483"/>
                  </a:lnTo>
                  <a:lnTo>
                    <a:pt x="817" y="473"/>
                  </a:lnTo>
                  <a:lnTo>
                    <a:pt x="809" y="464"/>
                  </a:lnTo>
                  <a:lnTo>
                    <a:pt x="800" y="456"/>
                  </a:lnTo>
                  <a:lnTo>
                    <a:pt x="789" y="450"/>
                  </a:lnTo>
                  <a:lnTo>
                    <a:pt x="777" y="446"/>
                  </a:lnTo>
                  <a:lnTo>
                    <a:pt x="771" y="445"/>
                  </a:lnTo>
                  <a:lnTo>
                    <a:pt x="764" y="445"/>
                  </a:lnTo>
                  <a:lnTo>
                    <a:pt x="764" y="44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180811506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581729" y="4377015"/>
            <a:ext cx="6318171" cy="307777"/>
          </a:xfrm>
          <a:prstGeom prst="rect">
            <a:avLst/>
          </a:prstGeom>
        </p:spPr>
        <p:txBody>
          <a:bodyPr wrap="square">
            <a:spAutoFit/>
          </a:bodyPr>
          <a:lstStyle/>
          <a:p>
            <a:r>
              <a:rPr lang="zh-CN" altLang="en-US" sz="1400" spc="100" dirty="0" smtClean="0">
                <a:solidFill>
                  <a:schemeClr val="accent3"/>
                </a:solidFill>
                <a:latin typeface="+mj-ea"/>
                <a:ea typeface="+mj-ea"/>
              </a:rPr>
              <a:t>工作计划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销售报告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季度总结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年终总结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项目提案 </a:t>
            </a:r>
            <a:r>
              <a:rPr lang="en-US" altLang="zh-CN" sz="1400" spc="100" dirty="0" smtClean="0">
                <a:solidFill>
                  <a:schemeClr val="accent3"/>
                </a:solidFill>
                <a:latin typeface="+mj-ea"/>
                <a:ea typeface="+mj-ea"/>
              </a:rPr>
              <a:t>| </a:t>
            </a:r>
            <a:r>
              <a:rPr lang="zh-CN" altLang="en-US" sz="1400" spc="100" dirty="0" smtClean="0">
                <a:solidFill>
                  <a:schemeClr val="accent3"/>
                </a:solidFill>
                <a:latin typeface="+mj-ea"/>
                <a:ea typeface="+mj-ea"/>
              </a:rPr>
              <a:t>公司介绍</a:t>
            </a:r>
            <a:endParaRPr lang="zh-CN" altLang="en-US" sz="1400" spc="100" dirty="0">
              <a:solidFill>
                <a:schemeClr val="accent3"/>
              </a:solidFill>
              <a:latin typeface="+mj-ea"/>
              <a:ea typeface="+mj-ea"/>
            </a:endParaRPr>
          </a:p>
        </p:txBody>
      </p:sp>
      <p:sp>
        <p:nvSpPr>
          <p:cNvPr id="42" name="矩形 41"/>
          <p:cNvSpPr/>
          <p:nvPr/>
        </p:nvSpPr>
        <p:spPr>
          <a:xfrm>
            <a:off x="5581728" y="2688555"/>
            <a:ext cx="5793577" cy="1397306"/>
          </a:xfrm>
          <a:prstGeom prst="rect">
            <a:avLst/>
          </a:prstGeom>
        </p:spPr>
        <p:txBody>
          <a:bodyPr wrap="square">
            <a:spAutoFit/>
          </a:bodyPr>
          <a:lstStyle/>
          <a:p>
            <a:pPr>
              <a:lnSpc>
                <a:spcPct val="120000"/>
              </a:lnSpc>
            </a:pPr>
            <a:r>
              <a:rPr lang="zh-CN" altLang="en-US" sz="4000" spc="150" dirty="0">
                <a:solidFill>
                  <a:schemeClr val="accent2"/>
                </a:solidFill>
                <a:latin typeface="+mj-ea"/>
                <a:ea typeface="+mj-ea"/>
              </a:rPr>
              <a:t>专业的</a:t>
            </a:r>
            <a:r>
              <a:rPr lang="en-US" altLang="zh-CN" sz="4000" spc="150" dirty="0">
                <a:solidFill>
                  <a:schemeClr val="accent2"/>
                </a:solidFill>
                <a:latin typeface="+mj-ea"/>
                <a:ea typeface="+mj-ea"/>
              </a:rPr>
              <a:t>PPT</a:t>
            </a:r>
            <a:r>
              <a:rPr lang="zh-CN" altLang="en-US" sz="4000" spc="150" dirty="0">
                <a:solidFill>
                  <a:schemeClr val="accent2"/>
                </a:solidFill>
                <a:latin typeface="+mj-ea"/>
                <a:ea typeface="+mj-ea"/>
              </a:rPr>
              <a:t>设计</a:t>
            </a:r>
            <a:r>
              <a:rPr lang="en-US" altLang="zh-CN" sz="4000" dirty="0">
                <a:solidFill>
                  <a:schemeClr val="accent2"/>
                </a:solidFill>
                <a:latin typeface="+mj-ea"/>
                <a:ea typeface="+mj-ea"/>
              </a:rPr>
              <a:t/>
            </a:r>
            <a:br>
              <a:rPr lang="en-US" altLang="zh-CN" sz="4000" dirty="0">
                <a:solidFill>
                  <a:schemeClr val="accent2"/>
                </a:solidFill>
                <a:latin typeface="+mj-ea"/>
                <a:ea typeface="+mj-ea"/>
              </a:rPr>
            </a:br>
            <a:r>
              <a:rPr lang="zh-CN" altLang="en-US" sz="3200" spc="150" dirty="0">
                <a:solidFill>
                  <a:schemeClr val="accent3"/>
                </a:solidFill>
                <a:latin typeface="+mj-ea"/>
                <a:ea typeface="+mj-ea"/>
              </a:rPr>
              <a:t>能给您的工作带来更多便利</a:t>
            </a:r>
            <a:endParaRPr lang="zh-CN" altLang="en-US" sz="3200" dirty="0">
              <a:solidFill>
                <a:schemeClr val="accent3"/>
              </a:solidFill>
              <a:latin typeface="+mj-ea"/>
              <a:ea typeface="+mj-ea"/>
            </a:endParaRPr>
          </a:p>
        </p:txBody>
      </p:sp>
      <p:sp>
        <p:nvSpPr>
          <p:cNvPr id="45" name="任意多边形 44"/>
          <p:cNvSpPr>
            <a:spLocks/>
          </p:cNvSpPr>
          <p:nvPr/>
        </p:nvSpPr>
        <p:spPr bwMode="auto">
          <a:xfrm>
            <a:off x="5741897" y="1939358"/>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70511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0648154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53"/>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54"/>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56"/>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5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59"/>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60"/>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61"/>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6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64"/>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65"/>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66"/>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68"/>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22"/>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0"/>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62"/>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52"/>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49"/>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50"/>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94"/>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92"/>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90"/>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88"/>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82"/>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77"/>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78"/>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124"/>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120"/>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121"/>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112"/>
                                        </p:tgtEl>
                                        <p:attrNameLst>
                                          <p:attrName>style.visibility</p:attrName>
                                        </p:attrNameLst>
                                      </p:cBhvr>
                                      <p:to>
                                        <p:strVal val="visible"/>
                                      </p:to>
                                    </p:set>
                                  </p:childTnLst>
                                </p:cTn>
                              </p:par>
                            </p:childTnLst>
                          </p:cTn>
                        </p:par>
                        <p:par>
                          <p:cTn id="112" fill="hold">
                            <p:stCondLst>
                              <p:cond delay="1750"/>
                            </p:stCondLst>
                            <p:childTnLst>
                              <p:par>
                                <p:cTn id="113" presetID="1" presetClass="entr" presetSubtype="0" fill="hold" grpId="0" nodeType="afterEffect">
                                  <p:stCondLst>
                                    <p:cond delay="5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00"/>
                            </p:stCondLst>
                            <p:childTnLst>
                              <p:par>
                                <p:cTn id="116" presetID="1" presetClass="entr" presetSubtype="0" fill="hold" grpId="0" nodeType="afterEffect">
                                  <p:stCondLst>
                                    <p:cond delay="50"/>
                                  </p:stCondLst>
                                  <p:childTnLst>
                                    <p:set>
                                      <p:cBhvr>
                                        <p:cTn id="117" dur="1" fill="hold">
                                          <p:stCondLst>
                                            <p:cond delay="0"/>
                                          </p:stCondLst>
                                        </p:cTn>
                                        <p:tgtEl>
                                          <p:spTgt spid="106"/>
                                        </p:tgtEl>
                                        <p:attrNameLst>
                                          <p:attrName>style.visibility</p:attrName>
                                        </p:attrNameLst>
                                      </p:cBhvr>
                                      <p:to>
                                        <p:strVal val="visible"/>
                                      </p:to>
                                    </p:set>
                                  </p:childTnLst>
                                </p:cTn>
                              </p:par>
                            </p:childTnLst>
                          </p:cTn>
                        </p:par>
                        <p:par>
                          <p:cTn id="118" fill="hold">
                            <p:stCondLst>
                              <p:cond delay="1850"/>
                            </p:stCondLst>
                            <p:childTnLst>
                              <p:par>
                                <p:cTn id="119" presetID="1" presetClass="entr" presetSubtype="0" fill="hold" grpId="0" nodeType="afterEffect">
                                  <p:stCondLst>
                                    <p:cond delay="50"/>
                                  </p:stCondLst>
                                  <p:childTnLst>
                                    <p:set>
                                      <p:cBhvr>
                                        <p:cTn id="120" dur="1" fill="hold">
                                          <p:stCondLst>
                                            <p:cond delay="0"/>
                                          </p:stCondLst>
                                        </p:cTn>
                                        <p:tgtEl>
                                          <p:spTgt spid="154"/>
                                        </p:tgtEl>
                                        <p:attrNameLst>
                                          <p:attrName>style.visibility</p:attrName>
                                        </p:attrNameLst>
                                      </p:cBhvr>
                                      <p:to>
                                        <p:strVal val="visible"/>
                                      </p:to>
                                    </p:set>
                                  </p:childTnLst>
                                </p:cTn>
                              </p:par>
                            </p:childTnLst>
                          </p:cTn>
                        </p:par>
                        <p:par>
                          <p:cTn id="121" fill="hold">
                            <p:stCondLst>
                              <p:cond delay="1900"/>
                            </p:stCondLst>
                            <p:childTnLst>
                              <p:par>
                                <p:cTn id="122" presetID="1" presetClass="entr" presetSubtype="0" fill="hold" grpId="0" nodeType="afterEffect">
                                  <p:stCondLst>
                                    <p:cond delay="50"/>
                                  </p:stCondLst>
                                  <p:childTnLst>
                                    <p:set>
                                      <p:cBhvr>
                                        <p:cTn id="123" dur="1" fill="hold">
                                          <p:stCondLst>
                                            <p:cond delay="0"/>
                                          </p:stCondLst>
                                        </p:cTn>
                                        <p:tgtEl>
                                          <p:spTgt spid="152"/>
                                        </p:tgtEl>
                                        <p:attrNameLst>
                                          <p:attrName>style.visibility</p:attrName>
                                        </p:attrNameLst>
                                      </p:cBhvr>
                                      <p:to>
                                        <p:strVal val="visible"/>
                                      </p:to>
                                    </p:set>
                                  </p:childTnLst>
                                </p:cTn>
                              </p:par>
                            </p:childTnLst>
                          </p:cTn>
                        </p:par>
                        <p:par>
                          <p:cTn id="124" fill="hold">
                            <p:stCondLst>
                              <p:cond delay="1950"/>
                            </p:stCondLst>
                            <p:childTnLst>
                              <p:par>
                                <p:cTn id="125" presetID="1" presetClass="entr" presetSubtype="0" fill="hold" grpId="0" nodeType="afterEffect">
                                  <p:stCondLst>
                                    <p:cond delay="50"/>
                                  </p:stCondLst>
                                  <p:childTnLst>
                                    <p:set>
                                      <p:cBhvr>
                                        <p:cTn id="126" dur="1" fill="hold">
                                          <p:stCondLst>
                                            <p:cond delay="0"/>
                                          </p:stCondLst>
                                        </p:cTn>
                                        <p:tgtEl>
                                          <p:spTgt spid="142"/>
                                        </p:tgtEl>
                                        <p:attrNameLst>
                                          <p:attrName>style.visibility</p:attrName>
                                        </p:attrNameLst>
                                      </p:cBhvr>
                                      <p:to>
                                        <p:strVal val="visible"/>
                                      </p:to>
                                    </p:set>
                                  </p:childTnLst>
                                </p:cTn>
                              </p:par>
                            </p:childTnLst>
                          </p:cTn>
                        </p:par>
                        <p:par>
                          <p:cTn id="127" fill="hold">
                            <p:stCondLst>
                              <p:cond delay="2000"/>
                            </p:stCondLst>
                            <p:childTnLst>
                              <p:par>
                                <p:cTn id="128" presetID="1" presetClass="entr" presetSubtype="0" fill="hold" grpId="0" nodeType="afterEffect">
                                  <p:stCondLst>
                                    <p:cond delay="50"/>
                                  </p:stCondLst>
                                  <p:childTnLst>
                                    <p:set>
                                      <p:cBhvr>
                                        <p:cTn id="129" dur="1" fill="hold">
                                          <p:stCondLst>
                                            <p:cond delay="0"/>
                                          </p:stCondLst>
                                        </p:cTn>
                                        <p:tgtEl>
                                          <p:spTgt spid="139"/>
                                        </p:tgtEl>
                                        <p:attrNameLst>
                                          <p:attrName>style.visibility</p:attrName>
                                        </p:attrNameLst>
                                      </p:cBhvr>
                                      <p:to>
                                        <p:strVal val="visible"/>
                                      </p:to>
                                    </p:set>
                                  </p:childTnLst>
                                </p:cTn>
                              </p:par>
                            </p:childTnLst>
                          </p:cTn>
                        </p:par>
                        <p:par>
                          <p:cTn id="130" fill="hold">
                            <p:stCondLst>
                              <p:cond delay="2050"/>
                            </p:stCondLst>
                            <p:childTnLst>
                              <p:par>
                                <p:cTn id="131" presetID="1" presetClass="entr" presetSubtype="0" fill="hold" grpId="0" nodeType="afterEffect">
                                  <p:stCondLst>
                                    <p:cond delay="50"/>
                                  </p:stCondLst>
                                  <p:childTnLst>
                                    <p:set>
                                      <p:cBhvr>
                                        <p:cTn id="132" dur="1" fill="hold">
                                          <p:stCondLst>
                                            <p:cond delay="0"/>
                                          </p:stCondLst>
                                        </p:cTn>
                                        <p:tgtEl>
                                          <p:spTgt spid="140"/>
                                        </p:tgtEl>
                                        <p:attrNameLst>
                                          <p:attrName>style.visibility</p:attrName>
                                        </p:attrNameLst>
                                      </p:cBhvr>
                                      <p:to>
                                        <p:strVal val="visible"/>
                                      </p:to>
                                    </p:set>
                                  </p:childTnLst>
                                </p:cTn>
                              </p:par>
                            </p:childTnLst>
                          </p:cTn>
                        </p:par>
                        <p:par>
                          <p:cTn id="133" fill="hold">
                            <p:stCondLst>
                              <p:cond delay="2100"/>
                            </p:stCondLst>
                            <p:childTnLst>
                              <p:par>
                                <p:cTn id="134" presetID="1" presetClass="entr" presetSubtype="0" fill="hold" grpId="0" nodeType="afterEffect">
                                  <p:stCondLst>
                                    <p:cond delay="50"/>
                                  </p:stCondLst>
                                  <p:childTnLst>
                                    <p:set>
                                      <p:cBhvr>
                                        <p:cTn id="135" dur="1" fill="hold">
                                          <p:stCondLst>
                                            <p:cond delay="0"/>
                                          </p:stCondLst>
                                        </p:cTn>
                                        <p:tgtEl>
                                          <p:spTgt spid="16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203"/>
                                        </p:tgtEl>
                                        <p:attrNameLst>
                                          <p:attrName>style.visibility</p:attrName>
                                        </p:attrNameLst>
                                      </p:cBhvr>
                                      <p:to>
                                        <p:strVal val="visible"/>
                                      </p:to>
                                    </p:set>
                                    <p:anim calcmode="lin" valueType="num">
                                      <p:cBhvr>
                                        <p:cTn id="140" dur="500" fill="hold"/>
                                        <p:tgtEl>
                                          <p:spTgt spid="203"/>
                                        </p:tgtEl>
                                        <p:attrNameLst>
                                          <p:attrName>ppt_w</p:attrName>
                                        </p:attrNameLst>
                                      </p:cBhvr>
                                      <p:tavLst>
                                        <p:tav tm="0">
                                          <p:val>
                                            <p:fltVal val="0"/>
                                          </p:val>
                                        </p:tav>
                                        <p:tav tm="100000">
                                          <p:val>
                                            <p:strVal val="#ppt_w"/>
                                          </p:val>
                                        </p:tav>
                                      </p:tavLst>
                                    </p:anim>
                                    <p:anim calcmode="lin" valueType="num">
                                      <p:cBhvr>
                                        <p:cTn id="141" dur="500" fill="hold"/>
                                        <p:tgtEl>
                                          <p:spTgt spid="203"/>
                                        </p:tgtEl>
                                        <p:attrNameLst>
                                          <p:attrName>ppt_h</p:attrName>
                                        </p:attrNameLst>
                                      </p:cBhvr>
                                      <p:tavLst>
                                        <p:tav tm="0">
                                          <p:val>
                                            <p:fltVal val="0"/>
                                          </p:val>
                                        </p:tav>
                                        <p:tav tm="100000">
                                          <p:val>
                                            <p:strVal val="#ppt_h"/>
                                          </p:val>
                                        </p:tav>
                                      </p:tavLst>
                                    </p:anim>
                                    <p:animEffect transition="in" filter="fade">
                                      <p:cBhvr>
                                        <p:cTn id="142" dur="500"/>
                                        <p:tgtEl>
                                          <p:spTgt spid="203"/>
                                        </p:tgtEl>
                                      </p:cBhvr>
                                    </p:animEffect>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204"/>
                                        </p:tgtEl>
                                        <p:attrNameLst>
                                          <p:attrName>style.visibility</p:attrName>
                                        </p:attrNameLst>
                                      </p:cBhvr>
                                      <p:to>
                                        <p:strVal val="visible"/>
                                      </p:to>
                                    </p:set>
                                    <p:anim calcmode="lin" valueType="num">
                                      <p:cBhvr>
                                        <p:cTn id="146" dur="500" fill="hold"/>
                                        <p:tgtEl>
                                          <p:spTgt spid="204"/>
                                        </p:tgtEl>
                                        <p:attrNameLst>
                                          <p:attrName>ppt_w</p:attrName>
                                        </p:attrNameLst>
                                      </p:cBhvr>
                                      <p:tavLst>
                                        <p:tav tm="0">
                                          <p:val>
                                            <p:fltVal val="0"/>
                                          </p:val>
                                        </p:tav>
                                        <p:tav tm="100000">
                                          <p:val>
                                            <p:strVal val="#ppt_w"/>
                                          </p:val>
                                        </p:tav>
                                      </p:tavLst>
                                    </p:anim>
                                    <p:anim calcmode="lin" valueType="num">
                                      <p:cBhvr>
                                        <p:cTn id="147" dur="500" fill="hold"/>
                                        <p:tgtEl>
                                          <p:spTgt spid="204"/>
                                        </p:tgtEl>
                                        <p:attrNameLst>
                                          <p:attrName>ppt_h</p:attrName>
                                        </p:attrNameLst>
                                      </p:cBhvr>
                                      <p:tavLst>
                                        <p:tav tm="0">
                                          <p:val>
                                            <p:fltVal val="0"/>
                                          </p:val>
                                        </p:tav>
                                        <p:tav tm="100000">
                                          <p:val>
                                            <p:strVal val="#ppt_h"/>
                                          </p:val>
                                        </p:tav>
                                      </p:tavLst>
                                    </p:anim>
                                    <p:animEffect transition="in" filter="fade">
                                      <p:cBhvr>
                                        <p:cTn id="148" dur="500"/>
                                        <p:tgtEl>
                                          <p:spTgt spid="204"/>
                                        </p:tgtEl>
                                      </p:cBhvr>
                                    </p:animEffect>
                                  </p:childTnLst>
                                </p:cTn>
                              </p:par>
                            </p:childTnLst>
                          </p:cTn>
                        </p:par>
                        <p:par>
                          <p:cTn id="149" fill="hold">
                            <p:stCondLst>
                              <p:cond delay="1000"/>
                            </p:stCondLst>
                            <p:childTnLst>
                              <p:par>
                                <p:cTn id="150" presetID="53" presetClass="entr" presetSubtype="16" fill="hold" grpId="0" nodeType="afterEffect">
                                  <p:stCondLst>
                                    <p:cond delay="0"/>
                                  </p:stCondLst>
                                  <p:childTnLst>
                                    <p:set>
                                      <p:cBhvr>
                                        <p:cTn id="151" dur="1" fill="hold">
                                          <p:stCondLst>
                                            <p:cond delay="0"/>
                                          </p:stCondLst>
                                        </p:cTn>
                                        <p:tgtEl>
                                          <p:spTgt spid="202"/>
                                        </p:tgtEl>
                                        <p:attrNameLst>
                                          <p:attrName>style.visibility</p:attrName>
                                        </p:attrNameLst>
                                      </p:cBhvr>
                                      <p:to>
                                        <p:strVal val="visible"/>
                                      </p:to>
                                    </p:set>
                                    <p:anim calcmode="lin" valueType="num">
                                      <p:cBhvr>
                                        <p:cTn id="152" dur="500" fill="hold"/>
                                        <p:tgtEl>
                                          <p:spTgt spid="202"/>
                                        </p:tgtEl>
                                        <p:attrNameLst>
                                          <p:attrName>ppt_w</p:attrName>
                                        </p:attrNameLst>
                                      </p:cBhvr>
                                      <p:tavLst>
                                        <p:tav tm="0">
                                          <p:val>
                                            <p:fltVal val="0"/>
                                          </p:val>
                                        </p:tav>
                                        <p:tav tm="100000">
                                          <p:val>
                                            <p:strVal val="#ppt_w"/>
                                          </p:val>
                                        </p:tav>
                                      </p:tavLst>
                                    </p:anim>
                                    <p:anim calcmode="lin" valueType="num">
                                      <p:cBhvr>
                                        <p:cTn id="153" dur="500" fill="hold"/>
                                        <p:tgtEl>
                                          <p:spTgt spid="202"/>
                                        </p:tgtEl>
                                        <p:attrNameLst>
                                          <p:attrName>ppt_h</p:attrName>
                                        </p:attrNameLst>
                                      </p:cBhvr>
                                      <p:tavLst>
                                        <p:tav tm="0">
                                          <p:val>
                                            <p:fltVal val="0"/>
                                          </p:val>
                                        </p:tav>
                                        <p:tav tm="100000">
                                          <p:val>
                                            <p:strVal val="#ppt_h"/>
                                          </p:val>
                                        </p:tav>
                                      </p:tavLst>
                                    </p:anim>
                                    <p:animEffect transition="in" filter="fade">
                                      <p:cBhvr>
                                        <p:cTn id="154" dur="500"/>
                                        <p:tgtEl>
                                          <p:spTgt spid="202"/>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p:cTn id="159" dur="500" fill="hold"/>
                                        <p:tgtEl>
                                          <p:spTgt spid="45"/>
                                        </p:tgtEl>
                                        <p:attrNameLst>
                                          <p:attrName>ppt_w</p:attrName>
                                        </p:attrNameLst>
                                      </p:cBhvr>
                                      <p:tavLst>
                                        <p:tav tm="0">
                                          <p:val>
                                            <p:fltVal val="0"/>
                                          </p:val>
                                        </p:tav>
                                        <p:tav tm="100000">
                                          <p:val>
                                            <p:strVal val="#ppt_w"/>
                                          </p:val>
                                        </p:tav>
                                      </p:tavLst>
                                    </p:anim>
                                    <p:anim calcmode="lin" valueType="num">
                                      <p:cBhvr>
                                        <p:cTn id="160" dur="500" fill="hold"/>
                                        <p:tgtEl>
                                          <p:spTgt spid="45"/>
                                        </p:tgtEl>
                                        <p:attrNameLst>
                                          <p:attrName>ppt_h</p:attrName>
                                        </p:attrNameLst>
                                      </p:cBhvr>
                                      <p:tavLst>
                                        <p:tav tm="0">
                                          <p:val>
                                            <p:fltVal val="0"/>
                                          </p:val>
                                        </p:tav>
                                        <p:tav tm="100000">
                                          <p:val>
                                            <p:strVal val="#ppt_h"/>
                                          </p:val>
                                        </p:tav>
                                      </p:tavLst>
                                    </p:anim>
                                    <p:animEffect transition="in" filter="fade">
                                      <p:cBhvr>
                                        <p:cTn id="161" dur="500"/>
                                        <p:tgtEl>
                                          <p:spTgt spid="45"/>
                                        </p:tgtEl>
                                      </p:cBhvr>
                                    </p:animEffect>
                                  </p:childTnLst>
                                </p:cTn>
                              </p:par>
                              <p:par>
                                <p:cTn id="162" presetID="41" presetClass="entr" presetSubtype="0" fill="hold" grpId="0" nodeType="withEffect">
                                  <p:stCondLst>
                                    <p:cond delay="0"/>
                                  </p:stCondLst>
                                  <p:iterate type="lt">
                                    <p:tmPct val="10000"/>
                                  </p:iterate>
                                  <p:childTnLst>
                                    <p:set>
                                      <p:cBhvr>
                                        <p:cTn id="163" dur="1" fill="hold">
                                          <p:stCondLst>
                                            <p:cond delay="0"/>
                                          </p:stCondLst>
                                        </p:cTn>
                                        <p:tgtEl>
                                          <p:spTgt spid="42"/>
                                        </p:tgtEl>
                                        <p:attrNameLst>
                                          <p:attrName>style.visibility</p:attrName>
                                        </p:attrNameLst>
                                      </p:cBhvr>
                                      <p:to>
                                        <p:strVal val="visible"/>
                                      </p:to>
                                    </p:set>
                                    <p:anim calcmode="lin" valueType="num">
                                      <p:cBhvr>
                                        <p:cTn id="164"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5" dur="400" fill="hold"/>
                                        <p:tgtEl>
                                          <p:spTgt spid="42"/>
                                        </p:tgtEl>
                                        <p:attrNameLst>
                                          <p:attrName>ppt_y</p:attrName>
                                        </p:attrNameLst>
                                      </p:cBhvr>
                                      <p:tavLst>
                                        <p:tav tm="0">
                                          <p:val>
                                            <p:strVal val="#ppt_y"/>
                                          </p:val>
                                        </p:tav>
                                        <p:tav tm="100000">
                                          <p:val>
                                            <p:strVal val="#ppt_y"/>
                                          </p:val>
                                        </p:tav>
                                      </p:tavLst>
                                    </p:anim>
                                    <p:anim calcmode="lin" valueType="num">
                                      <p:cBhvr>
                                        <p:cTn id="166"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7"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400" tmFilter="0,0; .5, 1; 1, 1"/>
                                        <p:tgtEl>
                                          <p:spTgt spid="42"/>
                                        </p:tgtEl>
                                      </p:cBhvr>
                                    </p:animEffect>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40"/>
                                        </p:tgtEl>
                                        <p:attrNameLst>
                                          <p:attrName>style.visibility</p:attrName>
                                        </p:attrNameLst>
                                      </p:cBhvr>
                                      <p:to>
                                        <p:strVal val="visible"/>
                                      </p:to>
                                    </p:set>
                                    <p:anim calcmode="lin" valueType="num">
                                      <p:cBhvr additive="base">
                                        <p:cTn id="173" dur="500" fill="hold"/>
                                        <p:tgtEl>
                                          <p:spTgt spid="40"/>
                                        </p:tgtEl>
                                        <p:attrNameLst>
                                          <p:attrName>ppt_x</p:attrName>
                                        </p:attrNameLst>
                                      </p:cBhvr>
                                      <p:tavLst>
                                        <p:tav tm="0">
                                          <p:val>
                                            <p:strVal val="#ppt_x"/>
                                          </p:val>
                                        </p:tav>
                                        <p:tav tm="100000">
                                          <p:val>
                                            <p:strVal val="#ppt_x"/>
                                          </p:val>
                                        </p:tav>
                                      </p:tavLst>
                                    </p:anim>
                                    <p:anim calcmode="lin" valueType="num">
                                      <p:cBhvr additive="base">
                                        <p:cTn id="17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0" grpId="0"/>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02743" y="4226095"/>
            <a:ext cx="7895771" cy="2316019"/>
          </a:xfrm>
          <a:prstGeom prst="rect">
            <a:avLst/>
          </a:prstGeom>
        </p:spPr>
        <p:txBody>
          <a:bodyPr wrap="square">
            <a:spAutoFit/>
          </a:bodyPr>
          <a:lstStyle/>
          <a:p>
            <a:pPr>
              <a:lnSpc>
                <a:spcPct val="150000"/>
              </a:lnSpc>
              <a:spcAft>
                <a:spcPts val="1200"/>
              </a:spcAft>
            </a:pPr>
            <a:r>
              <a:rPr lang="zh-CN" altLang="en-US" sz="1200" dirty="0">
                <a:solidFill>
                  <a:schemeClr val="accent1"/>
                </a:solidFill>
                <a:latin typeface="+mn-ea"/>
              </a:rPr>
              <a:t>公司是指一般依法设立的，有独立的法人财产，以营利为目的的企业法人。根据现行中国公司法（2005），其两种主要形式为有限责任公司和股份有限公司。两类公司均为法人（民法通则36条），投资者可受到有限责任保护</a:t>
            </a:r>
            <a:r>
              <a:rPr lang="zh-CN" altLang="en-US" sz="1200" dirty="0" smtClean="0">
                <a:solidFill>
                  <a:schemeClr val="accent1"/>
                </a:solidFill>
                <a:latin typeface="+mn-ea"/>
              </a:rPr>
              <a:t>。</a:t>
            </a:r>
            <a:endParaRPr lang="en-US" altLang="zh-CN" sz="1200" dirty="0" smtClean="0">
              <a:solidFill>
                <a:schemeClr val="accent1"/>
              </a:solidFill>
              <a:latin typeface="+mn-ea"/>
            </a:endParaRPr>
          </a:p>
          <a:p>
            <a:pPr>
              <a:lnSpc>
                <a:spcPct val="150000"/>
              </a:lnSpc>
              <a:spcAft>
                <a:spcPts val="1200"/>
              </a:spcAft>
            </a:pPr>
            <a:r>
              <a:rPr lang="zh-CN" altLang="en-US" sz="1200" dirty="0" smtClean="0">
                <a:solidFill>
                  <a:schemeClr val="accent1"/>
                </a:solidFill>
                <a:latin typeface="+mn-ea"/>
              </a:rPr>
              <a:t>根据</a:t>
            </a:r>
            <a:r>
              <a:rPr lang="zh-CN" altLang="en-US" sz="1200" dirty="0">
                <a:solidFill>
                  <a:schemeClr val="accent1"/>
                </a:solidFill>
                <a:latin typeface="+mn-ea"/>
              </a:rPr>
              <a:t>方流芳教授的考证，公司曾被称为“公班衙”，是对英国东印度公司的专属称呼。在百多年的历史中，中文“公司”词义在不断地误读和重新诠释中逐渐明确为现在的含义</a:t>
            </a:r>
            <a:r>
              <a:rPr lang="zh-CN" altLang="en-US" sz="1200" dirty="0" smtClean="0">
                <a:solidFill>
                  <a:schemeClr val="accent1"/>
                </a:solidFill>
                <a:latin typeface="+mn-ea"/>
              </a:rPr>
              <a:t>。</a:t>
            </a:r>
            <a:endParaRPr lang="en-US" altLang="zh-CN" sz="1200" dirty="0" smtClean="0">
              <a:solidFill>
                <a:schemeClr val="accent1"/>
              </a:solidFill>
              <a:latin typeface="+mn-ea"/>
            </a:endParaRPr>
          </a:p>
          <a:p>
            <a:pPr>
              <a:lnSpc>
                <a:spcPct val="150000"/>
              </a:lnSpc>
              <a:spcAft>
                <a:spcPts val="1200"/>
              </a:spcAft>
            </a:pPr>
            <a:r>
              <a:rPr lang="zh-CN" altLang="en-US" sz="1200" dirty="0" smtClean="0">
                <a:solidFill>
                  <a:schemeClr val="accent1"/>
                </a:solidFill>
                <a:latin typeface="+mn-ea"/>
              </a:rPr>
              <a:t>此外</a:t>
            </a:r>
            <a:r>
              <a:rPr lang="zh-CN" altLang="en-US" sz="1200" dirty="0">
                <a:solidFill>
                  <a:schemeClr val="accent1"/>
                </a:solidFill>
                <a:latin typeface="+mn-ea"/>
              </a:rPr>
              <a:t>，在世界范围内出现的特殊的公司现象亦即所谓离岸公司，主要存在于世界上离岸金融中心如英属维尔京群岛、开曼群岛、巴哈马群岛、百慕大群岛、毛里求斯、美国的内华达州、特拉华州等等（多数为岛国）等离岸法域。而所谓离岸公司就是泛指在离岸法域内依据离岸公司法规范成立的有限责任公司或国际商业公司</a:t>
            </a:r>
            <a:r>
              <a:rPr lang="zh-CN" altLang="en-US" sz="1200" dirty="0" smtClean="0">
                <a:solidFill>
                  <a:schemeClr val="accent1"/>
                </a:solidFill>
                <a:latin typeface="+mn-ea"/>
              </a:rPr>
              <a:t>。</a:t>
            </a:r>
            <a:endParaRPr lang="zh-CN" altLang="en-US" sz="1200" dirty="0">
              <a:solidFill>
                <a:schemeClr val="accent1"/>
              </a:solidFill>
              <a:latin typeface="+mn-ea"/>
            </a:endParaRPr>
          </a:p>
        </p:txBody>
      </p:sp>
      <p:pic>
        <p:nvPicPr>
          <p:cNvPr id="7" name="图片 6"/>
          <p:cNvPicPr>
            <a:picLocks noChangeAspect="1"/>
          </p:cNvPicPr>
          <p:nvPr/>
        </p:nvPicPr>
        <p:blipFill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13738" b="13738"/>
          <a:stretch/>
        </p:blipFill>
        <p:spPr>
          <a:xfrm>
            <a:off x="0" y="0"/>
            <a:ext cx="12192000" cy="3662336"/>
          </a:xfrm>
          <a:prstGeom prst="rect">
            <a:avLst/>
          </a:prstGeom>
        </p:spPr>
      </p:pic>
      <p:sp>
        <p:nvSpPr>
          <p:cNvPr id="3" name="矩形 2"/>
          <p:cNvSpPr/>
          <p:nvPr/>
        </p:nvSpPr>
        <p:spPr>
          <a:xfrm>
            <a:off x="852620" y="4226095"/>
            <a:ext cx="2480166" cy="1384995"/>
          </a:xfrm>
          <a:prstGeom prst="rect">
            <a:avLst/>
          </a:prstGeom>
        </p:spPr>
        <p:txBody>
          <a:bodyPr wrap="none">
            <a:spAutoFit/>
          </a:bodyPr>
          <a:lstStyle/>
          <a:p>
            <a:r>
              <a:rPr lang="zh-CN" altLang="en-US" sz="4400" dirty="0" smtClean="0">
                <a:solidFill>
                  <a:schemeClr val="tx2"/>
                </a:solidFill>
                <a:latin typeface="+mj-ea"/>
                <a:ea typeface="+mj-ea"/>
              </a:rPr>
              <a:t>关于我们</a:t>
            </a:r>
            <a:endParaRPr lang="en-US" altLang="zh-CN" sz="4400" dirty="0" smtClean="0">
              <a:solidFill>
                <a:schemeClr val="tx2"/>
              </a:solidFill>
              <a:latin typeface="+mj-ea"/>
              <a:ea typeface="+mj-ea"/>
            </a:endParaRPr>
          </a:p>
          <a:p>
            <a:r>
              <a:rPr lang="en-US" altLang="zh-CN" sz="4000" dirty="0" smtClean="0">
                <a:solidFill>
                  <a:schemeClr val="accent3"/>
                </a:solidFill>
                <a:latin typeface="+mj-ea"/>
                <a:ea typeface="+mj-ea"/>
              </a:rPr>
              <a:t>ABOUT US</a:t>
            </a:r>
            <a:endParaRPr lang="zh-CN" altLang="en-US" sz="4000" dirty="0">
              <a:solidFill>
                <a:schemeClr val="accent3"/>
              </a:solidFill>
              <a:latin typeface="+mj-ea"/>
              <a:ea typeface="+mj-ea"/>
            </a:endParaRPr>
          </a:p>
        </p:txBody>
      </p:sp>
    </p:spTree>
    <p:custDataLst>
      <p:tags r:id="rId1"/>
    </p:custDataLst>
    <p:extLst>
      <p:ext uri="{BB962C8B-B14F-4D97-AF65-F5344CB8AC3E}">
        <p14:creationId xmlns:p14="http://schemas.microsoft.com/office/powerpoint/2010/main" val="13113976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公司概况</a:t>
            </a:r>
          </a:p>
        </p:txBody>
      </p:sp>
      <p:sp>
        <p:nvSpPr>
          <p:cNvPr id="8" name="椭圆 7"/>
          <p:cNvSpPr/>
          <p:nvPr/>
        </p:nvSpPr>
        <p:spPr>
          <a:xfrm>
            <a:off x="4836000" y="2509111"/>
            <a:ext cx="2520000" cy="252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84756" y="1732463"/>
            <a:ext cx="2556841" cy="857927"/>
          </a:xfrm>
          <a:prstGeom prst="rect">
            <a:avLst/>
          </a:prstGeom>
        </p:spPr>
        <p:txBody>
          <a:bodyPr wrap="square">
            <a:spAutoFit/>
          </a:bodyPr>
          <a:lstStyle/>
          <a:p>
            <a:pPr>
              <a:lnSpc>
                <a:spcPct val="150000"/>
              </a:lnSpc>
            </a:pPr>
            <a:r>
              <a:rPr lang="zh-CN" altLang="en-US" sz="1400" dirty="0" smtClean="0">
                <a:solidFill>
                  <a:schemeClr val="tx2"/>
                </a:solidFill>
                <a:latin typeface="+mj-ea"/>
                <a:ea typeface="+mj-ea"/>
              </a:rPr>
              <a:t>注册时间</a:t>
            </a:r>
            <a:endParaRPr lang="en-US" altLang="zh-CN" sz="1400" dirty="0" smtClean="0">
              <a:solidFill>
                <a:schemeClr val="tx2"/>
              </a:solidFill>
              <a:latin typeface="+mj-ea"/>
              <a:ea typeface="+mj-ea"/>
            </a:endParaRPr>
          </a:p>
          <a:p>
            <a:pP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4" name="矩形 23"/>
          <p:cNvSpPr/>
          <p:nvPr/>
        </p:nvSpPr>
        <p:spPr>
          <a:xfrm>
            <a:off x="2050403" y="1732463"/>
            <a:ext cx="2556841" cy="877163"/>
          </a:xfrm>
          <a:prstGeom prst="rect">
            <a:avLst/>
          </a:prstGeom>
        </p:spPr>
        <p:txBody>
          <a:bodyPr wrap="square">
            <a:spAutoFit/>
          </a:bodyPr>
          <a:lstStyle/>
          <a:p>
            <a:pPr algn="r">
              <a:lnSpc>
                <a:spcPct val="150000"/>
              </a:lnSpc>
            </a:pPr>
            <a:r>
              <a:rPr lang="zh-CN" altLang="en-US" sz="1400" dirty="0" smtClean="0">
                <a:solidFill>
                  <a:schemeClr val="tx2"/>
                </a:solidFill>
                <a:latin typeface="+mj-ea"/>
                <a:ea typeface="+mj-ea"/>
              </a:rPr>
              <a:t>员工素质</a:t>
            </a:r>
            <a:endParaRPr lang="en-US" altLang="zh-CN" sz="1400" dirty="0" smtClean="0">
              <a:solidFill>
                <a:schemeClr val="tx2"/>
              </a:solidFill>
              <a:latin typeface="+mj-ea"/>
              <a:ea typeface="+mj-ea"/>
            </a:endParaRPr>
          </a:p>
          <a:p>
            <a:pPr algn="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2" name="矩形 21"/>
          <p:cNvSpPr/>
          <p:nvPr/>
        </p:nvSpPr>
        <p:spPr>
          <a:xfrm>
            <a:off x="8526144" y="3334254"/>
            <a:ext cx="2556841" cy="857927"/>
          </a:xfrm>
          <a:prstGeom prst="rect">
            <a:avLst/>
          </a:prstGeom>
        </p:spPr>
        <p:txBody>
          <a:bodyPr wrap="square">
            <a:spAutoFit/>
          </a:bodyPr>
          <a:lstStyle/>
          <a:p>
            <a:pPr>
              <a:lnSpc>
                <a:spcPct val="150000"/>
              </a:lnSpc>
            </a:pPr>
            <a:r>
              <a:rPr lang="zh-CN" altLang="en-US" sz="1400" dirty="0" smtClean="0">
                <a:solidFill>
                  <a:schemeClr val="tx2"/>
                </a:solidFill>
                <a:latin typeface="+mj-ea"/>
                <a:ea typeface="+mj-ea"/>
              </a:rPr>
              <a:t>注册资本</a:t>
            </a:r>
            <a:endParaRPr lang="en-US" altLang="zh-CN" sz="1400" dirty="0" smtClean="0">
              <a:solidFill>
                <a:schemeClr val="tx2"/>
              </a:solidFill>
              <a:latin typeface="+mj-ea"/>
              <a:ea typeface="+mj-ea"/>
            </a:endParaRPr>
          </a:p>
          <a:p>
            <a:pP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5" name="矩形 24"/>
          <p:cNvSpPr/>
          <p:nvPr/>
        </p:nvSpPr>
        <p:spPr>
          <a:xfrm>
            <a:off x="1109016" y="3334254"/>
            <a:ext cx="2556841" cy="877163"/>
          </a:xfrm>
          <a:prstGeom prst="rect">
            <a:avLst/>
          </a:prstGeom>
        </p:spPr>
        <p:txBody>
          <a:bodyPr wrap="square">
            <a:spAutoFit/>
          </a:bodyPr>
          <a:lstStyle/>
          <a:p>
            <a:pPr algn="r">
              <a:lnSpc>
                <a:spcPct val="150000"/>
              </a:lnSpc>
            </a:pPr>
            <a:r>
              <a:rPr lang="zh-CN" altLang="en-US" sz="1400" dirty="0" smtClean="0">
                <a:solidFill>
                  <a:schemeClr val="tx2"/>
                </a:solidFill>
                <a:latin typeface="+mj-ea"/>
                <a:ea typeface="+mj-ea"/>
              </a:rPr>
              <a:t>员工人数</a:t>
            </a:r>
            <a:endParaRPr lang="en-US" altLang="zh-CN" sz="1400" dirty="0" smtClean="0">
              <a:solidFill>
                <a:schemeClr val="tx2"/>
              </a:solidFill>
              <a:latin typeface="+mj-ea"/>
              <a:ea typeface="+mj-ea"/>
            </a:endParaRPr>
          </a:p>
          <a:p>
            <a:pPr algn="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3" name="矩形 22"/>
          <p:cNvSpPr/>
          <p:nvPr/>
        </p:nvSpPr>
        <p:spPr>
          <a:xfrm>
            <a:off x="7584756" y="4911712"/>
            <a:ext cx="2556841" cy="877163"/>
          </a:xfrm>
          <a:prstGeom prst="rect">
            <a:avLst/>
          </a:prstGeom>
        </p:spPr>
        <p:txBody>
          <a:bodyPr wrap="square">
            <a:spAutoFit/>
          </a:bodyPr>
          <a:lstStyle/>
          <a:p>
            <a:pPr>
              <a:lnSpc>
                <a:spcPct val="150000"/>
              </a:lnSpc>
            </a:pPr>
            <a:r>
              <a:rPr lang="zh-CN" altLang="en-US" sz="1400" dirty="0" smtClean="0">
                <a:solidFill>
                  <a:schemeClr val="tx2"/>
                </a:solidFill>
                <a:latin typeface="+mj-ea"/>
                <a:ea typeface="+mj-ea"/>
              </a:rPr>
              <a:t>公司性质</a:t>
            </a:r>
            <a:endParaRPr lang="en-US" altLang="zh-CN" sz="1400" dirty="0" smtClean="0">
              <a:solidFill>
                <a:schemeClr val="tx2"/>
              </a:solidFill>
              <a:latin typeface="+mj-ea"/>
              <a:ea typeface="+mj-ea"/>
            </a:endParaRPr>
          </a:p>
          <a:p>
            <a:pP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26" name="矩形 25"/>
          <p:cNvSpPr/>
          <p:nvPr/>
        </p:nvSpPr>
        <p:spPr>
          <a:xfrm>
            <a:off x="2050403" y="4911712"/>
            <a:ext cx="2556841" cy="877163"/>
          </a:xfrm>
          <a:prstGeom prst="rect">
            <a:avLst/>
          </a:prstGeom>
        </p:spPr>
        <p:txBody>
          <a:bodyPr wrap="square">
            <a:spAutoFit/>
          </a:bodyPr>
          <a:lstStyle/>
          <a:p>
            <a:pPr algn="r">
              <a:lnSpc>
                <a:spcPct val="150000"/>
              </a:lnSpc>
            </a:pPr>
            <a:r>
              <a:rPr lang="zh-CN" altLang="en-US" sz="1400" dirty="0" smtClean="0">
                <a:solidFill>
                  <a:schemeClr val="tx2"/>
                </a:solidFill>
                <a:latin typeface="+mj-ea"/>
                <a:ea typeface="+mj-ea"/>
              </a:rPr>
              <a:t>技术力量</a:t>
            </a:r>
            <a:endParaRPr lang="en-US" altLang="zh-CN" sz="1400" dirty="0" smtClean="0">
              <a:solidFill>
                <a:schemeClr val="tx2"/>
              </a:solidFill>
              <a:latin typeface="+mj-ea"/>
              <a:ea typeface="+mj-ea"/>
            </a:endParaRPr>
          </a:p>
          <a:p>
            <a:pPr algn="r">
              <a:lnSpc>
                <a:spcPct val="150000"/>
              </a:lnSpc>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41" name="组合 40"/>
          <p:cNvGrpSpPr/>
          <p:nvPr/>
        </p:nvGrpSpPr>
        <p:grpSpPr>
          <a:xfrm>
            <a:off x="6568487" y="1762689"/>
            <a:ext cx="869714" cy="86971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0" name="组合 39"/>
          <p:cNvGrpSpPr/>
          <p:nvPr/>
        </p:nvGrpSpPr>
        <p:grpSpPr>
          <a:xfrm>
            <a:off x="7475830" y="3334254"/>
            <a:ext cx="869714" cy="86971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39" name="组合 38"/>
          <p:cNvGrpSpPr/>
          <p:nvPr/>
        </p:nvGrpSpPr>
        <p:grpSpPr>
          <a:xfrm>
            <a:off x="6568486" y="4905819"/>
            <a:ext cx="869714" cy="86971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4" name="组合 43"/>
          <p:cNvGrpSpPr/>
          <p:nvPr/>
        </p:nvGrpSpPr>
        <p:grpSpPr>
          <a:xfrm>
            <a:off x="4753800" y="4905819"/>
            <a:ext cx="869714" cy="86971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3" name="组合 42"/>
          <p:cNvGrpSpPr/>
          <p:nvPr/>
        </p:nvGrpSpPr>
        <p:grpSpPr>
          <a:xfrm>
            <a:off x="3846456" y="3334254"/>
            <a:ext cx="869714" cy="86971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2" name="组合 41"/>
          <p:cNvGrpSpPr/>
          <p:nvPr/>
        </p:nvGrpSpPr>
        <p:grpSpPr>
          <a:xfrm>
            <a:off x="4753799" y="1762689"/>
            <a:ext cx="869714" cy="86971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5" name="灯片编号占位符 44"/>
          <p:cNvSpPr>
            <a:spLocks noGrp="1"/>
          </p:cNvSpPr>
          <p:nvPr>
            <p:ph type="sldNum" sz="quarter" idx="12"/>
          </p:nvPr>
        </p:nvSpPr>
        <p:spPr/>
        <p:txBody>
          <a:bodyPr/>
          <a:lstStyle/>
          <a:p>
            <a:fld id="{18AF668F-848C-4CC0-8143-F2E483CC7783}" type="slidenum">
              <a:rPr lang="zh-CN" altLang="en-US" smtClean="0"/>
              <a:t>6</a:t>
            </a:fld>
            <a:endParaRPr lang="zh-CN" altLang="en-US"/>
          </a:p>
        </p:txBody>
      </p:sp>
    </p:spTree>
    <p:custDataLst>
      <p:tags r:id="rId1"/>
    </p:custDataLst>
    <p:extLst>
      <p:ext uri="{BB962C8B-B14F-4D97-AF65-F5344CB8AC3E}">
        <p14:creationId xmlns:p14="http://schemas.microsoft.com/office/powerpoint/2010/main" val="34426696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 calcmode="lin" valueType="num">
                                      <p:cBhvr>
                                        <p:cTn id="23" dur="500" fill="hold"/>
                                        <p:tgtEl>
                                          <p:spTgt spid="40"/>
                                        </p:tgtEl>
                                        <p:attrNameLst>
                                          <p:attrName>style.rotation</p:attrName>
                                        </p:attrNameLst>
                                      </p:cBhvr>
                                      <p:tavLst>
                                        <p:tav tm="0">
                                          <p:val>
                                            <p:fltVal val="360"/>
                                          </p:val>
                                        </p:tav>
                                        <p:tav tm="100000">
                                          <p:val>
                                            <p:fltVal val="0"/>
                                          </p:val>
                                        </p:tav>
                                      </p:tavLst>
                                    </p:anim>
                                    <p:animEffect transition="in" filter="fade">
                                      <p:cBhvr>
                                        <p:cTn id="24" dur="500"/>
                                        <p:tgtEl>
                                          <p:spTgt spid="40"/>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 calcmode="lin" valueType="num">
                                      <p:cBhvr>
                                        <p:cTn id="41" dur="500" fill="hold"/>
                                        <p:tgtEl>
                                          <p:spTgt spid="43"/>
                                        </p:tgtEl>
                                        <p:attrNameLst>
                                          <p:attrName>style.rotation</p:attrName>
                                        </p:attrNameLst>
                                      </p:cBhvr>
                                      <p:tavLst>
                                        <p:tav tm="0">
                                          <p:val>
                                            <p:fltVal val="360"/>
                                          </p:val>
                                        </p:tav>
                                        <p:tav tm="100000">
                                          <p:val>
                                            <p:fltVal val="0"/>
                                          </p:val>
                                        </p:tav>
                                      </p:tavLst>
                                    </p:anim>
                                    <p:animEffect transition="in" filter="fade">
                                      <p:cBhvr>
                                        <p:cTn id="42" dur="500"/>
                                        <p:tgtEl>
                                          <p:spTgt spid="43"/>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19361" y="2737974"/>
            <a:ext cx="954573" cy="822907"/>
            <a:chOff x="2708888" y="2737974"/>
            <a:chExt cx="954573" cy="822907"/>
          </a:xfrm>
        </p:grpSpPr>
        <p:sp>
          <p:nvSpPr>
            <p:cNvPr id="54" name="等腰三角形 53"/>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19"/>
          <p:cNvGrpSpPr/>
          <p:nvPr/>
        </p:nvGrpSpPr>
        <p:grpSpPr>
          <a:xfrm>
            <a:off x="6086334" y="2737974"/>
            <a:ext cx="954573" cy="822907"/>
            <a:chOff x="6276000" y="2737974"/>
            <a:chExt cx="954573" cy="822907"/>
          </a:xfrm>
        </p:grpSpPr>
        <p:sp>
          <p:nvSpPr>
            <p:cNvPr id="55" name="等腰三角形 54"/>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20"/>
          <p:cNvGrpSpPr/>
          <p:nvPr/>
        </p:nvGrpSpPr>
        <p:grpSpPr>
          <a:xfrm>
            <a:off x="9662972" y="2737974"/>
            <a:ext cx="954573"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2" name="标题 1"/>
          <p:cNvSpPr>
            <a:spLocks noGrp="1"/>
          </p:cNvSpPr>
          <p:nvPr>
            <p:ph type="title"/>
          </p:nvPr>
        </p:nvSpPr>
        <p:spPr>
          <a:xfrm>
            <a:off x="516000" y="365125"/>
            <a:ext cx="11160000" cy="644525"/>
          </a:xfrm>
        </p:spPr>
        <p:txBody>
          <a:bodyPr/>
          <a:lstStyle/>
          <a:p>
            <a:r>
              <a:rPr lang="zh-CN" altLang="en-US" dirty="0"/>
              <a:t>公司发展状况</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7</a:t>
            </a:fld>
            <a:endParaRPr lang="zh-CN" altLang="en-US"/>
          </a:p>
        </p:txBody>
      </p:sp>
      <p:sp>
        <p:nvSpPr>
          <p:cNvPr id="4" name="椭圆 3"/>
          <p:cNvSpPr/>
          <p:nvPr/>
        </p:nvSpPr>
        <p:spPr>
          <a:xfrm>
            <a:off x="2348888" y="3750214"/>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16000" y="3750214"/>
            <a:ext cx="360000"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83113" y="3750214"/>
            <a:ext cx="360000"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872444"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56"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250467" y="4345623"/>
            <a:ext cx="2556841" cy="1323439"/>
            <a:chOff x="1250467" y="4345623"/>
            <a:chExt cx="2556841" cy="1323439"/>
          </a:xfrm>
        </p:grpSpPr>
        <p:sp>
          <p:nvSpPr>
            <p:cNvPr id="11" name="矩形 10"/>
            <p:cNvSpPr/>
            <p:nvPr/>
          </p:nvSpPr>
          <p:spPr>
            <a:xfrm>
              <a:off x="1840237" y="5299730"/>
              <a:ext cx="1377300" cy="369332"/>
            </a:xfrm>
            <a:prstGeom prst="rect">
              <a:avLst/>
            </a:prstGeom>
          </p:spPr>
          <p:txBody>
            <a:bodyPr wrap="none">
              <a:spAutoFit/>
            </a:bodyPr>
            <a:lstStyle/>
            <a:p>
              <a:r>
                <a:rPr lang="en-US" altLang="zh-CN" dirty="0" smtClean="0">
                  <a:solidFill>
                    <a:schemeClr val="accent2"/>
                  </a:solidFill>
                  <a:latin typeface="+mj-ea"/>
                  <a:ea typeface="+mj-ea"/>
                </a:rPr>
                <a:t>2009-2015</a:t>
              </a:r>
              <a:endParaRPr lang="zh-CN" altLang="en-US" dirty="0">
                <a:solidFill>
                  <a:schemeClr val="accent2"/>
                </a:solidFill>
                <a:latin typeface="+mj-ea"/>
                <a:ea typeface="+mj-ea"/>
              </a:endParaRPr>
            </a:p>
          </p:txBody>
        </p:sp>
        <p:sp>
          <p:nvSpPr>
            <p:cNvPr id="47" name="矩形 46"/>
            <p:cNvSpPr/>
            <p:nvPr/>
          </p:nvSpPr>
          <p:spPr>
            <a:xfrm>
              <a:off x="1250467" y="4345623"/>
              <a:ext cx="2556841" cy="954107"/>
            </a:xfrm>
            <a:prstGeom prst="rect">
              <a:avLst/>
            </a:prstGeom>
          </p:spPr>
          <p:txBody>
            <a:bodyPr wrap="square">
              <a:spAutoFit/>
            </a:bodyPr>
            <a:lstStyle/>
            <a:p>
              <a:pPr algn="ctr">
                <a:lnSpc>
                  <a:spcPct val="150000"/>
                </a:lnSpc>
                <a:spcAft>
                  <a:spcPts val="600"/>
                </a:spcAft>
              </a:pPr>
              <a:r>
                <a:rPr lang="zh-CN" altLang="en-US" sz="1400" dirty="0" smtClean="0">
                  <a:solidFill>
                    <a:schemeClr val="accent1">
                      <a:lumMod val="75000"/>
                    </a:schemeClr>
                  </a:solidFill>
                  <a:latin typeface="+mj-ea"/>
                  <a:ea typeface="+mj-ea"/>
                </a:rPr>
                <a:t>发展速度</a:t>
              </a:r>
              <a:endParaRPr lang="en-US" altLang="zh-CN" sz="1400" dirty="0" smtClean="0">
                <a:solidFill>
                  <a:schemeClr val="accent1">
                    <a:lumMod val="75000"/>
                  </a:schemeClr>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grpSp>
        <p:nvGrpSpPr>
          <p:cNvPr id="28" name="组合 27"/>
          <p:cNvGrpSpPr/>
          <p:nvPr/>
        </p:nvGrpSpPr>
        <p:grpSpPr>
          <a:xfrm>
            <a:off x="4817579" y="4345623"/>
            <a:ext cx="2556841" cy="1323439"/>
            <a:chOff x="4817579" y="4345623"/>
            <a:chExt cx="2556841" cy="1323439"/>
          </a:xfrm>
        </p:grpSpPr>
        <p:sp>
          <p:nvSpPr>
            <p:cNvPr id="48" name="矩形 47"/>
            <p:cNvSpPr/>
            <p:nvPr/>
          </p:nvSpPr>
          <p:spPr>
            <a:xfrm>
              <a:off x="4817579" y="4345623"/>
              <a:ext cx="2556841" cy="954107"/>
            </a:xfrm>
            <a:prstGeom prst="rect">
              <a:avLst/>
            </a:prstGeom>
          </p:spPr>
          <p:txBody>
            <a:bodyPr wrap="square">
              <a:spAutoFit/>
            </a:bodyPr>
            <a:lstStyle/>
            <a:p>
              <a:pPr algn="ctr">
                <a:lnSpc>
                  <a:spcPct val="150000"/>
                </a:lnSpc>
                <a:spcAft>
                  <a:spcPts val="600"/>
                </a:spcAft>
              </a:pPr>
              <a:r>
                <a:rPr lang="zh-CN" altLang="en-US" sz="1400" dirty="0" smtClean="0">
                  <a:solidFill>
                    <a:schemeClr val="accent1">
                      <a:lumMod val="75000"/>
                    </a:schemeClr>
                  </a:solidFill>
                  <a:latin typeface="+mj-ea"/>
                  <a:ea typeface="+mj-ea"/>
                </a:rPr>
                <a:t>有何成绩</a:t>
              </a:r>
              <a:endParaRPr lang="en-US" altLang="zh-CN" sz="1400" dirty="0" smtClean="0">
                <a:solidFill>
                  <a:schemeClr val="accent1">
                    <a:lumMod val="75000"/>
                  </a:schemeClr>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0" name="矩形 49"/>
            <p:cNvSpPr/>
            <p:nvPr/>
          </p:nvSpPr>
          <p:spPr>
            <a:xfrm>
              <a:off x="5609328" y="5299730"/>
              <a:ext cx="973343" cy="369332"/>
            </a:xfrm>
            <a:prstGeom prst="rect">
              <a:avLst/>
            </a:prstGeom>
          </p:spPr>
          <p:txBody>
            <a:bodyPr wrap="none">
              <a:spAutoFit/>
            </a:bodyPr>
            <a:lstStyle/>
            <a:p>
              <a:r>
                <a:rPr lang="en-US" altLang="zh-CN" dirty="0" smtClean="0">
                  <a:solidFill>
                    <a:schemeClr val="accent3"/>
                  </a:solidFill>
                  <a:latin typeface="+mj-ea"/>
                  <a:ea typeface="+mj-ea"/>
                </a:rPr>
                <a:t>2012</a:t>
              </a:r>
              <a:r>
                <a:rPr lang="zh-CN" altLang="en-US" dirty="0" smtClean="0">
                  <a:solidFill>
                    <a:schemeClr val="accent3"/>
                  </a:solidFill>
                  <a:latin typeface="+mj-ea"/>
                  <a:ea typeface="+mj-ea"/>
                </a:rPr>
                <a:t>年</a:t>
              </a:r>
              <a:endParaRPr lang="zh-CN" altLang="en-US" dirty="0">
                <a:solidFill>
                  <a:schemeClr val="accent3"/>
                </a:solidFill>
                <a:latin typeface="+mj-ea"/>
                <a:ea typeface="+mj-ea"/>
              </a:endParaRPr>
            </a:p>
          </p:txBody>
        </p:sp>
      </p:grpSp>
      <p:grpSp>
        <p:nvGrpSpPr>
          <p:cNvPr id="29" name="组合 28"/>
          <p:cNvGrpSpPr/>
          <p:nvPr/>
        </p:nvGrpSpPr>
        <p:grpSpPr>
          <a:xfrm>
            <a:off x="8384692" y="4345623"/>
            <a:ext cx="2556841" cy="1323439"/>
            <a:chOff x="8384692" y="4345623"/>
            <a:chExt cx="2556841" cy="1323439"/>
          </a:xfrm>
        </p:grpSpPr>
        <p:sp>
          <p:nvSpPr>
            <p:cNvPr id="49" name="矩形 48"/>
            <p:cNvSpPr/>
            <p:nvPr/>
          </p:nvSpPr>
          <p:spPr>
            <a:xfrm>
              <a:off x="8384692" y="4345623"/>
              <a:ext cx="2556841" cy="954107"/>
            </a:xfrm>
            <a:prstGeom prst="rect">
              <a:avLst/>
            </a:prstGeom>
          </p:spPr>
          <p:txBody>
            <a:bodyPr wrap="square">
              <a:spAutoFit/>
            </a:bodyPr>
            <a:lstStyle/>
            <a:p>
              <a:pPr algn="ctr">
                <a:lnSpc>
                  <a:spcPct val="150000"/>
                </a:lnSpc>
                <a:spcAft>
                  <a:spcPts val="600"/>
                </a:spcAft>
              </a:pPr>
              <a:r>
                <a:rPr lang="zh-CN" altLang="en-US" sz="1400" dirty="0" smtClean="0">
                  <a:solidFill>
                    <a:schemeClr val="accent1">
                      <a:lumMod val="75000"/>
                    </a:schemeClr>
                  </a:solidFill>
                  <a:latin typeface="+mj-ea"/>
                  <a:ea typeface="+mj-ea"/>
                </a:rPr>
                <a:t>荣誉称号</a:t>
              </a:r>
              <a:endParaRPr lang="en-US" altLang="zh-CN" sz="1400" dirty="0" smtClean="0">
                <a:solidFill>
                  <a:schemeClr val="accent1">
                    <a:lumMod val="75000"/>
                  </a:schemeClr>
                </a:solidFill>
                <a:latin typeface="+mj-ea"/>
                <a:ea typeface="+mj-ea"/>
              </a:endParaRPr>
            </a:p>
            <a:p>
              <a:pPr algn="ct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1" name="矩形 50"/>
            <p:cNvSpPr/>
            <p:nvPr/>
          </p:nvSpPr>
          <p:spPr>
            <a:xfrm>
              <a:off x="9176441" y="5299730"/>
              <a:ext cx="973343" cy="369332"/>
            </a:xfrm>
            <a:prstGeom prst="rect">
              <a:avLst/>
            </a:prstGeom>
          </p:spPr>
          <p:txBody>
            <a:bodyPr wrap="none">
              <a:spAutoFit/>
            </a:bodyPr>
            <a:lstStyle/>
            <a:p>
              <a:r>
                <a:rPr lang="en-US" altLang="zh-CN" dirty="0" smtClean="0">
                  <a:solidFill>
                    <a:schemeClr val="accent4"/>
                  </a:solidFill>
                  <a:latin typeface="+mj-ea"/>
                  <a:ea typeface="+mj-ea"/>
                </a:rPr>
                <a:t>2014</a:t>
              </a:r>
              <a:r>
                <a:rPr lang="zh-CN" altLang="en-US" dirty="0" smtClean="0">
                  <a:solidFill>
                    <a:schemeClr val="accent4"/>
                  </a:solidFill>
                  <a:latin typeface="+mj-ea"/>
                  <a:ea typeface="+mj-ea"/>
                </a:rPr>
                <a:t>年</a:t>
              </a:r>
              <a:endParaRPr lang="zh-CN" altLang="en-US" dirty="0">
                <a:solidFill>
                  <a:schemeClr val="accent4"/>
                </a:solidFill>
                <a:latin typeface="+mj-ea"/>
                <a:ea typeface="+mj-ea"/>
              </a:endParaRPr>
            </a:p>
          </p:txBody>
        </p:sp>
      </p:grpSp>
      <p:sp>
        <p:nvSpPr>
          <p:cNvPr id="65" name="任意多边形 64"/>
          <p:cNvSpPr/>
          <p:nvPr/>
        </p:nvSpPr>
        <p:spPr>
          <a:xfrm>
            <a:off x="1447798"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5014910"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582022"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487035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4" grpId="0" animBg="1"/>
      <p:bldP spid="65" grpId="0" animBg="1"/>
      <p:bldP spid="64"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t>企业文化建设</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8</a:t>
            </a:fld>
            <a:endParaRPr lang="zh-CN" altLang="en-US"/>
          </a:p>
        </p:txBody>
      </p:sp>
      <p:sp>
        <p:nvSpPr>
          <p:cNvPr id="3" name="矩形 2"/>
          <p:cNvSpPr/>
          <p:nvPr/>
        </p:nvSpPr>
        <p:spPr>
          <a:xfrm>
            <a:off x="1996864" y="5319972"/>
            <a:ext cx="7947236" cy="784830"/>
          </a:xfrm>
          <a:prstGeom prst="rect">
            <a:avLst/>
          </a:prstGeom>
        </p:spPr>
        <p:txBody>
          <a:bodyPr wrap="square">
            <a:spAutoFit/>
          </a:bodyPr>
          <a:lstStyle/>
          <a:p>
            <a:pPr algn="ctr">
              <a:lnSpc>
                <a:spcPct val="150000"/>
              </a:lnSpc>
            </a:pPr>
            <a:r>
              <a:rPr lang="zh-CN" altLang="en-US" sz="1000" dirty="0">
                <a:solidFill>
                  <a:schemeClr val="accent1"/>
                </a:solidFill>
              </a:rPr>
              <a:t>企业文化建设是现代企业发展的重要内容，是精神文明的重要体现，是企业得以长久发展的重要保障</a:t>
            </a:r>
            <a:r>
              <a:rPr lang="zh-CN" altLang="en-US" sz="1000" dirty="0" smtClean="0">
                <a:solidFill>
                  <a:schemeClr val="accent1"/>
                </a:solidFill>
              </a:rPr>
              <a:t>。</a:t>
            </a:r>
            <a:endParaRPr lang="en-US" altLang="zh-CN" sz="1000" dirty="0" smtClean="0">
              <a:solidFill>
                <a:schemeClr val="accent1"/>
              </a:solidFill>
            </a:endParaRPr>
          </a:p>
          <a:p>
            <a:pPr algn="ctr">
              <a:lnSpc>
                <a:spcPct val="150000"/>
              </a:lnSpc>
            </a:pPr>
            <a:r>
              <a:rPr lang="zh-CN" altLang="en-US" sz="1000" dirty="0" smtClean="0">
                <a:solidFill>
                  <a:schemeClr val="accent1"/>
                </a:solidFill>
              </a:rPr>
              <a:t>近年来</a:t>
            </a:r>
            <a:r>
              <a:rPr lang="zh-CN" altLang="en-US" sz="1000" dirty="0">
                <a:solidFill>
                  <a:schemeClr val="accent1"/>
                </a:solidFill>
              </a:rPr>
              <a:t>，依托企业文化建设，提高员工的工作积极性，增强企业凝聚力，促进企业的管理、形象、服务和环境达到现代化企业的标准，使聊城腾达钢材有限公司在社会上的知名度有了很大的提升。</a:t>
            </a:r>
          </a:p>
        </p:txBody>
      </p:sp>
      <p:sp>
        <p:nvSpPr>
          <p:cNvPr id="84" name="Freeform 5"/>
          <p:cNvSpPr>
            <a:spLocks/>
          </p:cNvSpPr>
          <p:nvPr/>
        </p:nvSpPr>
        <p:spPr bwMode="auto">
          <a:xfrm>
            <a:off x="4610101" y="1919717"/>
            <a:ext cx="1641502" cy="1472748"/>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7"/>
          <p:cNvSpPr>
            <a:spLocks/>
          </p:cNvSpPr>
          <p:nvPr/>
        </p:nvSpPr>
        <p:spPr bwMode="auto">
          <a:xfrm>
            <a:off x="6109150" y="1919717"/>
            <a:ext cx="1472749" cy="1641500"/>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8"/>
          <p:cNvSpPr>
            <a:spLocks/>
          </p:cNvSpPr>
          <p:nvPr/>
        </p:nvSpPr>
        <p:spPr bwMode="auto">
          <a:xfrm>
            <a:off x="5940397" y="3418764"/>
            <a:ext cx="1641502" cy="1470557"/>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6"/>
          <p:cNvSpPr>
            <a:spLocks/>
          </p:cNvSpPr>
          <p:nvPr/>
        </p:nvSpPr>
        <p:spPr bwMode="auto">
          <a:xfrm>
            <a:off x="4610101" y="3250012"/>
            <a:ext cx="1472749" cy="1639309"/>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26" name="组合 25"/>
          <p:cNvGrpSpPr/>
          <p:nvPr/>
        </p:nvGrpSpPr>
        <p:grpSpPr>
          <a:xfrm>
            <a:off x="4798756" y="2114937"/>
            <a:ext cx="2590481" cy="2628914"/>
            <a:chOff x="4798756" y="2114937"/>
            <a:chExt cx="2590481" cy="2628914"/>
          </a:xfrm>
        </p:grpSpPr>
        <p:sp>
          <p:nvSpPr>
            <p:cNvPr id="89"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企业精神</a:t>
              </a:r>
              <a:endParaRPr lang="en-US" altLang="zh-CN" sz="1600" spc="200" dirty="0">
                <a:solidFill>
                  <a:schemeClr val="bg1"/>
                </a:solidFill>
                <a:latin typeface="+mj-ea"/>
                <a:ea typeface="+mj-ea"/>
              </a:endParaRPr>
            </a:p>
          </p:txBody>
        </p:sp>
        <p:sp>
          <p:nvSpPr>
            <p:cNvPr id="90"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企业宗旨</a:t>
              </a:r>
              <a:endParaRPr lang="en-US" altLang="zh-CN" sz="1600" spc="200" dirty="0">
                <a:solidFill>
                  <a:schemeClr val="bg1"/>
                </a:solidFill>
                <a:latin typeface="+mj-ea"/>
                <a:ea typeface="+mj-ea"/>
              </a:endParaRPr>
            </a:p>
          </p:txBody>
        </p:sp>
        <p:sp>
          <p:nvSpPr>
            <p:cNvPr id="91"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服务理念</a:t>
              </a:r>
              <a:endParaRPr lang="en-US" altLang="zh-CN" sz="1600" spc="200" dirty="0">
                <a:solidFill>
                  <a:schemeClr val="bg1"/>
                </a:solidFill>
                <a:latin typeface="+mj-ea"/>
                <a:ea typeface="+mj-ea"/>
              </a:endParaRPr>
            </a:p>
          </p:txBody>
        </p:sp>
        <p:sp>
          <p:nvSpPr>
            <p:cNvPr id="92"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经营理念</a:t>
              </a:r>
              <a:endParaRPr lang="en-US" altLang="zh-CN" sz="1600" spc="200" dirty="0">
                <a:solidFill>
                  <a:schemeClr val="bg1"/>
                </a:solidFill>
                <a:latin typeface="+mj-ea"/>
                <a:ea typeface="+mj-ea"/>
              </a:endParaRPr>
            </a:p>
          </p:txBody>
        </p:sp>
      </p:grpSp>
      <p:sp>
        <p:nvSpPr>
          <p:cNvPr id="94" name="矩形 93"/>
          <p:cNvSpPr/>
          <p:nvPr/>
        </p:nvSpPr>
        <p:spPr>
          <a:xfrm>
            <a:off x="7881680" y="2018156"/>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质量第一、诚信为</a:t>
            </a:r>
            <a:r>
              <a:rPr lang="zh-CN" altLang="en-US" sz="1400" dirty="0" smtClean="0">
                <a:solidFill>
                  <a:schemeClr val="accent1"/>
                </a:solidFill>
                <a:latin typeface="+mj-ea"/>
                <a:ea typeface="+mj-ea"/>
              </a:rPr>
              <a:t>本</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5" name="矩形 94"/>
          <p:cNvSpPr/>
          <p:nvPr/>
        </p:nvSpPr>
        <p:spPr>
          <a:xfrm>
            <a:off x="7881680" y="3850879"/>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用户至上、用心</a:t>
            </a:r>
            <a:r>
              <a:rPr lang="zh-CN" altLang="en-US" sz="1400" dirty="0" smtClean="0">
                <a:solidFill>
                  <a:schemeClr val="accent1"/>
                </a:solidFill>
                <a:latin typeface="+mj-ea"/>
                <a:ea typeface="+mj-ea"/>
              </a:rPr>
              <a:t>服务</a:t>
            </a:r>
            <a:endParaRPr lang="en-US" altLang="zh-CN" sz="1400" dirty="0" smtClean="0">
              <a:solidFill>
                <a:schemeClr val="accent1"/>
              </a:solidFill>
              <a:latin typeface="+mj-ea"/>
              <a:ea typeface="+mj-ea"/>
            </a:endParaRPr>
          </a:p>
          <a:p>
            <a:pP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6" name="矩形 95"/>
          <p:cNvSpPr/>
          <p:nvPr/>
        </p:nvSpPr>
        <p:spPr>
          <a:xfrm>
            <a:off x="1344282" y="2018156"/>
            <a:ext cx="29660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求实、创新、</a:t>
            </a:r>
            <a:r>
              <a:rPr lang="zh-CN" altLang="en-US" sz="1400" dirty="0" smtClean="0">
                <a:solidFill>
                  <a:schemeClr val="accent1"/>
                </a:solidFill>
                <a:latin typeface="+mj-ea"/>
                <a:ea typeface="+mj-ea"/>
              </a:rPr>
              <a:t>团结</a:t>
            </a:r>
            <a:endParaRPr lang="en-US" altLang="zh-CN" sz="1400" dirty="0">
              <a:solidFill>
                <a:schemeClr val="accent1"/>
              </a:solidFill>
              <a:latin typeface="+mj-ea"/>
              <a:ea typeface="+mj-ea"/>
            </a:endParaRPr>
          </a:p>
          <a:p>
            <a:pPr algn="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7" name="矩形 96"/>
          <p:cNvSpPr/>
          <p:nvPr/>
        </p:nvSpPr>
        <p:spPr>
          <a:xfrm>
            <a:off x="1344282" y="3850879"/>
            <a:ext cx="2966039" cy="954107"/>
          </a:xfrm>
          <a:prstGeom prst="rect">
            <a:avLst/>
          </a:prstGeom>
        </p:spPr>
        <p:txBody>
          <a:bodyPr wrap="square">
            <a:spAutoFit/>
          </a:bodyPr>
          <a:lstStyle/>
          <a:p>
            <a:pPr algn="r">
              <a:lnSpc>
                <a:spcPct val="150000"/>
              </a:lnSpc>
              <a:spcAft>
                <a:spcPts val="600"/>
              </a:spcAft>
            </a:pPr>
            <a:r>
              <a:rPr lang="zh-CN" altLang="en-US" sz="1400" dirty="0" smtClean="0">
                <a:solidFill>
                  <a:schemeClr val="accent1"/>
                </a:solidFill>
                <a:latin typeface="+mj-ea"/>
                <a:ea typeface="+mj-ea"/>
              </a:rPr>
              <a:t>科学管理、</a:t>
            </a:r>
            <a:r>
              <a:rPr lang="zh-CN" altLang="en-US" sz="1400" dirty="0">
                <a:solidFill>
                  <a:schemeClr val="accent1"/>
                </a:solidFill>
                <a:latin typeface="+mj-ea"/>
                <a:ea typeface="+mj-ea"/>
              </a:rPr>
              <a:t>诚信</a:t>
            </a:r>
            <a:r>
              <a:rPr lang="zh-CN" altLang="en-US" sz="1400" dirty="0" smtClean="0">
                <a:solidFill>
                  <a:schemeClr val="accent1"/>
                </a:solidFill>
                <a:latin typeface="+mj-ea"/>
                <a:ea typeface="+mj-ea"/>
              </a:rPr>
              <a:t>经营</a:t>
            </a:r>
            <a:endParaRPr lang="en-US" altLang="zh-CN" sz="1400" dirty="0" smtClean="0">
              <a:solidFill>
                <a:schemeClr val="accent1"/>
              </a:solidFill>
              <a:latin typeface="+mj-ea"/>
              <a:ea typeface="+mj-ea"/>
            </a:endParaRPr>
          </a:p>
          <a:p>
            <a:pPr algn="r">
              <a:lnSpc>
                <a:spcPct val="150000"/>
              </a:lnSpc>
              <a:spcAft>
                <a:spcPts val="600"/>
              </a:spcAft>
            </a:pPr>
            <a:r>
              <a:rPr lang="zh-CN" altLang="en-US" sz="1000" dirty="0" smtClean="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25" name="组合 24"/>
          <p:cNvGrpSpPr/>
          <p:nvPr/>
        </p:nvGrpSpPr>
        <p:grpSpPr>
          <a:xfrm>
            <a:off x="5155549" y="2464069"/>
            <a:ext cx="1880900" cy="1880899"/>
            <a:chOff x="5155549" y="2464069"/>
            <a:chExt cx="1880900" cy="1880899"/>
          </a:xfrm>
        </p:grpSpPr>
        <p:sp>
          <p:nvSpPr>
            <p:cNvPr id="93" name="椭圆 92"/>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644595" y="2927466"/>
              <a:ext cx="902811" cy="954107"/>
            </a:xfrm>
            <a:prstGeom prst="rect">
              <a:avLst/>
            </a:prstGeom>
          </p:spPr>
          <p:txBody>
            <a:bodyPr wrap="none" anchor="ctr">
              <a:spAutoFit/>
            </a:bodyPr>
            <a:lstStyle/>
            <a:p>
              <a:pPr algn="ctr"/>
              <a:r>
                <a:rPr lang="zh-CN" altLang="en-US" sz="2800" dirty="0" smtClean="0">
                  <a:solidFill>
                    <a:schemeClr val="bg1"/>
                  </a:solidFill>
                  <a:latin typeface="+mj-ea"/>
                  <a:ea typeface="+mj-ea"/>
                </a:rPr>
                <a:t>企业</a:t>
              </a:r>
              <a:endParaRPr lang="en-US" altLang="zh-CN" sz="2800" dirty="0" smtClean="0">
                <a:solidFill>
                  <a:schemeClr val="bg1"/>
                </a:solidFill>
                <a:latin typeface="+mj-ea"/>
                <a:ea typeface="+mj-ea"/>
              </a:endParaRPr>
            </a:p>
            <a:p>
              <a:pPr algn="ctr"/>
              <a:r>
                <a:rPr lang="zh-CN" altLang="en-US" sz="2800" dirty="0" smtClean="0">
                  <a:solidFill>
                    <a:schemeClr val="bg1"/>
                  </a:solidFill>
                  <a:latin typeface="+mj-ea"/>
                  <a:ea typeface="+mj-ea"/>
                </a:rPr>
                <a:t>文化</a:t>
              </a:r>
              <a:endParaRPr lang="zh-CN" altLang="en-US" sz="2800"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4319990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84"/>
                                        </p:tgtEl>
                                        <p:attrNameLst>
                                          <p:attrName>style.visibility</p:attrName>
                                        </p:attrNameLst>
                                      </p:cBhvr>
                                      <p:to>
                                        <p:strVal val="visible"/>
                                      </p:to>
                                    </p:set>
                                    <p:animScale>
                                      <p:cBhvr>
                                        <p:cTn id="14"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4"/>
                                        </p:tgtEl>
                                        <p:attrNameLst>
                                          <p:attrName>ppt_x</p:attrName>
                                          <p:attrName>ppt_y</p:attrName>
                                        </p:attrNameLst>
                                      </p:cBhvr>
                                    </p:animMotion>
                                    <p:animEffect transition="in" filter="fade">
                                      <p:cBhvr>
                                        <p:cTn id="16" dur="1000"/>
                                        <p:tgtEl>
                                          <p:spTgt spid="84"/>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86"/>
                                        </p:tgtEl>
                                        <p:attrNameLst>
                                          <p:attrName>style.visibility</p:attrName>
                                        </p:attrNameLst>
                                      </p:cBhvr>
                                      <p:to>
                                        <p:strVal val="visible"/>
                                      </p:to>
                                    </p:set>
                                    <p:animScale>
                                      <p:cBhvr>
                                        <p:cTn id="19"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6"/>
                                        </p:tgtEl>
                                        <p:attrNameLst>
                                          <p:attrName>ppt_x</p:attrName>
                                          <p:attrName>ppt_y</p:attrName>
                                        </p:attrNameLst>
                                      </p:cBhvr>
                                    </p:animMotion>
                                    <p:animEffect transition="in" filter="fade">
                                      <p:cBhvr>
                                        <p:cTn id="21" dur="1000"/>
                                        <p:tgtEl>
                                          <p:spTgt spid="86"/>
                                        </p:tgtEl>
                                      </p:cBhvr>
                                    </p:animEffect>
                                  </p:childTnLst>
                                </p:cTn>
                              </p:par>
                              <p:par>
                                <p:cTn id="22" presetID="52" presetClass="entr" presetSubtype="0" fill="hold" grpId="0" nodeType="withEffect">
                                  <p:stCondLst>
                                    <p:cond delay="1000"/>
                                  </p:stCondLst>
                                  <p:childTnLst>
                                    <p:set>
                                      <p:cBhvr>
                                        <p:cTn id="23" dur="1" fill="hold">
                                          <p:stCondLst>
                                            <p:cond delay="0"/>
                                          </p:stCondLst>
                                        </p:cTn>
                                        <p:tgtEl>
                                          <p:spTgt spid="87"/>
                                        </p:tgtEl>
                                        <p:attrNameLst>
                                          <p:attrName>style.visibility</p:attrName>
                                        </p:attrNameLst>
                                      </p:cBhvr>
                                      <p:to>
                                        <p:strVal val="visible"/>
                                      </p:to>
                                    </p:set>
                                    <p:animScale>
                                      <p:cBhvr>
                                        <p:cTn id="24"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7"/>
                                        </p:tgtEl>
                                        <p:attrNameLst>
                                          <p:attrName>ppt_x</p:attrName>
                                          <p:attrName>ppt_y</p:attrName>
                                        </p:attrNameLst>
                                      </p:cBhvr>
                                    </p:animMotion>
                                    <p:animEffect transition="in" filter="fade">
                                      <p:cBhvr>
                                        <p:cTn id="26" dur="1000"/>
                                        <p:tgtEl>
                                          <p:spTgt spid="87"/>
                                        </p:tgtEl>
                                      </p:cBhvr>
                                    </p:animEffect>
                                  </p:childTnLst>
                                </p:cTn>
                              </p:par>
                              <p:par>
                                <p:cTn id="27" presetID="52" presetClass="entr" presetSubtype="0" fill="hold" grpId="0" nodeType="withEffect">
                                  <p:stCondLst>
                                    <p:cond delay="1500"/>
                                  </p:stCondLst>
                                  <p:childTnLst>
                                    <p:set>
                                      <p:cBhvr>
                                        <p:cTn id="28" dur="1" fill="hold">
                                          <p:stCondLst>
                                            <p:cond delay="0"/>
                                          </p:stCondLst>
                                        </p:cTn>
                                        <p:tgtEl>
                                          <p:spTgt spid="85"/>
                                        </p:tgtEl>
                                        <p:attrNameLst>
                                          <p:attrName>style.visibility</p:attrName>
                                        </p:attrNameLst>
                                      </p:cBhvr>
                                      <p:to>
                                        <p:strVal val="visible"/>
                                      </p:to>
                                    </p:set>
                                    <p:animScale>
                                      <p:cBhvr>
                                        <p:cTn id="2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5"/>
                                        </p:tgtEl>
                                        <p:attrNameLst>
                                          <p:attrName>ppt_x</p:attrName>
                                          <p:attrName>ppt_y</p:attrName>
                                        </p:attrNameLst>
                                      </p:cBhvr>
                                    </p:animMotion>
                                    <p:animEffect transition="in" filter="fade">
                                      <p:cBhvr>
                                        <p:cTn id="31" dur="10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fill="hold"/>
                                        <p:tgtEl>
                                          <p:spTgt spid="96"/>
                                        </p:tgtEl>
                                        <p:attrNameLst>
                                          <p:attrName>ppt_x</p:attrName>
                                        </p:attrNameLst>
                                      </p:cBhvr>
                                      <p:tavLst>
                                        <p:tav tm="0">
                                          <p:val>
                                            <p:strVal val="0-#ppt_w/2"/>
                                          </p:val>
                                        </p:tav>
                                        <p:tav tm="100000">
                                          <p:val>
                                            <p:strVal val="#ppt_x"/>
                                          </p:val>
                                        </p:tav>
                                      </p:tavLst>
                                    </p:anim>
                                    <p:anim calcmode="lin" valueType="num">
                                      <p:cBhvr additive="base">
                                        <p:cTn id="42" dur="500" fill="hold"/>
                                        <p:tgtEl>
                                          <p:spTgt spid="9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1+#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500" fill="hold"/>
                                        <p:tgtEl>
                                          <p:spTgt spid="97"/>
                                        </p:tgtEl>
                                        <p:attrNameLst>
                                          <p:attrName>ppt_x</p:attrName>
                                        </p:attrNameLst>
                                      </p:cBhvr>
                                      <p:tavLst>
                                        <p:tav tm="0">
                                          <p:val>
                                            <p:strVal val="0-#ppt_w/2"/>
                                          </p:val>
                                        </p:tav>
                                        <p:tav tm="100000">
                                          <p:val>
                                            <p:strVal val="#ppt_x"/>
                                          </p:val>
                                        </p:tav>
                                      </p:tavLst>
                                    </p:anim>
                                    <p:anim calcmode="lin" valueType="num">
                                      <p:cBhvr additive="base">
                                        <p:cTn id="50" dur="5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5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500" fill="hold"/>
                                        <p:tgtEl>
                                          <p:spTgt spid="95"/>
                                        </p:tgtEl>
                                        <p:attrNameLst>
                                          <p:attrName>ppt_x</p:attrName>
                                        </p:attrNameLst>
                                      </p:cBhvr>
                                      <p:tavLst>
                                        <p:tav tm="0">
                                          <p:val>
                                            <p:strVal val="1+#ppt_w/2"/>
                                          </p:val>
                                        </p:tav>
                                        <p:tav tm="100000">
                                          <p:val>
                                            <p:strVal val="#ppt_x"/>
                                          </p:val>
                                        </p:tav>
                                      </p:tavLst>
                                    </p:anim>
                                    <p:anim calcmode="lin" valueType="num">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animBg="1"/>
      <p:bldP spid="86" grpId="0" animBg="1"/>
      <p:bldP spid="87" grpId="0" animBg="1"/>
      <p:bldP spid="85" grpId="0" animBg="1"/>
      <p:bldP spid="94" grpId="0"/>
      <p:bldP spid="95" grpId="0"/>
      <p:bldP spid="96" grpId="0"/>
      <p:bldP spid="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smtClean="0"/>
              <a:t>我们的</a:t>
            </a:r>
            <a:r>
              <a:rPr lang="zh-CN" altLang="en-US" dirty="0"/>
              <a:t>目标</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9</a:t>
            </a:fld>
            <a:endParaRPr lang="zh-CN" altLang="en-US"/>
          </a:p>
        </p:txBody>
      </p:sp>
      <p:grpSp>
        <p:nvGrpSpPr>
          <p:cNvPr id="32" name="组合 31"/>
          <p:cNvGrpSpPr/>
          <p:nvPr/>
        </p:nvGrpSpPr>
        <p:grpSpPr>
          <a:xfrm>
            <a:off x="1485902" y="2163600"/>
            <a:ext cx="3378198" cy="3378194"/>
            <a:chOff x="2728823" y="2285211"/>
            <a:chExt cx="2700000" cy="2700000"/>
          </a:xfrm>
        </p:grpSpPr>
        <p:sp>
          <p:nvSpPr>
            <p:cNvPr id="33" name="椭圆 32"/>
            <p:cNvSpPr/>
            <p:nvPr/>
          </p:nvSpPr>
          <p:spPr>
            <a:xfrm>
              <a:off x="2728823" y="2285211"/>
              <a:ext cx="2700000" cy="270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18823" y="2375211"/>
              <a:ext cx="2520000" cy="25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034412" y="2590800"/>
              <a:ext cx="2088822" cy="2088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311326" y="2867714"/>
              <a:ext cx="1534994" cy="1534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67812" y="3124200"/>
              <a:ext cx="1022022" cy="102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21866" y="3378254"/>
              <a:ext cx="513914" cy="5139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2854512" y="-1247350"/>
            <a:ext cx="2418449" cy="459608"/>
            <a:chOff x="4933951" y="3094038"/>
            <a:chExt cx="2263775" cy="430213"/>
          </a:xfrm>
        </p:grpSpPr>
        <p:sp>
          <p:nvSpPr>
            <p:cNvPr id="41"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Rectangle 13"/>
            <p:cNvSpPr>
              <a:spLocks noChangeArrowheads="1"/>
            </p:cNvSpPr>
            <p:nvPr/>
          </p:nvSpPr>
          <p:spPr bwMode="auto">
            <a:xfrm>
              <a:off x="5033963" y="3306763"/>
              <a:ext cx="1795463" cy="4762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p:cNvSpPr/>
          <p:nvPr/>
        </p:nvSpPr>
        <p:spPr>
          <a:xfrm>
            <a:off x="5638800" y="1427502"/>
            <a:ext cx="5308600" cy="2046714"/>
          </a:xfrm>
          <a:prstGeom prst="rect">
            <a:avLst/>
          </a:prstGeom>
        </p:spPr>
        <p:txBody>
          <a:bodyPr wrap="square">
            <a:spAutoFit/>
          </a:bodyPr>
          <a:lstStyle/>
          <a:p>
            <a:pPr>
              <a:lnSpc>
                <a:spcPct val="150000"/>
              </a:lnSpc>
            </a:pPr>
            <a:r>
              <a:rPr lang="zh-CN" altLang="en-US" sz="1400" dirty="0">
                <a:solidFill>
                  <a:schemeClr val="accent1">
                    <a:lumMod val="75000"/>
                  </a:schemeClr>
                </a:solidFill>
                <a:latin typeface="+mj-ea"/>
                <a:ea typeface="+mj-ea"/>
              </a:rPr>
              <a:t>企业战略</a:t>
            </a:r>
            <a:r>
              <a:rPr lang="zh-CN" altLang="en-US" sz="1400" dirty="0" smtClean="0">
                <a:solidFill>
                  <a:schemeClr val="accent1">
                    <a:lumMod val="75000"/>
                  </a:schemeClr>
                </a:solidFill>
                <a:latin typeface="+mj-ea"/>
                <a:ea typeface="+mj-ea"/>
              </a:rPr>
              <a:t>目标：</a:t>
            </a:r>
            <a:endParaRPr lang="en-US" altLang="zh-CN" sz="1400" dirty="0" smtClean="0">
              <a:solidFill>
                <a:schemeClr val="accent1">
                  <a:lumMod val="75000"/>
                </a:schemeClr>
              </a:solidFill>
              <a:latin typeface="+mj-ea"/>
              <a:ea typeface="+mj-ea"/>
            </a:endParaRPr>
          </a:p>
          <a:p>
            <a:pPr>
              <a:lnSpc>
                <a:spcPct val="150000"/>
              </a:lnSpc>
              <a:spcAft>
                <a:spcPts val="1200"/>
              </a:spcAft>
            </a:pPr>
            <a:r>
              <a:rPr lang="zh-CN" altLang="en-US" sz="1000" dirty="0" smtClean="0">
                <a:solidFill>
                  <a:schemeClr val="accent1"/>
                </a:solidFill>
                <a:latin typeface="+mn-ea"/>
              </a:rPr>
              <a:t>是</a:t>
            </a:r>
            <a:r>
              <a:rPr lang="zh-CN" altLang="en-US" sz="1000" dirty="0">
                <a:solidFill>
                  <a:schemeClr val="accent1"/>
                </a:solidFill>
                <a:latin typeface="+mn-ea"/>
              </a:rPr>
              <a:t>企业使命和宗旨的具体化和定量化，是企业奋斗纲领，是衡量企业一切工作是否实现其企业使命的标准，是企业经营战略的核心。</a:t>
            </a:r>
          </a:p>
          <a:p>
            <a:pPr>
              <a:lnSpc>
                <a:spcPct val="150000"/>
              </a:lnSpc>
            </a:pPr>
            <a:r>
              <a:rPr lang="zh-CN" altLang="en-US" sz="1400" dirty="0">
                <a:solidFill>
                  <a:schemeClr val="accent1">
                    <a:lumMod val="75000"/>
                  </a:schemeClr>
                </a:solidFill>
                <a:latin typeface="+mj-ea"/>
                <a:ea typeface="+mj-ea"/>
              </a:rPr>
              <a:t>战略目标定义</a:t>
            </a:r>
            <a:r>
              <a:rPr lang="zh-CN" altLang="en-US" sz="1400" dirty="0" smtClean="0">
                <a:solidFill>
                  <a:schemeClr val="accent1">
                    <a:lumMod val="75000"/>
                  </a:schemeClr>
                </a:solidFill>
                <a:latin typeface="+mj-ea"/>
                <a:ea typeface="+mj-ea"/>
              </a:rPr>
              <a:t>：</a:t>
            </a:r>
            <a:endParaRPr lang="en-US" altLang="zh-CN" sz="1400" dirty="0" smtClean="0">
              <a:solidFill>
                <a:schemeClr val="accent1">
                  <a:lumMod val="75000"/>
                </a:schemeClr>
              </a:solidFill>
              <a:latin typeface="+mj-ea"/>
              <a:ea typeface="+mj-ea"/>
            </a:endParaRPr>
          </a:p>
          <a:p>
            <a:pPr>
              <a:lnSpc>
                <a:spcPct val="150000"/>
              </a:lnSpc>
              <a:spcAft>
                <a:spcPts val="1200"/>
              </a:spcAft>
            </a:pPr>
            <a:r>
              <a:rPr lang="zh-CN" altLang="en-US" sz="1000" dirty="0" smtClean="0">
                <a:solidFill>
                  <a:schemeClr val="accent1"/>
                </a:solidFill>
                <a:latin typeface="+mn-ea"/>
              </a:rPr>
              <a:t>从</a:t>
            </a:r>
            <a:r>
              <a:rPr lang="zh-CN" altLang="en-US" sz="1000" dirty="0">
                <a:solidFill>
                  <a:schemeClr val="accent1"/>
                </a:solidFill>
                <a:latin typeface="+mn-ea"/>
              </a:rPr>
              <a:t>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p>
        </p:txBody>
      </p:sp>
      <p:sp>
        <p:nvSpPr>
          <p:cNvPr id="6" name="矩形 5"/>
          <p:cNvSpPr/>
          <p:nvPr/>
        </p:nvSpPr>
        <p:spPr>
          <a:xfrm>
            <a:off x="5638800" y="3557076"/>
            <a:ext cx="5397500" cy="2381421"/>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盈利能力：</a:t>
            </a:r>
            <a:r>
              <a:rPr lang="zh-CN" altLang="en-US" sz="1000" dirty="0">
                <a:solidFill>
                  <a:schemeClr val="accent1">
                    <a:lumMod val="75000"/>
                  </a:schemeClr>
                </a:solidFill>
                <a:latin typeface="+mn-ea"/>
              </a:rPr>
              <a:t>用利润、投资收益率、每股平均受益、销售利润等来表示。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市　　场</a:t>
            </a:r>
            <a:r>
              <a:rPr lang="zh-CN" altLang="en-US" sz="1000" dirty="0">
                <a:solidFill>
                  <a:schemeClr val="accent3"/>
                </a:solidFill>
                <a:latin typeface="+mj-ea"/>
                <a:ea typeface="+mj-ea"/>
              </a:rPr>
              <a:t>：</a:t>
            </a:r>
            <a:r>
              <a:rPr lang="zh-CN" altLang="en-US" sz="1000" dirty="0">
                <a:solidFill>
                  <a:schemeClr val="accent1">
                    <a:lumMod val="75000"/>
                  </a:schemeClr>
                </a:solidFill>
                <a:latin typeface="+mn-ea"/>
              </a:rPr>
              <a:t>用市场占有率、销售额或销售量来表示。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产出比率</a:t>
            </a:r>
            <a:r>
              <a:rPr lang="zh-CN" altLang="en-US" sz="1000" dirty="0">
                <a:solidFill>
                  <a:schemeClr val="accent3"/>
                </a:solidFill>
                <a:latin typeface="+mj-ea"/>
                <a:ea typeface="+mj-ea"/>
              </a:rPr>
              <a:t>：</a:t>
            </a:r>
            <a:r>
              <a:rPr lang="zh-CN" altLang="en-US" sz="1000" dirty="0">
                <a:solidFill>
                  <a:schemeClr val="accent1">
                    <a:lumMod val="75000"/>
                  </a:schemeClr>
                </a:solidFill>
                <a:latin typeface="+mn-ea"/>
              </a:rPr>
              <a:t>用投入产出比率或单位产品成本来表示。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产　　品：</a:t>
            </a:r>
            <a:r>
              <a:rPr lang="zh-CN" altLang="en-US" sz="1000" dirty="0" smtClean="0">
                <a:solidFill>
                  <a:schemeClr val="accent1">
                    <a:lumMod val="75000"/>
                  </a:schemeClr>
                </a:solidFill>
                <a:latin typeface="+mn-ea"/>
              </a:rPr>
              <a:t>用产品线或产品的销售额和盈利能力、开发新产品的完成期来表示。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资　　金：</a:t>
            </a:r>
            <a:r>
              <a:rPr lang="zh-CN" altLang="en-US" sz="1000" dirty="0" smtClean="0">
                <a:solidFill>
                  <a:schemeClr val="accent1">
                    <a:lumMod val="75000"/>
                  </a:schemeClr>
                </a:solidFill>
                <a:latin typeface="+mn-ea"/>
              </a:rPr>
              <a:t>用资本构成、新增普通股、现金流量、流动资本、回收期来表示。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生　　产</a:t>
            </a:r>
            <a:r>
              <a:rPr lang="zh-CN" altLang="en-US" sz="1000" dirty="0">
                <a:solidFill>
                  <a:schemeClr val="accent3"/>
                </a:solidFill>
                <a:latin typeface="+mj-ea"/>
                <a:ea typeface="+mj-ea"/>
              </a:rPr>
              <a:t>：</a:t>
            </a:r>
            <a:r>
              <a:rPr lang="zh-CN" altLang="en-US" sz="1000" dirty="0">
                <a:solidFill>
                  <a:schemeClr val="accent1">
                    <a:lumMod val="75000"/>
                  </a:schemeClr>
                </a:solidFill>
                <a:latin typeface="+mn-ea"/>
              </a:rPr>
              <a:t>用工作面积、固定费用或生产量来表示。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研究开发</a:t>
            </a:r>
            <a:r>
              <a:rPr lang="zh-CN" altLang="en-US" sz="1000" dirty="0">
                <a:solidFill>
                  <a:schemeClr val="accent3"/>
                </a:solidFill>
                <a:latin typeface="+mj-ea"/>
                <a:ea typeface="+mj-ea"/>
              </a:rPr>
              <a:t>：</a:t>
            </a:r>
            <a:r>
              <a:rPr lang="zh-CN" altLang="en-US" sz="1000" dirty="0">
                <a:solidFill>
                  <a:schemeClr val="accent1">
                    <a:lumMod val="75000"/>
                  </a:schemeClr>
                </a:solidFill>
                <a:latin typeface="+mn-ea"/>
              </a:rPr>
              <a:t>用花费的货币量或完成的项目来表示。</a:t>
            </a:r>
          </a:p>
          <a:p>
            <a:pPr marL="171450" indent="-171450">
              <a:lnSpc>
                <a:spcPct val="150000"/>
              </a:lnSpc>
              <a:buFont typeface="Wingdings" panose="05000000000000000000" pitchFamily="2" charset="2"/>
              <a:buChar char="l"/>
            </a:pPr>
            <a:r>
              <a:rPr lang="zh-CN" altLang="en-US" sz="1000" dirty="0" smtClean="0">
                <a:solidFill>
                  <a:schemeClr val="accent3"/>
                </a:solidFill>
                <a:latin typeface="+mj-ea"/>
                <a:ea typeface="+mj-ea"/>
              </a:rPr>
              <a:t>组　　织</a:t>
            </a:r>
            <a:r>
              <a:rPr lang="zh-CN" altLang="en-US" sz="1000" dirty="0">
                <a:solidFill>
                  <a:schemeClr val="accent3"/>
                </a:solidFill>
                <a:latin typeface="+mj-ea"/>
                <a:ea typeface="+mj-ea"/>
              </a:rPr>
              <a:t>：</a:t>
            </a:r>
            <a:r>
              <a:rPr lang="zh-CN" altLang="en-US" sz="1000" dirty="0">
                <a:solidFill>
                  <a:schemeClr val="accent1">
                    <a:lumMod val="75000"/>
                  </a:schemeClr>
                </a:solidFill>
                <a:latin typeface="+mn-ea"/>
              </a:rPr>
              <a:t>用将实行变革获奖承担的项目来表示。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人力资源：</a:t>
            </a:r>
            <a:r>
              <a:rPr lang="zh-CN" altLang="en-US" sz="1000" dirty="0">
                <a:solidFill>
                  <a:schemeClr val="accent1">
                    <a:lumMod val="75000"/>
                  </a:schemeClr>
                </a:solidFill>
                <a:latin typeface="+mn-ea"/>
              </a:rPr>
              <a:t>用缺勤率、迟到率、人员流动率、培训人数或将实施的培训计划数来表示。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社会责任：</a:t>
            </a:r>
            <a:r>
              <a:rPr lang="zh-CN" altLang="en-US" sz="1000" dirty="0">
                <a:solidFill>
                  <a:schemeClr val="accent1">
                    <a:lumMod val="75000"/>
                  </a:schemeClr>
                </a:solidFill>
                <a:latin typeface="+mn-ea"/>
              </a:rPr>
              <a:t>用活动的类型、服务天数或财政资助来表示。</a:t>
            </a:r>
          </a:p>
        </p:txBody>
      </p:sp>
    </p:spTree>
    <p:custDataLst>
      <p:tags r:id="rId1"/>
    </p:custDataLst>
    <p:extLst>
      <p:ext uri="{BB962C8B-B14F-4D97-AF65-F5344CB8AC3E}">
        <p14:creationId xmlns:p14="http://schemas.microsoft.com/office/powerpoint/2010/main" val="40002865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4.16667E-6 -3.7037E-7 L 0.32878 0.59097 " pathEditMode="relative" rAng="0" ptsTypes="AA">
                                      <p:cBhvr>
                                        <p:cTn id="14" dur="300" fill="hold"/>
                                        <p:tgtEl>
                                          <p:spTgt spid="40"/>
                                        </p:tgtEl>
                                        <p:attrNameLst>
                                          <p:attrName>ppt_x</p:attrName>
                                          <p:attrName>ppt_y</p:attrName>
                                        </p:attrNameLst>
                                      </p:cBhvr>
                                      <p:rCtr x="16432" y="29537"/>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7908752-51ED-4693-8200-80F166DB627D"/>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LAYERS_CUSTOMIZATION" val="UEsDBBQAAgAIAKRcJkj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pFwmSHvsBSsSAwAAYQsAACcAAAB1bml2ZXJzYWwvZmxhc2hfcHVibGlzaGluZ19zZXR0aW5ncy54bWzVVt1OGkEUvucpJtN4KasWqyULxgikpgpEaNUrc9gZ2ImzM9udWRCv+jR9sD5Jz+wIQrRm1ZrUcAFz5pzv/H9MeHCTSDLlmRFaNeh2dYsSriLNhJo06LdhZ3OfEmNBMZBa8QZVmpKDZiVM85EUJh5wa1HVEIRRpp7aBo2tTetBMJvNqsKkmbvVMreIb6qRToI044Yry7MglTDHLztPuaHNSoWQ0ItONcslJ4JhCEq46EB2JJiYBl5tBNH1JNO5Ykda6oxkk1GDftg/dJ+FjodqiYQrl5xpotCJbR0YEy4ekANxy0nMxSTGwPdqlMwEs3GD7tQcCmoHD1EKbJ8DOJQjjckoewefcAsMLPij92f5jTULgRexuYJEREO8IS7/Bm0Nr75c9ttnJ8fdr1fDXu9keNz3QRQ2wTpOGKw7CjEgnWcRX/oJwVqIYowbbcYgDQ+DVdFCbazVWnDuTEZaYu0LK5yHZMRZFxK+0o3BtVAd1NymZIyJyHmDHmYCJCXCghTR0tjkI2OFLfrfWdUkiIVzxsnpgN6799WJYsgMXw1rcWNczaPmuc4lI3OdEymuObGaYP55gr9iTlabQ8aZTgopjo8lRgr0OBV8xtlBUdM7wL85ukQXSY6WOLmp5NZ7+JGLWzLiY50hLocpzjjKhfH41WcBp2DMPSgsYtwYnBy32lfH3Vb7YsMlCGwKKnomODacJ6l9C3zA3JVGF1JqrOYKBFYmgtzwoj9MsEKtTJqlfccwLZruGlmAYrsFxuMx8SLC0RQq52UBI1BEKzknEOEKGTdCU6FzgxI/LB7avChAb0qEKkKd4Aahs4zxrAza1vbOx9rup739z/Vq8Pvnr80nje5opS/BefO8cvQksSzJ5eHOhYHjgsepwWb5/8kM/bP29zJ17bYvhqW62R6UguuV0ep9LaN15qmsv0JjZczOIVNIRO9CtYucOfEEjawpRSIsZ/9yHV4w0q/6t/P78DYj/YY5v2aN303K/rR8OK29lMLg0aecu0mEEgkWwrH38v3X3K1t4dvr0atKBdHWn8XNyh9QSwMEFAACAAgApFwmSLX8CWS6AgAAVQoAACEAAAB1bml2ZXJzYWwvZmxhc2hfc2tpbl9zZXR0aW5ncy54bWyVVm1v4jAM/n6/AnHf6e6VndQhMcZJk3a36Tbte9qaNiJNqiRlx7+/OE3WBCj0sCYR+3lsx7HNUrWlfPFhMklzwYR8Bq0pLxVqvG5Ci5tp1mot+CwXXAPXMy5kTdh08fGn/aSJRV5iiR3IsZwNyaEPM7efMRQX49scZYiQi7ohfP8gSjHLSL4tpWh5cTG1at+AZJRvDfLqx3y1HgzAqNL3Guoop/U1yjhKI0EpwJS+r1EushjJgPlIV/YzktOHOn/7A9qOKqotbfkJZYjWkBLiIl8vUYbx3HiPX2WOcp6g4a820C+fUQahjOxBxs7vvqIMMkTTNv/TI40UJRY05px/xHcOE6Qw44dZXaFcJOCFMNDFV3DlsXe9C0Duazj3KY6rFOwJ63qwEPDRMwYLLVtIE3/qbKoSb4+tNvMBiw1hygBCVQ96Mkk/kVZ5N7Gux/2BN8qL0JfT9JBXwdoaVl3CgbtY3+NXq1u7K0Kn77ogQwk7pwxS7JU98rep6xEyUPbIZ0YLeORsf5zBoakj+Ue+Je45z9ffWIETcyyc1Z+8FSM94OiqIFWn8JhaFLBQmM4LrQHfLU2srkspOcop5WRHS6Kp4L8Ql+3tZVSaHBhcr53urFRTzeBUw9kczZoOy2XPcT86a9yQ3c9Cf7nuPNFmi99MidYkr2rzs6SmE8czY2IKM01OM3BPGjjIe74RAcfGHiLVRG5BvgjBxobhQoMa6150wzUET5OgBmlyusqpc3Kq/LytM5Br82oUlK9yrOyAFS0rZv70K4U3KA4YA9aOqivjjxP63peBwjUBEJlXvmu7Q2epW6Ypgx344Q8U9spDd0uV6dKhhlvqB9josOWcZlRPul3R90q8QwL9CfyrSStyfGAZ0faaZMreLJp8v4b7XKLF7NcZNl+4yezZ9VLk2NiPK2iU+O/kP1BLAwQUAAIACACkXCZIcVSt3OcCAAByCgAAJgAAAHVuaXZlcnNhbC9odG1sX3B1Ymxpc2hpbmdfc2V0dGluZ3MueG1s1VbNThsxEL7nKSxXHMkCpYWi3SAEQaDSJCJpgROarJ2shdfe2t6EcOrT9MH6JB2vCSSCogVB1SqHxOOZb775jePd61ySCTdWaJXQ9eYaJVylmgk1TujXweHqNiXWgWIgteIJVZqS3VYjLsqhFDbrc+dQ1RKEUXancAnNnCt2omg6nTaFLYy/1bJ0iG+bqc6jwnDLleMmKiTM8MvNCm5pq9EgJA6iL5qVkhPBkIISnh3II5dLGgWtIaRXY6NLxfa11IaY8TCh77b3/GeuE5AORM6Vj822UOjFbgcYE54OyL644STjYpwh761NSqaCuSyhG5seBbWjhygVdggBPMq+xliUu4XPuQMGDsIx+HP82tm5IIjYTEEu0gHeEB9+Qg8Gl0cXvfbpyXHn8+Wg2z0ZHPcCicomWsaJo2VHMRLSpUn5nZ8YnIM0Q95oMwJpeRwtiuZqI62WyPkzGWqJqa+sKBkhUzlL6J4RICkRDqRI724dmDF3h0JiDN52vTlSjt4DhnjTDIzli47mN9ZnMW2d6VIyMtMlkeKKE6cJRlTm+CvjZDHdZGR0XkklWEesFIyTieBTznarLN0C/snRBbrIS7TEViwkd8HD91LckCEfaYO4HCbYtCgXNuA3nwVcgLX3oDDnuNI/OT5oXx53DtrnKz5AYBNQ6TPBsYQ8L9xb4APGrjS6kFJjNhcgMDMplJZX9WGCVWp1wqztO4NJVXRfyAoUyy2QT8DEixRbS6iS1wVMQRGt5IxAikNhfQtNhC4tSkKzBGj7IoLBlAhVUR3jgkJnhnFTB21tfeP95oePW9ufdprRrx8/V580ul0UPQneW9gU+0+uirt18XDm4shP6OPD7kz5t2a9d9r+VidTnfb5oFZ92v1acN06Wt3PdbROw3LqLSymOmZnYBSulv9CtYNbcBxWLu5BKXLhOHvNBn9Bkz79jxRa+JWa9A2jeHLU/t0gwunuAbL04oijR59EDZQvvxNbjd9QSwMEFAACAAgApFwm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FwmSB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KRcJkhy/NGBZwAAAGsAAAAcAAAAdW5pdmVyc2FsL2xvY2FsX3NldHRpbmdzLnhtbA3MOwrDQAxF0d6rEOqdT+fCY3cpgyHOAoT9CAaNFGZESHaf6W5xuOP8zUoflHq4Jb6eLkywzffDXomf660fmGqI7aJuSGzONE/dqL6JPhDRYKW3yg9lRW4RuEtucimosJBoZz5P3R9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pFwmSJqw78G9BwAA5x0AACkAAAB1bml2ZXJzYWwvc2tpbl9jdXN0b21pemF0aW9uX3NldHRpbmdzLnhtbK1Z627juBX+36cgXCyw/RNf5FsKjwtd6EQYR85aSjLTohBoi4mFSKJXoj2ThX/0afpgfZIeUlIsKY4jzWyECUaH5/vOIc+FpDJJnv1I3yWchf4fhPsssinnfvSUTP+C0GTNAhbfxjShPGkfJQ9+5LFvZvTIhAykCSeRR2JPF6PJtINm8geNR+rYGMNbX+v30KiPe3iMDDzQYexSMS4VHcaMXleftCsUKW9M1zTip1kn7dLoW4AZJTTmZuTR71OlrF0cKs/gKiaeD3rJdNgXzyG3ejD64kH97mA0wIeeqijKEOkDo2t0DqPR5UjtItzpDzrKQRv3lJ6CuoNB93J46I56AwXeZpdDYOnjyyHqj/r9nnHo4R6gkapqRk8/jJTLblcFa3h8qR9mM23U6aBut6v0jcNgqMy0DgJtBThUZSwWUDEUTRkeVE3tjhU002farH/ABh7qAzTu4WGnc+hrmtLpHBf3OLvich2ltaeTL+cHhCdDcHJU5Fb7RHJN1rs4BmWHhtuAcIp871PrdoltbDmqYy6sVpaXModzrdydsjQVgjgiIZ3KtI64THr065ptX/42acuRXE26U6yHolw6stpxzqKLNYs4UF1ELA5J0Jr+NU2ZbEJ1kGxP4ya4R7KmR3Mj+VMXltmCNIbnHGjNwi2JXubsiV2syPr5KWa7yKvl5uZlS+PAj55Bu3M50vFZQ4GfcJPTsOQfHounPmwL8UyocG+IxVMLGZAVDXKLHfnTAHc0+fGKVKB7P/G5hKpd8ZyDbskTLQdgrIrnPCYCK+WojcTzMYjT7xzUFVH1vbPqAXmhcdlI2iXPoth2t22aT9uYPYnFLuM+DvQrLmDQdKIn4WFHPLVAYoLCYK0oZcsm529UFLPXai+ZhGAFgltsLpko7XOaqy9ublXrqztfXC1czbxqTfW0KpEoy197w/H37mAInSvD1WSyb9T5vMyFJNmgU4/LcpaLuQuEeO5a+IvTmorfjaGLO2duWrg1zf7TmAC2gvvWVPyuA71bLmHfcO25aWDXtF1r4ch1mWMHG63pV7ZDG7KniDO09+k3xDcUQXv2Y4qSwPfkgGjZfrSjNewZS/XBtK5cZ7GY2y62jFzSmuLIQ0ZMvkE6NCdaqjZeAkdMYAP9Mbgr4y8ZkBoEjUmuzavrOfxzhCPX/tMmgH/8B7y5xRbEj0Y1gDfYttUr7GqLLxA5yLhFQ9DiMyTa54agr9iGzMB2DZil3ptX8lQikgsOKc7S1F8za00ixKLgBZH1GnAIdo+9z3YJSESyUS/NsaSxIRv/dgdpbarzEymcciI/ksn85O8peBF7tSIFZaVjQ8Tqtzvzn+5MNefYcCF4xuLBdWTVC3sEyiNiHJEgYGIaYJp4exKtKVrRNdlBir2Amud7Um1LYPLCmd93/h+I8Ky0fsmq0jLwl18ufto705lDW3kgcVSvxCpspc7wdsohHCzBddjPt/yjuRTW4+LPcuRPmN2tatvvTq1OjH5+XhUXfmBS4hqAl7AxQjvQfNYIhG8gY6AHhsQPGgFNawbmsvsDjZG4qzQisBYZh8XQT9DcQyxKjtxDjJpRPGDNNh2x6nQlDqQ1wDJ6aR6czh1xbQgoXNVe82dFHxn0iICSPUQW5H6SJtTFj9lrmih5Jxb9stjaMyIL3HpK74HgWOCH4mRej/buBrvF22h5SR7YLvBk7wv8Z9mSIVS7MF2ZbfH++RizUEoDkuTFlm4K//hJR9IpLlO7xTtvDV4bq0v92tVVS8fitChKPaiPgzQXns0d252rmmCAfA8JX29gQ3oUZ/j6XOlpz8AzFfiy5bUpideb//3nv/VpKv6kUpRJ/96UB6pY9DH8yvcvi3Ga/LsGj6NqZah8qQnMDss5tP7ZWWZDtpaq46j69Q0kjC3zg+3ida3DR5HkRl1+hjYij3Kt6Q2Jn6ENOYwFTYnk9EWC8MY+HO8QOx74EW0I/+m+LibvmLeuahjycgWFEvjr53R79BBB2XcUFMAtqwGffq1a0KgqlNTzeXNOuVXkPQHqMn0/VuX+5M7xKjjeWOFGzHa8dAGOeMyCW/Hp4O23MlAQXzpWAZ3yWNyZ8reiRrJh37LYTR9JkIBaUVRVvQUfbsWpMqMsy6raSwp3LK/Im0mqivcsgBapp9MpUJflVZSua/LTWtHAq+yN53Diz4YKrh+FVX2Lfudv9AvCqr4t9o0FXDHe+lQdKkLz7x0aiYvyOrEDHRoREHqZTv5W1hEezMV3r6QwkUxQ1gyZR6dy/3P8kGblLGRFh9vveDyJXnfyG4FZvdjZjaoycEzf9vn8nXCfB/T95JbzgBIsLrV8P1UBmc6pEki/z1YXI5Ui/rKln1pw2yDrTSg+nLdQxvGpJZYz/QT+Hm6b9zPRzgpI6c15aCj7uWznjUxGoos3M8XSYj8PmrTfrNOkfS5Ck4z2/QBGu3BFYww54EOXyyJUFhbVN/mXjnt5OKvg3hktEvANcEdw48groSAoJZY82+TVkr4Ux8NdwP2A7mneqgqCwuKcn/8kgeo4n9wqn9NHXkzvTNK4CrJed8zFcg8syN9FyftN0UhlpGHRcbJK5OxPdKt88zn6eGI7ytu0SPdih2a8EvX2CVOg+97qT9rFbRZ61Js/Y1VlAAW+d/+W+39QSwMEFAACAAgAe3YiSNfEfapbKwAANFcAABcAAAB1bml2ZXJzYWwvdW5pdmVyc2FsLnBuZ+18e1iSd/+/W3tqz2aH57An8cRaPetgaUplCsK2Nq22ZVbm9qSyHlI6CSl5QDm0uSe3hdLJ0BJZs7K0ZHYQUYROcpsgdJjDAsRCpAQkIEG44eYH1pbbs/3x/f2+z3V9v9evrqsL7sPn/XqfPq/P+y33/fl67Zqkqa8FvxYQEDB11cr31wUE/AEZEDAp79XJvjPneuBdvo+XSOuS3gtokoU+8h28gn/343cDApqZr7s3/8F3/MddKz8lBQRMu+b//xJAPL0lIGDjjVXvv7uhKNOkJu47padq6JhTqD2oPXvMF/cfvY38wLE6hXDp6tfb/qG4Mu1iyp9f2fbDZORnh5edWaX7ovTrf8xUbYhcuibii9JNN07NETdFSE4czPrwElKkwQvKKCNnzBRm9Q68o3WoRhGSaZSOEpuq1QlSGqXn4aSZx2huLRwrAEfaZ5oFNtlJuHtgSoD/Hx63k3U3+gKeUEI0Sit72S/5T8pSC3pu6fqcdXDPacEs/5nLfImQHFcAibwOb3fI+EjVG3fjMANKhX/EnvZIpH4Kbewa/Ejayz9fXJsxLm2XIggpXwvdcdKtc+nrMsdxf2Cw8V19f/R/jS2MwOlJ8gTHfjkdsonbkh7PEcvcaOoQgjOfK9GlZcQeAjwuhSgzs7ABxTJxuOfWc/T7gVaT/nW/YsG8mAJIKndLO6M8t6M6Yt/xXI1yX+1cn5yQf6YtoWNudMGQY6HQxjajdpP75bp6qF8n5HlUPJxe7lHJM9A8C1RXwWZqnX69vxefK2eDV+bV3ZV73XKssJtUEkdK3m6UmuW0hVIQt1aVSctglqBCV+Dz1fMZbL/+gKVPLOuqWrb3DKMWA17AlJCVXd8uI7AMVqiVgLxMHV7PKTZbuyJWAvlkOpgLNHqsBYnNyZQHf2HxbgA9WbiuEFY5WOtShbPmLi0Y2tEOXwoockrIwlNam1yxjVJuCyW1u9FMQMLV8vU7KpUia3eEOcFeVBOElQzn5pH/zguB0yO4bzeFI5tA/FYwiBwJpnX4zdnVHy7hNSftrQvM0OpnZS9W+QxCfjnUFr2mnFgnC6gEh0y57em8sPmAyVrAYLJ5iG/KlUO54m/jaleg+4OWJpMJ2hbmtUPBSFt0iyjJuZRDjJQrolg6EyVB7IlJHxJq2wTs3N0ojaXVeVRH0zYDoDZXbE4SnurVpp/0DetTapQocZHRAMHuQeSvPAPjMXO29zYjJqXsPdHV+Chmoc4VvT9rQ7A4h0RNPBX4IW5PcMxaXYFSYqXt/UGQEE5KZymZKRHMWMJMvgZqztOs5yi1T+YAMrewPG3dkIIywqdgnpSnxORp0pf1h3NVDAEHkCqIbiiJFpXnLGIE0dc0APzVtQqaUZqlbI6POTvUzPU5KvAU32MnT/L7qRB1hIiTn75EfUMTdCFmtUnnErgIgVtwCyUDF8OiygSYEZ63VanUL1OCIxr4GioBBPgfJ+cZpSuX07jWHZOBdDTaS2mCTQYU87DXBGyDWEFAZQ96UDL7G80HwIr7RRG8M+H6BXw55IhmmUSZ2oJr9jYBx2ArQI+0Ems/rC2JlJDU00/7E6qGB9gRSERwedoP5WnJhKSrgoQRBC2MVZ7m/kDcmcvpwlVI7PBC5E5TUnNgAZg2pnMF/qMexctVAvdXVbC1JkpYzGOdJx0tvmxqfHM2tkxFUxEECQygnHJOzGtOw3rd/K5RX4CyvGAw2Wj6PthpY0l8qTNPjkMpUFzV23J6CWacB5S4ECQiVGe1DLcGblPe2oakZW24N22zNvVzbbR4f+WfFvDC4BHM6L3cXHUqDh8+W6Ev0HqiR9hWlRj05U040uYcsoXOJkTCcfgmJS3HWjCCFGsECU37PNoK4C7dA5gVOQx2rzmnX06q8cCC5bEcsAjtE86Z7ldgZO8mGBLxTvnxbRGT1k3m+hwL8F4FCt6R5sOOiPOVuYtw2xJP56qDzok94nw+Hd3fimaKOnK2zAlhHlIy9ZRhUkl67fU+vidBolhuZh6PYjG5V+y+aVXsrh1y6tqis6cpgZ6+KgcwoKZ6HExS5bBjaVOx8SEUmMMhhpeo3uZp0H6+D9CbN4rXEBSHgpB+ThvYOoG/8EbUCvEa/9fWOJweFlPgn3qXe2Djd+5ZsXj8OKDsM+Mr/s9pV54OC/2i+S/+z+Wv4OaOs+SrT2UMzEA/xtPt+JnjJFvI/r27npLP5VlB/7cw4wIux3CFruHOEKIg1/LjJmLGynWyL2r+GBfSgMCJxwUstPRyaaMP2IX95MW5K28nS+7uR3wXj4wfl/LZ1yJXo6h48Y6Vt0EJLIUdFjYO8v2Xc3oaZBUV48ifvHcwOxWfBDyVNmvVhYYLdbhxHY/sP/Fp791b0eOKf7jy9tlh48Nxa/b8fc62jfkFu59q+OeDSxp/BvzjqqOpL2D+MzDH228dIwrJlgf7ojIpvqVc+OT4dOrDB6W+WuHTG6RgeZR8qfxT4PRzsWw6bCqH5nqU9xkKT5ZNluM2PEeRifAcakvoX8xfoArVnufq33QWVmjO0zLII/VPbn8YlVD0oX7tc63jvQ1/skTyt8Hik/mccOxzQx+6lcyywp6Pg1foPzbXA5smDmm5dn8jtE/PFVi7SzedM1xSZLZTIntJDENLWDwxD5MATUTnhQXwZOeG48T596azFR2c2o9+CbLnGj81AahKncpW8Dm16RMvNu69vJzXoA/KSJvKPm47M9EPvTOC9BtHQ7UNbccRu9ETXGrjBr+sVTXU4jb07JXddP7CQdtfZZAaiyuazfEr8A8pE4Kixy59RexXo69A/XvyGISY3Xtl9c+jvxtKXfFZzSaf3bvv/N6gmt8bQ/lrPGeil9Kmfp5LSJVbUn5br6TfNh/+r/+K8Ohaqv2u1QpjJ/+Wkx8dvrJev/4XmTFr8XjgHp4qrf9tw3NiYaj83zTc2D4ycOY3da4bjv89cY1Hp9b+tuZtbb+n3NnGycm/bZDiTPCvlCNiXp4WJRx7ULrprPkkK3MBB5fO8/xaTeVLjyPbVil/jefL+Yzdd8S/vjsZ43kCTr7e/pbcczimaPgXwdO8HiVYO+3rwndr20doEzUssfXERtUWD5/J+8g/j8kjbeBEUkhJvMakGnG600UV1vSpbODM/xcsSeAS6aBypp9UQFVZP8XWI5EvFW0sN9zJJ9ZPdLo6M0rw+GrnFMzYFQd5+Ex9ZGaJ6dIUXjzXWkOsYxyGu26WRWZSLJ1TWKh0tKwM474v4dmW8rfflOr4mfrU57q0dYj7+Itmf5YoDPxc35czbZ8cDRo77/hCOtBRJhkAfWyZIVR3nL/TR66dEB9lYzDyjiRKRCGTM9XVxHz5Q5YkD7S8BriPOspUhMObFztgClPZVVM+OUtnd1k+0booqpR+uS2Yt0pt6wJu6Bc3KX3NSpESPIEaKjCqMSP2aECx/bD875w7rbTAU3Um/d+0hjPKcxNthikbfBV8RqR8xkxyJW7wDQ7MIV455rbJsWhxK41xhHxpEEDbmyUGceP7QD7sZRutSeKxFRCQ3drE8CjejVHc41B5rCh7SU0Ck2IUcLA8OG5T7Y6R9kXcMSmuwhotnletjxlBoLOb4Dotw2BbzidQGim1iqIKPo0COVG72yf6IKJUGTSdF3O5nGiWdbGUO7F3qyy70jHBkzK7TcBAVR45fC5L18xb8c/wWB/QgyJ0nWoZnHjYkHRBf8CAWF6Q1ddDTdTGETAak01ZwZ2/YqhojXbHpQ40kwMO5jo4H3aT1NhTSdxfuOBejCxrp7JbhzsbOqm/JZejInQ9rJKso/VcZqXFZRuVmI2JIhOVpHQfzfME/W19JJx5rEWui/cV2SOp5bkkQVuMvBC03C5ag6tSx0ZKgG5fg3FInq8SFaN7FWnMzF+kxnKFbwwZw61SVRQfOL5rSeI11TJujVTLAO5povIyuke1psOGFq3WzpfWAvli2UVPy6gKD5JPWGrENo1ffDB3oVqydruRkvcLz11T7tzaKG4NLAbfXaxpC4ON2kszE4WCbpIgJg9c9GC+5jV05qfVBi6yoEA+O6PQKAXCuSNSLigmdTe+45DTKWvmy7PARZb5jhukLi5sg0OzEatO+qX2a8KQJJGJR9MrTG9WGcQRf18vvERhVMDetNEIrBi7zq71WJbXqYiYguzQsNkPUseBPtIqNTx5yUWqlFF5gAnnY5uSyRg5Hrk1ezBMjmEeMAC4rHlqWs7ukl/Ys0JbsPJs955P1G9PykgUdu3hUf+VNXIoLaLCwMNlTr4SuEfbpiIwKufDd4C08ELkO9krpTnixth2/QEwR2Pu1upyHdz4j5X6i3QI5G4mxE6+2ZXPl8+Dz5UjFDoSV5yaUPyimnwB81+E+ZrXX2y4UjNrlTkK//7zW8abLybtSd2UC3vneC7WTI2b/RzGeU8hLLDYlURMVeycRw+sH3XdXcuGIf57G8DfFXDE5VKIaJYOM9X84Byvv+1EWYlDXagB7w0anmC8eu9CUUWs5WQU9dGD6dDA9MjakhH+Pix4CdteNFSNnxbB0eyXx3FKRpfeD3rWaMLMu220x6XwdIFruFGn2D10iOPeEvda/0y4syspUjS5V7G3Xf6s52TRnazpp5Ds2/NL8Zk3Pp26x5GSqfuUWt6qfOY4mOHJVt0mlcjVyz2C1XRoIJMmMkkEGkkcMN156cFIzLPipqCb+fJpoXBTVMeTdXF2daHziH3Y0KnOelbRmUYvcann3MHTk7zMGQnfzMRSmt1Hc2Nhz0rBEp2esxGr7aJTBcHOsa8pJfTRfC3hJ9n2YsM5Xjc3V+Xwulz5FF0Edr6oQJXw0wJBSKNGgEkY1628AW09JQLMfZYja0xKDWTvjOAK8uYTiePFVxTddEkRnm49ZGfpFZagShWNUuMB+pYRMPdEmLbhgsoRbX4H5DKYwWCOC/62axTrHZUQzZAOC+l2ZIRzxq7PjeTuU400GBbw0cxPM2J3YoYgixWya9UbaKceQTsA9ZanFrduI4+qy9BPju+b7ovFdDLk1MNVD+bO/mck+NhXmwwc5FwUoUQEOC6KR7//r5mRGhk3bSkBE2zGb1EV9JoWqAFDsT8NHEtlMz4pL0Hg/gpZWaL0TCFVJfCIQ4i+b4vg9MDDdDdAdw/cbkvnAI+C4YhrQ7EiZ88UFnRR4/Vo6OY49lsY5W7vqHbk2SxSnQhkw15GFGQHhorH4sSdhgo231PEqPeVpdY2Xydp75BYh7vdRyU2Q6rOFVTusAmswzdvpfJC4MQI+egPmdTR3jKh2J9K3ZuJ2WB3n+l7Phxpe012a6ZorFNyK0YcFCe+raKlx4bPFlVI8qgnAuu11nOW4Z7osxUSW/RtJVHkWcl9LJUvU9NMrcee5Zli0TVt0FIszanzKX9CwJEgPjnl000pbkQ5ZuP2Aum1WO4CBbBVAFem1WTmtysJ4Dkj7KvGFHN8Cw6/V+LR4Yyhddl7ZbnHfMWBJdo0pSvw8HwRIQqOw6PFdus505ttHSgOcYTntTuPdcmXhWGRI5FP2eh6fgh3OLR0SGjpljIy9DEFFfolNGgolScBVCWHWzTdkIokr6zrz2ekkATf5FH2jRUYVcKGC8Uf6Io6dXgMeLcsklPOhq212X8MirblWHDvh3EDekaZ1m9k5wQPCkH84fZn9JarFj/8ZGrlNuTGxHxlY2Qy06c1d3kY3NygTA2/5EveNKG1Mk/a3hS9PXtQ2hoEC+bh8IwGoHX7DzXl7FRnq7YAhoYDciMDVTYsX1BY9pRCH7SpO5sRvuYB3k4pCeT0msSk/uIfrOeMTOsiY3PYUlu39DAxlf5nHN7RLfOYbMO3TI+rJXZe+5nAzl5O2sjknx2Buw9hXIes0Bi5lozEbe5HlzWT3GdvWRaZ0tQjLaCFSadYdojsO3T7CzOUKQgz891cyqaSSHlEQlJv1/JwbSHdUQhvoywrIGA7+SzlIA0EpDOO2b2jY+u3zGuCBHmxz2Yn4XZQoA37keaIg+QsuB664kGQ8nZrxtJ0dFMzohyo8oEpmZ/HXoIjgRlxwSwmR1IdvUSrb6ULT6LKiXQ4C6hjsJ2CRCUQxkX3cBpNpuQDx4u8+Mr2a888fShmT3naLrTnyR3WpCxaD8inIHdWWGKsdrtnWHkdj8P/3bFK67kFeZbU4vPbu4uMSY9SsPdb4UicoDimXIJYTsCOVoM59KgGTl1cCJK7XSUEi5jx1mlY121WN+ZCDeaZ0z6W8M4QyyTRgSOiSwmmsu7Ait6b1bV0yCkB7lZkz/dmjaRn3qDeLqJfpGN02synWPO5p88mCgzBGA4JvBCD2FmRm+tFLOGt2No941NPTU9XwFGgb/px39R0d7dSa4GiDx7Nm/QwZyrbciOZdt6NkDgRz8jRUnBMq6HabjFpF395OsTbXAsu5BrPQaq8/mezrNht8mrfScfS9m4d1R+xZT9jZ60Z62mkp04jS6mDs+HzvRMH6DDG9VPJ6XI92sG3yiP1kmcF4Nw7AAay5HXhZLzzmp+4OKFaONYZdWRFuMJWyaWcdNsk5J9I/MYTH2sdnu278mBf1BE6LS75pzF86C4GxOv2A75ZlpAGOXWoZ8vCk0GXn/OmkdOZxCwR8qfV/qLZv0y6b73uW9S3kwnSn0qCRw39ZD17H5c22qh7XjWsU2A9vdjK/0wd876i3Swsebp2l8f2t45hvQb6S1MOiZROZK3IkPFc+G6P2esRRQm9HjNWYJMhp0ce2H3CWoikA7bCjgnlS5PA+uFtyzFPBvfn+ug7Sd98NfOpKrN2w5AnwQPjF5Z/GYmr34156uCym1nGwyNJ41IGZrQx2Lc9T/9sHvoeq3l9vNf/k2Gmr8eOmOm1ayClgwLZOKIxX+FjH/ib7SfZ6h/7nD1Emi0hQgLIF88JO+m10SF5Zz169Mw+PYcufML1jopouyTocet3vZrBjCnI3uBO9j7CZEyLhOFi2gYVgpdzPoD9y5pubdz9pbVwIZ1r1bskWMi6YgUNqtH3svkjr2PHrpZ+yJU9U0/hm8iwpYiWnZI3D1myOiNQIks5Mb3i3O2UYDqnKRjBwz00mmueWdyUBEPaSJNs3TIqnwJeeAVxdcvFrz3yIGnjHXF+c9jOvAwCZgTTJLl86Hi+t4iMgYOjCmwUPLltR8fjq6+zJkH2N9igFe+O544seea30dNco7TrIJYbjIvZm/09TIsjcKLzDqed/KAphBemy0UMbDHe+Kragri2pl+u01p8pH5YOdgsBiTgLHWvVQ/G0/dyScgJLjllkhtVzFrYLJLajt86ZNdu0tgapB7eFfzpUK5Y+m21A/DY+pzLcaqPyAzL8O302P412jeItzN6xl3y/Z3R0zh8sGZj7eYY7tlQrkol7M7revNCWFbMSgJXvhUhlqnoYM4wGclKzZrRQ+Vxg3u0GfkljyIPY0ROkpoaAo5h3mhZQa/8yWnrAVng18q0nRViXlV94GKtsofXwlVJqw5JYvoYxH3JsEL77GQCvffbQyD+E/WRlPxlAav06RCBIUpKdYLRk2+ZbmKfVnLTjht+aEZoV4tvUGGZ4sUXvEdsgQgYMebgRu2WphCuS/rmUZAoyef3zGMekoi1I1OOowATwBr5J04aSv8xCRZrK5yn+IDA66BxJiq3Dzbbdk4HexsniCEJ8hAYJilwcXPYeySlii4IXiQaEuKkqmmcOsFqUuAJ3MNQJg/+HqDNATgoxXA0zyExkY7dbRw8MTcV+mjIfDtoKVI9sG2CuqXdQSjeCglUWaM8kI1ccEpFT2fdip70sOjSVkK7h8zeFnhAiyYbo42Dpujzp1DM6C8rrFWgxFqk1Nf4WPi723GHMfXOC3GD8jyoYqd3mji1tP659mtW6VMy/yUIQ/G4Vf3Zz2D9U9YjHiD7VoL/p4nbBn/KhSsexhSs9hVCz5KMKLCIOx0ir2eKeVX8P/+Nazr8jx9onLLCSOzoH0LXQxV6c3Ha/7rur2rU15Jh3e10hzkS6hSNzZzpHeS4D+1jUgZnXw5jiSROJNtPtOiJ9KnA0j0PqvG1/CLXo/rPS7s1FneG+Tnad4Y7HGh3XEUAcPCXLiOnzlVNd7b3T+D2tKXfBAA//OLEV/924joW3EEvL22kaeJamp47oq3h3Tkxe6mOdo3uWzR4V35EZA7dNCEEGb1v/lkswyEK+pMnapFaujIIyezpI2PynzvlVurUtzYbUctwes+vwL9stvUx2I71LwS/EPxC8O8IXgNDekG612y2/SuKcr/DYOdxnD0ad4/V2jiI8wxzoWGdMo0qSKa77rAaDE1WKUIucLQqQe81+tj0KFOUSNL2nJMeNkw+sLggXDkfh+9+h7808eqxaawDDRLuwc9JlJpGdL+/Sv6wNz/tbj8euYuA6Z/PLKn4jeFncPh88k7gquBlK8dXY9Hi/lqR9nFF82KzvoD/ccPk66q3Ffo2lKyVgkH7e2aS065lGPI+bQqRZ6WjB4VklaVvE1cEuTpZwicnJUojvLCk3aRlt/+KgRhsoGAT1xg66Z/dXP7C2Zu3vCNdO+Yx071586S843pT+pE/xejsSuafYEFeJR0kshzOfaKxfWXCVJoKrVNQ3NGrE4PrBvFoW7WEyQKZQDD3/bA8b67GdLqaRwJRiQREpJxqVVmjgSxye/A6ecq/RxCZ7+twvwgVF1VZd4i7lohFjH/BpgC4DZMeZU7utrTignqUvX3VzbnghSWIf1SkxMwehNqCzNNxF1WiDk+R1oriHMYCHgdcX/PvEW9RQsvsuRniK4wvtVZL943AKl+T91oFaNRtUtgaui3f9EQv3IjT28/3VVSmKvUb1XjQbm8GdGTRdpVe9Rvy5i4tIOjaGFW4x6EO/upEmSBmSR2+nyuWMY4rOQZ+WASQk93iuCuk9vaRe/WFM3f/pohshvRyXL+cdxF/Warcxvj62tgyS/RnQ5v6bA03BRnlbK1yEGjEIBgVzXluldySYyOHa/V0gm6Z9o0TuB+kOmdRr9wotcHkUYqTpoFi2W/nn+Mbsc/0G6Zvq6IXz9bO44VoceIuE7gi0xnX/f3yzD8eBdSQW5YLpqMJx27lqdDMY8zohr2yrrXVgOT7arACxKukOj6thFx7baymRW6OfDhhmWwMfv9qH3lnPYOtor6goheCXwj+HyB4i3GwFRJrxkJ0ZiTw48S/QiDkqPUVb11uHvxFnZ/BgZ7USza/svzIr2pgX0/sGF6zvNUdJteMTlgzsj2dWHdnJxEaIh6Z/cddPJ25AKqQ/6d+qVnvmu69j9m163bL87vXzMf1FYrAjGnDFzgeY6lm26O5zxFzV4/7ZTv2ucD6LX631ttf3PTipv+lN7WsF8tYWJrzAQ4O9nX6n1v5UI7xukt3/Dh6bwdX/ZC8k8jB2mipaNExe3cENx1qo69Jy6ARfiUYmWWk+FreKKCNUXiAh6A1LZRr3742aLfD4Br/QzU8B/VxKZzy2CcVTQgnMU4rJURXOmf382lbc9BHRoT4Ahqo1AhDA2yGFlMR60BUaaYRG10NZuSrWylgn/8ZnBIHjMhsgc9tCp5hy83TBNUN2e1RHU9ur2Aiw6N46gq2Ui/s8LT4f016cKa+ttgcbTNAVhOwRkFWzf3019Zj71Y3R2pkwqhJmxM70jm5uWCDPDdjryjd4X8qsuNKDJEpIR2biaVYrGhYiM3if8ZEUW6NzuNQGCo68s2KmPChNku61R40EzDZdvQn89VjRc5PcEbpZ0d5AElKFZNURyR5XhUNjG5qc7cxwTmNPzPag8P+Grm7r/rzPMYXsOGY13xFODddNe0g7G+kY+6jICMt/hTjJAyMeZITJcdlHf6IT0T3zzPXq952hOgg3DuqI/d3gYvsfE3QJz5wQxHUS0p2fgIyeR2mrWCrggz+Nhw/ilslnVf1p6jS7P7+kElYmjotoxbcSQ8rd9hy/3kxbAYvq09atdxXyiX2mkwAwA3HUQTptTyHPQeujSdiHbmcLf8euOyFZyHc+9pNIsfswZbAEpgrkVwieIsELrLA5vG4RtWyfnnEMsT5ipZJD1J1y8i1zirwSrRZX1nDpynHikA9LVUJdMiUCuq/R+lYBRv3VSh3/0ewBYD8qpR3Uq/83hfUNssiHRmZ9VCyuE2E4l4PXTGUitOPLdei+d6gGTxdc8ukbAKLWdg7UKWP36ugVChz88FQm9t+bWu3dtCKEpmA1mGrAT1y6OyEZSHGX99qxLWbI0vT917u+iRW3LNksiydF4ZeLwZyRaYIBI+lt4jlj1TTq5QOROKQBcDlwImHgbtohQrD0sWVK/UKS6gvGlIU0wRIFrfTa6jOe4NtlqUwuLZBcic/3LFq48+r5/X5MCTTtIyWXV+R+oKcXtz0/9FNh5sPaV1RXp0INcY+Qlv34jGkFzAvYF7AvIB5AfMC5gXMC5gXMC9gXsC8gHkB8wLmBcz/MBj/2zLFi/G/2hLheiNXWGypg3seXjk7axVmEX6F7KufYbKE9kvcDIHHrpw+NHVVWyvqL3nLNuDFjP/s3g8+AZQB/3urfxg/yMD/97w4FDDt/olmW4kG7O+Ee27BM9w/Ej0/dvqfyt6HryUPGQfJOqeOPOTcyBnfCUhPbP8gFXkz44AeTh8roxfVdSzg9VDFnkZAGGF1w/WZhdpm2yaN68fOKK81ipVsT9c5h8hpT/cH0RtCNGPiu8K+kZQt3G79RqpsE78nQ/mgabaoXuF0E4fFOL3Z02+uTH6s0vkGyetcUjyadKaNYGbRHrEihdAoV2S2YpyHMPyiEb4+cny3Hs0oCu1/8bcEC/q3JJqewfNQb5haFDk6x07VCFLjlK1QlEu4IFjcyzmgHAu6oKQ++AtnK0aedMlDv0/Q0k+soY7a+Si/ikPWB5eUYzwl3zU4F/MprX8T/+N8zewusylH9I7Fp11GxkGboFGuT9myxFXNcVZLXjrTRjP7f57QZMFWk8h7L43xOSBfgnXwtJYuBXo2Xjgkevy66HH/QPW7ue7M6+MbFcVt0NOcSx09JnG+k3TgpWhFOY/nOLeBnkjQ4nbzJPqjgJyjSxd1aHLIKu6rchxWvwvF0vuidzk9c63VeEF+xAvFHxwmaRpGSHOcCcKemdPVRcaztT9kpFDR9d3LD9+aL8pGNRAuVB4/G/yddbXQdPkw0CbTWh5a8zXTysipuMkyQQf8FcROvWMBEf9tuAiPWxjGk3DKLKs1jDJl2mbIKId2xlVNS/PA4kZxg6QgYqFPLxSEwjQ121YJ3nLHc/vRz1QSlja5ChW3NnDAjfmcuhvm/FE+52of+TuLSagIm4s4kjOlsbEoS3/okOaQx5yReMXdBj9usxf1Zk2+Eb0se0ko72uLftaKB1DqUbII7OgYlnedgc8m6uWPjAW4J6rMAmW4vnF+GYUxjCOyJTZfkL5lcXSfeI4ZvmqQ0xvb5LcGNbd5ozZkOZu5NTC5N38TWaeyV+ZXBu7U9paiaL1mdRDScQ3b3z99bzQBwwDOEjAhf+G6ENbTcG0b71iCKCnFQ6WENjA7UtX63NPoZT4IxSHiNrRV/kjVKJy8qZdaMU8jy6RCsVlGyvu4ooYm5T3mx5tgrXkdx203GmjmjRXsXm1Zs831VEYDzeugiwSe/A3wEN+EM8RZ6fvr11GntjSAob1w6D78CLb02OIC9HfRqFTFVOePg42EQ8cRmIhm16flqEznxiemywJPNZtPoTQW76Rn6zcSMMKpKLH8jjRL27x3BF9QQE8MH8WlOwrEMo593gr8Uxw+C0vjuwt/PJCKLTs3jE6y19Nd9TrF/bYj5WywqURddxrNScpnNyNWDI3BOCWwm2J6UHYfcy0q3BmPfxIiinV2BJVmi6+7hVsY4aVPgjA2Q9AfeI4b2p1J1wMZStA4BTh3l3NgPToRSu8f5Nco+5wA3Q3odOrqtVSjDxFscrXGplB3+vxX7GMAXm0Xfcd91QbsPr82RzCTnBfWUhc1XetzfhUTWv6nRwtA4qxwMY9r7glnKg9x84Ufo8StcU2Sy8ubJI3zAZ3S+86toPcAU4uoEFcl1TkvhfzZBmZmhNfTGKihoLVcW3rbldGUVDqce3CFyb+NiNUMpbKSRpt5DaCxBDTxomgeBb1DYMpPHfdPJi0bN0o8a+h6Pc1OcxTSHR0GG7HflM/xGPFRNJBHB6leSNmfHaF5aXl4nYtwGbWxyUcbhuwGbqcvs6tRLEqFUiImSfUHHDbyoGd1k1wRRSSKKg4APTqnA7SjS+opi/YmOZ1s8ZqB5kYIvTFvRvbO0BxuiJmJjegF+htGEP53UdwD5ziBtUyr9+2N44o16vBLN3qFbU2NwaVYqIOcSrfj6cuoNYJ5cxVM+oURb8+Y/30KqzV6Tv/7o6N9PjGIe9MqYG/yWOUzg1N1rsAr20DiYCBnGyWhzWrJO7ae7fJPh8u4NA81tM3OU0L/OIO2+2xYAmH57vhu71p2fNFT7Hscr5PD8ra0fb1kcmtXF79jJ4OtfCny2qB/jyGyM2j+HXuuXfx6Vgv3qJS6Hgrjd/jciT3kiyiijkLTnm8Uy3KpWaq5nEKoHCXu95xGCoVqxchfnRdSqB/HP/PDtAyta1ix+mlkRJ43vfLUaeblo8q7jcypAQHvmJZBBsM2zMXytE1Dpu1GRhTNso/FYr60OL9UXXRJW9AXem37qMmk8En0TSHpzhCObT4Oz+BqWz3QjiDmDqOUUz6847avIGBmjDpyHwYr0kQbx6di/UGvJT7/oY86JgUErG2EMvLXz69LT+QFzc7O7Dpo4OHSxW19mmzUmt6CgRDu5DAvIRQ3oHWNXPaZN5+zo3YTWiT4s62hmaShfR86iXhPuG63IbecPW6aTOwdg3u1D5x6jsg9qblSkpeRDx/wNIiYKxStQteldeNzQlEpAnt1lRMUSFsKaeNxjJAVWd2vVnEUfI+jvxVVp/7RnnoMN6eHyyd288hMA7HBdXRnqqN6Fblfa5Ppyb19fA9qNkdhb27RCGsNPMVUscyrERoyHfMa5PUHZyHon/j39tnnf02pY6xcM1Ze5u7murs7NU4kXW9dlphc9atApCdBSRFTQKi3Nq3DdcHV59/mDw1ZmOPJcJGapQ96sjdaXJ62teI+EWM8efez2MxHVfS5FcTNGu9MCfG7Z/ppbUEY/BJzveUSzEw0p91Ye1S8VuAhn7w25uq391VjQnoVJ3BGlXOkUFRicUD9mvbQJbYpowtENqSIRD6mWuY4E/762NfDZu3NSyK1/ZlyUsYkZM4Uufuow8FjPnUeeHWmcC2kHH57XexFEyAL0tCEXm4zFv+9UvjekwaiSdg0vON8qhr/drkcB3ZLdx9qJrnLKCSlqaudbpFrg5E2fJ3rqK84RJJ1Q1HQg6gjk/B/99UuDcDLtO9c4Ccwr/ze1hJ1Ed39bLIY+qC0e6TTeo8F89de03iqXu6lGXi0RrejN/8kYasv9y2LHm4L3DPf2y/BmcrBzqIP8PdE8U9ONXABP2NcpMrufp8INpPAuGkwhG30huIta8EIAm0O7NQ2a3MZbCcihZqQzWCH+OsXHa/ePKWnWjTKg37sFDljvUMPRJDC2x1mm0J/PIWFafIRxZ5GSKh6f9RhWRD3ZvssS4OkztXnW5+adiCLCI2ETePc22T3v0k26L2cvGWLIRFwK5fx7kLGnq4ilgR49SiPe74DKxblOoNeTk6lJvgn1CDZJAp3FtjT0ZmV1QZA/z1LObjjIM+haUGHzz3W17qTQoXnj4VZ8bPob/ssYzSTZnvvH3czZJ6qao1qfBacFHSIIN8nnWJhQrcwC4AlMuzSx5bvh82SjzfQ4ci4H/JWblTk498bj67qfQgyNxLSni4VdEhPz4RCDA+f8mwdeAfjuWPdkRsmEcveaJDjDWZILSpxNpw37a8eLcZU6M6bcqzn7417CCQA6rXlJaizLjDvL70aADj+1B8R3qjeos5HLcMtvcBkX/0/woQeMrvp+LBPR/N9/EnaInKUiNJoYU2SPr7lh/XJCUv+mbi0ohMqoHu43lFrQY1ou0q7uVfDOnYaQqOnjXM3KSxtKvtMG3W02Vf2tNb6N8xy835MScWW+te3Sq/LdUYjRAchY/2P4i0d+dl4eJmvckl1kH0Vhj+FRimGTZriExwNWbHh6dDRciKlzh2s+rKZVOdaZnczhJ7lLV4+W1juITSKE8I3eqj8r+daMOucQT5F4sfLrneiMBeaXbGKP6VyvD6nzS526lgSufeUL5dElhBRCjTlG8gj8jrMU3HkEjoVmvSBaGyfaOzmHrE65Sd/OckhvZobyt1szqPcSPkkfwkx10JsJa2ljvhrnqFl3kVUXzXfJGSMxXNbXLdZwt1xRiMgrRZ5eF57p8jN8p4Pvb2c6HVivHrH1BKU0f92IhbyaQt4Fr1KNk6o2QaKreqLvSJRxVuYuvMuAS/v2LAw6YBGO2xD95YDsva2BmzhLGiKdwCe7uet1XHbN+YpVfXFCwfqraTYcMC7UhdNtCISZDqyT9riwic+/7E7hru4u6ihUcFtlj7yTO9+9eDrDv9eBCxMu83Xu22NI0z7Bc3425+kQzOPhOY+Foxk5v9wJZZzR1t066ZPgaJ0LqM4dA35UqpY4nbLKCCBpp7O9j7hQHckRHNP/l5/M7UHMETmpChy73QMC+lQbO7tPjKWcv91bOvY9bno3PE8msPStQ2jxxuu4N9rwMYuT6ePXbP6t6oN2NP+FlI/pZ/qUFtXPz/2b//KmrA16y6LV9/7VEpGJRWRUcF+5IU03k39M8YR0rMUoR2xBad87WqSf8PYNeTxFnAP6UAYomQoub11zBtAkyaN7pecyfZfWPXBmveb3vvsi/8DUEsDBBQAAgAIAHt2IkiRgxoFTQAAAGsAAAAbAAAAdW5pdmVyc2FsL3VuaXZlcnNhbC5wbmcueG1ss7GvyM1RKEstKs7Mz7NVMtQzULK34+WyKShKLctMLVeoAIoZ6RlAgJJCpa2SCRK3PDOlJAOowsDYHCGYkZqZnlFiq2RubgEX1AeaCQBQSwECAAAUAAIACACkXCZI6W7bZOQDAAB0DgAAHQAAAAAAAAABAAAAAAAAAAAAdW5pdmVyc2FsL2NvbW1vbl9tZXNzYWdlcy5sbmdQSwECAAAUAAIACACkXCZIe+wFKxIDAABhCwAAJwAAAAAAAAABAAAAAAAfBAAAdW5pdmVyc2FsL2ZsYXNoX3B1Ymxpc2hpbmdfc2V0dGluZ3MueG1sUEsBAgAAFAACAAgApFwmSLX8CWS6AgAAVQoAACEAAAAAAAAAAQAAAAAAdgcAAHVuaXZlcnNhbC9mbGFzaF9za2luX3NldHRpbmdzLnhtbFBLAQIAABQAAgAIAKRcJkhxVK3c5wIAAHIKAAAmAAAAAAAAAAEAAAAAAG8KAAB1bml2ZXJzYWwvaHRtbF9wdWJsaXNoaW5nX3NldHRpbmdzLnhtbFBLAQIAABQAAgAIAKRcJkhocVKRmgEAAB8GAAAfAAAAAAAAAAEAAAAAAJoNAAB1bml2ZXJzYWwvaHRtbF9za2luX3NldHRpbmdzLmpzUEsBAgAAFAACAAgApFwmSBra6juqAAAAHwEAABoAAAAAAAAAAQAAAAAAcQ8AAHVuaXZlcnNhbC9pMThuX3ByZXNldHMueG1sUEsBAgAAFAACAAgApFwmSHL80YFnAAAAawAAABwAAAAAAAAAAQAAAAAAUxAAAHVuaXZlcnNhbC9sb2NhbF9zZXR0aW5ncy54bWxQSwECAAAUAAIACAB2uMNEzoIJN+wCAACICAAAFAAAAAAAAAABAAAAAAD0EAAAdW5pdmVyc2FsL3BsYXllci54bWxQSwECAAAUAAIACACkXCZImrDvwb0HAADnHQAAKQAAAAAAAAABAAAAAAASFAAAdW5pdmVyc2FsL3NraW5fY3VzdG9taXphdGlvbl9zZXR0aW5ncy54bWxQSwECAAAUAAIACAB7diJI18R9qlsrAAA0VwAAFwAAAAAAAAAAAAAAAAAWHAAAdW5pdmVyc2FsL3VuaXZlcnNhbC5wbmdQSwECAAAUAAIACAB7diJIkYMaBU0AAABrAAAAGwAAAAAAAAABAAAAAACmRwAAdW5pdmVyc2FsL3VuaXZlcnNhbC5wbmcueG1sUEsFBgAAAAALAAsASQMAACxIAAAAAA=="/>
  <p:tag name="ISPRING_RESOURCE_PATHS_HASH_PRESENTER" val="67c016f7dfeaa9e2c8ef0af249d662f104448"/>
  <p:tag name="ISPRING_PRESENTATION_TITLE" val="0219B"/>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0219B">
      <a:dk1>
        <a:sysClr val="windowText" lastClr="000000"/>
      </a:dk1>
      <a:lt1>
        <a:sysClr val="window" lastClr="FFFFFF"/>
      </a:lt1>
      <a:dk2>
        <a:srgbClr val="44546A"/>
      </a:dk2>
      <a:lt2>
        <a:srgbClr val="E7E6E6"/>
      </a:lt2>
      <a:accent1>
        <a:srgbClr val="78828C"/>
      </a:accent1>
      <a:accent2>
        <a:srgbClr val="82AAD2"/>
      </a:accent2>
      <a:accent3>
        <a:srgbClr val="64C8B4"/>
      </a:accent3>
      <a:accent4>
        <a:srgbClr val="FAB464"/>
      </a:accent4>
      <a:accent5>
        <a:srgbClr val="FAA078"/>
      </a:accent5>
      <a:accent6>
        <a:srgbClr val="FA8C8C"/>
      </a:accent6>
      <a:hlink>
        <a:srgbClr val="0563C1"/>
      </a:hlink>
      <a:folHlink>
        <a:srgbClr val="954F72"/>
      </a:folHlink>
    </a:clrScheme>
    <a:fontScheme name="造字工房悦圆（非商用）常规体">
      <a:majorFont>
        <a:latin typeface="造字工房悦圆（非商用）常规体"/>
        <a:ea typeface="造字工房悦圆（非商用）常规体"/>
        <a:cs typeface=""/>
      </a:majorFont>
      <a:minorFont>
        <a:latin typeface="造字工房悦黑体验版纤细体"/>
        <a:ea typeface="造字工房悦黑体验版纤细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TotalTime>
  <Words>5233</Words>
  <Application>Microsoft Office PowerPoint</Application>
  <PresentationFormat>宽屏</PresentationFormat>
  <Paragraphs>626</Paragraphs>
  <Slides>46</Slides>
  <Notes>46</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46</vt:i4>
      </vt:variant>
    </vt:vector>
  </HeadingPairs>
  <TitlesOfParts>
    <vt:vector size="54" baseType="lpstr">
      <vt:lpstr>微软雅黑</vt:lpstr>
      <vt:lpstr>造字工房悦黑体验版纤细体</vt:lpstr>
      <vt:lpstr>Arial</vt:lpstr>
      <vt:lpstr>宋体</vt:lpstr>
      <vt:lpstr>Wingdings</vt:lpstr>
      <vt:lpstr>造字工房悦圆（非商用）常规体</vt:lpstr>
      <vt:lpstr>Calibri</vt:lpstr>
      <vt:lpstr>Office 主题</vt:lpstr>
      <vt:lpstr>PowerPoint 演示文稿</vt:lpstr>
      <vt:lpstr>PowerPoint 演示文稿</vt:lpstr>
      <vt:lpstr>目录 CONTENTS </vt:lpstr>
      <vt:lpstr>PowerPoint 演示文稿</vt:lpstr>
      <vt:lpstr>PowerPoint 演示文稿</vt:lpstr>
      <vt:lpstr>公司概况</vt:lpstr>
      <vt:lpstr>公司发展状况</vt:lpstr>
      <vt:lpstr>企业文化建设</vt:lpstr>
      <vt:lpstr>我们的目标</vt:lpstr>
      <vt:lpstr>制定我们的目标</vt:lpstr>
      <vt:lpstr>我们的愿景</vt:lpstr>
      <vt:lpstr>我们的使命</vt:lpstr>
      <vt:lpstr>PowerPoint 演示文稿</vt:lpstr>
      <vt:lpstr>我们可以为您做些什么？</vt:lpstr>
      <vt:lpstr>客户服务5方面的原则</vt:lpstr>
      <vt:lpstr>做到客户100%满意</vt:lpstr>
      <vt:lpstr>我们的售前流程图</vt:lpstr>
      <vt:lpstr>我们的售后服务流程</vt:lpstr>
      <vt:lpstr>PowerPoint 演示文稿</vt:lpstr>
      <vt:lpstr>市场分析的要点</vt:lpstr>
      <vt:lpstr>我们产品在市场所占比例</vt:lpstr>
      <vt:lpstr>一季度市场增长情况</vt:lpstr>
      <vt:lpstr>一季度市场增长情况</vt:lpstr>
      <vt:lpstr>我们与竞争对手的一些比较</vt:lpstr>
      <vt:lpstr>市场分析数据</vt:lpstr>
      <vt:lpstr>市场分析数据</vt:lpstr>
      <vt:lpstr>市场分析数据</vt:lpstr>
      <vt:lpstr>PowerPoint 演示文稿</vt:lpstr>
      <vt:lpstr>S.W.O.T 分析案例</vt:lpstr>
      <vt:lpstr>我们以S.W.O.T分析得出的市场战略</vt:lpstr>
      <vt:lpstr>我们的市场开发策略</vt:lpstr>
      <vt:lpstr>我们的市场开发策略</vt:lpstr>
      <vt:lpstr>我们的市场开发策略</vt:lpstr>
      <vt:lpstr>我们的市场开发策略</vt:lpstr>
      <vt:lpstr>PowerPoint 演示文稿</vt:lpstr>
      <vt:lpstr>PowerPoint 演示文稿</vt:lpstr>
      <vt:lpstr>我们的团队</vt:lpstr>
      <vt:lpstr>PowerPoint 演示文稿</vt:lpstr>
      <vt:lpstr>小品牌组织结构</vt:lpstr>
      <vt:lpstr>公司组织结构</vt:lpstr>
      <vt:lpstr>PowerPoint 演示文稿</vt:lpstr>
      <vt:lpstr>我们的一些财务分析</vt:lpstr>
      <vt:lpstr>我们的一些财务分析</vt:lpstr>
      <vt:lpstr>我们的一些财务分析</vt:lpstr>
      <vt:lpstr>送您一些常用图标</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0219B</dc:title>
  <dc:creator>jinbao shi</dc:creator>
  <cp:lastModifiedBy>jinbao shi</cp:lastModifiedBy>
  <cp:revision>95</cp:revision>
  <dcterms:created xsi:type="dcterms:W3CDTF">2016-03-17T14:26:46Z</dcterms:created>
  <dcterms:modified xsi:type="dcterms:W3CDTF">2016-03-19T09:32:17Z</dcterms:modified>
</cp:coreProperties>
</file>