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3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  <p:sldMasterId id="2147483716" r:id="rId2"/>
    <p:sldMasterId id="2147483694" r:id="rId3"/>
    <p:sldMasterId id="2147483760" r:id="rId4"/>
  </p:sldMasterIdLst>
  <p:notesMasterIdLst>
    <p:notesMasterId r:id="rId33"/>
  </p:notesMasterIdLst>
  <p:handoutMasterIdLst>
    <p:handoutMasterId r:id="rId34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8" r:id="rId16"/>
    <p:sldId id="269" r:id="rId17"/>
    <p:sldId id="270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5143500" type="screen16x9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00" autoAdjust="0"/>
    <p:restoredTop sz="95017" autoAdjust="0"/>
  </p:normalViewPr>
  <p:slideViewPr>
    <p:cSldViewPr snapToGrid="0">
      <p:cViewPr>
        <p:scale>
          <a:sx n="100" d="100"/>
          <a:sy n="100" d="100"/>
        </p:scale>
        <p:origin x="1542" y="11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76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Chart2</c:v>
                </c:pt>
              </c:strCache>
            </c:strRef>
          </c:tx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Chart3</c:v>
                </c:pt>
              </c:strCache>
            </c:strRef>
          </c:tx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100"/>
        <c:axId val="512493432"/>
        <c:axId val="510976056"/>
      </c:barChart>
      <c:catAx>
        <c:axId val="512493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10976056"/>
        <c:crosses val="autoZero"/>
        <c:auto val="1"/>
        <c:lblAlgn val="ctr"/>
        <c:lblOffset val="100"/>
        <c:noMultiLvlLbl val="0"/>
      </c:catAx>
      <c:valAx>
        <c:axId val="510976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1249343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642601216"/>
        <c:axId val="513853312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643583408"/>
        <c:axId val="514597976"/>
      </c:barChart>
      <c:catAx>
        <c:axId val="6426012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zh-CN"/>
          </a:p>
        </c:txPr>
        <c:crossAx val="513853312"/>
        <c:crosses val="autoZero"/>
        <c:auto val="1"/>
        <c:lblAlgn val="ctr"/>
        <c:lblOffset val="100"/>
        <c:noMultiLvlLbl val="0"/>
      </c:catAx>
      <c:valAx>
        <c:axId val="51385331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zh-CN"/>
          </a:p>
        </c:txPr>
        <c:crossAx val="642601216"/>
        <c:crosses val="autoZero"/>
        <c:crossBetween val="between"/>
      </c:valAx>
      <c:valAx>
        <c:axId val="514597976"/>
        <c:scaling>
          <c:orientation val="minMax"/>
        </c:scaling>
        <c:delete val="0"/>
        <c:axPos val="t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zh-CN"/>
          </a:p>
        </c:txPr>
        <c:crossAx val="643583408"/>
        <c:crosses val="max"/>
        <c:crossBetween val="between"/>
      </c:valAx>
      <c:catAx>
        <c:axId val="643583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14597976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643583800"/>
        <c:axId val="643584192"/>
      </c:barChart>
      <c:catAx>
        <c:axId val="6435838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643584192"/>
        <c:crosses val="autoZero"/>
        <c:auto val="1"/>
        <c:lblAlgn val="ctr"/>
        <c:lblOffset val="100"/>
        <c:noMultiLvlLbl val="0"/>
      </c:catAx>
      <c:valAx>
        <c:axId val="64358419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643583800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numRef>
              <c:f>Sheet1!$A$2:$A$9</c:f>
              <c:numCache>
                <c:formatCode>m/d/yyyy</c:formatCode>
                <c:ptCount val="8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  <c:pt idx="7">
                  <c:v>37268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45</c:v>
                </c:pt>
                <c:pt idx="6">
                  <c:v>49</c:v>
                </c:pt>
                <c:pt idx="7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numRef>
              <c:f>Sheet1!$A$2:$A$9</c:f>
              <c:numCache>
                <c:formatCode>m/d/yyyy</c:formatCode>
                <c:ptCount val="8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  <c:pt idx="7">
                  <c:v>37268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23</c:v>
                </c:pt>
                <c:pt idx="1">
                  <c:v>15</c:v>
                </c:pt>
                <c:pt idx="2">
                  <c:v>16</c:v>
                </c:pt>
                <c:pt idx="3">
                  <c:v>21</c:v>
                </c:pt>
                <c:pt idx="4">
                  <c:v>28</c:v>
                </c:pt>
                <c:pt idx="5">
                  <c:v>30</c:v>
                </c:pt>
                <c:pt idx="6">
                  <c:v>47</c:v>
                </c:pt>
                <c:pt idx="7">
                  <c:v>36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>
              <a:noFill/>
            </a:ln>
          </c:spPr>
          <c:cat>
            <c:numRef>
              <c:f>Sheet1!$A$2:$A$9</c:f>
              <c:numCache>
                <c:formatCode>m/d/yyyy</c:formatCode>
                <c:ptCount val="8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  <c:pt idx="5">
                  <c:v>37266</c:v>
                </c:pt>
                <c:pt idx="6">
                  <c:v>37267</c:v>
                </c:pt>
                <c:pt idx="7">
                  <c:v>37268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22</c:v>
                </c:pt>
                <c:pt idx="1">
                  <c:v>12</c:v>
                </c:pt>
                <c:pt idx="2">
                  <c:v>14</c:v>
                </c:pt>
                <c:pt idx="3">
                  <c:v>16</c:v>
                </c:pt>
                <c:pt idx="4">
                  <c:v>18</c:v>
                </c:pt>
                <c:pt idx="5">
                  <c:v>19</c:v>
                </c:pt>
                <c:pt idx="6">
                  <c:v>20</c:v>
                </c:pt>
                <c:pt idx="7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3584976"/>
        <c:axId val="648074544"/>
      </c:areaChart>
      <c:dateAx>
        <c:axId val="64358497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800">
                <a:solidFill>
                  <a:schemeClr val="bg1"/>
                </a:solidFill>
              </a:defRPr>
            </a:pPr>
            <a:endParaRPr lang="zh-CN"/>
          </a:p>
        </c:txPr>
        <c:crossAx val="648074544"/>
        <c:crosses val="autoZero"/>
        <c:auto val="1"/>
        <c:lblOffset val="100"/>
        <c:baseTimeUnit val="days"/>
      </c:dateAx>
      <c:valAx>
        <c:axId val="6480745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zh-CN"/>
          </a:p>
        </c:txPr>
        <c:crossAx val="64358497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99B71-3C26-4A5B-B8C3-2691142635E4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DFB89-C2C8-406A-AC49-371564A8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1119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BC862-30F7-40F5-83D4-EC0662F56793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F456E-4B5F-483E-AAF0-0D6AA3A6C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132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slide 19 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this tutorial</a:t>
            </a:r>
            <a:r>
              <a:rPr lang="en-US" baseline="0" dirty="0" smtClean="0"/>
              <a:t> to learn how to embed YouTube video in your PowerPoint presentation.</a:t>
            </a:r>
            <a:r>
              <a:rPr lang="en-US" dirty="0" smtClean="0"/>
              <a:t> http://www.youtube.com/watch?v=1V0gm98Xj4g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Watch this tutorial http://www.youtube.com/watch?v=1V0gm98Xj4g</a:t>
            </a:r>
            <a:r>
              <a:rPr lang="en-US" baseline="0" dirty="0" smtClean="0"/>
              <a:t>  to learn how to embed YouTube video in your PowerPoint presentation.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706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517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425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474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580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2903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954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6637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348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861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3832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598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151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178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957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2940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6007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3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4882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921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277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66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6244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9875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2136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1492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280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38762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1691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16536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27508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2693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425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5196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7458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8006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2351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4886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3373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25126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8829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5777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1924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00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6301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2338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6857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2638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5811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507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85488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599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17671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5062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285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91130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3813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32246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401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247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607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2606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30130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30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0813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1839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7869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38053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5920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4086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449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95419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725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68537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728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95366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66492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7623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41817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70355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199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645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image" Target="../media/image2.jpg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63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62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23" Type="http://schemas.openxmlformats.org/officeDocument/2006/relationships/image" Target="../media/image3.jpg"/><Relationship Id="rId10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1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66.xml"/><Relationship Id="rId21" Type="http://schemas.openxmlformats.org/officeDocument/2006/relationships/slideLayout" Target="../slideLayouts/slideLayout84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80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83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23" Type="http://schemas.openxmlformats.org/officeDocument/2006/relationships/image" Target="../media/image4.jpg"/><Relationship Id="rId10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82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Relationship Id="rId22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2" t="21560" r="13081" b="21135"/>
          <a:stretch/>
        </p:blipFill>
        <p:spPr>
          <a:xfrm>
            <a:off x="-38100" y="0"/>
            <a:ext cx="9220200" cy="515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2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  <p:sldLayoutId id="2147483756" r:id="rId18"/>
    <p:sldLayoutId id="2147483757" r:id="rId19"/>
    <p:sldLayoutId id="2147483758" r:id="rId20"/>
    <p:sldLayoutId id="2147483759" r:id="rId2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5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  <p:sldLayoutId id="2147483736" r:id="rId20"/>
    <p:sldLayoutId id="2147483737" r:id="rId2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90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  <p:sldLayoutId id="2147483714" r:id="rId20"/>
    <p:sldLayoutId id="2147483715" r:id="rId2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96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  <p:sldLayoutId id="2147483780" r:id="rId20"/>
    <p:sldLayoutId id="2147483781" r:id="rId2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7.jpg"/><Relationship Id="rId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0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6.png"/><Relationship Id="rId9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10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8.png"/><Relationship Id="rId9" Type="http://schemas.openxmlformats.org/officeDocument/2006/relationships/image" Target="../media/image8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9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9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9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9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9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10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png"/><Relationship Id="rId4" Type="http://schemas.openxmlformats.org/officeDocument/2006/relationships/image" Target="../media/image10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0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0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0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0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0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jpg"/><Relationship Id="rId5" Type="http://schemas.openxmlformats.org/officeDocument/2006/relationships/image" Target="../media/image53.png"/><Relationship Id="rId10" Type="http://schemas.openxmlformats.org/officeDocument/2006/relationships/image" Target="../media/image58.jp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1872"/>
            <a:ext cx="2789583" cy="23516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880198"/>
            <a:ext cx="1113182" cy="14938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90121" y="2757283"/>
            <a:ext cx="32004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cs typeface="+mn-ea"/>
                <a:sym typeface="+mn-lt"/>
              </a:rPr>
              <a:t>POWERPOINT PRESENTATION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96747" y="2009643"/>
            <a:ext cx="32004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手绘动态模板</a:t>
            </a:r>
            <a:endParaRPr lang="en-US" sz="40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Audio Machine - Breath and Lif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-1400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8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086" y="2319130"/>
            <a:ext cx="2185070" cy="28243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800" y="1032137"/>
            <a:ext cx="2162383" cy="189970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671347" y="2319130"/>
            <a:ext cx="17029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休息</a:t>
            </a:r>
            <a:endParaRPr lang="en-US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45639" y="2319130"/>
            <a:ext cx="17029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endParaRPr lang="en-US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972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8575" y="249297"/>
            <a:ext cx="4174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200" b="1" dirty="0" smtClean="0">
                <a:solidFill>
                  <a:schemeClr val="bg1"/>
                </a:solidFill>
                <a:cs typeface="+mn-ea"/>
                <a:sym typeface="+mn-lt"/>
              </a:rPr>
              <a:t>CHART SLID</a:t>
            </a:r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E</a:t>
            </a:r>
            <a:endParaRPr lang="en-US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403302987"/>
              </p:ext>
            </p:extLst>
          </p:nvPr>
        </p:nvGraphicFramePr>
        <p:xfrm>
          <a:off x="371061" y="1007165"/>
          <a:ext cx="4161182" cy="3921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717777" y="1769864"/>
            <a:ext cx="4048537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dui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ante.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endParaRPr lang="en-US" sz="11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buFont typeface="Arial" pitchFamily="34" charset="0"/>
              <a:buChar char="•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magna.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Praesent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399" y="1087496"/>
            <a:ext cx="3147391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918" y="1093304"/>
            <a:ext cx="640822" cy="62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9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8575" y="347774"/>
            <a:ext cx="417443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2800" b="1" dirty="0" smtClean="0">
                <a:solidFill>
                  <a:schemeClr val="bg1"/>
                </a:solidFill>
                <a:cs typeface="+mn-ea"/>
                <a:sym typeface="+mn-lt"/>
              </a:rPr>
              <a:t>CHART SLIDE</a:t>
            </a:r>
            <a:endParaRPr lang="en-US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886069970"/>
              </p:ext>
            </p:extLst>
          </p:nvPr>
        </p:nvGraphicFramePr>
        <p:xfrm>
          <a:off x="371061" y="1007165"/>
          <a:ext cx="4161182" cy="3921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717777" y="1769864"/>
            <a:ext cx="4048537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dui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ante.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endParaRPr lang="en-US" sz="11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buFont typeface="Arial" pitchFamily="34" charset="0"/>
              <a:buChar char="•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magna.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Praesent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399" y="1087496"/>
            <a:ext cx="3147391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918" y="1093304"/>
            <a:ext cx="640822" cy="62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61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9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CHART SLIDE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455986059"/>
              </p:ext>
            </p:extLst>
          </p:nvPr>
        </p:nvGraphicFramePr>
        <p:xfrm>
          <a:off x="371061" y="1007165"/>
          <a:ext cx="4161182" cy="3921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717777" y="1769864"/>
            <a:ext cx="4048537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dui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ante.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endParaRPr lang="en-US" sz="11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buFont typeface="Arial" pitchFamily="34" charset="0"/>
              <a:buChar char="•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magna.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Praesent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399" y="1087496"/>
            <a:ext cx="3147391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918" y="1093304"/>
            <a:ext cx="640822" cy="62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9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9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66363" y="347774"/>
            <a:ext cx="417443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2800" b="1" dirty="0" smtClean="0">
                <a:solidFill>
                  <a:schemeClr val="bg1"/>
                </a:solidFill>
                <a:cs typeface="+mn-ea"/>
                <a:sym typeface="+mn-lt"/>
              </a:rPr>
              <a:t>CHART SLIDE 05</a:t>
            </a:r>
            <a:endParaRPr lang="en-US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202175324"/>
              </p:ext>
            </p:extLst>
          </p:nvPr>
        </p:nvGraphicFramePr>
        <p:xfrm>
          <a:off x="397565" y="1007164"/>
          <a:ext cx="8428383" cy="3863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9315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13335" y="271857"/>
            <a:ext cx="4174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200" b="1" dirty="0" smtClean="0">
                <a:solidFill>
                  <a:schemeClr val="bg1"/>
                </a:solidFill>
                <a:cs typeface="+mn-ea"/>
                <a:sym typeface="+mn-lt"/>
              </a:rPr>
              <a:t>VIDEO SLIDE</a:t>
            </a:r>
            <a:endParaRPr lang="en-US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938" y="1769864"/>
            <a:ext cx="3041375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dui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ante.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endParaRPr lang="en-US" sz="11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27569" y="1087496"/>
            <a:ext cx="3415481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4997" y="1230923"/>
            <a:ext cx="5078437" cy="344658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045" y="1143877"/>
            <a:ext cx="615756" cy="6157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25" y="1111347"/>
            <a:ext cx="5205047" cy="364353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370" y="7034"/>
            <a:ext cx="2643507" cy="265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5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 SLIDE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4997" y="1230923"/>
            <a:ext cx="5078437" cy="344658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25" y="1111347"/>
            <a:ext cx="5205047" cy="364353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pic>
      <p:sp>
        <p:nvSpPr>
          <p:cNvPr id="20" name="TextBox 19"/>
          <p:cNvSpPr txBox="1"/>
          <p:nvPr/>
        </p:nvSpPr>
        <p:spPr>
          <a:xfrm>
            <a:off x="5724938" y="1769864"/>
            <a:ext cx="304137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dui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ante.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endParaRPr lang="en-US" sz="11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27569" y="1087496"/>
            <a:ext cx="3415481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045" y="1143877"/>
            <a:ext cx="615756" cy="61575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370" y="7034"/>
            <a:ext cx="2643507" cy="265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6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91643" y="310798"/>
            <a:ext cx="4174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OUR CLIENTS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115" y="-457199"/>
            <a:ext cx="2643507" cy="26565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51" y="1581355"/>
            <a:ext cx="670664" cy="8214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217" y="1579361"/>
            <a:ext cx="859028" cy="8534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401" y="1420833"/>
            <a:ext cx="604677" cy="109057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767" y="1581355"/>
            <a:ext cx="670664" cy="82143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540" y="1579361"/>
            <a:ext cx="859028" cy="8534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792" y="1420833"/>
            <a:ext cx="604677" cy="109057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" y="2904812"/>
            <a:ext cx="8410777" cy="13588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7750" y="2467299"/>
            <a:ext cx="147486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91892" y="2467299"/>
            <a:ext cx="147486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12730" y="2467299"/>
            <a:ext cx="147486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19500" y="2467299"/>
            <a:ext cx="147486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09150" y="2467299"/>
            <a:ext cx="147486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65157" y="2467299"/>
            <a:ext cx="147486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7664" y="3894110"/>
            <a:ext cx="88054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</a:p>
        </p:txBody>
      </p:sp>
      <p:grpSp>
        <p:nvGrpSpPr>
          <p:cNvPr id="68" name="Group 67"/>
          <p:cNvGrpSpPr/>
          <p:nvPr/>
        </p:nvGrpSpPr>
        <p:grpSpPr>
          <a:xfrm>
            <a:off x="497714" y="3215636"/>
            <a:ext cx="8324106" cy="1002594"/>
            <a:chOff x="525850" y="3502352"/>
            <a:chExt cx="7717813" cy="929569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850" y="3598189"/>
              <a:ext cx="400407" cy="490421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1852" y="3596998"/>
              <a:ext cx="512866" cy="509515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2883" y="3502352"/>
              <a:ext cx="361011" cy="651108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8496" y="3598189"/>
              <a:ext cx="400407" cy="490421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489" y="3596998"/>
              <a:ext cx="512866" cy="509515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6919" y="3502352"/>
              <a:ext cx="361011" cy="651108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1183743" y="4118026"/>
              <a:ext cx="880541" cy="3138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COMPANY NAME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32027" y="4118026"/>
              <a:ext cx="880541" cy="3138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COMPANY NAME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871913" y="4118026"/>
              <a:ext cx="880541" cy="3138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COMPANY NAME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820983" y="4118026"/>
              <a:ext cx="880541" cy="3138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COMPANY NAME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690264" y="4118026"/>
              <a:ext cx="880541" cy="3138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COMPANY NAME</a:t>
              </a:r>
            </a:p>
          </p:txBody>
        </p:sp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1354" y="3598189"/>
              <a:ext cx="400407" cy="490421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0347" y="3596998"/>
              <a:ext cx="512866" cy="509515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9777" y="3502352"/>
              <a:ext cx="361011" cy="651108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5544771" y="4118026"/>
              <a:ext cx="880541" cy="3138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COMPANY NAME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493841" y="4118026"/>
              <a:ext cx="880541" cy="3138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COMPANY NAME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363122" y="4118026"/>
              <a:ext cx="880541" cy="3138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COMPANY NAME</a:t>
              </a:r>
            </a:p>
          </p:txBody>
        </p:sp>
      </p:grpSp>
      <p:pic>
        <p:nvPicPr>
          <p:cNvPr id="69" name="Picture 6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" y="4592936"/>
            <a:ext cx="8410777" cy="13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96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OUR OFFICES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14" y="1167620"/>
            <a:ext cx="6734524" cy="34905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724" y="2363209"/>
            <a:ext cx="2264898" cy="27802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217" y="1678452"/>
            <a:ext cx="390524" cy="39052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648" y="2093449"/>
            <a:ext cx="390524" cy="39052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58" y="1537775"/>
            <a:ext cx="390524" cy="39052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941" y="3683098"/>
            <a:ext cx="390524" cy="390524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7092363" y="1256309"/>
            <a:ext cx="30021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43125" y="1994861"/>
            <a:ext cx="30021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064227" y="2733415"/>
            <a:ext cx="30021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071261" y="3464936"/>
            <a:ext cx="30021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391959" y="1481476"/>
            <a:ext cx="16113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91959" y="2184861"/>
            <a:ext cx="16113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420094" y="2895279"/>
            <a:ext cx="16113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427127" y="3647900"/>
            <a:ext cx="16113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585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98314" y="248640"/>
            <a:ext cx="4174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SHOW</a:t>
            </a:r>
          </a:p>
        </p:txBody>
      </p:sp>
      <p:sp>
        <p:nvSpPr>
          <p:cNvPr id="5" name="Freeform 4"/>
          <p:cNvSpPr/>
          <p:nvPr/>
        </p:nvSpPr>
        <p:spPr>
          <a:xfrm>
            <a:off x="3742978" y="0"/>
            <a:ext cx="5401022" cy="5134708"/>
          </a:xfrm>
          <a:custGeom>
            <a:avLst/>
            <a:gdLst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3218 w 5338689"/>
              <a:gd name="connsiteY3" fmla="*/ 260252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9563 w 5338689"/>
              <a:gd name="connsiteY5" fmla="*/ 361217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9563 w 5338689"/>
              <a:gd name="connsiteY5" fmla="*/ 361217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295421 w 5338689"/>
              <a:gd name="connsiteY10" fmla="*/ 949569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416865 w 5338689"/>
              <a:gd name="connsiteY10" fmla="*/ 956713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283515 w 5338689"/>
              <a:gd name="connsiteY10" fmla="*/ 980525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283515 w 5338689"/>
              <a:gd name="connsiteY10" fmla="*/ 980525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283515 w 5338689"/>
              <a:gd name="connsiteY10" fmla="*/ 980525 h 5134708"/>
              <a:gd name="connsiteX11" fmla="*/ 304286 w 5338689"/>
              <a:gd name="connsiteY11" fmla="*/ 1029652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297143 w 5338689"/>
              <a:gd name="connsiteY10" fmla="*/ 1034414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1544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91844 w 5338689"/>
              <a:gd name="connsiteY13" fmla="*/ 14448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7114 w 5338689"/>
              <a:gd name="connsiteY12" fmla="*/ 1412081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32292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32292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4905 w 5338689"/>
              <a:gd name="connsiteY20" fmla="*/ 2501778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08000 w 5338689"/>
              <a:gd name="connsiteY23" fmla="*/ 2771446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67957 w 5338689"/>
              <a:gd name="connsiteY34" fmla="*/ 4511187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47994 w 5347994"/>
              <a:gd name="connsiteY0" fmla="*/ 5134708 h 5134708"/>
              <a:gd name="connsiteX1" fmla="*/ 5347994 w 5347994"/>
              <a:gd name="connsiteY1" fmla="*/ 0 h 5134708"/>
              <a:gd name="connsiteX2" fmla="*/ 382099 w 5347994"/>
              <a:gd name="connsiteY2" fmla="*/ 0 h 5134708"/>
              <a:gd name="connsiteX3" fmla="*/ 260142 w 5347994"/>
              <a:gd name="connsiteY3" fmla="*/ 305496 h 5134708"/>
              <a:gd name="connsiteX4" fmla="*/ 494750 w 5347994"/>
              <a:gd name="connsiteY4" fmla="*/ 337734 h 5134708"/>
              <a:gd name="connsiteX5" fmla="*/ 609343 w 5347994"/>
              <a:gd name="connsiteY5" fmla="*/ 368361 h 5134708"/>
              <a:gd name="connsiteX6" fmla="*/ 696789 w 5347994"/>
              <a:gd name="connsiteY6" fmla="*/ 499622 h 5134708"/>
              <a:gd name="connsiteX7" fmla="*/ 801638 w 5347994"/>
              <a:gd name="connsiteY7" fmla="*/ 574504 h 5134708"/>
              <a:gd name="connsiteX8" fmla="*/ 375943 w 5347994"/>
              <a:gd name="connsiteY8" fmla="*/ 926306 h 5134708"/>
              <a:gd name="connsiteX9" fmla="*/ 306448 w 5347994"/>
              <a:gd name="connsiteY9" fmla="*/ 1034414 h 5134708"/>
              <a:gd name="connsiteX10" fmla="*/ 86238 w 5347994"/>
              <a:gd name="connsiteY10" fmla="*/ 1213082 h 5134708"/>
              <a:gd name="connsiteX11" fmla="*/ 147820 w 5347994"/>
              <a:gd name="connsiteY11" fmla="*/ 1367497 h 5134708"/>
              <a:gd name="connsiteX12" fmla="*/ 385469 w 5347994"/>
              <a:gd name="connsiteY12" fmla="*/ 1433512 h 5134708"/>
              <a:gd name="connsiteX13" fmla="*/ 504275 w 5347994"/>
              <a:gd name="connsiteY13" fmla="*/ 1629911 h 5134708"/>
              <a:gd name="connsiteX14" fmla="*/ 937772 w 5347994"/>
              <a:gd name="connsiteY14" fmla="*/ 1645920 h 5134708"/>
              <a:gd name="connsiteX15" fmla="*/ 1237737 w 5347994"/>
              <a:gd name="connsiteY15" fmla="*/ 1688343 h 5134708"/>
              <a:gd name="connsiteX16" fmla="*/ 977595 w 5347994"/>
              <a:gd name="connsiteY16" fmla="*/ 1854775 h 5134708"/>
              <a:gd name="connsiteX17" fmla="*/ 848824 w 5347994"/>
              <a:gd name="connsiteY17" fmla="*/ 2028238 h 5134708"/>
              <a:gd name="connsiteX18" fmla="*/ 593334 w 5347994"/>
              <a:gd name="connsiteY18" fmla="*/ 2229839 h 5134708"/>
              <a:gd name="connsiteX19" fmla="*/ 538785 w 5347994"/>
              <a:gd name="connsiteY19" fmla="*/ 2305160 h 5134708"/>
              <a:gd name="connsiteX20" fmla="*/ 371182 w 5347994"/>
              <a:gd name="connsiteY20" fmla="*/ 2421731 h 5134708"/>
              <a:gd name="connsiteX21" fmla="*/ 274210 w 5347994"/>
              <a:gd name="connsiteY21" fmla="*/ 2501778 h 5134708"/>
              <a:gd name="connsiteX22" fmla="*/ 332752 w 5347994"/>
              <a:gd name="connsiteY22" fmla="*/ 2699056 h 5134708"/>
              <a:gd name="connsiteX23" fmla="*/ 787900 w 5347994"/>
              <a:gd name="connsiteY23" fmla="*/ 2750344 h 5134708"/>
              <a:gd name="connsiteX24" fmla="*/ 1017305 w 5347994"/>
              <a:gd name="connsiteY24" fmla="*/ 2771446 h 5134708"/>
              <a:gd name="connsiteX25" fmla="*/ 1254296 w 5347994"/>
              <a:gd name="connsiteY25" fmla="*/ 2806505 h 5134708"/>
              <a:gd name="connsiteX26" fmla="*/ 1205059 w 5347994"/>
              <a:gd name="connsiteY26" fmla="*/ 2931172 h 5134708"/>
              <a:gd name="connsiteX27" fmla="*/ 1315109 w 5347994"/>
              <a:gd name="connsiteY27" fmla="*/ 3017960 h 5134708"/>
              <a:gd name="connsiteX28" fmla="*/ 975323 w 5347994"/>
              <a:gd name="connsiteY28" fmla="*/ 3219341 h 5134708"/>
              <a:gd name="connsiteX29" fmla="*/ 850546 w 5347994"/>
              <a:gd name="connsiteY29" fmla="*/ 3435118 h 5134708"/>
              <a:gd name="connsiteX30" fmla="*/ 904984 w 5347994"/>
              <a:gd name="connsiteY30" fmla="*/ 3568541 h 5134708"/>
              <a:gd name="connsiteX31" fmla="*/ 761926 w 5347994"/>
              <a:gd name="connsiteY31" fmla="*/ 3692769 h 5134708"/>
              <a:gd name="connsiteX32" fmla="*/ 644512 w 5347994"/>
              <a:gd name="connsiteY32" fmla="*/ 3910709 h 5134708"/>
              <a:gd name="connsiteX33" fmla="*/ 9305 w 5347994"/>
              <a:gd name="connsiteY33" fmla="*/ 4269545 h 5134708"/>
              <a:gd name="connsiteX34" fmla="*/ 77262 w 5347994"/>
              <a:gd name="connsiteY34" fmla="*/ 4511187 h 5134708"/>
              <a:gd name="connsiteX35" fmla="*/ 649385 w 5347994"/>
              <a:gd name="connsiteY35" fmla="*/ 4740812 h 5134708"/>
              <a:gd name="connsiteX36" fmla="*/ 790062 w 5347994"/>
              <a:gd name="connsiteY36" fmla="*/ 4825218 h 5134708"/>
              <a:gd name="connsiteX37" fmla="*/ 972942 w 5347994"/>
              <a:gd name="connsiteY37" fmla="*/ 5134708 h 5134708"/>
              <a:gd name="connsiteX38" fmla="*/ 5347994 w 5347994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401022" h="5134708">
                <a:moveTo>
                  <a:pt x="5401022" y="5134708"/>
                </a:moveTo>
                <a:lnTo>
                  <a:pt x="5401022" y="0"/>
                </a:lnTo>
                <a:lnTo>
                  <a:pt x="435127" y="0"/>
                </a:lnTo>
                <a:cubicBezTo>
                  <a:pt x="380981" y="89926"/>
                  <a:pt x="272066" y="177470"/>
                  <a:pt x="313170" y="305496"/>
                </a:cubicBezTo>
                <a:cubicBezTo>
                  <a:pt x="395340" y="387680"/>
                  <a:pt x="465606" y="338893"/>
                  <a:pt x="547778" y="337734"/>
                </a:cubicBezTo>
                <a:cubicBezTo>
                  <a:pt x="604232" y="332068"/>
                  <a:pt x="646398" y="326402"/>
                  <a:pt x="662371" y="368361"/>
                </a:cubicBezTo>
                <a:cubicBezTo>
                  <a:pt x="650244" y="455772"/>
                  <a:pt x="700030" y="490793"/>
                  <a:pt x="749817" y="499622"/>
                </a:cubicBezTo>
                <a:cubicBezTo>
                  <a:pt x="787942" y="505533"/>
                  <a:pt x="861785" y="525730"/>
                  <a:pt x="854666" y="574504"/>
                </a:cubicBezTo>
                <a:cubicBezTo>
                  <a:pt x="855961" y="635299"/>
                  <a:pt x="575797" y="842510"/>
                  <a:pt x="428971" y="926306"/>
                </a:cubicBezTo>
                <a:cubicBezTo>
                  <a:pt x="279599" y="1010760"/>
                  <a:pt x="385023" y="992822"/>
                  <a:pt x="359476" y="1034414"/>
                </a:cubicBezTo>
                <a:cubicBezTo>
                  <a:pt x="283691" y="1095558"/>
                  <a:pt x="226957" y="1120982"/>
                  <a:pt x="139266" y="1213082"/>
                </a:cubicBezTo>
                <a:cubicBezTo>
                  <a:pt x="97087" y="1258998"/>
                  <a:pt x="123964" y="1354919"/>
                  <a:pt x="200848" y="1367497"/>
                </a:cubicBezTo>
                <a:cubicBezTo>
                  <a:pt x="276096" y="1379184"/>
                  <a:pt x="377537" y="1388487"/>
                  <a:pt x="438497" y="1433512"/>
                </a:cubicBezTo>
                <a:cubicBezTo>
                  <a:pt x="470162" y="1483898"/>
                  <a:pt x="456582" y="1574764"/>
                  <a:pt x="557303" y="1629911"/>
                </a:cubicBezTo>
                <a:cubicBezTo>
                  <a:pt x="691483" y="1703510"/>
                  <a:pt x="871013" y="1658949"/>
                  <a:pt x="990800" y="1645920"/>
                </a:cubicBezTo>
                <a:cubicBezTo>
                  <a:pt x="1124670" y="1631359"/>
                  <a:pt x="1228083" y="1609908"/>
                  <a:pt x="1290765" y="1688343"/>
                </a:cubicBezTo>
                <a:cubicBezTo>
                  <a:pt x="1204051" y="1742233"/>
                  <a:pt x="1129243" y="1769929"/>
                  <a:pt x="1030623" y="1854775"/>
                </a:cubicBezTo>
                <a:cubicBezTo>
                  <a:pt x="990875" y="1910215"/>
                  <a:pt x="946363" y="1968035"/>
                  <a:pt x="901852" y="2028238"/>
                </a:cubicBezTo>
                <a:cubicBezTo>
                  <a:pt x="807164" y="2114489"/>
                  <a:pt x="736288" y="2165020"/>
                  <a:pt x="646362" y="2229839"/>
                </a:cubicBezTo>
                <a:cubicBezTo>
                  <a:pt x="616273" y="2247802"/>
                  <a:pt x="609996" y="2280053"/>
                  <a:pt x="591813" y="2305160"/>
                </a:cubicBezTo>
                <a:cubicBezTo>
                  <a:pt x="536739" y="2347986"/>
                  <a:pt x="479284" y="2378905"/>
                  <a:pt x="424210" y="2421731"/>
                </a:cubicBezTo>
                <a:lnTo>
                  <a:pt x="327238" y="2501778"/>
                </a:lnTo>
                <a:cubicBezTo>
                  <a:pt x="291983" y="2562775"/>
                  <a:pt x="275778" y="2638060"/>
                  <a:pt x="385780" y="2699056"/>
                </a:cubicBezTo>
                <a:cubicBezTo>
                  <a:pt x="620839" y="2747108"/>
                  <a:pt x="689212" y="2733248"/>
                  <a:pt x="840928" y="2750344"/>
                </a:cubicBezTo>
                <a:lnTo>
                  <a:pt x="1070333" y="2771446"/>
                </a:lnTo>
                <a:lnTo>
                  <a:pt x="1307324" y="2806505"/>
                </a:lnTo>
                <a:cubicBezTo>
                  <a:pt x="1309962" y="2827423"/>
                  <a:pt x="1257830" y="2881680"/>
                  <a:pt x="1258087" y="2931172"/>
                </a:cubicBezTo>
                <a:cubicBezTo>
                  <a:pt x="1286039" y="3002963"/>
                  <a:pt x="1352091" y="2986650"/>
                  <a:pt x="1368137" y="3017960"/>
                </a:cubicBezTo>
                <a:cubicBezTo>
                  <a:pt x="1323137" y="3073975"/>
                  <a:pt x="1142407" y="3156183"/>
                  <a:pt x="1028351" y="3219341"/>
                </a:cubicBezTo>
                <a:cubicBezTo>
                  <a:pt x="977234" y="3255548"/>
                  <a:pt x="909447" y="3289373"/>
                  <a:pt x="903574" y="3435118"/>
                </a:cubicBezTo>
                <a:lnTo>
                  <a:pt x="958012" y="3568541"/>
                </a:lnTo>
                <a:cubicBezTo>
                  <a:pt x="899214" y="3589312"/>
                  <a:pt x="852321" y="3636279"/>
                  <a:pt x="814954" y="3692769"/>
                </a:cubicBezTo>
                <a:cubicBezTo>
                  <a:pt x="775816" y="3765416"/>
                  <a:pt x="772396" y="3802343"/>
                  <a:pt x="697540" y="3910709"/>
                </a:cubicBezTo>
                <a:cubicBezTo>
                  <a:pt x="552479" y="4063658"/>
                  <a:pt x="178819" y="4152315"/>
                  <a:pt x="62333" y="4269545"/>
                </a:cubicBezTo>
                <a:cubicBezTo>
                  <a:pt x="-45984" y="4359617"/>
                  <a:pt x="-6662" y="4454453"/>
                  <a:pt x="130290" y="4511187"/>
                </a:cubicBezTo>
                <a:cubicBezTo>
                  <a:pt x="332904" y="4575823"/>
                  <a:pt x="497418" y="4657127"/>
                  <a:pt x="702413" y="4740812"/>
                </a:cubicBezTo>
                <a:cubicBezTo>
                  <a:pt x="750099" y="4780854"/>
                  <a:pt x="797785" y="4799464"/>
                  <a:pt x="845471" y="4860937"/>
                </a:cubicBezTo>
                <a:cubicBezTo>
                  <a:pt x="858012" y="5006963"/>
                  <a:pt x="925323" y="5079170"/>
                  <a:pt x="1025970" y="5134708"/>
                </a:cubicBezTo>
                <a:lnTo>
                  <a:pt x="5401022" y="5134708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7627" y="1769864"/>
            <a:ext cx="304137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dui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ante.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endParaRPr lang="en-US" sz="11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80258" y="1087496"/>
            <a:ext cx="2419483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" y="1125415"/>
            <a:ext cx="606083" cy="6060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061" y="2576512"/>
            <a:ext cx="2309813" cy="256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9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880198"/>
            <a:ext cx="1113182" cy="14938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08920" y="2843696"/>
            <a:ext cx="3200400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  <a:cs typeface="+mn-ea"/>
                <a:sym typeface="+mn-lt"/>
              </a:rPr>
              <a:t>POWERPOINT PRESENTATION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08920" y="2153219"/>
            <a:ext cx="32004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前 言</a:t>
            </a:r>
            <a:endParaRPr lang="en-US" sz="40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02" y="1"/>
            <a:ext cx="3205785" cy="25471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675" y="1577008"/>
            <a:ext cx="663136" cy="31411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91823" y="1273598"/>
            <a:ext cx="219853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cs typeface="+mn-ea"/>
                <a:sym typeface="+mn-lt"/>
              </a:rPr>
              <a:t>LET‘S </a:t>
            </a: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r>
              <a:rPr lang="en-US" sz="2400" dirty="0" smtClean="0">
                <a:solidFill>
                  <a:schemeClr val="bg1"/>
                </a:solidFill>
                <a:cs typeface="+mn-ea"/>
                <a:sym typeface="+mn-lt"/>
              </a:rPr>
              <a:t>TART</a:t>
            </a:r>
          </a:p>
        </p:txBody>
      </p:sp>
    </p:spTree>
    <p:extLst>
      <p:ext uri="{BB962C8B-B14F-4D97-AF65-F5344CB8AC3E}">
        <p14:creationId xmlns:p14="http://schemas.microsoft.com/office/powerpoint/2010/main" val="399769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SHOWCASE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77627" y="2003653"/>
            <a:ext cx="30413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dui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ante.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80258" y="1087496"/>
            <a:ext cx="2419483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" y="1125415"/>
            <a:ext cx="606083" cy="60608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70592" y="3929172"/>
            <a:ext cx="343027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INSERT YOUR IMAGE HERE</a:t>
            </a:r>
            <a:endParaRPr lang="en-US" sz="39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AND REARANGE THE ICONS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501" y="3904370"/>
            <a:ext cx="718395" cy="6561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229" y="2581586"/>
            <a:ext cx="673142" cy="6844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71" y="2350366"/>
            <a:ext cx="752334" cy="61091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351" y="1077991"/>
            <a:ext cx="616575" cy="72970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309" y="1139482"/>
            <a:ext cx="329201" cy="26732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780" y="2336171"/>
            <a:ext cx="308264" cy="36482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620" y="1908454"/>
            <a:ext cx="318263" cy="32361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0635"/>
            <a:ext cx="3411415" cy="107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68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NUMBERED LIST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65495" y="1951947"/>
            <a:ext cx="701274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dui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ante.</a:t>
            </a:r>
          </a:p>
          <a:p>
            <a:pPr marL="228600" indent="-228600">
              <a:buFont typeface="+mj-lt"/>
              <a:buAutoNum type="arabicPeriod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</a:t>
            </a:r>
          </a:p>
          <a:p>
            <a:pPr marL="228600" indent="-228600">
              <a:buFont typeface="+mj-lt"/>
              <a:buAutoNum type="arabicPeriod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non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fermentumest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magna.</a:t>
            </a:r>
          </a:p>
          <a:p>
            <a:pPr marL="228600" indent="-228600">
              <a:buFont typeface="+mj-lt"/>
              <a:buAutoNum type="arabicPeriod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Praesent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mi.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hendrerit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lacus ante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euismod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tristique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libero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20955" y="1214112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5071"/>
            <a:ext cx="1857702" cy="32584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89" y="1322363"/>
            <a:ext cx="596136" cy="74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0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BULLET LIST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65495" y="1628226"/>
            <a:ext cx="701274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dui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ante.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non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fermentumest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magna.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Praesent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mi.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hendrerit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lacus ante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euismod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tristique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libero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98" y="1273127"/>
            <a:ext cx="1062544" cy="7101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5071"/>
            <a:ext cx="1857702" cy="325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15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TABLE DATA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55414" y="1549845"/>
            <a:ext cx="2286000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dui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ante.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207348"/>
              </p:ext>
            </p:extLst>
          </p:nvPr>
        </p:nvGraphicFramePr>
        <p:xfrm>
          <a:off x="4579034" y="1610728"/>
          <a:ext cx="4074024" cy="214207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18506"/>
                <a:gridCol w="1018506"/>
                <a:gridCol w="1018506"/>
                <a:gridCol w="1018506"/>
              </a:tblGrid>
              <a:tr h="313832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2011</a:t>
                      </a:r>
                      <a:endParaRPr 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2012</a:t>
                      </a:r>
                      <a:endParaRPr 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2013</a:t>
                      </a:r>
                      <a:endParaRPr 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b="1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DATA 01</a:t>
                      </a:r>
                      <a:endParaRPr lang="en-US" sz="1100" b="1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b="1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DATA 02</a:t>
                      </a:r>
                      <a:endParaRPr lang="en-US" sz="1100" b="1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b="1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DATA 03</a:t>
                      </a:r>
                      <a:endParaRPr lang="en-US" sz="1100" b="1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33.6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33.6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33.6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b="1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DATA 04</a:t>
                      </a:r>
                      <a:endParaRPr lang="en-US" sz="1100" b="1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32"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DATA 04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45,7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45,7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45,7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32">
                <a:tc>
                  <a:txBody>
                    <a:bodyPr/>
                    <a:lstStyle/>
                    <a:p>
                      <a:pPr algn="ctr"/>
                      <a:r>
                        <a:rPr lang="ro-RO" sz="1100" b="1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DATA 05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040156"/>
              </p:ext>
            </p:extLst>
          </p:nvPr>
        </p:nvGraphicFramePr>
        <p:xfrm>
          <a:off x="4572407" y="4033887"/>
          <a:ext cx="4074024" cy="6276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18506"/>
                <a:gridCol w="1018506"/>
                <a:gridCol w="1018506"/>
                <a:gridCol w="1018506"/>
              </a:tblGrid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DATA 04</a:t>
                      </a:r>
                      <a:endParaRPr lang="en-US" sz="1100" dirty="0" smtClean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2011</a:t>
                      </a:r>
                      <a:endParaRPr lang="en-US" sz="1100" dirty="0" smtClean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2012</a:t>
                      </a:r>
                      <a:endParaRPr 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2013</a:t>
                      </a:r>
                      <a:endParaRPr 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DATA 04</a:t>
                      </a:r>
                      <a:endParaRPr lang="en-US" sz="11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12,6</a:t>
                      </a:r>
                      <a:endParaRPr lang="en-US" sz="11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65" y="1301261"/>
            <a:ext cx="729565" cy="7676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5071"/>
            <a:ext cx="1857702" cy="325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8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ONE</a:t>
            </a:r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 COLUMN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6170" y="1951947"/>
            <a:ext cx="675249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ro-RO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dui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ante.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ro-RO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vel.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non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ac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ante.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magna.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Praesent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imperdiet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mi.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hendrerit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lacus ante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euismod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tristique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libero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57649" y="1214112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98" y="1273127"/>
            <a:ext cx="1062544" cy="7101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5071"/>
            <a:ext cx="1857702" cy="325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7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TWO</a:t>
            </a:r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 COLUMN</a:t>
            </a:r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6170" y="1888641"/>
            <a:ext cx="3348111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ro-RO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dui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ante.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ro-RO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vel.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non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ac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ante.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57649" y="1178942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98" y="1273127"/>
            <a:ext cx="1062544" cy="7101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59788" y="1888641"/>
            <a:ext cx="3348111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dui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ante.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non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fermentumest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magna. 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5071"/>
            <a:ext cx="1857702" cy="325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80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TREE COLUMNS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6171" y="1888641"/>
            <a:ext cx="232117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ro-RO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dui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ante.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ro-RO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b="1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b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 vel.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57649" y="1178942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TITLE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98" y="1273127"/>
            <a:ext cx="1062544" cy="7101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41406" y="1888641"/>
            <a:ext cx="2222698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dui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ante.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99270" y="1888641"/>
            <a:ext cx="2222698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dui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ante.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ro-RO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5071"/>
            <a:ext cx="1857702" cy="325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CONTACT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4869"/>
            <a:ext cx="2642399" cy="2509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127" y="1497600"/>
            <a:ext cx="1382025" cy="15898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275" y="1315349"/>
            <a:ext cx="960525" cy="960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675" y="1306949"/>
            <a:ext cx="960525" cy="960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675" y="1312949"/>
            <a:ext cx="960525" cy="9605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5" y="1326149"/>
            <a:ext cx="960525" cy="9605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399" y="4247203"/>
            <a:ext cx="295193" cy="2804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636" y="4248441"/>
            <a:ext cx="300113" cy="28535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836" y="4268841"/>
            <a:ext cx="300113" cy="28535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012942" y="4301280"/>
            <a:ext cx="198354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(999) 999-8888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715134" y="4301279"/>
            <a:ext cx="198354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INFO@COMPANY.COM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81559" y="4294244"/>
            <a:ext cx="198354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WWW.COMPANY.COM</a:t>
            </a:r>
          </a:p>
        </p:txBody>
      </p:sp>
    </p:spTree>
    <p:extLst>
      <p:ext uri="{BB962C8B-B14F-4D97-AF65-F5344CB8AC3E}">
        <p14:creationId xmlns:p14="http://schemas.microsoft.com/office/powerpoint/2010/main" val="34089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51" y="0"/>
            <a:ext cx="4381264" cy="308258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24520">
            <a:off x="1375080" y="1476498"/>
            <a:ext cx="1382025" cy="158981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578953" y="2347725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900" b="1" dirty="0" smtClean="0">
                <a:solidFill>
                  <a:schemeClr val="bg1"/>
                </a:solidFill>
                <a:cs typeface="+mn-ea"/>
                <a:sym typeface="+mn-lt"/>
              </a:rPr>
              <a:t>谢谢聆听</a:t>
            </a:r>
            <a:endParaRPr lang="en-US" sz="39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013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74575" y="318052"/>
            <a:ext cx="419431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en-US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27" y="1782931"/>
            <a:ext cx="675596" cy="66627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717" y="3503313"/>
            <a:ext cx="675596" cy="66627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336" y="1778131"/>
            <a:ext cx="675596" cy="66627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74" y="1775731"/>
            <a:ext cx="675596" cy="6662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433" y="1779956"/>
            <a:ext cx="680257" cy="6662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746" y="3506966"/>
            <a:ext cx="680257" cy="66627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042" y="3504566"/>
            <a:ext cx="680257" cy="66627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857" y="3508791"/>
            <a:ext cx="675596" cy="66627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642" y="1776983"/>
            <a:ext cx="680257" cy="66627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83099" y="2616744"/>
            <a:ext cx="107342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ABOUT US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73360" y="2616744"/>
            <a:ext cx="15240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TECHNOLOGY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102">
            <a:off x="1752334" y="2015712"/>
            <a:ext cx="529326" cy="250733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836508" y="2616744"/>
            <a:ext cx="15240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CLIENTS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13516" y="2616744"/>
            <a:ext cx="15240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BENEFITS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56176" y="2616744"/>
            <a:ext cx="15240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COFFEE BREAK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265587" y="4196698"/>
            <a:ext cx="15240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PORTFOLIO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21499" y="4196698"/>
            <a:ext cx="15240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ANALISYS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651516" y="4196698"/>
            <a:ext cx="15240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FEATURED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88160" y="4196698"/>
            <a:ext cx="15240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cs typeface="+mn-ea"/>
                <a:sym typeface="+mn-lt"/>
              </a:rPr>
              <a:t>QUESTIONS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102">
            <a:off x="3528125" y="2015712"/>
            <a:ext cx="529326" cy="25073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102">
            <a:off x="5125012" y="2015712"/>
            <a:ext cx="529326" cy="25073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102">
            <a:off x="6735153" y="2015712"/>
            <a:ext cx="529326" cy="25073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102">
            <a:off x="2620352" y="3725243"/>
            <a:ext cx="529326" cy="25073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102">
            <a:off x="4323257" y="3725243"/>
            <a:ext cx="529326" cy="25073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102">
            <a:off x="5966526" y="3725244"/>
            <a:ext cx="529326" cy="25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5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0" grpId="0"/>
      <p:bldP spid="32" grpId="0"/>
      <p:bldP spid="34" grpId="0"/>
      <p:bldP spid="36" grpId="0"/>
      <p:bldP spid="38" grpId="0"/>
      <p:bldP spid="40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56423" y="318052"/>
            <a:ext cx="419431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关于我们</a:t>
            </a:r>
            <a:endParaRPr lang="en-US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76327" y="1583841"/>
            <a:ext cx="4605131" cy="28777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lobortis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dui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pellentesque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ante.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sagittis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In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dapibus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eleifend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cursus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Cras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nisi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facilisis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ullamcorper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a 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fermentum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magna.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Praesent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dignissim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tincidunt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ac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porta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placerat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vel.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non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laoreet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quam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volutpat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ante, non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nisl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63" y="1305339"/>
            <a:ext cx="850166" cy="5570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820" y="1475885"/>
            <a:ext cx="699590" cy="525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62" y="2242687"/>
            <a:ext cx="831203" cy="6926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984" y="2007429"/>
            <a:ext cx="857824" cy="7911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687" y="3477647"/>
            <a:ext cx="762674" cy="6339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563847"/>
            <a:ext cx="2551043" cy="257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5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6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4588" y="332391"/>
            <a:ext cx="41943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WHAT WE DO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9882" y="3843557"/>
            <a:ext cx="8768173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244000"/>
              </a:lnSpc>
            </a:pP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BRIEF           CONCEPT           DESIGN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            DEVELOP           SUPPORT</a:t>
            </a:r>
          </a:p>
        </p:txBody>
      </p:sp>
      <p:sp>
        <p:nvSpPr>
          <p:cNvPr id="17" name="TextBox 16"/>
          <p:cNvSpPr txBox="1"/>
          <p:nvPr/>
        </p:nvSpPr>
        <p:spPr>
          <a:xfrm rot="15258371">
            <a:off x="1106557" y="1949534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IDEEA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 rot="16359987">
            <a:off x="1736036" y="1876648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RESEARCH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 rot="17105900">
            <a:off x="2325758" y="2009170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CONSULTING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 rot="15268027">
            <a:off x="2869097" y="2075429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PRINT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 rot="16395034">
            <a:off x="3498577" y="1995915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WEB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 rot="16999210">
            <a:off x="4061795" y="2101934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VIDEO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rot="15514332">
            <a:off x="4883429" y="2055553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FRONTEND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 rot="16540237">
            <a:off x="5499654" y="2042300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BACKEND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 rot="15567297">
            <a:off x="6751984" y="2015797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CALL CENTRE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 rot="16469346">
            <a:off x="7328455" y="1982665"/>
            <a:ext cx="18751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24 / 7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76666"/>
            <a:ext cx="2339009" cy="335784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849" y="1042617"/>
            <a:ext cx="663022" cy="73772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086" y="1107382"/>
            <a:ext cx="700089" cy="63817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76" y="1139687"/>
            <a:ext cx="341055" cy="57149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994" y="1139685"/>
            <a:ext cx="665715" cy="66571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989" y="3976479"/>
            <a:ext cx="502755" cy="50275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658" y="3976479"/>
            <a:ext cx="502755" cy="50275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206" y="3976479"/>
            <a:ext cx="502755" cy="50275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119" y="3976479"/>
            <a:ext cx="502755" cy="50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22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5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08926" y="347774"/>
            <a:ext cx="41943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KEY FOCUSES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20730" y="1380575"/>
            <a:ext cx="136572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DESIGN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50753" y="1380575"/>
            <a:ext cx="136572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DEVELOP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82" y="1270869"/>
            <a:ext cx="1277091" cy="103675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1" y="2365698"/>
            <a:ext cx="796185" cy="646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6974"/>
            <a:ext cx="1910080" cy="27865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496" y="1218354"/>
            <a:ext cx="601699" cy="6016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683" y="1226114"/>
            <a:ext cx="601699" cy="6016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016" y="1227101"/>
            <a:ext cx="601699" cy="601699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2060714" y="2046798"/>
            <a:ext cx="2113721" cy="2708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faucibus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blandit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in magna in,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sapien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semper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vehicula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varius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Morbi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in ante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scelerisque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scelerisque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libero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leo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353340" y="2046798"/>
            <a:ext cx="2113721" cy="2708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faucibus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blandit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in magna in,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sapien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semper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vehicula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varius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Morbi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in ante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scelerisque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scelerisque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libero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leo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65844" y="2046798"/>
            <a:ext cx="2113721" cy="2708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faucibus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blandit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</a:p>
          <a:p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in magna in,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gravida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sapien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semper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vehicula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varius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egestas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eu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Morbi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in ante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Mauris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auctor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scelerisque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fringilla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metus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scelerisque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libero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leo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erat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747981" y="1380575"/>
            <a:ext cx="136572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CONCEPT</a:t>
            </a:r>
          </a:p>
        </p:txBody>
      </p:sp>
    </p:spTree>
    <p:extLst>
      <p:ext uri="{BB962C8B-B14F-4D97-AF65-F5344CB8AC3E}">
        <p14:creationId xmlns:p14="http://schemas.microsoft.com/office/powerpoint/2010/main" val="40689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6" y="323893"/>
            <a:ext cx="28025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WORK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532" y="1326998"/>
            <a:ext cx="991635" cy="89764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276" y="2449294"/>
            <a:ext cx="850126" cy="10602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059" y="3792330"/>
            <a:ext cx="894405" cy="111314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884640" y="1139916"/>
            <a:ext cx="116031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cs typeface="+mn-ea"/>
                <a:sym typeface="+mn-lt"/>
              </a:rPr>
              <a:t>TEAM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92433" y="2644568"/>
            <a:ext cx="20540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cs typeface="+mn-ea"/>
                <a:sym typeface="+mn-lt"/>
              </a:rPr>
              <a:t>WHAT YOU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80113" y="3376089"/>
            <a:ext cx="20540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  <a:cs typeface="+mn-ea"/>
                <a:sym typeface="+mn-lt"/>
              </a:rPr>
              <a:t>TECHNOLOGY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90831" y="3801113"/>
            <a:ext cx="205408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FRESH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75781" y="1571141"/>
            <a:ext cx="205408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cs typeface="+mn-ea"/>
                <a:sym typeface="+mn-lt"/>
              </a:rPr>
              <a:t>DESIGN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37849" y="3631855"/>
            <a:ext cx="20540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PRO DEVELOPER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735" y="1347305"/>
            <a:ext cx="156495" cy="362310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56647" y="1347305"/>
            <a:ext cx="156495" cy="362310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992282" y="1268897"/>
            <a:ext cx="2669134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  <a:cs typeface="+mn-ea"/>
                <a:sym typeface="+mn-lt"/>
              </a:rPr>
              <a:t>24 / 7 SUPPORT TEAM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71960" y="1563319"/>
            <a:ext cx="293962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PROFESSIONAL DESIGN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971959" y="2010359"/>
            <a:ext cx="293962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DEDICATED TEAM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999041" y="2637800"/>
            <a:ext cx="20540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cs typeface="+mn-ea"/>
                <a:sym typeface="+mn-lt"/>
              </a:rPr>
              <a:t>WILL GET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965173" y="3382864"/>
            <a:ext cx="20540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  <a:cs typeface="+mn-ea"/>
                <a:sym typeface="+mn-lt"/>
              </a:rPr>
              <a:t>HIGH END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940891" y="3652177"/>
            <a:ext cx="20540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TECHNOLOGY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971939" y="3821440"/>
            <a:ext cx="205408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IDEAS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0" y="1998611"/>
            <a:ext cx="2895599" cy="235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18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3" grpId="0"/>
      <p:bldP spid="34" grpId="0"/>
      <p:bldP spid="35" grpId="0"/>
      <p:bldP spid="42" grpId="0"/>
      <p:bldP spid="43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47188" y="318052"/>
            <a:ext cx="205408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FEATURED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743" y="2967357"/>
            <a:ext cx="3245126" cy="2176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294" y="1749287"/>
            <a:ext cx="587896" cy="5878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97" y="2634783"/>
            <a:ext cx="587896" cy="587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310" y="2632383"/>
            <a:ext cx="587896" cy="587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958" y="1656522"/>
            <a:ext cx="819525" cy="80531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750" y="457201"/>
            <a:ext cx="792569" cy="117280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532" y="1630017"/>
            <a:ext cx="837202" cy="83720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53" y="1888435"/>
            <a:ext cx="623218" cy="30447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599" y="1866984"/>
            <a:ext cx="639539" cy="31244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854766" y="3313044"/>
            <a:ext cx="211372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faucibus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blandit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843130" y="2425148"/>
            <a:ext cx="211372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faucibus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blandit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539946" y="3299791"/>
            <a:ext cx="211372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ultrices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nunc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vestibulum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tempus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faucibus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600" b="1" dirty="0" err="1">
                <a:solidFill>
                  <a:schemeClr val="bg1"/>
                </a:solidFill>
                <a:cs typeface="+mn-ea"/>
                <a:sym typeface="+mn-lt"/>
              </a:rPr>
              <a:t>blandit</a:t>
            </a:r>
            <a:r>
              <a:rPr lang="en-US" sz="600" b="1" dirty="0">
                <a:solidFill>
                  <a:schemeClr val="bg1"/>
                </a:solidFill>
                <a:cs typeface="+mn-ea"/>
                <a:sym typeface="+mn-lt"/>
              </a:rPr>
              <a:t> non.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77617" y="2741665"/>
            <a:ext cx="14842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cs typeface="+mn-ea"/>
                <a:sym typeface="+mn-lt"/>
              </a:rPr>
              <a:t>SECOND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79233" y="1888435"/>
            <a:ext cx="133847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cs typeface="+mn-ea"/>
                <a:sym typeface="+mn-lt"/>
              </a:rPr>
              <a:t>FIRST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129668" y="2741665"/>
            <a:ext cx="133847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cs typeface="+mn-ea"/>
                <a:sym typeface="+mn-lt"/>
              </a:rPr>
              <a:t>THIRD</a:t>
            </a:r>
          </a:p>
        </p:txBody>
      </p:sp>
    </p:spTree>
    <p:extLst>
      <p:ext uri="{BB962C8B-B14F-4D97-AF65-F5344CB8AC3E}">
        <p14:creationId xmlns:p14="http://schemas.microsoft.com/office/powerpoint/2010/main" val="204501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5" y="165653"/>
            <a:ext cx="1566596" cy="795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0955" y="173097"/>
            <a:ext cx="417443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cs typeface="+mn-ea"/>
                <a:sym typeface="+mn-lt"/>
              </a:rPr>
              <a:t>OUR </a:t>
            </a:r>
            <a:r>
              <a:rPr lang="ro-RO" sz="3900" dirty="0" smtClean="0">
                <a:solidFill>
                  <a:schemeClr val="bg1"/>
                </a:solidFill>
                <a:cs typeface="+mn-ea"/>
                <a:sym typeface="+mn-lt"/>
              </a:rPr>
              <a:t>TEAM</a:t>
            </a:r>
            <a:endParaRPr lang="en-US" sz="39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1" y="1336359"/>
            <a:ext cx="707749" cy="6888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625" y="1386488"/>
            <a:ext cx="733671" cy="6669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709" y="1401086"/>
            <a:ext cx="645221" cy="52365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343" y="1394460"/>
            <a:ext cx="349814" cy="6476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886" y="2990180"/>
            <a:ext cx="318260" cy="39894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824" y="2554025"/>
            <a:ext cx="327785" cy="2783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415" y="2580529"/>
            <a:ext cx="327785" cy="2783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067" y="2560651"/>
            <a:ext cx="327785" cy="278393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940902" y="3764448"/>
            <a:ext cx="158363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cs typeface="+mn-ea"/>
                <a:sym typeface="+mn-lt"/>
              </a:rPr>
              <a:t>JHON DOE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928728" y="3764449"/>
            <a:ext cx="158363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cs typeface="+mn-ea"/>
                <a:sym typeface="+mn-lt"/>
              </a:rPr>
              <a:t>JENNY DOE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96676" y="3764449"/>
            <a:ext cx="202095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cs typeface="+mn-ea"/>
                <a:sym typeface="+mn-lt"/>
              </a:rPr>
              <a:t>PATRICK DOE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718848" y="3764450"/>
            <a:ext cx="202095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cs typeface="+mn-ea"/>
                <a:sym typeface="+mn-lt"/>
              </a:rPr>
              <a:t>GEORGE DOE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75857" y="4287914"/>
            <a:ext cx="153062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cs typeface="+mn-ea"/>
                <a:sym typeface="+mn-lt"/>
              </a:rPr>
              <a:t>GRAPHIC DESIGNER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970551" y="4281290"/>
            <a:ext cx="153062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cs typeface="+mn-ea"/>
                <a:sym typeface="+mn-lt"/>
              </a:rPr>
              <a:t>CLIENT SERVICE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131021" y="4281291"/>
            <a:ext cx="153062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cs typeface="+mn-ea"/>
                <a:sym typeface="+mn-lt"/>
              </a:rPr>
              <a:t>COPYWRITER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941082" y="4281292"/>
            <a:ext cx="153062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cs typeface="+mn-ea"/>
                <a:sym typeface="+mn-lt"/>
              </a:rPr>
              <a:t>DEVELOPER</a:t>
            </a:r>
          </a:p>
        </p:txBody>
      </p:sp>
      <p:sp>
        <p:nvSpPr>
          <p:cNvPr id="24" name="Oval 23"/>
          <p:cNvSpPr/>
          <p:nvPr/>
        </p:nvSpPr>
        <p:spPr>
          <a:xfrm>
            <a:off x="940902" y="1864913"/>
            <a:ext cx="1596890" cy="1596888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cs typeface="+mn-ea"/>
              <a:sym typeface="+mn-lt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3034745" y="1864913"/>
            <a:ext cx="1596890" cy="1596888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cs typeface="+mn-ea"/>
              <a:sym typeface="+mn-lt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4943058" y="1219202"/>
            <a:ext cx="1596890" cy="1596888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926" y="0"/>
            <a:ext cx="3538411" cy="2411896"/>
          </a:xfrm>
          <a:prstGeom prst="rect">
            <a:avLst/>
          </a:prstGeom>
        </p:spPr>
      </p:pic>
      <p:sp>
        <p:nvSpPr>
          <p:cNvPr id="52" name="Oval 51"/>
          <p:cNvSpPr/>
          <p:nvPr/>
        </p:nvSpPr>
        <p:spPr>
          <a:xfrm>
            <a:off x="6811615" y="1864913"/>
            <a:ext cx="1596890" cy="1596888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16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2" grpId="0"/>
      <p:bldP spid="43" grpId="0"/>
      <p:bldP spid="44" grpId="0"/>
      <p:bldP spid="45" grpId="0"/>
      <p:bldP spid="47" grpId="0"/>
      <p:bldP spid="48" grpId="0"/>
      <p:bldP spid="49" grpId="0"/>
      <p:bldP spid="24" grpId="0" animBg="1"/>
      <p:bldP spid="50" grpId="0" animBg="1"/>
      <p:bldP spid="51" grpId="0" animBg="1"/>
      <p:bldP spid="5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0E7FBBF-448B-4749-B07B-1DD1D2064AA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Paper"/>
</p:tagLst>
</file>

<file path=ppt/theme/theme1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1516</TotalTime>
  <Words>3015</Words>
  <Application>Microsoft Office PowerPoint</Application>
  <PresentationFormat>全屏显示(16:9)</PresentationFormat>
  <Paragraphs>282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微软雅黑</vt:lpstr>
      <vt:lpstr>Arial</vt:lpstr>
      <vt:lpstr>Calibri</vt:lpstr>
      <vt:lpstr>5_Office Theme</vt:lpstr>
      <vt:lpstr>4_Office Theme</vt:lpstr>
      <vt:lpstr>3_Office Theme</vt:lpstr>
      <vt:lpstr>6_Office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Paper</dc:title>
  <dc:creator>mhc5001</dc:creator>
  <cp:lastModifiedBy>1</cp:lastModifiedBy>
  <cp:revision>249</cp:revision>
  <dcterms:created xsi:type="dcterms:W3CDTF">2013-10-04T13:00:56Z</dcterms:created>
  <dcterms:modified xsi:type="dcterms:W3CDTF">2016-10-19T09:13:30Z</dcterms:modified>
</cp:coreProperties>
</file>