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153ED-C1FF-4825-A61F-0ECC058DCF36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266EF-91C7-4FE9-97F0-5399E305DA8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632FA-159E-4CE5-8D6F-621FC42D895D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79FF7-A6DA-489F-8B0E-3F8329A6F55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C4C16-26D1-4445-837F-E260D1DE5EAA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D8ED3-FE42-422B-98A8-312A1A8E863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E8CA27-9A35-4398-8D17-9DA8F93F53A4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E8923-F73C-4562-ACCD-CA8835AA90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096BC-34F8-40A3-B4E3-165D531A4E14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85E1A-D4A9-4B27-8324-9831B962AB0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FA8A2-B738-4FC4-AE99-482178CC230F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AF911-AA98-4ADC-B375-9EB08C25AF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992A2-70CF-4FAC-BEA0-EC4EBCE79DB4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F9235-BD2E-474F-8C94-FAC7D1F6579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4517F-D6C5-4B23-9DD8-47A27273EAD3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831C9-8F47-4C08-8D51-B299C51C768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5359B-94D8-47F8-AD47-FC4BB7C6BEA1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C55A9-64C5-4566-936D-150B48694DF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567F8-D782-40AC-B71F-1BF941AEDB23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35598-A555-4035-BA56-DB9D426E49F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951EB-3B6A-450D-9AC2-3E5D479C50F7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EB0E1-E4C9-480E-81EE-C0732FC5C9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A959352-E6D5-4C3F-93AD-16795445DB53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D550E82-578F-4802-AF50-2BB02124F70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3500438" y="2000250"/>
            <a:ext cx="5286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Calibri" pitchFamily="34" charset="0"/>
              </a:rPr>
              <a:t>POWERPOINT</a:t>
            </a:r>
            <a:endParaRPr lang="zh-CN" altLang="en-US" sz="3600">
              <a:latin typeface="Calibri" pitchFamily="34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3643313" y="2500313"/>
            <a:ext cx="41433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适用于工作总结及相关类别演示</a:t>
            </a:r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3643313" y="2503488"/>
            <a:ext cx="2500312" cy="1587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714375" y="357188"/>
            <a:ext cx="1143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75" name="矩形 8"/>
          <p:cNvSpPr>
            <a:spLocks noChangeArrowheads="1"/>
          </p:cNvSpPr>
          <p:nvPr/>
        </p:nvSpPr>
        <p:spPr bwMode="auto">
          <a:xfrm>
            <a:off x="2928938" y="2857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6" name="矩形 5"/>
          <p:cNvSpPr>
            <a:spLocks noChangeArrowheads="1"/>
          </p:cNvSpPr>
          <p:nvPr/>
        </p:nvSpPr>
        <p:spPr bwMode="auto">
          <a:xfrm>
            <a:off x="1214438" y="2786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7" name="矩形 5"/>
          <p:cNvSpPr>
            <a:spLocks noChangeArrowheads="1"/>
          </p:cNvSpPr>
          <p:nvPr/>
        </p:nvSpPr>
        <p:spPr bwMode="auto">
          <a:xfrm>
            <a:off x="4929188" y="2928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8" name="矩形 6"/>
          <p:cNvSpPr>
            <a:spLocks noChangeArrowheads="1"/>
          </p:cNvSpPr>
          <p:nvPr/>
        </p:nvSpPr>
        <p:spPr bwMode="auto">
          <a:xfrm>
            <a:off x="6215063" y="2857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8"/>
          <p:cNvSpPr>
            <a:spLocks noChangeArrowheads="1"/>
          </p:cNvSpPr>
          <p:nvPr/>
        </p:nvSpPr>
        <p:spPr bwMode="auto">
          <a:xfrm>
            <a:off x="500063" y="42862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099" name="矩形 5"/>
          <p:cNvSpPr>
            <a:spLocks noChangeArrowheads="1"/>
          </p:cNvSpPr>
          <p:nvPr/>
        </p:nvSpPr>
        <p:spPr bwMode="auto">
          <a:xfrm>
            <a:off x="3571875" y="1714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5"/>
          <p:cNvSpPr>
            <a:spLocks noChangeArrowheads="1"/>
          </p:cNvSpPr>
          <p:nvPr/>
        </p:nvSpPr>
        <p:spPr bwMode="auto">
          <a:xfrm>
            <a:off x="3286125" y="4429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5"/>
          <p:cNvSpPr>
            <a:spLocks noChangeArrowheads="1"/>
          </p:cNvSpPr>
          <p:nvPr/>
        </p:nvSpPr>
        <p:spPr bwMode="auto">
          <a:xfrm>
            <a:off x="5929313" y="3357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8"/>
          <p:cNvSpPr>
            <a:spLocks noChangeArrowheads="1"/>
          </p:cNvSpPr>
          <p:nvPr/>
        </p:nvSpPr>
        <p:spPr bwMode="auto">
          <a:xfrm>
            <a:off x="500063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23" name="矩形 6"/>
          <p:cNvSpPr>
            <a:spLocks noChangeArrowheads="1"/>
          </p:cNvSpPr>
          <p:nvPr/>
        </p:nvSpPr>
        <p:spPr bwMode="auto">
          <a:xfrm>
            <a:off x="4214813" y="3071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8"/>
          <p:cNvSpPr>
            <a:spLocks noChangeArrowheads="1"/>
          </p:cNvSpPr>
          <p:nvPr/>
        </p:nvSpPr>
        <p:spPr bwMode="auto">
          <a:xfrm>
            <a:off x="1857375" y="3214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5"/>
          <p:cNvSpPr>
            <a:spLocks noChangeArrowheads="1"/>
          </p:cNvSpPr>
          <p:nvPr/>
        </p:nvSpPr>
        <p:spPr bwMode="auto">
          <a:xfrm>
            <a:off x="6429375" y="3429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8"/>
          <p:cNvSpPr>
            <a:spLocks noChangeArrowheads="1"/>
          </p:cNvSpPr>
          <p:nvPr/>
        </p:nvSpPr>
        <p:spPr bwMode="auto">
          <a:xfrm>
            <a:off x="785813" y="50006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47" name="矩形 7"/>
          <p:cNvSpPr>
            <a:spLocks noChangeArrowheads="1"/>
          </p:cNvSpPr>
          <p:nvPr/>
        </p:nvSpPr>
        <p:spPr bwMode="auto">
          <a:xfrm>
            <a:off x="2071688" y="4357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5"/>
          <p:cNvSpPr>
            <a:spLocks noChangeArrowheads="1"/>
          </p:cNvSpPr>
          <p:nvPr/>
        </p:nvSpPr>
        <p:spPr bwMode="auto">
          <a:xfrm>
            <a:off x="2714625" y="1857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5"/>
          <p:cNvSpPr>
            <a:spLocks noChangeArrowheads="1"/>
          </p:cNvSpPr>
          <p:nvPr/>
        </p:nvSpPr>
        <p:spPr bwMode="auto">
          <a:xfrm>
            <a:off x="5786438" y="2000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5"/>
          <p:cNvSpPr>
            <a:spLocks noChangeArrowheads="1"/>
          </p:cNvSpPr>
          <p:nvPr/>
        </p:nvSpPr>
        <p:spPr bwMode="auto">
          <a:xfrm>
            <a:off x="5500688" y="4214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8"/>
          <p:cNvSpPr>
            <a:spLocks noChangeArrowheads="1"/>
          </p:cNvSpPr>
          <p:nvPr/>
        </p:nvSpPr>
        <p:spPr bwMode="auto">
          <a:xfrm>
            <a:off x="428625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1" name="矩形 6"/>
          <p:cNvSpPr>
            <a:spLocks noChangeArrowheads="1"/>
          </p:cNvSpPr>
          <p:nvPr/>
        </p:nvSpPr>
        <p:spPr bwMode="auto">
          <a:xfrm>
            <a:off x="6572250" y="2786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5"/>
          <p:cNvSpPr>
            <a:spLocks noChangeArrowheads="1"/>
          </p:cNvSpPr>
          <p:nvPr/>
        </p:nvSpPr>
        <p:spPr bwMode="auto">
          <a:xfrm>
            <a:off x="3000375" y="4643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5"/>
          <p:cNvSpPr>
            <a:spLocks noChangeArrowheads="1"/>
          </p:cNvSpPr>
          <p:nvPr/>
        </p:nvSpPr>
        <p:spPr bwMode="auto">
          <a:xfrm>
            <a:off x="2714625" y="2000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6"/>
          <p:cNvSpPr>
            <a:spLocks noChangeArrowheads="1"/>
          </p:cNvSpPr>
          <p:nvPr/>
        </p:nvSpPr>
        <p:spPr bwMode="auto">
          <a:xfrm>
            <a:off x="5214938" y="3929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8"/>
          <p:cNvSpPr>
            <a:spLocks noChangeArrowheads="1"/>
          </p:cNvSpPr>
          <p:nvPr/>
        </p:nvSpPr>
        <p:spPr bwMode="auto">
          <a:xfrm>
            <a:off x="357188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195" name="矩形 9"/>
          <p:cNvSpPr>
            <a:spLocks noChangeArrowheads="1"/>
          </p:cNvSpPr>
          <p:nvPr/>
        </p:nvSpPr>
        <p:spPr bwMode="auto">
          <a:xfrm>
            <a:off x="3071813" y="4357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5"/>
          <p:cNvSpPr>
            <a:spLocks noChangeArrowheads="1"/>
          </p:cNvSpPr>
          <p:nvPr/>
        </p:nvSpPr>
        <p:spPr bwMode="auto">
          <a:xfrm>
            <a:off x="3286125" y="1857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5"/>
          <p:cNvSpPr>
            <a:spLocks noChangeArrowheads="1"/>
          </p:cNvSpPr>
          <p:nvPr/>
        </p:nvSpPr>
        <p:spPr bwMode="auto">
          <a:xfrm>
            <a:off x="5214938" y="2214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5"/>
          <p:cNvSpPr>
            <a:spLocks noChangeArrowheads="1"/>
          </p:cNvSpPr>
          <p:nvPr/>
        </p:nvSpPr>
        <p:spPr bwMode="auto">
          <a:xfrm>
            <a:off x="5000625" y="4429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889</TotalTime>
  <Words>169</Words>
  <Application>Microsoft Office PowerPoint</Application>
  <PresentationFormat>全屏显示(4:3)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87</cp:revision>
  <dcterms:created xsi:type="dcterms:W3CDTF">2013-10-30T09:04:50Z</dcterms:created>
  <dcterms:modified xsi:type="dcterms:W3CDTF">2015-01-16T05:43:36Z</dcterms:modified>
</cp:coreProperties>
</file>