
<file path=[Content_Types].xml><?xml version="1.0" encoding="utf-8"?>
<Types xmlns="http://schemas.openxmlformats.org/package/2006/content-types">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7" r:id="rId2"/>
    <p:sldId id="28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 id="282" r:id="rId28"/>
    <p:sldId id="283" r:id="rId29"/>
    <p:sldId id="284" r:id="rId30"/>
    <p:sldId id="287" r:id="rId31"/>
    <p:sldId id="288" r:id="rId32"/>
    <p:sldId id="289" r:id="rId33"/>
    <p:sldId id="291" r:id="rId34"/>
    <p:sldId id="292" r:id="rId35"/>
    <p:sldId id="285" r:id="rId3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79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0C01FC-B89D-9944-86D5-F34773F2BB00}" type="doc">
      <dgm:prSet loTypeId="urn:microsoft.com/office/officeart/2005/8/layout/radial4" loCatId="" qsTypeId="urn:microsoft.com/office/officeart/2005/8/quickstyle/simple2" qsCatId="simple" csTypeId="urn:microsoft.com/office/officeart/2005/8/colors/accent0_1" csCatId="mainScheme" phldr="1"/>
      <dgm:spPr/>
      <dgm:t>
        <a:bodyPr/>
        <a:lstStyle/>
        <a:p>
          <a:endParaRPr lang="zh-CN" altLang="en-US"/>
        </a:p>
      </dgm:t>
    </dgm:pt>
    <dgm:pt modelId="{51723C80-F8E0-6242-807D-68B8BE0DF78C}">
      <dgm:prSet phldrT="[文本]" custT="1"/>
      <dgm:spPr>
        <a:ln>
          <a:solidFill>
            <a:srgbClr val="FF6600"/>
          </a:solidFill>
        </a:ln>
      </dgm:spPr>
      <dgm:t>
        <a:bodyPr/>
        <a:lstStyle/>
        <a:p>
          <a:r>
            <a:rPr lang="zh-CN" altLang="en-US" sz="2400" dirty="0" smtClean="0">
              <a:latin typeface="微软雅黑"/>
              <a:ea typeface="微软雅黑"/>
              <a:cs typeface="微软雅黑"/>
            </a:rPr>
            <a:t>问题呈现</a:t>
          </a:r>
          <a:endParaRPr lang="zh-CN" altLang="en-US" sz="2400" dirty="0">
            <a:latin typeface="微软雅黑"/>
            <a:ea typeface="微软雅黑"/>
            <a:cs typeface="微软雅黑"/>
          </a:endParaRPr>
        </a:p>
      </dgm:t>
    </dgm:pt>
    <dgm:pt modelId="{8616FDE6-6F59-E341-9D5C-98BA39066A17}" type="parTrans" cxnId="{0CB9E09F-0349-DB4D-BF55-C79BC1020AFD}">
      <dgm:prSet/>
      <dgm:spPr/>
      <dgm:t>
        <a:bodyPr/>
        <a:lstStyle/>
        <a:p>
          <a:endParaRPr lang="zh-CN" altLang="en-US" sz="2800"/>
        </a:p>
      </dgm:t>
    </dgm:pt>
    <dgm:pt modelId="{2822FEAD-6DBB-7540-82D2-EE1D8B1710D0}" type="sibTrans" cxnId="{0CB9E09F-0349-DB4D-BF55-C79BC1020AFD}">
      <dgm:prSet/>
      <dgm:spPr/>
      <dgm:t>
        <a:bodyPr/>
        <a:lstStyle/>
        <a:p>
          <a:endParaRPr lang="zh-CN" altLang="en-US" sz="2800"/>
        </a:p>
      </dgm:t>
    </dgm:pt>
    <dgm:pt modelId="{6F004826-31A0-BB41-9382-2851267119C9}">
      <dgm:prSet phldrT="[文本]" custT="1"/>
      <dgm:spPr>
        <a:ln>
          <a:solidFill>
            <a:srgbClr val="3366FF"/>
          </a:solidFill>
        </a:ln>
      </dgm:spPr>
      <dgm:t>
        <a:bodyPr/>
        <a:lstStyle/>
        <a:p>
          <a:r>
            <a:rPr lang="zh-CN" altLang="en-US" sz="2400" dirty="0" smtClean="0">
              <a:latin typeface="微软雅黑"/>
              <a:ea typeface="微软雅黑"/>
              <a:cs typeface="微软雅黑"/>
            </a:rPr>
            <a:t>思想单一</a:t>
          </a:r>
          <a:endParaRPr lang="zh-CN" altLang="en-US" sz="2400" dirty="0">
            <a:latin typeface="微软雅黑"/>
            <a:ea typeface="微软雅黑"/>
            <a:cs typeface="微软雅黑"/>
          </a:endParaRPr>
        </a:p>
      </dgm:t>
    </dgm:pt>
    <dgm:pt modelId="{654E74E9-3D89-744F-AB2A-668F08B0CBC2}" type="parTrans" cxnId="{9C2956F5-0A0D-6342-8668-7D079F46F922}">
      <dgm:prSet/>
      <dgm:spPr/>
      <dgm:t>
        <a:bodyPr/>
        <a:lstStyle/>
        <a:p>
          <a:endParaRPr lang="zh-CN" altLang="en-US" sz="2800"/>
        </a:p>
      </dgm:t>
    </dgm:pt>
    <dgm:pt modelId="{90FAA520-F8A9-8A44-8236-594E22AF8949}" type="sibTrans" cxnId="{9C2956F5-0A0D-6342-8668-7D079F46F922}">
      <dgm:prSet/>
      <dgm:spPr/>
      <dgm:t>
        <a:bodyPr/>
        <a:lstStyle/>
        <a:p>
          <a:endParaRPr lang="zh-CN" altLang="en-US" sz="2800"/>
        </a:p>
      </dgm:t>
    </dgm:pt>
    <dgm:pt modelId="{EB4B439E-EA3C-CB45-8E09-29704ECF66EA}">
      <dgm:prSet phldrT="[文本]" custT="1"/>
      <dgm:spPr>
        <a:ln>
          <a:solidFill>
            <a:srgbClr val="3366FF"/>
          </a:solidFill>
        </a:ln>
      </dgm:spPr>
      <dgm:t>
        <a:bodyPr/>
        <a:lstStyle/>
        <a:p>
          <a:r>
            <a:rPr lang="zh-CN" altLang="en-US" sz="2400" dirty="0" smtClean="0">
              <a:latin typeface="微软雅黑"/>
              <a:ea typeface="微软雅黑"/>
              <a:cs typeface="微软雅黑"/>
            </a:rPr>
            <a:t>假</a:t>
          </a:r>
          <a:r>
            <a:rPr lang="zh-CN" altLang="en-US" sz="2400" baseline="0" dirty="0" smtClean="0">
              <a:latin typeface="微软雅黑"/>
              <a:ea typeface="微软雅黑"/>
              <a:cs typeface="微软雅黑"/>
            </a:rPr>
            <a:t>  </a:t>
          </a:r>
          <a:r>
            <a:rPr lang="zh-CN" altLang="en-US" sz="2400" dirty="0" smtClean="0">
              <a:latin typeface="微软雅黑"/>
              <a:ea typeface="微软雅黑"/>
              <a:cs typeface="微软雅黑"/>
            </a:rPr>
            <a:t>大  空</a:t>
          </a:r>
          <a:endParaRPr lang="zh-CN" altLang="en-US" sz="2400" dirty="0">
            <a:latin typeface="微软雅黑"/>
            <a:ea typeface="微软雅黑"/>
            <a:cs typeface="微软雅黑"/>
          </a:endParaRPr>
        </a:p>
      </dgm:t>
    </dgm:pt>
    <dgm:pt modelId="{5C1D6AC8-9015-3C4F-AEA5-A31B54B658FC}" type="parTrans" cxnId="{A349A5EC-BCA5-2C49-814E-BDA44D396F6D}">
      <dgm:prSet/>
      <dgm:spPr/>
      <dgm:t>
        <a:bodyPr/>
        <a:lstStyle/>
        <a:p>
          <a:endParaRPr lang="zh-CN" altLang="en-US" sz="2800"/>
        </a:p>
      </dgm:t>
    </dgm:pt>
    <dgm:pt modelId="{0BCA6C29-8D4E-E14E-918A-6FF28B89BA02}" type="sibTrans" cxnId="{A349A5EC-BCA5-2C49-814E-BDA44D396F6D}">
      <dgm:prSet/>
      <dgm:spPr/>
      <dgm:t>
        <a:bodyPr/>
        <a:lstStyle/>
        <a:p>
          <a:endParaRPr lang="zh-CN" altLang="en-US" sz="2800"/>
        </a:p>
      </dgm:t>
    </dgm:pt>
    <dgm:pt modelId="{D2F6FCC6-6BAC-0B41-87AA-E9141EF944C2}">
      <dgm:prSet phldrT="[文本]" custT="1"/>
      <dgm:spPr>
        <a:ln>
          <a:solidFill>
            <a:srgbClr val="3366FF"/>
          </a:solidFill>
        </a:ln>
      </dgm:spPr>
      <dgm:t>
        <a:bodyPr/>
        <a:lstStyle/>
        <a:p>
          <a:r>
            <a:rPr lang="zh-CN" altLang="en-US" sz="2400" dirty="0" smtClean="0">
              <a:latin typeface="微软雅黑"/>
              <a:ea typeface="微软雅黑"/>
              <a:cs typeface="微软雅黑"/>
            </a:rPr>
            <a:t>模式（同质）化</a:t>
          </a:r>
          <a:endParaRPr lang="zh-CN" altLang="en-US" sz="2400" dirty="0">
            <a:latin typeface="微软雅黑"/>
            <a:ea typeface="微软雅黑"/>
            <a:cs typeface="微软雅黑"/>
          </a:endParaRPr>
        </a:p>
      </dgm:t>
    </dgm:pt>
    <dgm:pt modelId="{4B8C2ED1-8843-D44E-BFCF-C9AD97048BE0}" type="parTrans" cxnId="{CC359BFA-437A-124F-99CD-F5C87DBAC680}">
      <dgm:prSet/>
      <dgm:spPr/>
      <dgm:t>
        <a:bodyPr/>
        <a:lstStyle/>
        <a:p>
          <a:endParaRPr lang="zh-CN" altLang="en-US" sz="2800"/>
        </a:p>
      </dgm:t>
    </dgm:pt>
    <dgm:pt modelId="{2B86D02B-F5F0-DC41-939D-0B9AAAACDB96}" type="sibTrans" cxnId="{CC359BFA-437A-124F-99CD-F5C87DBAC680}">
      <dgm:prSet/>
      <dgm:spPr/>
      <dgm:t>
        <a:bodyPr/>
        <a:lstStyle/>
        <a:p>
          <a:endParaRPr lang="zh-CN" altLang="en-US" sz="2800"/>
        </a:p>
      </dgm:t>
    </dgm:pt>
    <dgm:pt modelId="{309C9C2F-920D-FB4D-B3ED-0D7EEDEEA399}">
      <dgm:prSet custT="1"/>
      <dgm:spPr>
        <a:ln>
          <a:solidFill>
            <a:srgbClr val="3366FF"/>
          </a:solidFill>
        </a:ln>
      </dgm:spPr>
      <dgm:t>
        <a:bodyPr/>
        <a:lstStyle/>
        <a:p>
          <a:r>
            <a:rPr lang="zh-CN" altLang="en-US" sz="2400" dirty="0" smtClean="0">
              <a:latin typeface="微软雅黑"/>
              <a:ea typeface="微软雅黑"/>
              <a:cs typeface="微软雅黑"/>
            </a:rPr>
            <a:t>语言僵硬</a:t>
          </a:r>
          <a:endParaRPr lang="zh-CN" altLang="en-US" sz="2400" dirty="0">
            <a:latin typeface="微软雅黑"/>
            <a:ea typeface="微软雅黑"/>
            <a:cs typeface="微软雅黑"/>
          </a:endParaRPr>
        </a:p>
      </dgm:t>
    </dgm:pt>
    <dgm:pt modelId="{436181CF-CCE5-D94F-82BC-B9E6BDEBFBA2}" type="parTrans" cxnId="{96075B01-B0D6-6843-AC45-4BF87CA07F7E}">
      <dgm:prSet/>
      <dgm:spPr/>
      <dgm:t>
        <a:bodyPr/>
        <a:lstStyle/>
        <a:p>
          <a:endParaRPr lang="zh-CN" altLang="en-US"/>
        </a:p>
      </dgm:t>
    </dgm:pt>
    <dgm:pt modelId="{624E95C4-A713-844E-B1D5-8F3660699667}" type="sibTrans" cxnId="{96075B01-B0D6-6843-AC45-4BF87CA07F7E}">
      <dgm:prSet/>
      <dgm:spPr/>
      <dgm:t>
        <a:bodyPr/>
        <a:lstStyle/>
        <a:p>
          <a:endParaRPr lang="zh-CN" altLang="en-US"/>
        </a:p>
      </dgm:t>
    </dgm:pt>
    <dgm:pt modelId="{A15CFF3E-EDA4-374F-B7A1-D666A75FE5A5}">
      <dgm:prSet custT="1"/>
      <dgm:spPr>
        <a:ln>
          <a:solidFill>
            <a:srgbClr val="3366FF"/>
          </a:solidFill>
        </a:ln>
      </dgm:spPr>
      <dgm:t>
        <a:bodyPr/>
        <a:lstStyle/>
        <a:p>
          <a:r>
            <a:rPr lang="zh-CN" altLang="en-US" sz="2400" dirty="0" smtClean="0">
              <a:latin typeface="微软雅黑"/>
              <a:ea typeface="微软雅黑"/>
              <a:cs typeface="微软雅黑"/>
            </a:rPr>
            <a:t>脱离生活</a:t>
          </a:r>
          <a:endParaRPr lang="zh-CN" altLang="en-US" sz="2400" dirty="0">
            <a:latin typeface="微软雅黑"/>
            <a:ea typeface="微软雅黑"/>
            <a:cs typeface="微软雅黑"/>
          </a:endParaRPr>
        </a:p>
      </dgm:t>
    </dgm:pt>
    <dgm:pt modelId="{14C76537-EE95-7949-90AE-BECD4EA24214}" type="parTrans" cxnId="{555901D6-7BFD-FC43-944E-ABDCC2ED026B}">
      <dgm:prSet/>
      <dgm:spPr/>
      <dgm:t>
        <a:bodyPr/>
        <a:lstStyle/>
        <a:p>
          <a:endParaRPr lang="zh-CN" altLang="en-US"/>
        </a:p>
      </dgm:t>
    </dgm:pt>
    <dgm:pt modelId="{4721D77E-5A51-5240-AC81-3E8138F0C57C}" type="sibTrans" cxnId="{555901D6-7BFD-FC43-944E-ABDCC2ED026B}">
      <dgm:prSet/>
      <dgm:spPr/>
      <dgm:t>
        <a:bodyPr/>
        <a:lstStyle/>
        <a:p>
          <a:endParaRPr lang="zh-CN" altLang="en-US"/>
        </a:p>
      </dgm:t>
    </dgm:pt>
    <dgm:pt modelId="{049E520E-A13E-C845-9AC6-229A3EF9DD09}" type="pres">
      <dgm:prSet presAssocID="{D80C01FC-B89D-9944-86D5-F34773F2BB00}" presName="cycle" presStyleCnt="0">
        <dgm:presLayoutVars>
          <dgm:chMax val="1"/>
          <dgm:dir/>
          <dgm:animLvl val="ctr"/>
          <dgm:resizeHandles val="exact"/>
        </dgm:presLayoutVars>
      </dgm:prSet>
      <dgm:spPr/>
      <dgm:t>
        <a:bodyPr/>
        <a:lstStyle/>
        <a:p>
          <a:endParaRPr lang="zh-CN" altLang="en-US"/>
        </a:p>
      </dgm:t>
    </dgm:pt>
    <dgm:pt modelId="{68053D9F-E7CF-1C44-A8AE-A7B2D19323A9}" type="pres">
      <dgm:prSet presAssocID="{51723C80-F8E0-6242-807D-68B8BE0DF78C}" presName="centerShape" presStyleLbl="node0" presStyleIdx="0" presStyleCnt="1" custScaleX="110243"/>
      <dgm:spPr/>
      <dgm:t>
        <a:bodyPr/>
        <a:lstStyle/>
        <a:p>
          <a:endParaRPr lang="zh-CN" altLang="en-US"/>
        </a:p>
      </dgm:t>
    </dgm:pt>
    <dgm:pt modelId="{0F31B98D-641E-B149-9305-E981BC856DF7}" type="pres">
      <dgm:prSet presAssocID="{5C1D6AC8-9015-3C4F-AEA5-A31B54B658FC}" presName="parTrans" presStyleLbl="bgSibTrans2D1" presStyleIdx="0" presStyleCnt="5"/>
      <dgm:spPr/>
      <dgm:t>
        <a:bodyPr/>
        <a:lstStyle/>
        <a:p>
          <a:endParaRPr lang="zh-CN" altLang="en-US"/>
        </a:p>
      </dgm:t>
    </dgm:pt>
    <dgm:pt modelId="{B33FC77D-B8F3-4D4C-89FA-470F9E44A386}" type="pres">
      <dgm:prSet presAssocID="{EB4B439E-EA3C-CB45-8E09-29704ECF66EA}" presName="node" presStyleLbl="node1" presStyleIdx="0" presStyleCnt="5">
        <dgm:presLayoutVars>
          <dgm:bulletEnabled val="1"/>
        </dgm:presLayoutVars>
      </dgm:prSet>
      <dgm:spPr/>
      <dgm:t>
        <a:bodyPr/>
        <a:lstStyle/>
        <a:p>
          <a:endParaRPr lang="zh-CN" altLang="en-US"/>
        </a:p>
      </dgm:t>
    </dgm:pt>
    <dgm:pt modelId="{11C90640-7B54-0345-969F-065F4430393D}" type="pres">
      <dgm:prSet presAssocID="{654E74E9-3D89-744F-AB2A-668F08B0CBC2}" presName="parTrans" presStyleLbl="bgSibTrans2D1" presStyleIdx="1" presStyleCnt="5"/>
      <dgm:spPr/>
      <dgm:t>
        <a:bodyPr/>
        <a:lstStyle/>
        <a:p>
          <a:endParaRPr lang="zh-CN" altLang="en-US"/>
        </a:p>
      </dgm:t>
    </dgm:pt>
    <dgm:pt modelId="{FE9AB331-0DB1-C748-9470-A011BAD19FFB}" type="pres">
      <dgm:prSet presAssocID="{6F004826-31A0-BB41-9382-2851267119C9}" presName="node" presStyleLbl="node1" presStyleIdx="1" presStyleCnt="5">
        <dgm:presLayoutVars>
          <dgm:bulletEnabled val="1"/>
        </dgm:presLayoutVars>
      </dgm:prSet>
      <dgm:spPr/>
      <dgm:t>
        <a:bodyPr/>
        <a:lstStyle/>
        <a:p>
          <a:endParaRPr lang="zh-CN" altLang="en-US"/>
        </a:p>
      </dgm:t>
    </dgm:pt>
    <dgm:pt modelId="{18CF236F-F864-574C-A36D-8781B57E0250}" type="pres">
      <dgm:prSet presAssocID="{436181CF-CCE5-D94F-82BC-B9E6BDEBFBA2}" presName="parTrans" presStyleLbl="bgSibTrans2D1" presStyleIdx="2" presStyleCnt="5"/>
      <dgm:spPr/>
      <dgm:t>
        <a:bodyPr/>
        <a:lstStyle/>
        <a:p>
          <a:endParaRPr lang="zh-CN" altLang="en-US"/>
        </a:p>
      </dgm:t>
    </dgm:pt>
    <dgm:pt modelId="{E491C71E-E363-6547-BB8D-E6BFFC86868A}" type="pres">
      <dgm:prSet presAssocID="{309C9C2F-920D-FB4D-B3ED-0D7EEDEEA399}" presName="node" presStyleLbl="node1" presStyleIdx="2" presStyleCnt="5">
        <dgm:presLayoutVars>
          <dgm:bulletEnabled val="1"/>
        </dgm:presLayoutVars>
      </dgm:prSet>
      <dgm:spPr/>
      <dgm:t>
        <a:bodyPr/>
        <a:lstStyle/>
        <a:p>
          <a:endParaRPr lang="zh-CN" altLang="en-US"/>
        </a:p>
      </dgm:t>
    </dgm:pt>
    <dgm:pt modelId="{51C55724-8D08-A14F-AF51-42386CC98C6E}" type="pres">
      <dgm:prSet presAssocID="{14C76537-EE95-7949-90AE-BECD4EA24214}" presName="parTrans" presStyleLbl="bgSibTrans2D1" presStyleIdx="3" presStyleCnt="5"/>
      <dgm:spPr/>
      <dgm:t>
        <a:bodyPr/>
        <a:lstStyle/>
        <a:p>
          <a:endParaRPr lang="zh-CN" altLang="en-US"/>
        </a:p>
      </dgm:t>
    </dgm:pt>
    <dgm:pt modelId="{C51686BC-89FD-FA41-B3D2-5B493693B8C1}" type="pres">
      <dgm:prSet presAssocID="{A15CFF3E-EDA4-374F-B7A1-D666A75FE5A5}" presName="node" presStyleLbl="node1" presStyleIdx="3" presStyleCnt="5">
        <dgm:presLayoutVars>
          <dgm:bulletEnabled val="1"/>
        </dgm:presLayoutVars>
      </dgm:prSet>
      <dgm:spPr/>
      <dgm:t>
        <a:bodyPr/>
        <a:lstStyle/>
        <a:p>
          <a:endParaRPr lang="zh-CN" altLang="en-US"/>
        </a:p>
      </dgm:t>
    </dgm:pt>
    <dgm:pt modelId="{59F597E5-5565-1043-BF81-910732D9817C}" type="pres">
      <dgm:prSet presAssocID="{4B8C2ED1-8843-D44E-BFCF-C9AD97048BE0}" presName="parTrans" presStyleLbl="bgSibTrans2D1" presStyleIdx="4" presStyleCnt="5"/>
      <dgm:spPr/>
      <dgm:t>
        <a:bodyPr/>
        <a:lstStyle/>
        <a:p>
          <a:endParaRPr lang="zh-CN" altLang="en-US"/>
        </a:p>
      </dgm:t>
    </dgm:pt>
    <dgm:pt modelId="{17DFE4AC-C097-3546-95EB-D6D4A852EAF3}" type="pres">
      <dgm:prSet presAssocID="{D2F6FCC6-6BAC-0B41-87AA-E9141EF944C2}" presName="node" presStyleLbl="node1" presStyleIdx="4" presStyleCnt="5" custScaleX="137277">
        <dgm:presLayoutVars>
          <dgm:bulletEnabled val="1"/>
        </dgm:presLayoutVars>
      </dgm:prSet>
      <dgm:spPr/>
      <dgm:t>
        <a:bodyPr/>
        <a:lstStyle/>
        <a:p>
          <a:endParaRPr lang="zh-CN" altLang="en-US"/>
        </a:p>
      </dgm:t>
    </dgm:pt>
  </dgm:ptLst>
  <dgm:cxnLst>
    <dgm:cxn modelId="{2781341A-A783-44D6-8607-8DBFA2760D28}" type="presOf" srcId="{6F004826-31A0-BB41-9382-2851267119C9}" destId="{FE9AB331-0DB1-C748-9470-A011BAD19FFB}" srcOrd="0" destOrd="0" presId="urn:microsoft.com/office/officeart/2005/8/layout/radial4"/>
    <dgm:cxn modelId="{41E88D96-7A7D-4588-AE78-2C5566989710}" type="presOf" srcId="{51723C80-F8E0-6242-807D-68B8BE0DF78C}" destId="{68053D9F-E7CF-1C44-A8AE-A7B2D19323A9}" srcOrd="0" destOrd="0" presId="urn:microsoft.com/office/officeart/2005/8/layout/radial4"/>
    <dgm:cxn modelId="{12D57C6C-063A-442A-AB4F-E3F63C409378}" type="presOf" srcId="{EB4B439E-EA3C-CB45-8E09-29704ECF66EA}" destId="{B33FC77D-B8F3-4D4C-89FA-470F9E44A386}" srcOrd="0" destOrd="0" presId="urn:microsoft.com/office/officeart/2005/8/layout/radial4"/>
    <dgm:cxn modelId="{0CB9E09F-0349-DB4D-BF55-C79BC1020AFD}" srcId="{D80C01FC-B89D-9944-86D5-F34773F2BB00}" destId="{51723C80-F8E0-6242-807D-68B8BE0DF78C}" srcOrd="0" destOrd="0" parTransId="{8616FDE6-6F59-E341-9D5C-98BA39066A17}" sibTransId="{2822FEAD-6DBB-7540-82D2-EE1D8B1710D0}"/>
    <dgm:cxn modelId="{3553BCE0-ACD6-49D8-A3DD-31D537DCFF45}" type="presOf" srcId="{309C9C2F-920D-FB4D-B3ED-0D7EEDEEA399}" destId="{E491C71E-E363-6547-BB8D-E6BFFC86868A}" srcOrd="0" destOrd="0" presId="urn:microsoft.com/office/officeart/2005/8/layout/radial4"/>
    <dgm:cxn modelId="{852BF0D9-82CD-4F1B-877E-69747758F090}" type="presOf" srcId="{4B8C2ED1-8843-D44E-BFCF-C9AD97048BE0}" destId="{59F597E5-5565-1043-BF81-910732D9817C}" srcOrd="0" destOrd="0" presId="urn:microsoft.com/office/officeart/2005/8/layout/radial4"/>
    <dgm:cxn modelId="{C1521B47-897C-4EF2-8C31-130ACB178D86}" type="presOf" srcId="{D80C01FC-B89D-9944-86D5-F34773F2BB00}" destId="{049E520E-A13E-C845-9AC6-229A3EF9DD09}" srcOrd="0" destOrd="0" presId="urn:microsoft.com/office/officeart/2005/8/layout/radial4"/>
    <dgm:cxn modelId="{A349A5EC-BCA5-2C49-814E-BDA44D396F6D}" srcId="{51723C80-F8E0-6242-807D-68B8BE0DF78C}" destId="{EB4B439E-EA3C-CB45-8E09-29704ECF66EA}" srcOrd="0" destOrd="0" parTransId="{5C1D6AC8-9015-3C4F-AEA5-A31B54B658FC}" sibTransId="{0BCA6C29-8D4E-E14E-918A-6FF28B89BA02}"/>
    <dgm:cxn modelId="{47C923AC-F9D3-4F0C-A6F5-8C08FE9229A9}" type="presOf" srcId="{D2F6FCC6-6BAC-0B41-87AA-E9141EF944C2}" destId="{17DFE4AC-C097-3546-95EB-D6D4A852EAF3}" srcOrd="0" destOrd="0" presId="urn:microsoft.com/office/officeart/2005/8/layout/radial4"/>
    <dgm:cxn modelId="{F1486FA2-255C-41CF-A8F8-8B83DE283A59}" type="presOf" srcId="{5C1D6AC8-9015-3C4F-AEA5-A31B54B658FC}" destId="{0F31B98D-641E-B149-9305-E981BC856DF7}" srcOrd="0" destOrd="0" presId="urn:microsoft.com/office/officeart/2005/8/layout/radial4"/>
    <dgm:cxn modelId="{555901D6-7BFD-FC43-944E-ABDCC2ED026B}" srcId="{51723C80-F8E0-6242-807D-68B8BE0DF78C}" destId="{A15CFF3E-EDA4-374F-B7A1-D666A75FE5A5}" srcOrd="3" destOrd="0" parTransId="{14C76537-EE95-7949-90AE-BECD4EA24214}" sibTransId="{4721D77E-5A51-5240-AC81-3E8138F0C57C}"/>
    <dgm:cxn modelId="{6E1638B8-C1E1-4186-99C9-44AD3A46B4FB}" type="presOf" srcId="{654E74E9-3D89-744F-AB2A-668F08B0CBC2}" destId="{11C90640-7B54-0345-969F-065F4430393D}" srcOrd="0" destOrd="0" presId="urn:microsoft.com/office/officeart/2005/8/layout/radial4"/>
    <dgm:cxn modelId="{CC359BFA-437A-124F-99CD-F5C87DBAC680}" srcId="{51723C80-F8E0-6242-807D-68B8BE0DF78C}" destId="{D2F6FCC6-6BAC-0B41-87AA-E9141EF944C2}" srcOrd="4" destOrd="0" parTransId="{4B8C2ED1-8843-D44E-BFCF-C9AD97048BE0}" sibTransId="{2B86D02B-F5F0-DC41-939D-0B9AAAACDB96}"/>
    <dgm:cxn modelId="{9C2956F5-0A0D-6342-8668-7D079F46F922}" srcId="{51723C80-F8E0-6242-807D-68B8BE0DF78C}" destId="{6F004826-31A0-BB41-9382-2851267119C9}" srcOrd="1" destOrd="0" parTransId="{654E74E9-3D89-744F-AB2A-668F08B0CBC2}" sibTransId="{90FAA520-F8A9-8A44-8236-594E22AF8949}"/>
    <dgm:cxn modelId="{45605367-1723-4D45-961F-90A5E2E61536}" type="presOf" srcId="{436181CF-CCE5-D94F-82BC-B9E6BDEBFBA2}" destId="{18CF236F-F864-574C-A36D-8781B57E0250}" srcOrd="0" destOrd="0" presId="urn:microsoft.com/office/officeart/2005/8/layout/radial4"/>
    <dgm:cxn modelId="{96075B01-B0D6-6843-AC45-4BF87CA07F7E}" srcId="{51723C80-F8E0-6242-807D-68B8BE0DF78C}" destId="{309C9C2F-920D-FB4D-B3ED-0D7EEDEEA399}" srcOrd="2" destOrd="0" parTransId="{436181CF-CCE5-D94F-82BC-B9E6BDEBFBA2}" sibTransId="{624E95C4-A713-844E-B1D5-8F3660699667}"/>
    <dgm:cxn modelId="{56E3F457-14EF-4266-BBD3-2BB8DA703B45}" type="presOf" srcId="{14C76537-EE95-7949-90AE-BECD4EA24214}" destId="{51C55724-8D08-A14F-AF51-42386CC98C6E}" srcOrd="0" destOrd="0" presId="urn:microsoft.com/office/officeart/2005/8/layout/radial4"/>
    <dgm:cxn modelId="{0563DEB2-7801-493E-95F9-94D711CF62E5}" type="presOf" srcId="{A15CFF3E-EDA4-374F-B7A1-D666A75FE5A5}" destId="{C51686BC-89FD-FA41-B3D2-5B493693B8C1}" srcOrd="0" destOrd="0" presId="urn:microsoft.com/office/officeart/2005/8/layout/radial4"/>
    <dgm:cxn modelId="{706AD480-98AB-4C29-85CC-9CA77CA82479}" type="presParOf" srcId="{049E520E-A13E-C845-9AC6-229A3EF9DD09}" destId="{68053D9F-E7CF-1C44-A8AE-A7B2D19323A9}" srcOrd="0" destOrd="0" presId="urn:microsoft.com/office/officeart/2005/8/layout/radial4"/>
    <dgm:cxn modelId="{49BE91FE-F0A8-4F52-B255-1CAB47D73476}" type="presParOf" srcId="{049E520E-A13E-C845-9AC6-229A3EF9DD09}" destId="{0F31B98D-641E-B149-9305-E981BC856DF7}" srcOrd="1" destOrd="0" presId="urn:microsoft.com/office/officeart/2005/8/layout/radial4"/>
    <dgm:cxn modelId="{77640349-04F4-4313-AAC1-8D1A1F228817}" type="presParOf" srcId="{049E520E-A13E-C845-9AC6-229A3EF9DD09}" destId="{B33FC77D-B8F3-4D4C-89FA-470F9E44A386}" srcOrd="2" destOrd="0" presId="urn:microsoft.com/office/officeart/2005/8/layout/radial4"/>
    <dgm:cxn modelId="{D16547DA-64E5-4EFD-BA58-48B4707E31DD}" type="presParOf" srcId="{049E520E-A13E-C845-9AC6-229A3EF9DD09}" destId="{11C90640-7B54-0345-969F-065F4430393D}" srcOrd="3" destOrd="0" presId="urn:microsoft.com/office/officeart/2005/8/layout/radial4"/>
    <dgm:cxn modelId="{ABD07414-DB83-4712-AEB2-614D057A9E56}" type="presParOf" srcId="{049E520E-A13E-C845-9AC6-229A3EF9DD09}" destId="{FE9AB331-0DB1-C748-9470-A011BAD19FFB}" srcOrd="4" destOrd="0" presId="urn:microsoft.com/office/officeart/2005/8/layout/radial4"/>
    <dgm:cxn modelId="{8C088A08-E071-4649-BE5C-3287AB265313}" type="presParOf" srcId="{049E520E-A13E-C845-9AC6-229A3EF9DD09}" destId="{18CF236F-F864-574C-A36D-8781B57E0250}" srcOrd="5" destOrd="0" presId="urn:microsoft.com/office/officeart/2005/8/layout/radial4"/>
    <dgm:cxn modelId="{49E4B02A-BDEF-4075-96EC-BE76FC678275}" type="presParOf" srcId="{049E520E-A13E-C845-9AC6-229A3EF9DD09}" destId="{E491C71E-E363-6547-BB8D-E6BFFC86868A}" srcOrd="6" destOrd="0" presId="urn:microsoft.com/office/officeart/2005/8/layout/radial4"/>
    <dgm:cxn modelId="{EDAC67CF-E4AC-46AF-A791-C74591A145C1}" type="presParOf" srcId="{049E520E-A13E-C845-9AC6-229A3EF9DD09}" destId="{51C55724-8D08-A14F-AF51-42386CC98C6E}" srcOrd="7" destOrd="0" presId="urn:microsoft.com/office/officeart/2005/8/layout/radial4"/>
    <dgm:cxn modelId="{F243E5BA-96BA-4D58-BDF4-9AEEF0791894}" type="presParOf" srcId="{049E520E-A13E-C845-9AC6-229A3EF9DD09}" destId="{C51686BC-89FD-FA41-B3D2-5B493693B8C1}" srcOrd="8" destOrd="0" presId="urn:microsoft.com/office/officeart/2005/8/layout/radial4"/>
    <dgm:cxn modelId="{27B2C80B-B005-4F01-832C-3E32C8D2ADDA}" type="presParOf" srcId="{049E520E-A13E-C845-9AC6-229A3EF9DD09}" destId="{59F597E5-5565-1043-BF81-910732D9817C}" srcOrd="9" destOrd="0" presId="urn:microsoft.com/office/officeart/2005/8/layout/radial4"/>
    <dgm:cxn modelId="{EB1B9717-8705-4535-94CE-2D38AD619EFB}" type="presParOf" srcId="{049E520E-A13E-C845-9AC6-229A3EF9DD09}" destId="{17DFE4AC-C097-3546-95EB-D6D4A852EAF3}" srcOrd="10" destOrd="0" presId="urn:microsoft.com/office/officeart/2005/8/layout/radial4"/>
  </dgm:cxnLst>
  <dgm:bg/>
  <dgm:whole/>
</dgm:dataModel>
</file>

<file path=ppt/diagrams/data10.xml><?xml version="1.0" encoding="utf-8"?>
<dgm:dataModel xmlns:dgm="http://schemas.openxmlformats.org/drawingml/2006/diagram" xmlns:a="http://schemas.openxmlformats.org/drawingml/2006/main">
  <dgm:ptLst>
    <dgm:pt modelId="{3725A9A1-9183-4848-B6A8-55C335CFA4C8}" type="doc">
      <dgm:prSet loTypeId="urn:microsoft.com/office/officeart/2008/layout/NameandTitleOrganizationalChart" loCatId="" qsTypeId="urn:microsoft.com/office/officeart/2005/8/quickstyle/simple4" qsCatId="simple" csTypeId="urn:microsoft.com/office/officeart/2005/8/colors/accent1_3" csCatId="accent1" phldr="1"/>
      <dgm:spPr/>
      <dgm:t>
        <a:bodyPr/>
        <a:lstStyle/>
        <a:p>
          <a:endParaRPr lang="zh-CN" altLang="en-US"/>
        </a:p>
      </dgm:t>
    </dgm:pt>
    <dgm:pt modelId="{7EABF961-4B49-3845-AD68-38560858F34C}">
      <dgm:prSet/>
      <dgm:spPr/>
      <dgm:t>
        <a:bodyPr/>
        <a:lstStyle/>
        <a:p>
          <a:pPr rtl="0"/>
          <a:r>
            <a:rPr lang="zh-CN" altLang="en-US" dirty="0" smtClean="0">
              <a:solidFill>
                <a:srgbClr val="FF0000"/>
              </a:solidFill>
              <a:latin typeface="微软雅黑"/>
              <a:ea typeface="微软雅黑"/>
              <a:cs typeface="微软雅黑"/>
            </a:rPr>
            <a:t>原因</a:t>
          </a:r>
          <a:endParaRPr lang="zh-CN" altLang="en-US" dirty="0">
            <a:solidFill>
              <a:srgbClr val="FF0000"/>
            </a:solidFill>
            <a:latin typeface="微软雅黑"/>
            <a:ea typeface="微软雅黑"/>
            <a:cs typeface="微软雅黑"/>
          </a:endParaRPr>
        </a:p>
      </dgm:t>
    </dgm:pt>
    <dgm:pt modelId="{D19B4A80-4AE4-3343-AD29-C990F82CD92A}" type="parTrans" cxnId="{9A9E59AA-C9D3-9B46-ACCA-C9298D3E642F}">
      <dgm:prSet/>
      <dgm:spPr/>
      <dgm:t>
        <a:bodyPr/>
        <a:lstStyle/>
        <a:p>
          <a:endParaRPr lang="zh-CN" altLang="en-US">
            <a:latin typeface="微软雅黑"/>
            <a:ea typeface="微软雅黑"/>
            <a:cs typeface="微软雅黑"/>
          </a:endParaRPr>
        </a:p>
      </dgm:t>
    </dgm:pt>
    <dgm:pt modelId="{59A2347A-AFCC-4D47-A3FB-754298AED6A9}" type="sibTrans" cxnId="{9A9E59AA-C9D3-9B46-ACCA-C9298D3E642F}">
      <dgm:prSet/>
      <dgm:spPr/>
      <dgm:t>
        <a:bodyPr/>
        <a:lstStyle/>
        <a:p>
          <a:endParaRPr lang="zh-CN" altLang="en-US">
            <a:latin typeface="微软雅黑"/>
            <a:ea typeface="微软雅黑"/>
            <a:cs typeface="微软雅黑"/>
          </a:endParaRPr>
        </a:p>
      </dgm:t>
    </dgm:pt>
    <dgm:pt modelId="{94A1DA7D-947C-2042-BB19-1C831687B78E}">
      <dgm:prSet/>
      <dgm:spPr/>
      <dgm:t>
        <a:bodyPr/>
        <a:lstStyle/>
        <a:p>
          <a:pPr rtl="0"/>
          <a:r>
            <a:rPr lang="zh-CN" altLang="en-US" dirty="0" smtClean="0">
              <a:latin typeface="微软雅黑"/>
              <a:ea typeface="微软雅黑"/>
              <a:cs typeface="微软雅黑"/>
            </a:rPr>
            <a:t>社会压力传递</a:t>
          </a:r>
          <a:endParaRPr lang="zh-CN" altLang="en-US" dirty="0">
            <a:latin typeface="微软雅黑"/>
            <a:ea typeface="微软雅黑"/>
            <a:cs typeface="微软雅黑"/>
          </a:endParaRPr>
        </a:p>
      </dgm:t>
    </dgm:pt>
    <dgm:pt modelId="{5C25F992-23C2-1E4D-A468-36C8FF0071AF}" type="parTrans" cxnId="{C95395E0-B712-F948-8E85-70AAD7989562}">
      <dgm:prSet/>
      <dgm:spPr/>
      <dgm:t>
        <a:bodyPr/>
        <a:lstStyle/>
        <a:p>
          <a:endParaRPr lang="zh-CN" altLang="en-US">
            <a:latin typeface="微软雅黑"/>
            <a:ea typeface="微软雅黑"/>
            <a:cs typeface="微软雅黑"/>
          </a:endParaRPr>
        </a:p>
      </dgm:t>
    </dgm:pt>
    <dgm:pt modelId="{9627D5E3-0FE0-D344-B48B-9D59688C079F}" type="sibTrans" cxnId="{C95395E0-B712-F948-8E85-70AAD7989562}">
      <dgm:prSet/>
      <dgm:spPr/>
      <dgm:t>
        <a:bodyPr/>
        <a:lstStyle/>
        <a:p>
          <a:endParaRPr lang="zh-CN" altLang="en-US">
            <a:latin typeface="微软雅黑"/>
            <a:ea typeface="微软雅黑"/>
            <a:cs typeface="微软雅黑"/>
          </a:endParaRPr>
        </a:p>
      </dgm:t>
    </dgm:pt>
    <dgm:pt modelId="{1549CC84-94A6-7643-9DB9-554E7F7BCA4E}">
      <dgm:prSet/>
      <dgm:spPr/>
      <dgm:t>
        <a:bodyPr/>
        <a:lstStyle/>
        <a:p>
          <a:pPr rtl="0"/>
          <a:r>
            <a:rPr lang="zh-CN" altLang="en-US" dirty="0" smtClean="0">
              <a:latin typeface="微软雅黑"/>
              <a:ea typeface="微软雅黑"/>
              <a:cs typeface="微软雅黑"/>
            </a:rPr>
            <a:t>不文明驾驶</a:t>
          </a:r>
          <a:endParaRPr lang="zh-CN" altLang="en-US" dirty="0">
            <a:latin typeface="微软雅黑"/>
            <a:ea typeface="微软雅黑"/>
            <a:cs typeface="微软雅黑"/>
          </a:endParaRPr>
        </a:p>
      </dgm:t>
    </dgm:pt>
    <dgm:pt modelId="{0814CDC9-0561-3247-9E0E-9EBF6DF23ED4}" type="parTrans" cxnId="{3AEDAED5-79DF-184E-BFDB-6D7E1A8D017B}">
      <dgm:prSet/>
      <dgm:spPr/>
      <dgm:t>
        <a:bodyPr/>
        <a:lstStyle/>
        <a:p>
          <a:endParaRPr lang="zh-CN" altLang="en-US">
            <a:latin typeface="微软雅黑"/>
            <a:ea typeface="微软雅黑"/>
            <a:cs typeface="微软雅黑"/>
          </a:endParaRPr>
        </a:p>
      </dgm:t>
    </dgm:pt>
    <dgm:pt modelId="{629CF1F5-8043-224C-8595-C89BB7A30A81}" type="sibTrans" cxnId="{3AEDAED5-79DF-184E-BFDB-6D7E1A8D017B}">
      <dgm:prSet/>
      <dgm:spPr/>
      <dgm:t>
        <a:bodyPr/>
        <a:lstStyle/>
        <a:p>
          <a:endParaRPr lang="zh-CN" altLang="en-US">
            <a:latin typeface="微软雅黑"/>
            <a:ea typeface="微软雅黑"/>
            <a:cs typeface="微软雅黑"/>
          </a:endParaRPr>
        </a:p>
      </dgm:t>
    </dgm:pt>
    <dgm:pt modelId="{B4552211-B6AE-0446-BFFD-5EF030F3C377}">
      <dgm:prSet/>
      <dgm:spPr/>
      <dgm:t>
        <a:bodyPr/>
        <a:lstStyle/>
        <a:p>
          <a:pPr rtl="0"/>
          <a:r>
            <a:rPr lang="zh-CN" altLang="en-US" dirty="0" smtClean="0">
              <a:latin typeface="微软雅黑"/>
              <a:ea typeface="微软雅黑"/>
              <a:cs typeface="微软雅黑"/>
            </a:rPr>
            <a:t>缺乏安全感</a:t>
          </a:r>
          <a:endParaRPr lang="zh-CN" altLang="en-US" dirty="0">
            <a:latin typeface="微软雅黑"/>
            <a:ea typeface="微软雅黑"/>
            <a:cs typeface="微软雅黑"/>
          </a:endParaRPr>
        </a:p>
      </dgm:t>
    </dgm:pt>
    <dgm:pt modelId="{89CDC845-38FE-504D-B8C0-D284A6B3623B}" type="parTrans" cxnId="{D40BF9C9-C144-2D40-B8BF-8B4674EB9B79}">
      <dgm:prSet/>
      <dgm:spPr/>
      <dgm:t>
        <a:bodyPr/>
        <a:lstStyle/>
        <a:p>
          <a:endParaRPr lang="zh-CN" altLang="en-US">
            <a:latin typeface="微软雅黑"/>
            <a:ea typeface="微软雅黑"/>
            <a:cs typeface="微软雅黑"/>
          </a:endParaRPr>
        </a:p>
      </dgm:t>
    </dgm:pt>
    <dgm:pt modelId="{19CC8CDD-6085-9142-B0BB-99864969FFC0}" type="sibTrans" cxnId="{D40BF9C9-C144-2D40-B8BF-8B4674EB9B79}">
      <dgm:prSet/>
      <dgm:spPr/>
      <dgm:t>
        <a:bodyPr/>
        <a:lstStyle/>
        <a:p>
          <a:endParaRPr lang="zh-CN" altLang="en-US">
            <a:latin typeface="微软雅黑"/>
            <a:ea typeface="微软雅黑"/>
            <a:cs typeface="微软雅黑"/>
          </a:endParaRPr>
        </a:p>
      </dgm:t>
    </dgm:pt>
    <dgm:pt modelId="{28AB202F-4204-C74D-851C-9DA1BE456319}" type="pres">
      <dgm:prSet presAssocID="{3725A9A1-9183-4848-B6A8-55C335CFA4C8}" presName="hierChild1" presStyleCnt="0">
        <dgm:presLayoutVars>
          <dgm:orgChart val="1"/>
          <dgm:chPref val="1"/>
          <dgm:dir/>
          <dgm:animOne val="branch"/>
          <dgm:animLvl val="lvl"/>
          <dgm:resizeHandles/>
        </dgm:presLayoutVars>
      </dgm:prSet>
      <dgm:spPr/>
      <dgm:t>
        <a:bodyPr/>
        <a:lstStyle/>
        <a:p>
          <a:endParaRPr lang="zh-CN" altLang="en-US"/>
        </a:p>
      </dgm:t>
    </dgm:pt>
    <dgm:pt modelId="{FB774F05-D2E0-B143-A581-1029FD995573}" type="pres">
      <dgm:prSet presAssocID="{7EABF961-4B49-3845-AD68-38560858F34C}" presName="hierRoot1" presStyleCnt="0">
        <dgm:presLayoutVars>
          <dgm:hierBranch val="init"/>
        </dgm:presLayoutVars>
      </dgm:prSet>
      <dgm:spPr/>
      <dgm:t>
        <a:bodyPr/>
        <a:lstStyle/>
        <a:p>
          <a:endParaRPr lang="zh-CN" altLang="en-US"/>
        </a:p>
      </dgm:t>
    </dgm:pt>
    <dgm:pt modelId="{929A9738-46AF-4F4A-8CC0-5E2161BE5117}" type="pres">
      <dgm:prSet presAssocID="{7EABF961-4B49-3845-AD68-38560858F34C}" presName="rootComposite1" presStyleCnt="0"/>
      <dgm:spPr/>
      <dgm:t>
        <a:bodyPr/>
        <a:lstStyle/>
        <a:p>
          <a:endParaRPr lang="zh-CN" altLang="en-US"/>
        </a:p>
      </dgm:t>
    </dgm:pt>
    <dgm:pt modelId="{2A0F4F9F-AB54-8744-83C1-B50DBD0DEF70}" type="pres">
      <dgm:prSet presAssocID="{7EABF961-4B49-3845-AD68-38560858F34C}" presName="rootText1" presStyleLbl="node0" presStyleIdx="0" presStyleCnt="1">
        <dgm:presLayoutVars>
          <dgm:chMax/>
          <dgm:chPref val="3"/>
        </dgm:presLayoutVars>
      </dgm:prSet>
      <dgm:spPr/>
      <dgm:t>
        <a:bodyPr/>
        <a:lstStyle/>
        <a:p>
          <a:endParaRPr lang="zh-CN" altLang="en-US"/>
        </a:p>
      </dgm:t>
    </dgm:pt>
    <dgm:pt modelId="{3389D412-E7CA-0548-BE7C-2FAF0D49ACB2}" type="pres">
      <dgm:prSet presAssocID="{7EABF961-4B49-3845-AD68-38560858F34C}" presName="titleText1" presStyleLbl="fgAcc0" presStyleIdx="0" presStyleCnt="1" custLinFactNeighborX="124" custLinFactNeighborY="13973">
        <dgm:presLayoutVars>
          <dgm:chMax val="0"/>
          <dgm:chPref val="0"/>
        </dgm:presLayoutVars>
      </dgm:prSet>
      <dgm:spPr/>
      <dgm:t>
        <a:bodyPr/>
        <a:lstStyle/>
        <a:p>
          <a:endParaRPr lang="zh-CN" altLang="en-US"/>
        </a:p>
      </dgm:t>
    </dgm:pt>
    <dgm:pt modelId="{CA275B5C-E16E-1643-9EF4-9E92F4BBB829}" type="pres">
      <dgm:prSet presAssocID="{7EABF961-4B49-3845-AD68-38560858F34C}" presName="rootConnector1" presStyleLbl="node1" presStyleIdx="0" presStyleCnt="3"/>
      <dgm:spPr/>
      <dgm:t>
        <a:bodyPr/>
        <a:lstStyle/>
        <a:p>
          <a:endParaRPr lang="zh-CN" altLang="en-US"/>
        </a:p>
      </dgm:t>
    </dgm:pt>
    <dgm:pt modelId="{14764452-1EEE-CC4E-BEF9-68EA23EACDE3}" type="pres">
      <dgm:prSet presAssocID="{7EABF961-4B49-3845-AD68-38560858F34C}" presName="hierChild2" presStyleCnt="0"/>
      <dgm:spPr/>
      <dgm:t>
        <a:bodyPr/>
        <a:lstStyle/>
        <a:p>
          <a:endParaRPr lang="zh-CN" altLang="en-US"/>
        </a:p>
      </dgm:t>
    </dgm:pt>
    <dgm:pt modelId="{CA3895A6-719E-8348-B729-48031B0C72BD}" type="pres">
      <dgm:prSet presAssocID="{5C25F992-23C2-1E4D-A468-36C8FF0071AF}" presName="Name37" presStyleLbl="parChTrans1D2" presStyleIdx="0" presStyleCnt="3"/>
      <dgm:spPr/>
      <dgm:t>
        <a:bodyPr/>
        <a:lstStyle/>
        <a:p>
          <a:endParaRPr lang="zh-CN" altLang="en-US"/>
        </a:p>
      </dgm:t>
    </dgm:pt>
    <dgm:pt modelId="{559EBDC8-F638-9547-AD6D-303AAE4E0824}" type="pres">
      <dgm:prSet presAssocID="{94A1DA7D-947C-2042-BB19-1C831687B78E}" presName="hierRoot2" presStyleCnt="0">
        <dgm:presLayoutVars>
          <dgm:hierBranch val="init"/>
        </dgm:presLayoutVars>
      </dgm:prSet>
      <dgm:spPr/>
      <dgm:t>
        <a:bodyPr/>
        <a:lstStyle/>
        <a:p>
          <a:endParaRPr lang="zh-CN" altLang="en-US"/>
        </a:p>
      </dgm:t>
    </dgm:pt>
    <dgm:pt modelId="{FBC094B1-DF1A-9E42-80F0-4D62C71BDCDF}" type="pres">
      <dgm:prSet presAssocID="{94A1DA7D-947C-2042-BB19-1C831687B78E}" presName="rootComposite" presStyleCnt="0"/>
      <dgm:spPr/>
      <dgm:t>
        <a:bodyPr/>
        <a:lstStyle/>
        <a:p>
          <a:endParaRPr lang="zh-CN" altLang="en-US"/>
        </a:p>
      </dgm:t>
    </dgm:pt>
    <dgm:pt modelId="{A779C51C-D7ED-EC47-90D7-AF9EAEDBDCCB}" type="pres">
      <dgm:prSet presAssocID="{94A1DA7D-947C-2042-BB19-1C831687B78E}" presName="rootText" presStyleLbl="node1" presStyleIdx="0" presStyleCnt="3">
        <dgm:presLayoutVars>
          <dgm:chMax/>
          <dgm:chPref val="3"/>
        </dgm:presLayoutVars>
      </dgm:prSet>
      <dgm:spPr/>
      <dgm:t>
        <a:bodyPr/>
        <a:lstStyle/>
        <a:p>
          <a:endParaRPr lang="zh-CN" altLang="en-US"/>
        </a:p>
      </dgm:t>
    </dgm:pt>
    <dgm:pt modelId="{87E78650-12F7-9E49-883C-AF58119456C5}" type="pres">
      <dgm:prSet presAssocID="{94A1DA7D-947C-2042-BB19-1C831687B78E}" presName="titleText2" presStyleLbl="fgAcc1" presStyleIdx="0" presStyleCnt="3">
        <dgm:presLayoutVars>
          <dgm:chMax val="0"/>
          <dgm:chPref val="0"/>
        </dgm:presLayoutVars>
      </dgm:prSet>
      <dgm:spPr/>
      <dgm:t>
        <a:bodyPr/>
        <a:lstStyle/>
        <a:p>
          <a:endParaRPr lang="zh-CN" altLang="en-US"/>
        </a:p>
      </dgm:t>
    </dgm:pt>
    <dgm:pt modelId="{3A54260E-CA32-BE49-A27A-2B12004A8A6E}" type="pres">
      <dgm:prSet presAssocID="{94A1DA7D-947C-2042-BB19-1C831687B78E}" presName="rootConnector" presStyleLbl="node2" presStyleIdx="0" presStyleCnt="0"/>
      <dgm:spPr/>
      <dgm:t>
        <a:bodyPr/>
        <a:lstStyle/>
        <a:p>
          <a:endParaRPr lang="zh-CN" altLang="en-US"/>
        </a:p>
      </dgm:t>
    </dgm:pt>
    <dgm:pt modelId="{9B6AD3D2-24E0-0A41-83B9-71DEF869F539}" type="pres">
      <dgm:prSet presAssocID="{94A1DA7D-947C-2042-BB19-1C831687B78E}" presName="hierChild4" presStyleCnt="0"/>
      <dgm:spPr/>
      <dgm:t>
        <a:bodyPr/>
        <a:lstStyle/>
        <a:p>
          <a:endParaRPr lang="zh-CN" altLang="en-US"/>
        </a:p>
      </dgm:t>
    </dgm:pt>
    <dgm:pt modelId="{C0ED3E03-4293-5042-9968-FB181EC9E141}" type="pres">
      <dgm:prSet presAssocID="{94A1DA7D-947C-2042-BB19-1C831687B78E}" presName="hierChild5" presStyleCnt="0"/>
      <dgm:spPr/>
      <dgm:t>
        <a:bodyPr/>
        <a:lstStyle/>
        <a:p>
          <a:endParaRPr lang="zh-CN" altLang="en-US"/>
        </a:p>
      </dgm:t>
    </dgm:pt>
    <dgm:pt modelId="{FCB63356-9CB0-5D46-B459-D973BC34CD50}" type="pres">
      <dgm:prSet presAssocID="{0814CDC9-0561-3247-9E0E-9EBF6DF23ED4}" presName="Name37" presStyleLbl="parChTrans1D2" presStyleIdx="1" presStyleCnt="3"/>
      <dgm:spPr/>
      <dgm:t>
        <a:bodyPr/>
        <a:lstStyle/>
        <a:p>
          <a:endParaRPr lang="zh-CN" altLang="en-US"/>
        </a:p>
      </dgm:t>
    </dgm:pt>
    <dgm:pt modelId="{3549B56F-FAE3-5C43-8C7A-34E56D039300}" type="pres">
      <dgm:prSet presAssocID="{1549CC84-94A6-7643-9DB9-554E7F7BCA4E}" presName="hierRoot2" presStyleCnt="0">
        <dgm:presLayoutVars>
          <dgm:hierBranch val="init"/>
        </dgm:presLayoutVars>
      </dgm:prSet>
      <dgm:spPr/>
      <dgm:t>
        <a:bodyPr/>
        <a:lstStyle/>
        <a:p>
          <a:endParaRPr lang="zh-CN" altLang="en-US"/>
        </a:p>
      </dgm:t>
    </dgm:pt>
    <dgm:pt modelId="{DEA0DECF-0199-1447-BBF1-6150EFFD4DB5}" type="pres">
      <dgm:prSet presAssocID="{1549CC84-94A6-7643-9DB9-554E7F7BCA4E}" presName="rootComposite" presStyleCnt="0"/>
      <dgm:spPr/>
      <dgm:t>
        <a:bodyPr/>
        <a:lstStyle/>
        <a:p>
          <a:endParaRPr lang="zh-CN" altLang="en-US"/>
        </a:p>
      </dgm:t>
    </dgm:pt>
    <dgm:pt modelId="{A385A7EE-C298-C245-9A71-87E65B1746B2}" type="pres">
      <dgm:prSet presAssocID="{1549CC84-94A6-7643-9DB9-554E7F7BCA4E}" presName="rootText" presStyleLbl="node1" presStyleIdx="1" presStyleCnt="3">
        <dgm:presLayoutVars>
          <dgm:chMax/>
          <dgm:chPref val="3"/>
        </dgm:presLayoutVars>
      </dgm:prSet>
      <dgm:spPr/>
      <dgm:t>
        <a:bodyPr/>
        <a:lstStyle/>
        <a:p>
          <a:endParaRPr lang="zh-CN" altLang="en-US"/>
        </a:p>
      </dgm:t>
    </dgm:pt>
    <dgm:pt modelId="{77AF3FF4-94F9-E74D-AF07-E31F98538DC0}" type="pres">
      <dgm:prSet presAssocID="{1549CC84-94A6-7643-9DB9-554E7F7BCA4E}" presName="titleText2" presStyleLbl="fgAcc1" presStyleIdx="1" presStyleCnt="3" custLinFactNeighborX="-3779" custLinFactNeighborY="-11622">
        <dgm:presLayoutVars>
          <dgm:chMax val="0"/>
          <dgm:chPref val="0"/>
        </dgm:presLayoutVars>
      </dgm:prSet>
      <dgm:spPr/>
      <dgm:t>
        <a:bodyPr/>
        <a:lstStyle/>
        <a:p>
          <a:endParaRPr lang="zh-CN" altLang="en-US"/>
        </a:p>
      </dgm:t>
    </dgm:pt>
    <dgm:pt modelId="{DAF5E3C5-B0CB-0849-B05E-6AD4F22CC538}" type="pres">
      <dgm:prSet presAssocID="{1549CC84-94A6-7643-9DB9-554E7F7BCA4E}" presName="rootConnector" presStyleLbl="node2" presStyleIdx="0" presStyleCnt="0"/>
      <dgm:spPr/>
      <dgm:t>
        <a:bodyPr/>
        <a:lstStyle/>
        <a:p>
          <a:endParaRPr lang="zh-CN" altLang="en-US"/>
        </a:p>
      </dgm:t>
    </dgm:pt>
    <dgm:pt modelId="{7CF3C3C0-9224-714B-843F-39B50CE45A95}" type="pres">
      <dgm:prSet presAssocID="{1549CC84-94A6-7643-9DB9-554E7F7BCA4E}" presName="hierChild4" presStyleCnt="0"/>
      <dgm:spPr/>
      <dgm:t>
        <a:bodyPr/>
        <a:lstStyle/>
        <a:p>
          <a:endParaRPr lang="zh-CN" altLang="en-US"/>
        </a:p>
      </dgm:t>
    </dgm:pt>
    <dgm:pt modelId="{8B2569DA-EB5C-E34D-82EC-40149A5B3DCF}" type="pres">
      <dgm:prSet presAssocID="{1549CC84-94A6-7643-9DB9-554E7F7BCA4E}" presName="hierChild5" presStyleCnt="0"/>
      <dgm:spPr/>
      <dgm:t>
        <a:bodyPr/>
        <a:lstStyle/>
        <a:p>
          <a:endParaRPr lang="zh-CN" altLang="en-US"/>
        </a:p>
      </dgm:t>
    </dgm:pt>
    <dgm:pt modelId="{14DA47B8-32D0-ED4E-B0A4-7ADDC2E953F9}" type="pres">
      <dgm:prSet presAssocID="{89CDC845-38FE-504D-B8C0-D284A6B3623B}" presName="Name37" presStyleLbl="parChTrans1D2" presStyleIdx="2" presStyleCnt="3"/>
      <dgm:spPr/>
      <dgm:t>
        <a:bodyPr/>
        <a:lstStyle/>
        <a:p>
          <a:endParaRPr lang="zh-CN" altLang="en-US"/>
        </a:p>
      </dgm:t>
    </dgm:pt>
    <dgm:pt modelId="{2FD2838F-03F6-F84C-8101-29CC227398F0}" type="pres">
      <dgm:prSet presAssocID="{B4552211-B6AE-0446-BFFD-5EF030F3C377}" presName="hierRoot2" presStyleCnt="0">
        <dgm:presLayoutVars>
          <dgm:hierBranch val="init"/>
        </dgm:presLayoutVars>
      </dgm:prSet>
      <dgm:spPr/>
      <dgm:t>
        <a:bodyPr/>
        <a:lstStyle/>
        <a:p>
          <a:endParaRPr lang="zh-CN" altLang="en-US"/>
        </a:p>
      </dgm:t>
    </dgm:pt>
    <dgm:pt modelId="{339178D5-9AD1-E945-B91E-A0E5AD219CB3}" type="pres">
      <dgm:prSet presAssocID="{B4552211-B6AE-0446-BFFD-5EF030F3C377}" presName="rootComposite" presStyleCnt="0"/>
      <dgm:spPr/>
      <dgm:t>
        <a:bodyPr/>
        <a:lstStyle/>
        <a:p>
          <a:endParaRPr lang="zh-CN" altLang="en-US"/>
        </a:p>
      </dgm:t>
    </dgm:pt>
    <dgm:pt modelId="{E8AF00B7-35AC-C043-A446-E83A9637C38A}" type="pres">
      <dgm:prSet presAssocID="{B4552211-B6AE-0446-BFFD-5EF030F3C377}" presName="rootText" presStyleLbl="node1" presStyleIdx="2" presStyleCnt="3">
        <dgm:presLayoutVars>
          <dgm:chMax/>
          <dgm:chPref val="3"/>
        </dgm:presLayoutVars>
      </dgm:prSet>
      <dgm:spPr/>
      <dgm:t>
        <a:bodyPr/>
        <a:lstStyle/>
        <a:p>
          <a:endParaRPr lang="zh-CN" altLang="en-US"/>
        </a:p>
      </dgm:t>
    </dgm:pt>
    <dgm:pt modelId="{2B6C71A1-2EE1-0E40-8155-86A4266C865B}" type="pres">
      <dgm:prSet presAssocID="{B4552211-B6AE-0446-BFFD-5EF030F3C377}" presName="titleText2" presStyleLbl="fgAcc1" presStyleIdx="2" presStyleCnt="3">
        <dgm:presLayoutVars>
          <dgm:chMax val="0"/>
          <dgm:chPref val="0"/>
        </dgm:presLayoutVars>
      </dgm:prSet>
      <dgm:spPr/>
      <dgm:t>
        <a:bodyPr/>
        <a:lstStyle/>
        <a:p>
          <a:endParaRPr lang="zh-CN" altLang="en-US"/>
        </a:p>
      </dgm:t>
    </dgm:pt>
    <dgm:pt modelId="{9F125AA6-D526-5448-9FF4-D196CE717332}" type="pres">
      <dgm:prSet presAssocID="{B4552211-B6AE-0446-BFFD-5EF030F3C377}" presName="rootConnector" presStyleLbl="node2" presStyleIdx="0" presStyleCnt="0"/>
      <dgm:spPr/>
      <dgm:t>
        <a:bodyPr/>
        <a:lstStyle/>
        <a:p>
          <a:endParaRPr lang="zh-CN" altLang="en-US"/>
        </a:p>
      </dgm:t>
    </dgm:pt>
    <dgm:pt modelId="{E1E519F3-3096-6844-A3C5-F2BF20B24827}" type="pres">
      <dgm:prSet presAssocID="{B4552211-B6AE-0446-BFFD-5EF030F3C377}" presName="hierChild4" presStyleCnt="0"/>
      <dgm:spPr/>
      <dgm:t>
        <a:bodyPr/>
        <a:lstStyle/>
        <a:p>
          <a:endParaRPr lang="zh-CN" altLang="en-US"/>
        </a:p>
      </dgm:t>
    </dgm:pt>
    <dgm:pt modelId="{49AEA71E-2B40-CB4D-A698-1AEFEE9D34E3}" type="pres">
      <dgm:prSet presAssocID="{B4552211-B6AE-0446-BFFD-5EF030F3C377}" presName="hierChild5" presStyleCnt="0"/>
      <dgm:spPr/>
      <dgm:t>
        <a:bodyPr/>
        <a:lstStyle/>
        <a:p>
          <a:endParaRPr lang="zh-CN" altLang="en-US"/>
        </a:p>
      </dgm:t>
    </dgm:pt>
    <dgm:pt modelId="{993AB1DF-A21A-F649-9007-69723456A664}" type="pres">
      <dgm:prSet presAssocID="{7EABF961-4B49-3845-AD68-38560858F34C}" presName="hierChild3" presStyleCnt="0"/>
      <dgm:spPr/>
      <dgm:t>
        <a:bodyPr/>
        <a:lstStyle/>
        <a:p>
          <a:endParaRPr lang="zh-CN" altLang="en-US"/>
        </a:p>
      </dgm:t>
    </dgm:pt>
  </dgm:ptLst>
  <dgm:cxnLst>
    <dgm:cxn modelId="{870FECFA-461D-4F13-BDA2-5A2F204E2392}" type="presOf" srcId="{629CF1F5-8043-224C-8595-C89BB7A30A81}" destId="{77AF3FF4-94F9-E74D-AF07-E31F98538DC0}" srcOrd="0" destOrd="0" presId="urn:microsoft.com/office/officeart/2008/layout/NameandTitleOrganizationalChart"/>
    <dgm:cxn modelId="{D8680757-E66C-477A-80C6-054515DDCF56}" type="presOf" srcId="{94A1DA7D-947C-2042-BB19-1C831687B78E}" destId="{3A54260E-CA32-BE49-A27A-2B12004A8A6E}" srcOrd="1" destOrd="0" presId="urn:microsoft.com/office/officeart/2008/layout/NameandTitleOrganizationalChart"/>
    <dgm:cxn modelId="{CA98C3D9-A801-42E7-9A0B-976C6F8DD590}" type="presOf" srcId="{7EABF961-4B49-3845-AD68-38560858F34C}" destId="{2A0F4F9F-AB54-8744-83C1-B50DBD0DEF70}" srcOrd="0" destOrd="0" presId="urn:microsoft.com/office/officeart/2008/layout/NameandTitleOrganizationalChart"/>
    <dgm:cxn modelId="{5258AF96-9301-4413-9C11-F87C65B2ECE2}" type="presOf" srcId="{9627D5E3-0FE0-D344-B48B-9D59688C079F}" destId="{87E78650-12F7-9E49-883C-AF58119456C5}" srcOrd="0" destOrd="0" presId="urn:microsoft.com/office/officeart/2008/layout/NameandTitleOrganizationalChart"/>
    <dgm:cxn modelId="{D40BF9C9-C144-2D40-B8BF-8B4674EB9B79}" srcId="{7EABF961-4B49-3845-AD68-38560858F34C}" destId="{B4552211-B6AE-0446-BFFD-5EF030F3C377}" srcOrd="2" destOrd="0" parTransId="{89CDC845-38FE-504D-B8C0-D284A6B3623B}" sibTransId="{19CC8CDD-6085-9142-B0BB-99864969FFC0}"/>
    <dgm:cxn modelId="{C95395E0-B712-F948-8E85-70AAD7989562}" srcId="{7EABF961-4B49-3845-AD68-38560858F34C}" destId="{94A1DA7D-947C-2042-BB19-1C831687B78E}" srcOrd="0" destOrd="0" parTransId="{5C25F992-23C2-1E4D-A468-36C8FF0071AF}" sibTransId="{9627D5E3-0FE0-D344-B48B-9D59688C079F}"/>
    <dgm:cxn modelId="{C214651A-3DA1-49AF-A7BA-8189E451BAD9}" type="presOf" srcId="{19CC8CDD-6085-9142-B0BB-99864969FFC0}" destId="{2B6C71A1-2EE1-0E40-8155-86A4266C865B}" srcOrd="0" destOrd="0" presId="urn:microsoft.com/office/officeart/2008/layout/NameandTitleOrganizationalChart"/>
    <dgm:cxn modelId="{032A1D3D-1B50-48F2-B83D-C2B3F8EAF3B6}" type="presOf" srcId="{0814CDC9-0561-3247-9E0E-9EBF6DF23ED4}" destId="{FCB63356-9CB0-5D46-B459-D973BC34CD50}" srcOrd="0" destOrd="0" presId="urn:microsoft.com/office/officeart/2008/layout/NameandTitleOrganizationalChart"/>
    <dgm:cxn modelId="{5A8DFBED-4A21-4BFE-A553-36D2D170BD5F}" type="presOf" srcId="{1549CC84-94A6-7643-9DB9-554E7F7BCA4E}" destId="{DAF5E3C5-B0CB-0849-B05E-6AD4F22CC538}" srcOrd="1" destOrd="0" presId="urn:microsoft.com/office/officeart/2008/layout/NameandTitleOrganizationalChart"/>
    <dgm:cxn modelId="{10E8F87F-EEA3-4E0C-9032-0594EC5FBC77}" type="presOf" srcId="{7EABF961-4B49-3845-AD68-38560858F34C}" destId="{CA275B5C-E16E-1643-9EF4-9E92F4BBB829}" srcOrd="1" destOrd="0" presId="urn:microsoft.com/office/officeart/2008/layout/NameandTitleOrganizationalChart"/>
    <dgm:cxn modelId="{9A9E59AA-C9D3-9B46-ACCA-C9298D3E642F}" srcId="{3725A9A1-9183-4848-B6A8-55C335CFA4C8}" destId="{7EABF961-4B49-3845-AD68-38560858F34C}" srcOrd="0" destOrd="0" parTransId="{D19B4A80-4AE4-3343-AD29-C990F82CD92A}" sibTransId="{59A2347A-AFCC-4D47-A3FB-754298AED6A9}"/>
    <dgm:cxn modelId="{45FDE10B-74C0-4DCC-A020-7E4B9DD65A55}" type="presOf" srcId="{3725A9A1-9183-4848-B6A8-55C335CFA4C8}" destId="{28AB202F-4204-C74D-851C-9DA1BE456319}" srcOrd="0" destOrd="0" presId="urn:microsoft.com/office/officeart/2008/layout/NameandTitleOrganizationalChart"/>
    <dgm:cxn modelId="{47D4B2AB-4C3C-4371-BD37-0327FBFF2613}" type="presOf" srcId="{B4552211-B6AE-0446-BFFD-5EF030F3C377}" destId="{E8AF00B7-35AC-C043-A446-E83A9637C38A}" srcOrd="0" destOrd="0" presId="urn:microsoft.com/office/officeart/2008/layout/NameandTitleOrganizationalChart"/>
    <dgm:cxn modelId="{02177274-BFA5-4BAE-90EA-6173AC17A841}" type="presOf" srcId="{89CDC845-38FE-504D-B8C0-D284A6B3623B}" destId="{14DA47B8-32D0-ED4E-B0A4-7ADDC2E953F9}" srcOrd="0" destOrd="0" presId="urn:microsoft.com/office/officeart/2008/layout/NameandTitleOrganizationalChart"/>
    <dgm:cxn modelId="{9DB3EFB5-EA9C-4525-A932-28C9BBE53A4D}" type="presOf" srcId="{1549CC84-94A6-7643-9DB9-554E7F7BCA4E}" destId="{A385A7EE-C298-C245-9A71-87E65B1746B2}" srcOrd="0" destOrd="0" presId="urn:microsoft.com/office/officeart/2008/layout/NameandTitleOrganizationalChart"/>
    <dgm:cxn modelId="{3AEDAED5-79DF-184E-BFDB-6D7E1A8D017B}" srcId="{7EABF961-4B49-3845-AD68-38560858F34C}" destId="{1549CC84-94A6-7643-9DB9-554E7F7BCA4E}" srcOrd="1" destOrd="0" parTransId="{0814CDC9-0561-3247-9E0E-9EBF6DF23ED4}" sibTransId="{629CF1F5-8043-224C-8595-C89BB7A30A81}"/>
    <dgm:cxn modelId="{214260BF-25D6-4B69-970E-303F36C9A3B1}" type="presOf" srcId="{B4552211-B6AE-0446-BFFD-5EF030F3C377}" destId="{9F125AA6-D526-5448-9FF4-D196CE717332}" srcOrd="1" destOrd="0" presId="urn:microsoft.com/office/officeart/2008/layout/NameandTitleOrganizationalChart"/>
    <dgm:cxn modelId="{3E3CB871-4BE6-47D9-ACCE-716ED6B80770}" type="presOf" srcId="{59A2347A-AFCC-4D47-A3FB-754298AED6A9}" destId="{3389D412-E7CA-0548-BE7C-2FAF0D49ACB2}" srcOrd="0" destOrd="0" presId="urn:microsoft.com/office/officeart/2008/layout/NameandTitleOrganizationalChart"/>
    <dgm:cxn modelId="{490E0E73-1747-4503-9157-443764BB8D40}" type="presOf" srcId="{94A1DA7D-947C-2042-BB19-1C831687B78E}" destId="{A779C51C-D7ED-EC47-90D7-AF9EAEDBDCCB}" srcOrd="0" destOrd="0" presId="urn:microsoft.com/office/officeart/2008/layout/NameandTitleOrganizationalChart"/>
    <dgm:cxn modelId="{F4EFD4B2-9A36-49B3-9368-EEFBD63A57E9}" type="presOf" srcId="{5C25F992-23C2-1E4D-A468-36C8FF0071AF}" destId="{CA3895A6-719E-8348-B729-48031B0C72BD}" srcOrd="0" destOrd="0" presId="urn:microsoft.com/office/officeart/2008/layout/NameandTitleOrganizationalChart"/>
    <dgm:cxn modelId="{B24BEF82-CC55-441C-8446-1897B3076566}" type="presParOf" srcId="{28AB202F-4204-C74D-851C-9DA1BE456319}" destId="{FB774F05-D2E0-B143-A581-1029FD995573}" srcOrd="0" destOrd="0" presId="urn:microsoft.com/office/officeart/2008/layout/NameandTitleOrganizationalChart"/>
    <dgm:cxn modelId="{2E876296-DDC1-4DB7-9E7E-024933170284}" type="presParOf" srcId="{FB774F05-D2E0-B143-A581-1029FD995573}" destId="{929A9738-46AF-4F4A-8CC0-5E2161BE5117}" srcOrd="0" destOrd="0" presId="urn:microsoft.com/office/officeart/2008/layout/NameandTitleOrganizationalChart"/>
    <dgm:cxn modelId="{FD7D811B-7697-4E86-B3B2-374CDD59F5B5}" type="presParOf" srcId="{929A9738-46AF-4F4A-8CC0-5E2161BE5117}" destId="{2A0F4F9F-AB54-8744-83C1-B50DBD0DEF70}" srcOrd="0" destOrd="0" presId="urn:microsoft.com/office/officeart/2008/layout/NameandTitleOrganizationalChart"/>
    <dgm:cxn modelId="{6B004A69-8779-4DAF-8546-3FF44D43600F}" type="presParOf" srcId="{929A9738-46AF-4F4A-8CC0-5E2161BE5117}" destId="{3389D412-E7CA-0548-BE7C-2FAF0D49ACB2}" srcOrd="1" destOrd="0" presId="urn:microsoft.com/office/officeart/2008/layout/NameandTitleOrganizationalChart"/>
    <dgm:cxn modelId="{8AEB6831-E6BB-4F2C-9B09-E39C0DFF5F2B}" type="presParOf" srcId="{929A9738-46AF-4F4A-8CC0-5E2161BE5117}" destId="{CA275B5C-E16E-1643-9EF4-9E92F4BBB829}" srcOrd="2" destOrd="0" presId="urn:microsoft.com/office/officeart/2008/layout/NameandTitleOrganizationalChart"/>
    <dgm:cxn modelId="{9BC2AEDD-3C34-4C21-8532-8C71F191D244}" type="presParOf" srcId="{FB774F05-D2E0-B143-A581-1029FD995573}" destId="{14764452-1EEE-CC4E-BEF9-68EA23EACDE3}" srcOrd="1" destOrd="0" presId="urn:microsoft.com/office/officeart/2008/layout/NameandTitleOrganizationalChart"/>
    <dgm:cxn modelId="{87EC1851-BE02-4CEB-922B-C9DB0D73FD3A}" type="presParOf" srcId="{14764452-1EEE-CC4E-BEF9-68EA23EACDE3}" destId="{CA3895A6-719E-8348-B729-48031B0C72BD}" srcOrd="0" destOrd="0" presId="urn:microsoft.com/office/officeart/2008/layout/NameandTitleOrganizationalChart"/>
    <dgm:cxn modelId="{9680A5EA-44C1-4D2A-9239-5CF0652C5AA2}" type="presParOf" srcId="{14764452-1EEE-CC4E-BEF9-68EA23EACDE3}" destId="{559EBDC8-F638-9547-AD6D-303AAE4E0824}" srcOrd="1" destOrd="0" presId="urn:microsoft.com/office/officeart/2008/layout/NameandTitleOrganizationalChart"/>
    <dgm:cxn modelId="{F7507D3F-EA3C-4EEC-B328-29FC126A1AA8}" type="presParOf" srcId="{559EBDC8-F638-9547-AD6D-303AAE4E0824}" destId="{FBC094B1-DF1A-9E42-80F0-4D62C71BDCDF}" srcOrd="0" destOrd="0" presId="urn:microsoft.com/office/officeart/2008/layout/NameandTitleOrganizationalChart"/>
    <dgm:cxn modelId="{B08A67E0-7B97-4356-928F-A312A949DAAB}" type="presParOf" srcId="{FBC094B1-DF1A-9E42-80F0-4D62C71BDCDF}" destId="{A779C51C-D7ED-EC47-90D7-AF9EAEDBDCCB}" srcOrd="0" destOrd="0" presId="urn:microsoft.com/office/officeart/2008/layout/NameandTitleOrganizationalChart"/>
    <dgm:cxn modelId="{BF4D8E24-5501-44BD-BD52-91485F13BD4D}" type="presParOf" srcId="{FBC094B1-DF1A-9E42-80F0-4D62C71BDCDF}" destId="{87E78650-12F7-9E49-883C-AF58119456C5}" srcOrd="1" destOrd="0" presId="urn:microsoft.com/office/officeart/2008/layout/NameandTitleOrganizationalChart"/>
    <dgm:cxn modelId="{C6AE5A44-9D6F-41FF-8951-B851C9B23D07}" type="presParOf" srcId="{FBC094B1-DF1A-9E42-80F0-4D62C71BDCDF}" destId="{3A54260E-CA32-BE49-A27A-2B12004A8A6E}" srcOrd="2" destOrd="0" presId="urn:microsoft.com/office/officeart/2008/layout/NameandTitleOrganizationalChart"/>
    <dgm:cxn modelId="{BCB4083C-C373-4DD8-A04F-69BDD5EC307F}" type="presParOf" srcId="{559EBDC8-F638-9547-AD6D-303AAE4E0824}" destId="{9B6AD3D2-24E0-0A41-83B9-71DEF869F539}" srcOrd="1" destOrd="0" presId="urn:microsoft.com/office/officeart/2008/layout/NameandTitleOrganizationalChart"/>
    <dgm:cxn modelId="{2ACFF261-8155-448C-928F-B0752A8DAD57}" type="presParOf" srcId="{559EBDC8-F638-9547-AD6D-303AAE4E0824}" destId="{C0ED3E03-4293-5042-9968-FB181EC9E141}" srcOrd="2" destOrd="0" presId="urn:microsoft.com/office/officeart/2008/layout/NameandTitleOrganizationalChart"/>
    <dgm:cxn modelId="{7DFA33A6-AD44-4963-946B-17E19ECED944}" type="presParOf" srcId="{14764452-1EEE-CC4E-BEF9-68EA23EACDE3}" destId="{FCB63356-9CB0-5D46-B459-D973BC34CD50}" srcOrd="2" destOrd="0" presId="urn:microsoft.com/office/officeart/2008/layout/NameandTitleOrganizationalChart"/>
    <dgm:cxn modelId="{E5B0B696-3082-4202-A515-58FD24BF391B}" type="presParOf" srcId="{14764452-1EEE-CC4E-BEF9-68EA23EACDE3}" destId="{3549B56F-FAE3-5C43-8C7A-34E56D039300}" srcOrd="3" destOrd="0" presId="urn:microsoft.com/office/officeart/2008/layout/NameandTitleOrganizationalChart"/>
    <dgm:cxn modelId="{A7EA5C00-3B55-458B-BF0F-502C0602DFFD}" type="presParOf" srcId="{3549B56F-FAE3-5C43-8C7A-34E56D039300}" destId="{DEA0DECF-0199-1447-BBF1-6150EFFD4DB5}" srcOrd="0" destOrd="0" presId="urn:microsoft.com/office/officeart/2008/layout/NameandTitleOrganizationalChart"/>
    <dgm:cxn modelId="{F7CDDB7F-427C-4750-8CDC-ECE37A8E0F7F}" type="presParOf" srcId="{DEA0DECF-0199-1447-BBF1-6150EFFD4DB5}" destId="{A385A7EE-C298-C245-9A71-87E65B1746B2}" srcOrd="0" destOrd="0" presId="urn:microsoft.com/office/officeart/2008/layout/NameandTitleOrganizationalChart"/>
    <dgm:cxn modelId="{26E295E9-EFFB-43ED-9114-5AEB34F88B03}" type="presParOf" srcId="{DEA0DECF-0199-1447-BBF1-6150EFFD4DB5}" destId="{77AF3FF4-94F9-E74D-AF07-E31F98538DC0}" srcOrd="1" destOrd="0" presId="urn:microsoft.com/office/officeart/2008/layout/NameandTitleOrganizationalChart"/>
    <dgm:cxn modelId="{8D3417BB-2AEC-4264-A3D3-022D207E6AB9}" type="presParOf" srcId="{DEA0DECF-0199-1447-BBF1-6150EFFD4DB5}" destId="{DAF5E3C5-B0CB-0849-B05E-6AD4F22CC538}" srcOrd="2" destOrd="0" presId="urn:microsoft.com/office/officeart/2008/layout/NameandTitleOrganizationalChart"/>
    <dgm:cxn modelId="{A43FB67D-120D-4117-9287-B0F7BB3C8164}" type="presParOf" srcId="{3549B56F-FAE3-5C43-8C7A-34E56D039300}" destId="{7CF3C3C0-9224-714B-843F-39B50CE45A95}" srcOrd="1" destOrd="0" presId="urn:microsoft.com/office/officeart/2008/layout/NameandTitleOrganizationalChart"/>
    <dgm:cxn modelId="{26784D50-7CBA-455E-9B19-6A2289374E35}" type="presParOf" srcId="{3549B56F-FAE3-5C43-8C7A-34E56D039300}" destId="{8B2569DA-EB5C-E34D-82EC-40149A5B3DCF}" srcOrd="2" destOrd="0" presId="urn:microsoft.com/office/officeart/2008/layout/NameandTitleOrganizationalChart"/>
    <dgm:cxn modelId="{FAF407DD-10D2-44E4-9BDA-E73DE307526A}" type="presParOf" srcId="{14764452-1EEE-CC4E-BEF9-68EA23EACDE3}" destId="{14DA47B8-32D0-ED4E-B0A4-7ADDC2E953F9}" srcOrd="4" destOrd="0" presId="urn:microsoft.com/office/officeart/2008/layout/NameandTitleOrganizationalChart"/>
    <dgm:cxn modelId="{CF2925FD-44CE-4478-9600-A97DE1A7DE4B}" type="presParOf" srcId="{14764452-1EEE-CC4E-BEF9-68EA23EACDE3}" destId="{2FD2838F-03F6-F84C-8101-29CC227398F0}" srcOrd="5" destOrd="0" presId="urn:microsoft.com/office/officeart/2008/layout/NameandTitleOrganizationalChart"/>
    <dgm:cxn modelId="{EBA0C1EE-71B3-4C45-A8FD-B02AFC511405}" type="presParOf" srcId="{2FD2838F-03F6-F84C-8101-29CC227398F0}" destId="{339178D5-9AD1-E945-B91E-A0E5AD219CB3}" srcOrd="0" destOrd="0" presId="urn:microsoft.com/office/officeart/2008/layout/NameandTitleOrganizationalChart"/>
    <dgm:cxn modelId="{D396C5A6-9C28-4A2D-98B3-AB3A87BB0EDF}" type="presParOf" srcId="{339178D5-9AD1-E945-B91E-A0E5AD219CB3}" destId="{E8AF00B7-35AC-C043-A446-E83A9637C38A}" srcOrd="0" destOrd="0" presId="urn:microsoft.com/office/officeart/2008/layout/NameandTitleOrganizationalChart"/>
    <dgm:cxn modelId="{8EEF0464-E4C1-48EC-938A-314702AB6437}" type="presParOf" srcId="{339178D5-9AD1-E945-B91E-A0E5AD219CB3}" destId="{2B6C71A1-2EE1-0E40-8155-86A4266C865B}" srcOrd="1" destOrd="0" presId="urn:microsoft.com/office/officeart/2008/layout/NameandTitleOrganizationalChart"/>
    <dgm:cxn modelId="{51B587FC-394B-4A54-A74B-2EEA2B3670E3}" type="presParOf" srcId="{339178D5-9AD1-E945-B91E-A0E5AD219CB3}" destId="{9F125AA6-D526-5448-9FF4-D196CE717332}" srcOrd="2" destOrd="0" presId="urn:microsoft.com/office/officeart/2008/layout/NameandTitleOrganizationalChart"/>
    <dgm:cxn modelId="{7A464561-07D8-4BC3-BBA7-3A3D6CC34A1D}" type="presParOf" srcId="{2FD2838F-03F6-F84C-8101-29CC227398F0}" destId="{E1E519F3-3096-6844-A3C5-F2BF20B24827}" srcOrd="1" destOrd="0" presId="urn:microsoft.com/office/officeart/2008/layout/NameandTitleOrganizationalChart"/>
    <dgm:cxn modelId="{5320D1F9-04A9-4A8C-A8E7-D0E6FAA6CB99}" type="presParOf" srcId="{2FD2838F-03F6-F84C-8101-29CC227398F0}" destId="{49AEA71E-2B40-CB4D-A698-1AEFEE9D34E3}" srcOrd="2" destOrd="0" presId="urn:microsoft.com/office/officeart/2008/layout/NameandTitleOrganizationalChart"/>
    <dgm:cxn modelId="{FDFB8CA8-C37D-4039-B540-7BB34959689A}" type="presParOf" srcId="{FB774F05-D2E0-B143-A581-1029FD995573}" destId="{993AB1DF-A21A-F649-9007-69723456A664}" srcOrd="2" destOrd="0" presId="urn:microsoft.com/office/officeart/2008/layout/NameandTitleOrganizationalChart"/>
  </dgm:cxnLst>
  <dgm:bg/>
  <dgm:whole/>
</dgm:dataModel>
</file>

<file path=ppt/diagrams/data11.xml><?xml version="1.0" encoding="utf-8"?>
<dgm:dataModel xmlns:dgm="http://schemas.openxmlformats.org/drawingml/2006/diagram" xmlns:a="http://schemas.openxmlformats.org/drawingml/2006/main">
  <dgm:ptLst>
    <dgm:pt modelId="{6BB0F71E-682E-BB4F-9271-29041D1CDEB3}"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zh-CN" altLang="en-US"/>
        </a:p>
      </dgm:t>
    </dgm:pt>
    <dgm:pt modelId="{F5C9B924-535E-DF46-A662-C80F0C126DE1}">
      <dgm:prSet/>
      <dgm:spPr/>
      <dgm:t>
        <a:bodyPr/>
        <a:lstStyle/>
        <a:p>
          <a:pPr rtl="0"/>
          <a:r>
            <a:rPr lang="zh-CN" altLang="en-US" dirty="0" smtClean="0">
              <a:solidFill>
                <a:srgbClr val="FF0000"/>
              </a:solidFill>
              <a:latin typeface="微软雅黑"/>
              <a:ea typeface="微软雅黑"/>
              <a:cs typeface="微软雅黑"/>
            </a:rPr>
            <a:t>应对</a:t>
          </a:r>
          <a:endParaRPr lang="zh-CN" altLang="en-US" dirty="0">
            <a:solidFill>
              <a:srgbClr val="FF0000"/>
            </a:solidFill>
            <a:latin typeface="微软雅黑"/>
            <a:ea typeface="微软雅黑"/>
            <a:cs typeface="微软雅黑"/>
          </a:endParaRPr>
        </a:p>
      </dgm:t>
    </dgm:pt>
    <dgm:pt modelId="{0863A2FB-5DEE-CA48-AB15-E116A341C543}" type="parTrans" cxnId="{3B979010-218F-E447-A73E-C24BA69E50B5}">
      <dgm:prSet/>
      <dgm:spPr/>
      <dgm:t>
        <a:bodyPr/>
        <a:lstStyle/>
        <a:p>
          <a:endParaRPr lang="zh-CN" altLang="en-US">
            <a:latin typeface="微软雅黑"/>
            <a:ea typeface="微软雅黑"/>
            <a:cs typeface="微软雅黑"/>
          </a:endParaRPr>
        </a:p>
      </dgm:t>
    </dgm:pt>
    <dgm:pt modelId="{444971FA-0CCD-394C-99BA-19AFB0D3622B}" type="sibTrans" cxnId="{3B979010-218F-E447-A73E-C24BA69E50B5}">
      <dgm:prSet/>
      <dgm:spPr/>
      <dgm:t>
        <a:bodyPr/>
        <a:lstStyle/>
        <a:p>
          <a:endParaRPr lang="zh-CN" altLang="en-US">
            <a:latin typeface="微软雅黑"/>
            <a:ea typeface="微软雅黑"/>
            <a:cs typeface="微软雅黑"/>
          </a:endParaRPr>
        </a:p>
      </dgm:t>
    </dgm:pt>
    <dgm:pt modelId="{F418F708-684A-8640-9440-CE6F77D8474B}">
      <dgm:prSet/>
      <dgm:spPr/>
      <dgm:t>
        <a:bodyPr/>
        <a:lstStyle/>
        <a:p>
          <a:pPr rtl="0"/>
          <a:r>
            <a:rPr lang="zh-CN" altLang="en-US" dirty="0" smtClean="0">
              <a:latin typeface="微软雅黑"/>
              <a:ea typeface="微软雅黑"/>
              <a:cs typeface="微软雅黑"/>
            </a:rPr>
            <a:t>合理释放压力</a:t>
          </a:r>
          <a:endParaRPr lang="zh-CN" altLang="en-US" dirty="0">
            <a:latin typeface="微软雅黑"/>
            <a:ea typeface="微软雅黑"/>
            <a:cs typeface="微软雅黑"/>
          </a:endParaRPr>
        </a:p>
      </dgm:t>
    </dgm:pt>
    <dgm:pt modelId="{32830F4D-4216-484A-97FD-C9DA57485C33}" type="parTrans" cxnId="{11C0FE83-A758-3B4C-BB64-C4B2B0F18662}">
      <dgm:prSet/>
      <dgm:spPr/>
      <dgm:t>
        <a:bodyPr/>
        <a:lstStyle/>
        <a:p>
          <a:endParaRPr lang="zh-CN" altLang="en-US">
            <a:latin typeface="微软雅黑"/>
            <a:ea typeface="微软雅黑"/>
            <a:cs typeface="微软雅黑"/>
          </a:endParaRPr>
        </a:p>
      </dgm:t>
    </dgm:pt>
    <dgm:pt modelId="{5B1BCAC6-1A5A-CC4E-8D7B-8288B40A7291}" type="sibTrans" cxnId="{11C0FE83-A758-3B4C-BB64-C4B2B0F18662}">
      <dgm:prSet/>
      <dgm:spPr/>
      <dgm:t>
        <a:bodyPr/>
        <a:lstStyle/>
        <a:p>
          <a:endParaRPr lang="zh-CN" altLang="en-US">
            <a:latin typeface="微软雅黑"/>
            <a:ea typeface="微软雅黑"/>
            <a:cs typeface="微软雅黑"/>
          </a:endParaRPr>
        </a:p>
      </dgm:t>
    </dgm:pt>
    <dgm:pt modelId="{278C914D-4E8E-D64B-BDE2-15C6567E6C40}">
      <dgm:prSet/>
      <dgm:spPr/>
      <dgm:t>
        <a:bodyPr/>
        <a:lstStyle/>
        <a:p>
          <a:pPr rtl="0"/>
          <a:r>
            <a:rPr lang="zh-CN" altLang="en-US" dirty="0" smtClean="0">
              <a:latin typeface="微软雅黑"/>
              <a:ea typeface="微软雅黑"/>
              <a:cs typeface="微软雅黑"/>
            </a:rPr>
            <a:t>增加违法成本</a:t>
          </a:r>
          <a:endParaRPr lang="zh-CN" altLang="en-US" dirty="0">
            <a:latin typeface="微软雅黑"/>
            <a:ea typeface="微软雅黑"/>
            <a:cs typeface="微软雅黑"/>
          </a:endParaRPr>
        </a:p>
      </dgm:t>
    </dgm:pt>
    <dgm:pt modelId="{40137362-0C2A-4B46-8ABB-FE67EF9138F1}" type="parTrans" cxnId="{92F86592-0725-F14E-95A6-EC809CA3E40A}">
      <dgm:prSet/>
      <dgm:spPr/>
      <dgm:t>
        <a:bodyPr/>
        <a:lstStyle/>
        <a:p>
          <a:endParaRPr lang="zh-CN" altLang="en-US">
            <a:latin typeface="微软雅黑"/>
            <a:ea typeface="微软雅黑"/>
            <a:cs typeface="微软雅黑"/>
          </a:endParaRPr>
        </a:p>
      </dgm:t>
    </dgm:pt>
    <dgm:pt modelId="{D5CED4D3-B42E-A944-B2C4-79645CA73D02}" type="sibTrans" cxnId="{92F86592-0725-F14E-95A6-EC809CA3E40A}">
      <dgm:prSet/>
      <dgm:spPr/>
      <dgm:t>
        <a:bodyPr/>
        <a:lstStyle/>
        <a:p>
          <a:endParaRPr lang="zh-CN" altLang="en-US">
            <a:latin typeface="微软雅黑"/>
            <a:ea typeface="微软雅黑"/>
            <a:cs typeface="微软雅黑"/>
          </a:endParaRPr>
        </a:p>
      </dgm:t>
    </dgm:pt>
    <dgm:pt modelId="{FB4B8AE0-68CB-264A-8C98-A965C112051A}">
      <dgm:prSet/>
      <dgm:spPr/>
      <dgm:t>
        <a:bodyPr/>
        <a:lstStyle/>
        <a:p>
          <a:pPr rtl="0"/>
          <a:r>
            <a:rPr lang="zh-CN" altLang="en-US" smtClean="0">
              <a:latin typeface="微软雅黑"/>
              <a:ea typeface="微软雅黑"/>
              <a:cs typeface="微软雅黑"/>
            </a:rPr>
            <a:t>力行文明</a:t>
          </a:r>
          <a:r>
            <a:rPr lang="zh-CN" altLang="en-US" dirty="0" smtClean="0">
              <a:latin typeface="微软雅黑"/>
              <a:ea typeface="微软雅黑"/>
              <a:cs typeface="微软雅黑"/>
            </a:rPr>
            <a:t>驾驶</a:t>
          </a:r>
          <a:endParaRPr lang="zh-CN" altLang="en-US" dirty="0">
            <a:latin typeface="微软雅黑"/>
            <a:ea typeface="微软雅黑"/>
            <a:cs typeface="微软雅黑"/>
          </a:endParaRPr>
        </a:p>
      </dgm:t>
    </dgm:pt>
    <dgm:pt modelId="{FE9664AE-BA29-4749-8ACA-B4A6D086DAF6}" type="parTrans" cxnId="{897369A4-1485-9B47-BC12-D8CCC1A5404B}">
      <dgm:prSet/>
      <dgm:spPr/>
      <dgm:t>
        <a:bodyPr/>
        <a:lstStyle/>
        <a:p>
          <a:endParaRPr lang="zh-CN" altLang="en-US">
            <a:latin typeface="微软雅黑"/>
            <a:ea typeface="微软雅黑"/>
            <a:cs typeface="微软雅黑"/>
          </a:endParaRPr>
        </a:p>
      </dgm:t>
    </dgm:pt>
    <dgm:pt modelId="{FC96AB3D-9EC9-FF4D-A244-C211038A5BBB}" type="sibTrans" cxnId="{897369A4-1485-9B47-BC12-D8CCC1A5404B}">
      <dgm:prSet/>
      <dgm:spPr/>
      <dgm:t>
        <a:bodyPr/>
        <a:lstStyle/>
        <a:p>
          <a:endParaRPr lang="zh-CN" altLang="en-US">
            <a:latin typeface="微软雅黑"/>
            <a:ea typeface="微软雅黑"/>
            <a:cs typeface="微软雅黑"/>
          </a:endParaRPr>
        </a:p>
      </dgm:t>
    </dgm:pt>
    <dgm:pt modelId="{321F1AF3-8411-344F-9DC3-F85908335148}">
      <dgm:prSet/>
      <dgm:spPr/>
      <dgm:t>
        <a:bodyPr/>
        <a:lstStyle/>
        <a:p>
          <a:pPr rtl="0"/>
          <a:r>
            <a:rPr lang="zh-CN" altLang="en-US" dirty="0" smtClean="0">
              <a:latin typeface="微软雅黑"/>
              <a:ea typeface="微软雅黑"/>
              <a:cs typeface="微软雅黑"/>
            </a:rPr>
            <a:t>心理干预</a:t>
          </a:r>
          <a:endParaRPr lang="zh-CN" altLang="en-US" dirty="0">
            <a:latin typeface="微软雅黑"/>
            <a:ea typeface="微软雅黑"/>
            <a:cs typeface="微软雅黑"/>
          </a:endParaRPr>
        </a:p>
      </dgm:t>
    </dgm:pt>
    <dgm:pt modelId="{DAD9C637-79BE-EC48-AAEB-47899AA28823}" type="parTrans" cxnId="{03B06A11-C32E-524A-B3B7-D1FBED51ADEB}">
      <dgm:prSet/>
      <dgm:spPr/>
      <dgm:t>
        <a:bodyPr/>
        <a:lstStyle/>
        <a:p>
          <a:endParaRPr lang="zh-CN" altLang="en-US">
            <a:latin typeface="微软雅黑"/>
            <a:ea typeface="微软雅黑"/>
            <a:cs typeface="微软雅黑"/>
          </a:endParaRPr>
        </a:p>
      </dgm:t>
    </dgm:pt>
    <dgm:pt modelId="{63C251E5-9438-874A-BC59-35F640FF27A0}" type="sibTrans" cxnId="{03B06A11-C32E-524A-B3B7-D1FBED51ADEB}">
      <dgm:prSet/>
      <dgm:spPr/>
      <dgm:t>
        <a:bodyPr/>
        <a:lstStyle/>
        <a:p>
          <a:endParaRPr lang="zh-CN" altLang="en-US">
            <a:latin typeface="微软雅黑"/>
            <a:ea typeface="微软雅黑"/>
            <a:cs typeface="微软雅黑"/>
          </a:endParaRPr>
        </a:p>
      </dgm:t>
    </dgm:pt>
    <dgm:pt modelId="{FE3BD97A-A907-9045-B65A-3A167CB52BB3}">
      <dgm:prSet/>
      <dgm:spPr/>
      <dgm:t>
        <a:bodyPr/>
        <a:lstStyle/>
        <a:p>
          <a:pPr rtl="0"/>
          <a:r>
            <a:rPr lang="zh-CN" altLang="en-US" dirty="0" smtClean="0">
              <a:latin typeface="微软雅黑"/>
              <a:ea typeface="微软雅黑"/>
              <a:cs typeface="微软雅黑"/>
            </a:rPr>
            <a:t>不能掌控一切</a:t>
          </a:r>
          <a:endParaRPr lang="zh-CN" altLang="en-US" dirty="0">
            <a:latin typeface="微软雅黑"/>
            <a:ea typeface="微软雅黑"/>
            <a:cs typeface="微软雅黑"/>
          </a:endParaRPr>
        </a:p>
      </dgm:t>
    </dgm:pt>
    <dgm:pt modelId="{4A3597C2-7CFF-364B-A17F-A4082857E7E2}" type="parTrans" cxnId="{1C38F235-DE6F-0D49-8029-EDE8BEF795F9}">
      <dgm:prSet/>
      <dgm:spPr/>
      <dgm:t>
        <a:bodyPr/>
        <a:lstStyle/>
        <a:p>
          <a:endParaRPr lang="zh-CN" altLang="en-US"/>
        </a:p>
      </dgm:t>
    </dgm:pt>
    <dgm:pt modelId="{3F52EDF7-D0B5-7E40-B88F-B1AF6547DDAE}" type="sibTrans" cxnId="{1C38F235-DE6F-0D49-8029-EDE8BEF795F9}">
      <dgm:prSet/>
      <dgm:spPr/>
      <dgm:t>
        <a:bodyPr/>
        <a:lstStyle/>
        <a:p>
          <a:endParaRPr lang="zh-CN" altLang="en-US"/>
        </a:p>
      </dgm:t>
    </dgm:pt>
    <dgm:pt modelId="{3A82A741-04DA-9241-8393-8B0C7B2D87FC}">
      <dgm:prSet/>
      <dgm:spPr/>
      <dgm:t>
        <a:bodyPr/>
        <a:lstStyle/>
        <a:p>
          <a:pPr rtl="0"/>
          <a:r>
            <a:rPr lang="zh-CN" altLang="en-US" dirty="0" smtClean="0">
              <a:latin typeface="微软雅黑"/>
              <a:ea typeface="微软雅黑"/>
              <a:cs typeface="微软雅黑"/>
            </a:rPr>
            <a:t>朋友倾诉</a:t>
          </a:r>
          <a:endParaRPr lang="zh-CN" altLang="en-US" dirty="0">
            <a:latin typeface="微软雅黑"/>
            <a:ea typeface="微软雅黑"/>
            <a:cs typeface="微软雅黑"/>
          </a:endParaRPr>
        </a:p>
      </dgm:t>
    </dgm:pt>
    <dgm:pt modelId="{3633C1E2-14FB-9F43-9A81-89DA02E1F3F8}" type="parTrans" cxnId="{4D8F4C01-25FE-9741-B4CA-DABD835EDD13}">
      <dgm:prSet/>
      <dgm:spPr/>
      <dgm:t>
        <a:bodyPr/>
        <a:lstStyle/>
        <a:p>
          <a:endParaRPr lang="zh-CN" altLang="en-US"/>
        </a:p>
      </dgm:t>
    </dgm:pt>
    <dgm:pt modelId="{669A7E16-2E17-EB4E-B06A-042D2BFE353F}" type="sibTrans" cxnId="{4D8F4C01-25FE-9741-B4CA-DABD835EDD13}">
      <dgm:prSet/>
      <dgm:spPr/>
      <dgm:t>
        <a:bodyPr/>
        <a:lstStyle/>
        <a:p>
          <a:endParaRPr lang="zh-CN" altLang="en-US"/>
        </a:p>
      </dgm:t>
    </dgm:pt>
    <dgm:pt modelId="{1B88FA67-302E-7041-BF35-7DA27F05328D}">
      <dgm:prSet/>
      <dgm:spPr/>
      <dgm:t>
        <a:bodyPr/>
        <a:lstStyle/>
        <a:p>
          <a:pPr rtl="0"/>
          <a:r>
            <a:rPr lang="zh-CN" altLang="en-US" dirty="0" smtClean="0">
              <a:latin typeface="微软雅黑"/>
              <a:ea typeface="微软雅黑"/>
              <a:cs typeface="微软雅黑"/>
            </a:rPr>
            <a:t>理解万岁</a:t>
          </a:r>
          <a:endParaRPr lang="zh-CN" altLang="en-US" dirty="0">
            <a:latin typeface="微软雅黑"/>
            <a:ea typeface="微软雅黑"/>
            <a:cs typeface="微软雅黑"/>
          </a:endParaRPr>
        </a:p>
      </dgm:t>
    </dgm:pt>
    <dgm:pt modelId="{95957C90-C54B-3E4D-8C1D-5C361624E3A5}" type="parTrans" cxnId="{3BF0A22B-E76B-904A-B5CD-AC80F8790847}">
      <dgm:prSet/>
      <dgm:spPr/>
      <dgm:t>
        <a:bodyPr/>
        <a:lstStyle/>
        <a:p>
          <a:endParaRPr lang="zh-CN" altLang="en-US"/>
        </a:p>
      </dgm:t>
    </dgm:pt>
    <dgm:pt modelId="{5567A24D-CD23-D047-AC0C-A44B8C4E1E2B}" type="sibTrans" cxnId="{3BF0A22B-E76B-904A-B5CD-AC80F8790847}">
      <dgm:prSet/>
      <dgm:spPr/>
      <dgm:t>
        <a:bodyPr/>
        <a:lstStyle/>
        <a:p>
          <a:endParaRPr lang="zh-CN" altLang="en-US"/>
        </a:p>
      </dgm:t>
    </dgm:pt>
    <dgm:pt modelId="{7540DA7E-F946-CB47-8468-C8621C9442E3}" type="pres">
      <dgm:prSet presAssocID="{6BB0F71E-682E-BB4F-9271-29041D1CDEB3}" presName="hierChild1" presStyleCnt="0">
        <dgm:presLayoutVars>
          <dgm:chPref val="1"/>
          <dgm:dir/>
          <dgm:animOne val="branch"/>
          <dgm:animLvl val="lvl"/>
          <dgm:resizeHandles/>
        </dgm:presLayoutVars>
      </dgm:prSet>
      <dgm:spPr/>
      <dgm:t>
        <a:bodyPr/>
        <a:lstStyle/>
        <a:p>
          <a:endParaRPr lang="zh-CN" altLang="en-US"/>
        </a:p>
      </dgm:t>
    </dgm:pt>
    <dgm:pt modelId="{3048A092-861C-9B4A-A4B2-D5AB51628581}" type="pres">
      <dgm:prSet presAssocID="{F5C9B924-535E-DF46-A662-C80F0C126DE1}" presName="hierRoot1" presStyleCnt="0"/>
      <dgm:spPr/>
    </dgm:pt>
    <dgm:pt modelId="{1009BABC-AF9A-6846-A178-C4D18FE173D3}" type="pres">
      <dgm:prSet presAssocID="{F5C9B924-535E-DF46-A662-C80F0C126DE1}" presName="composite" presStyleCnt="0"/>
      <dgm:spPr/>
    </dgm:pt>
    <dgm:pt modelId="{B65CEFC5-06D7-1C4B-B57D-20318B1EAE66}" type="pres">
      <dgm:prSet presAssocID="{F5C9B924-535E-DF46-A662-C80F0C126DE1}" presName="background" presStyleLbl="node0" presStyleIdx="0" presStyleCnt="1"/>
      <dgm:spPr/>
    </dgm:pt>
    <dgm:pt modelId="{ABCDB348-452C-774D-9AC1-26F7CBC37AE9}" type="pres">
      <dgm:prSet presAssocID="{F5C9B924-535E-DF46-A662-C80F0C126DE1}" presName="text" presStyleLbl="fgAcc0" presStyleIdx="0" presStyleCnt="1">
        <dgm:presLayoutVars>
          <dgm:chPref val="3"/>
        </dgm:presLayoutVars>
      </dgm:prSet>
      <dgm:spPr/>
      <dgm:t>
        <a:bodyPr/>
        <a:lstStyle/>
        <a:p>
          <a:endParaRPr lang="zh-CN" altLang="en-US"/>
        </a:p>
      </dgm:t>
    </dgm:pt>
    <dgm:pt modelId="{B92435BA-337D-1C4D-9681-251F01EAC6C2}" type="pres">
      <dgm:prSet presAssocID="{F5C9B924-535E-DF46-A662-C80F0C126DE1}" presName="hierChild2" presStyleCnt="0"/>
      <dgm:spPr/>
    </dgm:pt>
    <dgm:pt modelId="{97F8B25B-BA75-2B4E-A5F5-2BCBE9A2265A}" type="pres">
      <dgm:prSet presAssocID="{32830F4D-4216-484A-97FD-C9DA57485C33}" presName="Name10" presStyleLbl="parChTrans1D2" presStyleIdx="0" presStyleCnt="4"/>
      <dgm:spPr/>
      <dgm:t>
        <a:bodyPr/>
        <a:lstStyle/>
        <a:p>
          <a:endParaRPr lang="zh-CN" altLang="en-US"/>
        </a:p>
      </dgm:t>
    </dgm:pt>
    <dgm:pt modelId="{CD081696-E332-1543-AADF-B7C46A754B2B}" type="pres">
      <dgm:prSet presAssocID="{F418F708-684A-8640-9440-CE6F77D8474B}" presName="hierRoot2" presStyleCnt="0"/>
      <dgm:spPr/>
    </dgm:pt>
    <dgm:pt modelId="{4B941FE5-E584-EF4E-9832-525E72EBEEE5}" type="pres">
      <dgm:prSet presAssocID="{F418F708-684A-8640-9440-CE6F77D8474B}" presName="composite2" presStyleCnt="0"/>
      <dgm:spPr/>
    </dgm:pt>
    <dgm:pt modelId="{4A9F6B60-2E63-8843-B38E-A99DA2BCC7C7}" type="pres">
      <dgm:prSet presAssocID="{F418F708-684A-8640-9440-CE6F77D8474B}" presName="background2" presStyleLbl="node2" presStyleIdx="0" presStyleCnt="4"/>
      <dgm:spPr/>
    </dgm:pt>
    <dgm:pt modelId="{010AA73E-4521-2B4B-AAB3-E270796562C5}" type="pres">
      <dgm:prSet presAssocID="{F418F708-684A-8640-9440-CE6F77D8474B}" presName="text2" presStyleLbl="fgAcc2" presStyleIdx="0" presStyleCnt="4" custScaleX="112561">
        <dgm:presLayoutVars>
          <dgm:chPref val="3"/>
        </dgm:presLayoutVars>
      </dgm:prSet>
      <dgm:spPr/>
      <dgm:t>
        <a:bodyPr/>
        <a:lstStyle/>
        <a:p>
          <a:endParaRPr lang="zh-CN" altLang="en-US"/>
        </a:p>
      </dgm:t>
    </dgm:pt>
    <dgm:pt modelId="{707DBC79-03C9-E944-9B6C-DFCE10DBB6A5}" type="pres">
      <dgm:prSet presAssocID="{F418F708-684A-8640-9440-CE6F77D8474B}" presName="hierChild3" presStyleCnt="0"/>
      <dgm:spPr/>
    </dgm:pt>
    <dgm:pt modelId="{7246589F-F0C3-914C-B97E-A70CA4BC2B82}" type="pres">
      <dgm:prSet presAssocID="{4A3597C2-7CFF-364B-A17F-A4082857E7E2}" presName="Name17" presStyleLbl="parChTrans1D3" presStyleIdx="0" presStyleCnt="3"/>
      <dgm:spPr/>
      <dgm:t>
        <a:bodyPr/>
        <a:lstStyle/>
        <a:p>
          <a:endParaRPr lang="zh-CN" altLang="en-US"/>
        </a:p>
      </dgm:t>
    </dgm:pt>
    <dgm:pt modelId="{E9014967-05C4-124D-A4C4-FF528EC1E267}" type="pres">
      <dgm:prSet presAssocID="{FE3BD97A-A907-9045-B65A-3A167CB52BB3}" presName="hierRoot3" presStyleCnt="0"/>
      <dgm:spPr/>
    </dgm:pt>
    <dgm:pt modelId="{9BCBFF42-2FD6-764D-9C2A-B08A5C1F8042}" type="pres">
      <dgm:prSet presAssocID="{FE3BD97A-A907-9045-B65A-3A167CB52BB3}" presName="composite3" presStyleCnt="0"/>
      <dgm:spPr/>
    </dgm:pt>
    <dgm:pt modelId="{506A6005-83FB-7F46-9674-C4E39D369A78}" type="pres">
      <dgm:prSet presAssocID="{FE3BD97A-A907-9045-B65A-3A167CB52BB3}" presName="background3" presStyleLbl="node3" presStyleIdx="0" presStyleCnt="3"/>
      <dgm:spPr/>
    </dgm:pt>
    <dgm:pt modelId="{FFEF7D5C-43AB-1D44-B14D-D4DDD32B9951}" type="pres">
      <dgm:prSet presAssocID="{FE3BD97A-A907-9045-B65A-3A167CB52BB3}" presName="text3" presStyleLbl="fgAcc3" presStyleIdx="0" presStyleCnt="3" custScaleX="114529">
        <dgm:presLayoutVars>
          <dgm:chPref val="3"/>
        </dgm:presLayoutVars>
      </dgm:prSet>
      <dgm:spPr/>
      <dgm:t>
        <a:bodyPr/>
        <a:lstStyle/>
        <a:p>
          <a:endParaRPr lang="zh-CN" altLang="en-US"/>
        </a:p>
      </dgm:t>
    </dgm:pt>
    <dgm:pt modelId="{4595EDFD-BB5E-B546-BB28-0E4E9B32A686}" type="pres">
      <dgm:prSet presAssocID="{FE3BD97A-A907-9045-B65A-3A167CB52BB3}" presName="hierChild4" presStyleCnt="0"/>
      <dgm:spPr/>
    </dgm:pt>
    <dgm:pt modelId="{06C12681-FFC4-514B-B145-F199CFE2F754}" type="pres">
      <dgm:prSet presAssocID="{95957C90-C54B-3E4D-8C1D-5C361624E3A5}" presName="Name17" presStyleLbl="parChTrans1D3" presStyleIdx="1" presStyleCnt="3"/>
      <dgm:spPr/>
      <dgm:t>
        <a:bodyPr/>
        <a:lstStyle/>
        <a:p>
          <a:endParaRPr lang="zh-CN" altLang="en-US"/>
        </a:p>
      </dgm:t>
    </dgm:pt>
    <dgm:pt modelId="{7C1D1B8C-84DB-2C4D-8758-8F1B68BB64EF}" type="pres">
      <dgm:prSet presAssocID="{1B88FA67-302E-7041-BF35-7DA27F05328D}" presName="hierRoot3" presStyleCnt="0"/>
      <dgm:spPr/>
    </dgm:pt>
    <dgm:pt modelId="{843DB990-A33C-F044-9FD2-A093C854F339}" type="pres">
      <dgm:prSet presAssocID="{1B88FA67-302E-7041-BF35-7DA27F05328D}" presName="composite3" presStyleCnt="0"/>
      <dgm:spPr/>
    </dgm:pt>
    <dgm:pt modelId="{2B5632DE-5274-0F4C-A48C-03D25624E856}" type="pres">
      <dgm:prSet presAssocID="{1B88FA67-302E-7041-BF35-7DA27F05328D}" presName="background3" presStyleLbl="node3" presStyleIdx="1" presStyleCnt="3"/>
      <dgm:spPr/>
    </dgm:pt>
    <dgm:pt modelId="{59368C46-BDE7-C843-8C28-6F0A5199C20B}" type="pres">
      <dgm:prSet presAssocID="{1B88FA67-302E-7041-BF35-7DA27F05328D}" presName="text3" presStyleLbl="fgAcc3" presStyleIdx="1" presStyleCnt="3">
        <dgm:presLayoutVars>
          <dgm:chPref val="3"/>
        </dgm:presLayoutVars>
      </dgm:prSet>
      <dgm:spPr/>
      <dgm:t>
        <a:bodyPr/>
        <a:lstStyle/>
        <a:p>
          <a:endParaRPr lang="zh-CN" altLang="en-US"/>
        </a:p>
      </dgm:t>
    </dgm:pt>
    <dgm:pt modelId="{752AF6BC-0A02-1A41-B4A5-4DFBAB36438A}" type="pres">
      <dgm:prSet presAssocID="{1B88FA67-302E-7041-BF35-7DA27F05328D}" presName="hierChild4" presStyleCnt="0"/>
      <dgm:spPr/>
    </dgm:pt>
    <dgm:pt modelId="{9A73E15B-B084-5245-83A4-D25713C12B18}" type="pres">
      <dgm:prSet presAssocID="{3633C1E2-14FB-9F43-9A81-89DA02E1F3F8}" presName="Name17" presStyleLbl="parChTrans1D3" presStyleIdx="2" presStyleCnt="3"/>
      <dgm:spPr/>
      <dgm:t>
        <a:bodyPr/>
        <a:lstStyle/>
        <a:p>
          <a:endParaRPr lang="zh-CN" altLang="en-US"/>
        </a:p>
      </dgm:t>
    </dgm:pt>
    <dgm:pt modelId="{51156799-19FE-0344-9940-91C018C34A73}" type="pres">
      <dgm:prSet presAssocID="{3A82A741-04DA-9241-8393-8B0C7B2D87FC}" presName="hierRoot3" presStyleCnt="0"/>
      <dgm:spPr/>
    </dgm:pt>
    <dgm:pt modelId="{18D88469-9FBF-B747-902E-352F5D215E22}" type="pres">
      <dgm:prSet presAssocID="{3A82A741-04DA-9241-8393-8B0C7B2D87FC}" presName="composite3" presStyleCnt="0"/>
      <dgm:spPr/>
    </dgm:pt>
    <dgm:pt modelId="{FCE53242-F1C9-FA4E-B8F4-461A12714EDB}" type="pres">
      <dgm:prSet presAssocID="{3A82A741-04DA-9241-8393-8B0C7B2D87FC}" presName="background3" presStyleLbl="node3" presStyleIdx="2" presStyleCnt="3"/>
      <dgm:spPr/>
    </dgm:pt>
    <dgm:pt modelId="{E42A8399-1E0E-2043-BBE7-C0B22F621A3A}" type="pres">
      <dgm:prSet presAssocID="{3A82A741-04DA-9241-8393-8B0C7B2D87FC}" presName="text3" presStyleLbl="fgAcc3" presStyleIdx="2" presStyleCnt="3">
        <dgm:presLayoutVars>
          <dgm:chPref val="3"/>
        </dgm:presLayoutVars>
      </dgm:prSet>
      <dgm:spPr/>
      <dgm:t>
        <a:bodyPr/>
        <a:lstStyle/>
        <a:p>
          <a:endParaRPr lang="zh-CN" altLang="en-US"/>
        </a:p>
      </dgm:t>
    </dgm:pt>
    <dgm:pt modelId="{25614F28-4BEC-9C4F-B1DE-7AF7BE071E1F}" type="pres">
      <dgm:prSet presAssocID="{3A82A741-04DA-9241-8393-8B0C7B2D87FC}" presName="hierChild4" presStyleCnt="0"/>
      <dgm:spPr/>
    </dgm:pt>
    <dgm:pt modelId="{E0D8B064-0CBD-B54D-8B5E-BFCFEF5B4113}" type="pres">
      <dgm:prSet presAssocID="{40137362-0C2A-4B46-8ABB-FE67EF9138F1}" presName="Name10" presStyleLbl="parChTrans1D2" presStyleIdx="1" presStyleCnt="4"/>
      <dgm:spPr/>
      <dgm:t>
        <a:bodyPr/>
        <a:lstStyle/>
        <a:p>
          <a:endParaRPr lang="zh-CN" altLang="en-US"/>
        </a:p>
      </dgm:t>
    </dgm:pt>
    <dgm:pt modelId="{59CBA063-80A8-C341-AD2A-53376D2EA12B}" type="pres">
      <dgm:prSet presAssocID="{278C914D-4E8E-D64B-BDE2-15C6567E6C40}" presName="hierRoot2" presStyleCnt="0"/>
      <dgm:spPr/>
    </dgm:pt>
    <dgm:pt modelId="{CE2317CB-DB65-8941-8D00-B05F147938CC}" type="pres">
      <dgm:prSet presAssocID="{278C914D-4E8E-D64B-BDE2-15C6567E6C40}" presName="composite2" presStyleCnt="0"/>
      <dgm:spPr/>
    </dgm:pt>
    <dgm:pt modelId="{D80C7249-715C-F84E-A185-19604E53F4EC}" type="pres">
      <dgm:prSet presAssocID="{278C914D-4E8E-D64B-BDE2-15C6567E6C40}" presName="background2" presStyleLbl="node2" presStyleIdx="1" presStyleCnt="4"/>
      <dgm:spPr/>
    </dgm:pt>
    <dgm:pt modelId="{4F2C9905-47F1-FA44-8F51-259C648ED6E4}" type="pres">
      <dgm:prSet presAssocID="{278C914D-4E8E-D64B-BDE2-15C6567E6C40}" presName="text2" presStyleLbl="fgAcc2" presStyleIdx="1" presStyleCnt="4" custScaleX="124185">
        <dgm:presLayoutVars>
          <dgm:chPref val="3"/>
        </dgm:presLayoutVars>
      </dgm:prSet>
      <dgm:spPr/>
      <dgm:t>
        <a:bodyPr/>
        <a:lstStyle/>
        <a:p>
          <a:endParaRPr lang="zh-CN" altLang="en-US"/>
        </a:p>
      </dgm:t>
    </dgm:pt>
    <dgm:pt modelId="{8CAAC129-949D-2041-BD64-DF494D3CBC20}" type="pres">
      <dgm:prSet presAssocID="{278C914D-4E8E-D64B-BDE2-15C6567E6C40}" presName="hierChild3" presStyleCnt="0"/>
      <dgm:spPr/>
    </dgm:pt>
    <dgm:pt modelId="{44C27CCA-08D9-8A49-8AB4-8F597A546C46}" type="pres">
      <dgm:prSet presAssocID="{FE9664AE-BA29-4749-8ACA-B4A6D086DAF6}" presName="Name10" presStyleLbl="parChTrans1D2" presStyleIdx="2" presStyleCnt="4"/>
      <dgm:spPr/>
      <dgm:t>
        <a:bodyPr/>
        <a:lstStyle/>
        <a:p>
          <a:endParaRPr lang="zh-CN" altLang="en-US"/>
        </a:p>
      </dgm:t>
    </dgm:pt>
    <dgm:pt modelId="{105728F3-5232-6D48-8CDB-3E40A3DA9B78}" type="pres">
      <dgm:prSet presAssocID="{FB4B8AE0-68CB-264A-8C98-A965C112051A}" presName="hierRoot2" presStyleCnt="0"/>
      <dgm:spPr/>
    </dgm:pt>
    <dgm:pt modelId="{C831CEDF-A553-6849-9211-C32B73518F9C}" type="pres">
      <dgm:prSet presAssocID="{FB4B8AE0-68CB-264A-8C98-A965C112051A}" presName="composite2" presStyleCnt="0"/>
      <dgm:spPr/>
    </dgm:pt>
    <dgm:pt modelId="{B1D2C4A2-733C-CA4A-AB6E-F99F241B557F}" type="pres">
      <dgm:prSet presAssocID="{FB4B8AE0-68CB-264A-8C98-A965C112051A}" presName="background2" presStyleLbl="node2" presStyleIdx="2" presStyleCnt="4"/>
      <dgm:spPr/>
    </dgm:pt>
    <dgm:pt modelId="{80CB94FD-CE8E-7849-B21E-95DFC1DE1397}" type="pres">
      <dgm:prSet presAssocID="{FB4B8AE0-68CB-264A-8C98-A965C112051A}" presName="text2" presStyleLbl="fgAcc2" presStyleIdx="2" presStyleCnt="4" custScaleX="113158">
        <dgm:presLayoutVars>
          <dgm:chPref val="3"/>
        </dgm:presLayoutVars>
      </dgm:prSet>
      <dgm:spPr/>
      <dgm:t>
        <a:bodyPr/>
        <a:lstStyle/>
        <a:p>
          <a:endParaRPr lang="zh-CN" altLang="en-US"/>
        </a:p>
      </dgm:t>
    </dgm:pt>
    <dgm:pt modelId="{8E380A21-4D7B-1E48-9DC4-53E3FD75BF01}" type="pres">
      <dgm:prSet presAssocID="{FB4B8AE0-68CB-264A-8C98-A965C112051A}" presName="hierChild3" presStyleCnt="0"/>
      <dgm:spPr/>
    </dgm:pt>
    <dgm:pt modelId="{3B13B8C8-1F2F-A44E-9C9B-BF948363915A}" type="pres">
      <dgm:prSet presAssocID="{DAD9C637-79BE-EC48-AAEB-47899AA28823}" presName="Name10" presStyleLbl="parChTrans1D2" presStyleIdx="3" presStyleCnt="4"/>
      <dgm:spPr/>
      <dgm:t>
        <a:bodyPr/>
        <a:lstStyle/>
        <a:p>
          <a:endParaRPr lang="zh-CN" altLang="en-US"/>
        </a:p>
      </dgm:t>
    </dgm:pt>
    <dgm:pt modelId="{746007F5-58D7-AA4E-9084-6378A3CE0BF3}" type="pres">
      <dgm:prSet presAssocID="{321F1AF3-8411-344F-9DC3-F85908335148}" presName="hierRoot2" presStyleCnt="0"/>
      <dgm:spPr/>
    </dgm:pt>
    <dgm:pt modelId="{20AE8B14-1054-E043-A881-8ABC3876F46A}" type="pres">
      <dgm:prSet presAssocID="{321F1AF3-8411-344F-9DC3-F85908335148}" presName="composite2" presStyleCnt="0"/>
      <dgm:spPr/>
    </dgm:pt>
    <dgm:pt modelId="{490201C4-5967-4F4A-87AD-1C462884A26D}" type="pres">
      <dgm:prSet presAssocID="{321F1AF3-8411-344F-9DC3-F85908335148}" presName="background2" presStyleLbl="node2" presStyleIdx="3" presStyleCnt="4"/>
      <dgm:spPr/>
    </dgm:pt>
    <dgm:pt modelId="{0717C2A8-8F40-1C4F-AA9D-3E4A2923D6AD}" type="pres">
      <dgm:prSet presAssocID="{321F1AF3-8411-344F-9DC3-F85908335148}" presName="text2" presStyleLbl="fgAcc2" presStyleIdx="3" presStyleCnt="4">
        <dgm:presLayoutVars>
          <dgm:chPref val="3"/>
        </dgm:presLayoutVars>
      </dgm:prSet>
      <dgm:spPr/>
      <dgm:t>
        <a:bodyPr/>
        <a:lstStyle/>
        <a:p>
          <a:endParaRPr lang="zh-CN" altLang="en-US"/>
        </a:p>
      </dgm:t>
    </dgm:pt>
    <dgm:pt modelId="{5EF890BC-32DB-034B-BF1D-7ADF3052FEA9}" type="pres">
      <dgm:prSet presAssocID="{321F1AF3-8411-344F-9DC3-F85908335148}" presName="hierChild3" presStyleCnt="0"/>
      <dgm:spPr/>
    </dgm:pt>
  </dgm:ptLst>
  <dgm:cxnLst>
    <dgm:cxn modelId="{8D0D6168-7E7A-4F34-8108-46D335BADEE0}" type="presOf" srcId="{6BB0F71E-682E-BB4F-9271-29041D1CDEB3}" destId="{7540DA7E-F946-CB47-8468-C8621C9442E3}" srcOrd="0" destOrd="0" presId="urn:microsoft.com/office/officeart/2005/8/layout/hierarchy1"/>
    <dgm:cxn modelId="{A3423A20-EB84-4544-9139-DE3403E77ECB}" type="presOf" srcId="{3633C1E2-14FB-9F43-9A81-89DA02E1F3F8}" destId="{9A73E15B-B084-5245-83A4-D25713C12B18}" srcOrd="0" destOrd="0" presId="urn:microsoft.com/office/officeart/2005/8/layout/hierarchy1"/>
    <dgm:cxn modelId="{11C0FE83-A758-3B4C-BB64-C4B2B0F18662}" srcId="{F5C9B924-535E-DF46-A662-C80F0C126DE1}" destId="{F418F708-684A-8640-9440-CE6F77D8474B}" srcOrd="0" destOrd="0" parTransId="{32830F4D-4216-484A-97FD-C9DA57485C33}" sibTransId="{5B1BCAC6-1A5A-CC4E-8D7B-8288B40A7291}"/>
    <dgm:cxn modelId="{4D8F4C01-25FE-9741-B4CA-DABD835EDD13}" srcId="{F418F708-684A-8640-9440-CE6F77D8474B}" destId="{3A82A741-04DA-9241-8393-8B0C7B2D87FC}" srcOrd="2" destOrd="0" parTransId="{3633C1E2-14FB-9F43-9A81-89DA02E1F3F8}" sibTransId="{669A7E16-2E17-EB4E-B06A-042D2BFE353F}"/>
    <dgm:cxn modelId="{06CBCA9A-C048-4D50-B520-C4C890353F24}" type="presOf" srcId="{278C914D-4E8E-D64B-BDE2-15C6567E6C40}" destId="{4F2C9905-47F1-FA44-8F51-259C648ED6E4}" srcOrd="0" destOrd="0" presId="urn:microsoft.com/office/officeart/2005/8/layout/hierarchy1"/>
    <dgm:cxn modelId="{FFB0C80A-2090-4207-93DC-F1E30A04B0BC}" type="presOf" srcId="{F418F708-684A-8640-9440-CE6F77D8474B}" destId="{010AA73E-4521-2B4B-AAB3-E270796562C5}" srcOrd="0" destOrd="0" presId="urn:microsoft.com/office/officeart/2005/8/layout/hierarchy1"/>
    <dgm:cxn modelId="{9294EFBF-06F5-4807-9872-B045CFF91A36}" type="presOf" srcId="{1B88FA67-302E-7041-BF35-7DA27F05328D}" destId="{59368C46-BDE7-C843-8C28-6F0A5199C20B}" srcOrd="0" destOrd="0" presId="urn:microsoft.com/office/officeart/2005/8/layout/hierarchy1"/>
    <dgm:cxn modelId="{3101D299-76A4-4CF4-B0F6-8EAB451A9BF0}" type="presOf" srcId="{40137362-0C2A-4B46-8ABB-FE67EF9138F1}" destId="{E0D8B064-0CBD-B54D-8B5E-BFCFEF5B4113}" srcOrd="0" destOrd="0" presId="urn:microsoft.com/office/officeart/2005/8/layout/hierarchy1"/>
    <dgm:cxn modelId="{3B979010-218F-E447-A73E-C24BA69E50B5}" srcId="{6BB0F71E-682E-BB4F-9271-29041D1CDEB3}" destId="{F5C9B924-535E-DF46-A662-C80F0C126DE1}" srcOrd="0" destOrd="0" parTransId="{0863A2FB-5DEE-CA48-AB15-E116A341C543}" sibTransId="{444971FA-0CCD-394C-99BA-19AFB0D3622B}"/>
    <dgm:cxn modelId="{03B06A11-C32E-524A-B3B7-D1FBED51ADEB}" srcId="{F5C9B924-535E-DF46-A662-C80F0C126DE1}" destId="{321F1AF3-8411-344F-9DC3-F85908335148}" srcOrd="3" destOrd="0" parTransId="{DAD9C637-79BE-EC48-AAEB-47899AA28823}" sibTransId="{63C251E5-9438-874A-BC59-35F640FF27A0}"/>
    <dgm:cxn modelId="{C996CB90-E128-4A86-A5FF-513BD26289DF}" type="presOf" srcId="{3A82A741-04DA-9241-8393-8B0C7B2D87FC}" destId="{E42A8399-1E0E-2043-BBE7-C0B22F621A3A}" srcOrd="0" destOrd="0" presId="urn:microsoft.com/office/officeart/2005/8/layout/hierarchy1"/>
    <dgm:cxn modelId="{2EE0BFF4-60B2-413B-928A-B08EC3C65A5F}" type="presOf" srcId="{FE3BD97A-A907-9045-B65A-3A167CB52BB3}" destId="{FFEF7D5C-43AB-1D44-B14D-D4DDD32B9951}" srcOrd="0" destOrd="0" presId="urn:microsoft.com/office/officeart/2005/8/layout/hierarchy1"/>
    <dgm:cxn modelId="{92F86592-0725-F14E-95A6-EC809CA3E40A}" srcId="{F5C9B924-535E-DF46-A662-C80F0C126DE1}" destId="{278C914D-4E8E-D64B-BDE2-15C6567E6C40}" srcOrd="1" destOrd="0" parTransId="{40137362-0C2A-4B46-8ABB-FE67EF9138F1}" sibTransId="{D5CED4D3-B42E-A944-B2C4-79645CA73D02}"/>
    <dgm:cxn modelId="{B6128F5B-DBD8-461F-9553-8A3E1B3E5600}" type="presOf" srcId="{DAD9C637-79BE-EC48-AAEB-47899AA28823}" destId="{3B13B8C8-1F2F-A44E-9C9B-BF948363915A}" srcOrd="0" destOrd="0" presId="urn:microsoft.com/office/officeart/2005/8/layout/hierarchy1"/>
    <dgm:cxn modelId="{897369A4-1485-9B47-BC12-D8CCC1A5404B}" srcId="{F5C9B924-535E-DF46-A662-C80F0C126DE1}" destId="{FB4B8AE0-68CB-264A-8C98-A965C112051A}" srcOrd="2" destOrd="0" parTransId="{FE9664AE-BA29-4749-8ACA-B4A6D086DAF6}" sibTransId="{FC96AB3D-9EC9-FF4D-A244-C211038A5BBB}"/>
    <dgm:cxn modelId="{A2A59301-DA90-40B1-A98C-5ED1D5F2C52B}" type="presOf" srcId="{32830F4D-4216-484A-97FD-C9DA57485C33}" destId="{97F8B25B-BA75-2B4E-A5F5-2BCBE9A2265A}" srcOrd="0" destOrd="0" presId="urn:microsoft.com/office/officeart/2005/8/layout/hierarchy1"/>
    <dgm:cxn modelId="{E51E7E93-52BC-4082-BD9A-8D842F9500E0}" type="presOf" srcId="{4A3597C2-7CFF-364B-A17F-A4082857E7E2}" destId="{7246589F-F0C3-914C-B97E-A70CA4BC2B82}" srcOrd="0" destOrd="0" presId="urn:microsoft.com/office/officeart/2005/8/layout/hierarchy1"/>
    <dgm:cxn modelId="{3BF0A22B-E76B-904A-B5CD-AC80F8790847}" srcId="{F418F708-684A-8640-9440-CE6F77D8474B}" destId="{1B88FA67-302E-7041-BF35-7DA27F05328D}" srcOrd="1" destOrd="0" parTransId="{95957C90-C54B-3E4D-8C1D-5C361624E3A5}" sibTransId="{5567A24D-CD23-D047-AC0C-A44B8C4E1E2B}"/>
    <dgm:cxn modelId="{1C38F235-DE6F-0D49-8029-EDE8BEF795F9}" srcId="{F418F708-684A-8640-9440-CE6F77D8474B}" destId="{FE3BD97A-A907-9045-B65A-3A167CB52BB3}" srcOrd="0" destOrd="0" parTransId="{4A3597C2-7CFF-364B-A17F-A4082857E7E2}" sibTransId="{3F52EDF7-D0B5-7E40-B88F-B1AF6547DDAE}"/>
    <dgm:cxn modelId="{207BB6D1-EC11-445B-B378-92529C04B3AD}" type="presOf" srcId="{FB4B8AE0-68CB-264A-8C98-A965C112051A}" destId="{80CB94FD-CE8E-7849-B21E-95DFC1DE1397}" srcOrd="0" destOrd="0" presId="urn:microsoft.com/office/officeart/2005/8/layout/hierarchy1"/>
    <dgm:cxn modelId="{F7B48959-92EA-4220-AFF7-65167BEA7408}" type="presOf" srcId="{321F1AF3-8411-344F-9DC3-F85908335148}" destId="{0717C2A8-8F40-1C4F-AA9D-3E4A2923D6AD}" srcOrd="0" destOrd="0" presId="urn:microsoft.com/office/officeart/2005/8/layout/hierarchy1"/>
    <dgm:cxn modelId="{D7D0F08A-6DB4-4F04-8C0B-5C80A88B253B}" type="presOf" srcId="{95957C90-C54B-3E4D-8C1D-5C361624E3A5}" destId="{06C12681-FFC4-514B-B145-F199CFE2F754}" srcOrd="0" destOrd="0" presId="urn:microsoft.com/office/officeart/2005/8/layout/hierarchy1"/>
    <dgm:cxn modelId="{E4E91528-C6BF-4FF0-B334-D422862A6E47}" type="presOf" srcId="{FE9664AE-BA29-4749-8ACA-B4A6D086DAF6}" destId="{44C27CCA-08D9-8A49-8AB4-8F597A546C46}" srcOrd="0" destOrd="0" presId="urn:microsoft.com/office/officeart/2005/8/layout/hierarchy1"/>
    <dgm:cxn modelId="{38808238-AA37-4947-9486-E3F63EFAD030}" type="presOf" srcId="{F5C9B924-535E-DF46-A662-C80F0C126DE1}" destId="{ABCDB348-452C-774D-9AC1-26F7CBC37AE9}" srcOrd="0" destOrd="0" presId="urn:microsoft.com/office/officeart/2005/8/layout/hierarchy1"/>
    <dgm:cxn modelId="{459A07C4-8E22-477F-926D-4E1BF00F0B23}" type="presParOf" srcId="{7540DA7E-F946-CB47-8468-C8621C9442E3}" destId="{3048A092-861C-9B4A-A4B2-D5AB51628581}" srcOrd="0" destOrd="0" presId="urn:microsoft.com/office/officeart/2005/8/layout/hierarchy1"/>
    <dgm:cxn modelId="{BD1DD129-5955-43C9-949C-DA1A76F16995}" type="presParOf" srcId="{3048A092-861C-9B4A-A4B2-D5AB51628581}" destId="{1009BABC-AF9A-6846-A178-C4D18FE173D3}" srcOrd="0" destOrd="0" presId="urn:microsoft.com/office/officeart/2005/8/layout/hierarchy1"/>
    <dgm:cxn modelId="{74743F0A-1694-4762-BCE4-4A5315EF3329}" type="presParOf" srcId="{1009BABC-AF9A-6846-A178-C4D18FE173D3}" destId="{B65CEFC5-06D7-1C4B-B57D-20318B1EAE66}" srcOrd="0" destOrd="0" presId="urn:microsoft.com/office/officeart/2005/8/layout/hierarchy1"/>
    <dgm:cxn modelId="{E96B8D63-1B5A-47E4-A536-128FB48555BC}" type="presParOf" srcId="{1009BABC-AF9A-6846-A178-C4D18FE173D3}" destId="{ABCDB348-452C-774D-9AC1-26F7CBC37AE9}" srcOrd="1" destOrd="0" presId="urn:microsoft.com/office/officeart/2005/8/layout/hierarchy1"/>
    <dgm:cxn modelId="{E12AC402-BB21-497B-B39D-D27EE12DA847}" type="presParOf" srcId="{3048A092-861C-9B4A-A4B2-D5AB51628581}" destId="{B92435BA-337D-1C4D-9681-251F01EAC6C2}" srcOrd="1" destOrd="0" presId="urn:microsoft.com/office/officeart/2005/8/layout/hierarchy1"/>
    <dgm:cxn modelId="{C60F5CCE-B920-4269-8013-D9C2554B6117}" type="presParOf" srcId="{B92435BA-337D-1C4D-9681-251F01EAC6C2}" destId="{97F8B25B-BA75-2B4E-A5F5-2BCBE9A2265A}" srcOrd="0" destOrd="0" presId="urn:microsoft.com/office/officeart/2005/8/layout/hierarchy1"/>
    <dgm:cxn modelId="{CFCBBABC-5247-46A9-A032-6209C55D3DB6}" type="presParOf" srcId="{B92435BA-337D-1C4D-9681-251F01EAC6C2}" destId="{CD081696-E332-1543-AADF-B7C46A754B2B}" srcOrd="1" destOrd="0" presId="urn:microsoft.com/office/officeart/2005/8/layout/hierarchy1"/>
    <dgm:cxn modelId="{FE009ABB-2B48-4C00-889C-5B510AEED350}" type="presParOf" srcId="{CD081696-E332-1543-AADF-B7C46A754B2B}" destId="{4B941FE5-E584-EF4E-9832-525E72EBEEE5}" srcOrd="0" destOrd="0" presId="urn:microsoft.com/office/officeart/2005/8/layout/hierarchy1"/>
    <dgm:cxn modelId="{6A3B4ECF-2A60-41F7-B627-E4A0EB0594B6}" type="presParOf" srcId="{4B941FE5-E584-EF4E-9832-525E72EBEEE5}" destId="{4A9F6B60-2E63-8843-B38E-A99DA2BCC7C7}" srcOrd="0" destOrd="0" presId="urn:microsoft.com/office/officeart/2005/8/layout/hierarchy1"/>
    <dgm:cxn modelId="{17EF5D9F-CF67-46AC-A94B-BDAA9B3D50EB}" type="presParOf" srcId="{4B941FE5-E584-EF4E-9832-525E72EBEEE5}" destId="{010AA73E-4521-2B4B-AAB3-E270796562C5}" srcOrd="1" destOrd="0" presId="urn:microsoft.com/office/officeart/2005/8/layout/hierarchy1"/>
    <dgm:cxn modelId="{5A7CFC7A-D887-411A-922C-7DA234112EF7}" type="presParOf" srcId="{CD081696-E332-1543-AADF-B7C46A754B2B}" destId="{707DBC79-03C9-E944-9B6C-DFCE10DBB6A5}" srcOrd="1" destOrd="0" presId="urn:microsoft.com/office/officeart/2005/8/layout/hierarchy1"/>
    <dgm:cxn modelId="{2C9396BC-19E5-4FAE-887D-27BB5C1F03D9}" type="presParOf" srcId="{707DBC79-03C9-E944-9B6C-DFCE10DBB6A5}" destId="{7246589F-F0C3-914C-B97E-A70CA4BC2B82}" srcOrd="0" destOrd="0" presId="urn:microsoft.com/office/officeart/2005/8/layout/hierarchy1"/>
    <dgm:cxn modelId="{F27E8D07-3BE1-4424-B3C9-28A3EB8EA10C}" type="presParOf" srcId="{707DBC79-03C9-E944-9B6C-DFCE10DBB6A5}" destId="{E9014967-05C4-124D-A4C4-FF528EC1E267}" srcOrd="1" destOrd="0" presId="urn:microsoft.com/office/officeart/2005/8/layout/hierarchy1"/>
    <dgm:cxn modelId="{D03F59ED-2587-4C7F-BF0E-1FE835FDD747}" type="presParOf" srcId="{E9014967-05C4-124D-A4C4-FF528EC1E267}" destId="{9BCBFF42-2FD6-764D-9C2A-B08A5C1F8042}" srcOrd="0" destOrd="0" presId="urn:microsoft.com/office/officeart/2005/8/layout/hierarchy1"/>
    <dgm:cxn modelId="{9AE76E46-BE30-40F5-B6FF-8D53E9BABA80}" type="presParOf" srcId="{9BCBFF42-2FD6-764D-9C2A-B08A5C1F8042}" destId="{506A6005-83FB-7F46-9674-C4E39D369A78}" srcOrd="0" destOrd="0" presId="urn:microsoft.com/office/officeart/2005/8/layout/hierarchy1"/>
    <dgm:cxn modelId="{436F429E-BA31-44D6-BEE5-C8C7CCB999F2}" type="presParOf" srcId="{9BCBFF42-2FD6-764D-9C2A-B08A5C1F8042}" destId="{FFEF7D5C-43AB-1D44-B14D-D4DDD32B9951}" srcOrd="1" destOrd="0" presId="urn:microsoft.com/office/officeart/2005/8/layout/hierarchy1"/>
    <dgm:cxn modelId="{3F300789-B844-40BA-89AD-A92282E0B495}" type="presParOf" srcId="{E9014967-05C4-124D-A4C4-FF528EC1E267}" destId="{4595EDFD-BB5E-B546-BB28-0E4E9B32A686}" srcOrd="1" destOrd="0" presId="urn:microsoft.com/office/officeart/2005/8/layout/hierarchy1"/>
    <dgm:cxn modelId="{87D196A8-F48D-4D6D-820E-F37D3D2FE6E8}" type="presParOf" srcId="{707DBC79-03C9-E944-9B6C-DFCE10DBB6A5}" destId="{06C12681-FFC4-514B-B145-F199CFE2F754}" srcOrd="2" destOrd="0" presId="urn:microsoft.com/office/officeart/2005/8/layout/hierarchy1"/>
    <dgm:cxn modelId="{A347B739-35F0-4953-8DE0-9F387D05ED02}" type="presParOf" srcId="{707DBC79-03C9-E944-9B6C-DFCE10DBB6A5}" destId="{7C1D1B8C-84DB-2C4D-8758-8F1B68BB64EF}" srcOrd="3" destOrd="0" presId="urn:microsoft.com/office/officeart/2005/8/layout/hierarchy1"/>
    <dgm:cxn modelId="{4352A0CF-B754-4F0A-A42A-5E1BB2E16926}" type="presParOf" srcId="{7C1D1B8C-84DB-2C4D-8758-8F1B68BB64EF}" destId="{843DB990-A33C-F044-9FD2-A093C854F339}" srcOrd="0" destOrd="0" presId="urn:microsoft.com/office/officeart/2005/8/layout/hierarchy1"/>
    <dgm:cxn modelId="{813713A2-0638-4067-B341-D6B541FC51C6}" type="presParOf" srcId="{843DB990-A33C-F044-9FD2-A093C854F339}" destId="{2B5632DE-5274-0F4C-A48C-03D25624E856}" srcOrd="0" destOrd="0" presId="urn:microsoft.com/office/officeart/2005/8/layout/hierarchy1"/>
    <dgm:cxn modelId="{42CF5CF0-50BA-4B5A-AE9D-7FB206159716}" type="presParOf" srcId="{843DB990-A33C-F044-9FD2-A093C854F339}" destId="{59368C46-BDE7-C843-8C28-6F0A5199C20B}" srcOrd="1" destOrd="0" presId="urn:microsoft.com/office/officeart/2005/8/layout/hierarchy1"/>
    <dgm:cxn modelId="{25399923-D468-4A79-8853-5B6056427B72}" type="presParOf" srcId="{7C1D1B8C-84DB-2C4D-8758-8F1B68BB64EF}" destId="{752AF6BC-0A02-1A41-B4A5-4DFBAB36438A}" srcOrd="1" destOrd="0" presId="urn:microsoft.com/office/officeart/2005/8/layout/hierarchy1"/>
    <dgm:cxn modelId="{8B415B1E-6E43-4299-9EFE-170832C8E415}" type="presParOf" srcId="{707DBC79-03C9-E944-9B6C-DFCE10DBB6A5}" destId="{9A73E15B-B084-5245-83A4-D25713C12B18}" srcOrd="4" destOrd="0" presId="urn:microsoft.com/office/officeart/2005/8/layout/hierarchy1"/>
    <dgm:cxn modelId="{AF258C85-F04B-430F-917F-37237CD0DF7A}" type="presParOf" srcId="{707DBC79-03C9-E944-9B6C-DFCE10DBB6A5}" destId="{51156799-19FE-0344-9940-91C018C34A73}" srcOrd="5" destOrd="0" presId="urn:microsoft.com/office/officeart/2005/8/layout/hierarchy1"/>
    <dgm:cxn modelId="{3C75639F-D730-41D6-9DF8-667376990177}" type="presParOf" srcId="{51156799-19FE-0344-9940-91C018C34A73}" destId="{18D88469-9FBF-B747-902E-352F5D215E22}" srcOrd="0" destOrd="0" presId="urn:microsoft.com/office/officeart/2005/8/layout/hierarchy1"/>
    <dgm:cxn modelId="{F7292619-6BB1-46A3-8968-3340E638C9F3}" type="presParOf" srcId="{18D88469-9FBF-B747-902E-352F5D215E22}" destId="{FCE53242-F1C9-FA4E-B8F4-461A12714EDB}" srcOrd="0" destOrd="0" presId="urn:microsoft.com/office/officeart/2005/8/layout/hierarchy1"/>
    <dgm:cxn modelId="{D63C98AE-40C1-4B39-916D-ADEA7FC421DB}" type="presParOf" srcId="{18D88469-9FBF-B747-902E-352F5D215E22}" destId="{E42A8399-1E0E-2043-BBE7-C0B22F621A3A}" srcOrd="1" destOrd="0" presId="urn:microsoft.com/office/officeart/2005/8/layout/hierarchy1"/>
    <dgm:cxn modelId="{EF3C3828-0B94-4F1E-BE06-2FA0B81423B8}" type="presParOf" srcId="{51156799-19FE-0344-9940-91C018C34A73}" destId="{25614F28-4BEC-9C4F-B1DE-7AF7BE071E1F}" srcOrd="1" destOrd="0" presId="urn:microsoft.com/office/officeart/2005/8/layout/hierarchy1"/>
    <dgm:cxn modelId="{28848BAC-75BC-408A-AEC2-3D49F5B780B2}" type="presParOf" srcId="{B92435BA-337D-1C4D-9681-251F01EAC6C2}" destId="{E0D8B064-0CBD-B54D-8B5E-BFCFEF5B4113}" srcOrd="2" destOrd="0" presId="urn:microsoft.com/office/officeart/2005/8/layout/hierarchy1"/>
    <dgm:cxn modelId="{47C2C8B0-66C0-4A2B-B6E3-EA8438F9FB1E}" type="presParOf" srcId="{B92435BA-337D-1C4D-9681-251F01EAC6C2}" destId="{59CBA063-80A8-C341-AD2A-53376D2EA12B}" srcOrd="3" destOrd="0" presId="urn:microsoft.com/office/officeart/2005/8/layout/hierarchy1"/>
    <dgm:cxn modelId="{563122C1-90E5-4318-8FED-683BBCE85161}" type="presParOf" srcId="{59CBA063-80A8-C341-AD2A-53376D2EA12B}" destId="{CE2317CB-DB65-8941-8D00-B05F147938CC}" srcOrd="0" destOrd="0" presId="urn:microsoft.com/office/officeart/2005/8/layout/hierarchy1"/>
    <dgm:cxn modelId="{920BDCC6-96A5-451E-BB25-C507D09DBF39}" type="presParOf" srcId="{CE2317CB-DB65-8941-8D00-B05F147938CC}" destId="{D80C7249-715C-F84E-A185-19604E53F4EC}" srcOrd="0" destOrd="0" presId="urn:microsoft.com/office/officeart/2005/8/layout/hierarchy1"/>
    <dgm:cxn modelId="{2E94A137-43D7-40A3-8EA7-3DCFB4658207}" type="presParOf" srcId="{CE2317CB-DB65-8941-8D00-B05F147938CC}" destId="{4F2C9905-47F1-FA44-8F51-259C648ED6E4}" srcOrd="1" destOrd="0" presId="urn:microsoft.com/office/officeart/2005/8/layout/hierarchy1"/>
    <dgm:cxn modelId="{F1C2539B-49E7-4809-A21E-4C0856F495D0}" type="presParOf" srcId="{59CBA063-80A8-C341-AD2A-53376D2EA12B}" destId="{8CAAC129-949D-2041-BD64-DF494D3CBC20}" srcOrd="1" destOrd="0" presId="urn:microsoft.com/office/officeart/2005/8/layout/hierarchy1"/>
    <dgm:cxn modelId="{84BEAA21-98F0-45E6-8CAF-3A67A98BF766}" type="presParOf" srcId="{B92435BA-337D-1C4D-9681-251F01EAC6C2}" destId="{44C27CCA-08D9-8A49-8AB4-8F597A546C46}" srcOrd="4" destOrd="0" presId="urn:microsoft.com/office/officeart/2005/8/layout/hierarchy1"/>
    <dgm:cxn modelId="{D3B840C8-991D-4BBB-8DCD-45F4159366BB}" type="presParOf" srcId="{B92435BA-337D-1C4D-9681-251F01EAC6C2}" destId="{105728F3-5232-6D48-8CDB-3E40A3DA9B78}" srcOrd="5" destOrd="0" presId="urn:microsoft.com/office/officeart/2005/8/layout/hierarchy1"/>
    <dgm:cxn modelId="{EA7D57C7-0F28-446B-82D2-75C0F32C218D}" type="presParOf" srcId="{105728F3-5232-6D48-8CDB-3E40A3DA9B78}" destId="{C831CEDF-A553-6849-9211-C32B73518F9C}" srcOrd="0" destOrd="0" presId="urn:microsoft.com/office/officeart/2005/8/layout/hierarchy1"/>
    <dgm:cxn modelId="{0AC21AA4-DEA7-4C07-8954-6D715F1FFB95}" type="presParOf" srcId="{C831CEDF-A553-6849-9211-C32B73518F9C}" destId="{B1D2C4A2-733C-CA4A-AB6E-F99F241B557F}" srcOrd="0" destOrd="0" presId="urn:microsoft.com/office/officeart/2005/8/layout/hierarchy1"/>
    <dgm:cxn modelId="{50E3E0A9-808D-4BBA-B3B8-77B7BC42734F}" type="presParOf" srcId="{C831CEDF-A553-6849-9211-C32B73518F9C}" destId="{80CB94FD-CE8E-7849-B21E-95DFC1DE1397}" srcOrd="1" destOrd="0" presId="urn:microsoft.com/office/officeart/2005/8/layout/hierarchy1"/>
    <dgm:cxn modelId="{88A1635A-6062-4616-B862-6F7E1882384A}" type="presParOf" srcId="{105728F3-5232-6D48-8CDB-3E40A3DA9B78}" destId="{8E380A21-4D7B-1E48-9DC4-53E3FD75BF01}" srcOrd="1" destOrd="0" presId="urn:microsoft.com/office/officeart/2005/8/layout/hierarchy1"/>
    <dgm:cxn modelId="{3B8B3A38-D412-465F-BD68-B00B732619E1}" type="presParOf" srcId="{B92435BA-337D-1C4D-9681-251F01EAC6C2}" destId="{3B13B8C8-1F2F-A44E-9C9B-BF948363915A}" srcOrd="6" destOrd="0" presId="urn:microsoft.com/office/officeart/2005/8/layout/hierarchy1"/>
    <dgm:cxn modelId="{1E97587D-3E89-48EF-A0FA-A71048299EE1}" type="presParOf" srcId="{B92435BA-337D-1C4D-9681-251F01EAC6C2}" destId="{746007F5-58D7-AA4E-9084-6378A3CE0BF3}" srcOrd="7" destOrd="0" presId="urn:microsoft.com/office/officeart/2005/8/layout/hierarchy1"/>
    <dgm:cxn modelId="{F2122166-CE6D-49E3-B7E8-D6209C525448}" type="presParOf" srcId="{746007F5-58D7-AA4E-9084-6378A3CE0BF3}" destId="{20AE8B14-1054-E043-A881-8ABC3876F46A}" srcOrd="0" destOrd="0" presId="urn:microsoft.com/office/officeart/2005/8/layout/hierarchy1"/>
    <dgm:cxn modelId="{124CCAD6-9816-4E3B-88F8-881433AAA07F}" type="presParOf" srcId="{20AE8B14-1054-E043-A881-8ABC3876F46A}" destId="{490201C4-5967-4F4A-87AD-1C462884A26D}" srcOrd="0" destOrd="0" presId="urn:microsoft.com/office/officeart/2005/8/layout/hierarchy1"/>
    <dgm:cxn modelId="{9812C681-591C-4A82-8452-ACED7933DE25}" type="presParOf" srcId="{20AE8B14-1054-E043-A881-8ABC3876F46A}" destId="{0717C2A8-8F40-1C4F-AA9D-3E4A2923D6AD}" srcOrd="1" destOrd="0" presId="urn:microsoft.com/office/officeart/2005/8/layout/hierarchy1"/>
    <dgm:cxn modelId="{97BA6DAF-71DB-4CB9-85A1-56C927B7D728}" type="presParOf" srcId="{746007F5-58D7-AA4E-9084-6378A3CE0BF3}" destId="{5EF890BC-32DB-034B-BF1D-7ADF3052FEA9}" srcOrd="1" destOrd="0" presId="urn:microsoft.com/office/officeart/2005/8/layout/hierarchy1"/>
  </dgm:cxnLst>
  <dgm:bg/>
  <dgm:whole/>
</dgm:dataModel>
</file>

<file path=ppt/diagrams/data12.xml><?xml version="1.0" encoding="utf-8"?>
<dgm:dataModel xmlns:dgm="http://schemas.openxmlformats.org/drawingml/2006/diagram" xmlns:a="http://schemas.openxmlformats.org/drawingml/2006/main">
  <dgm:ptLst>
    <dgm:pt modelId="{113D97C8-E494-A444-AEFA-98A211686F11}" type="doc">
      <dgm:prSet loTypeId="urn:microsoft.com/office/officeart/2008/layout/HalfCircleOrganizationChart" loCatId="" qsTypeId="urn:microsoft.com/office/officeart/2005/8/quickstyle/simple4" qsCatId="simple" csTypeId="urn:microsoft.com/office/officeart/2005/8/colors/accent1_2" csCatId="accent1" phldr="1"/>
      <dgm:spPr/>
      <dgm:t>
        <a:bodyPr/>
        <a:lstStyle/>
        <a:p>
          <a:endParaRPr lang="zh-CN" altLang="en-US"/>
        </a:p>
      </dgm:t>
    </dgm:pt>
    <dgm:pt modelId="{008C0638-1A14-CF4E-A304-0B0FF076DF29}">
      <dgm:prSet/>
      <dgm:spPr/>
      <dgm:t>
        <a:bodyPr/>
        <a:lstStyle/>
        <a:p>
          <a:pPr rtl="0"/>
          <a:r>
            <a:rPr lang="zh-CN" altLang="en-US" dirty="0" smtClean="0">
              <a:solidFill>
                <a:srgbClr val="FF6600"/>
              </a:solidFill>
              <a:latin typeface="微软雅黑"/>
              <a:ea typeface="微软雅黑"/>
              <a:cs typeface="微软雅黑"/>
            </a:rPr>
            <a:t>普遍现象说明了什么？</a:t>
          </a:r>
          <a:endParaRPr lang="zh-CN" altLang="en-US" dirty="0">
            <a:solidFill>
              <a:srgbClr val="FF6600"/>
            </a:solidFill>
            <a:latin typeface="微软雅黑"/>
            <a:ea typeface="微软雅黑"/>
            <a:cs typeface="微软雅黑"/>
          </a:endParaRPr>
        </a:p>
      </dgm:t>
    </dgm:pt>
    <dgm:pt modelId="{1C375505-0139-EB42-A255-3393C2E7D872}" type="parTrans" cxnId="{A667D90A-B259-8346-82F4-7E270A60D10D}">
      <dgm:prSet/>
      <dgm:spPr/>
      <dgm:t>
        <a:bodyPr/>
        <a:lstStyle/>
        <a:p>
          <a:endParaRPr lang="zh-CN" altLang="en-US">
            <a:latin typeface="微软雅黑"/>
            <a:ea typeface="微软雅黑"/>
            <a:cs typeface="微软雅黑"/>
          </a:endParaRPr>
        </a:p>
      </dgm:t>
    </dgm:pt>
    <dgm:pt modelId="{ED2FF7CC-DE8F-7642-B764-1D248D551D0F}" type="sibTrans" cxnId="{A667D90A-B259-8346-82F4-7E270A60D10D}">
      <dgm:prSet/>
      <dgm:spPr/>
      <dgm:t>
        <a:bodyPr/>
        <a:lstStyle/>
        <a:p>
          <a:endParaRPr lang="zh-CN" altLang="en-US">
            <a:latin typeface="微软雅黑"/>
            <a:ea typeface="微软雅黑"/>
            <a:cs typeface="微软雅黑"/>
          </a:endParaRPr>
        </a:p>
      </dgm:t>
    </dgm:pt>
    <dgm:pt modelId="{51C641F6-274B-5D4A-8592-42DE289DBDFB}">
      <dgm:prSet/>
      <dgm:spPr/>
      <dgm:t>
        <a:bodyPr/>
        <a:lstStyle/>
        <a:p>
          <a:pPr rtl="0"/>
          <a:r>
            <a:rPr lang="zh-CN" altLang="en-US" dirty="0" smtClean="0">
              <a:latin typeface="微软雅黑"/>
              <a:ea typeface="微软雅黑"/>
              <a:cs typeface="微软雅黑"/>
            </a:rPr>
            <a:t>对某些社会失序现象的不满和焦虑</a:t>
          </a:r>
          <a:endParaRPr lang="zh-CN" altLang="en-US" dirty="0">
            <a:latin typeface="微软雅黑"/>
            <a:ea typeface="微软雅黑"/>
            <a:cs typeface="微软雅黑"/>
          </a:endParaRPr>
        </a:p>
      </dgm:t>
    </dgm:pt>
    <dgm:pt modelId="{F424A8A3-C1E9-064A-A553-A9D1541CB8F5}" type="parTrans" cxnId="{08D3BDCD-3396-3742-A7EA-BBF26159C52D}">
      <dgm:prSet/>
      <dgm:spPr/>
      <dgm:t>
        <a:bodyPr/>
        <a:lstStyle/>
        <a:p>
          <a:endParaRPr lang="zh-CN" altLang="en-US">
            <a:latin typeface="微软雅黑"/>
            <a:ea typeface="微软雅黑"/>
            <a:cs typeface="微软雅黑"/>
          </a:endParaRPr>
        </a:p>
      </dgm:t>
    </dgm:pt>
    <dgm:pt modelId="{092AB223-EF71-FD46-AD01-5F85792299D8}" type="sibTrans" cxnId="{08D3BDCD-3396-3742-A7EA-BBF26159C52D}">
      <dgm:prSet/>
      <dgm:spPr/>
      <dgm:t>
        <a:bodyPr/>
        <a:lstStyle/>
        <a:p>
          <a:endParaRPr lang="zh-CN" altLang="en-US">
            <a:latin typeface="微软雅黑"/>
            <a:ea typeface="微软雅黑"/>
            <a:cs typeface="微软雅黑"/>
          </a:endParaRPr>
        </a:p>
      </dgm:t>
    </dgm:pt>
    <dgm:pt modelId="{6A33D55E-0848-604A-869D-AECEB96B0B6C}">
      <dgm:prSet/>
      <dgm:spPr/>
      <dgm:t>
        <a:bodyPr/>
        <a:lstStyle/>
        <a:p>
          <a:pPr rtl="0"/>
          <a:r>
            <a:rPr lang="zh-CN" altLang="en-US" dirty="0" smtClean="0">
              <a:latin typeface="微软雅黑"/>
              <a:ea typeface="微软雅黑"/>
              <a:cs typeface="微软雅黑"/>
            </a:rPr>
            <a:t>网络暴力</a:t>
          </a:r>
          <a:endParaRPr lang="zh-CN" altLang="en-US" dirty="0">
            <a:latin typeface="微软雅黑"/>
            <a:ea typeface="微软雅黑"/>
            <a:cs typeface="微软雅黑"/>
          </a:endParaRPr>
        </a:p>
      </dgm:t>
    </dgm:pt>
    <dgm:pt modelId="{410A98A8-8088-3F4E-9925-67208F96D240}" type="parTrans" cxnId="{E11E7D3A-A598-1548-843E-2BF256C9CB0B}">
      <dgm:prSet/>
      <dgm:spPr/>
      <dgm:t>
        <a:bodyPr/>
        <a:lstStyle/>
        <a:p>
          <a:endParaRPr lang="zh-CN" altLang="en-US">
            <a:latin typeface="微软雅黑"/>
            <a:ea typeface="微软雅黑"/>
            <a:cs typeface="微软雅黑"/>
          </a:endParaRPr>
        </a:p>
      </dgm:t>
    </dgm:pt>
    <dgm:pt modelId="{0EC9E805-1744-E34F-A38D-A61C65D60B07}" type="sibTrans" cxnId="{E11E7D3A-A598-1548-843E-2BF256C9CB0B}">
      <dgm:prSet/>
      <dgm:spPr/>
      <dgm:t>
        <a:bodyPr/>
        <a:lstStyle/>
        <a:p>
          <a:endParaRPr lang="zh-CN" altLang="en-US">
            <a:latin typeface="微软雅黑"/>
            <a:ea typeface="微软雅黑"/>
            <a:cs typeface="微软雅黑"/>
          </a:endParaRPr>
        </a:p>
      </dgm:t>
    </dgm:pt>
    <dgm:pt modelId="{99F73D12-D2E8-9748-B944-003BD38771A1}" type="pres">
      <dgm:prSet presAssocID="{113D97C8-E494-A444-AEFA-98A211686F11}" presName="Name0" presStyleCnt="0">
        <dgm:presLayoutVars>
          <dgm:orgChart val="1"/>
          <dgm:chPref val="1"/>
          <dgm:dir/>
          <dgm:animOne val="branch"/>
          <dgm:animLvl val="lvl"/>
          <dgm:resizeHandles/>
        </dgm:presLayoutVars>
      </dgm:prSet>
      <dgm:spPr/>
      <dgm:t>
        <a:bodyPr/>
        <a:lstStyle/>
        <a:p>
          <a:endParaRPr lang="zh-CN" altLang="en-US"/>
        </a:p>
      </dgm:t>
    </dgm:pt>
    <dgm:pt modelId="{36FF4EB5-1B0D-6D41-A5B7-4D9F0DFC4F27}" type="pres">
      <dgm:prSet presAssocID="{008C0638-1A14-CF4E-A304-0B0FF076DF29}" presName="hierRoot1" presStyleCnt="0">
        <dgm:presLayoutVars>
          <dgm:hierBranch val="init"/>
        </dgm:presLayoutVars>
      </dgm:prSet>
      <dgm:spPr/>
    </dgm:pt>
    <dgm:pt modelId="{F4C16007-00EA-4145-ADAC-7757901F2F71}" type="pres">
      <dgm:prSet presAssocID="{008C0638-1A14-CF4E-A304-0B0FF076DF29}" presName="rootComposite1" presStyleCnt="0"/>
      <dgm:spPr/>
    </dgm:pt>
    <dgm:pt modelId="{D0E73CCE-FAC4-8841-B6D1-124F582D47B4}" type="pres">
      <dgm:prSet presAssocID="{008C0638-1A14-CF4E-A304-0B0FF076DF29}" presName="rootText1" presStyleLbl="alignAcc1" presStyleIdx="0" presStyleCnt="0">
        <dgm:presLayoutVars>
          <dgm:chPref val="3"/>
        </dgm:presLayoutVars>
      </dgm:prSet>
      <dgm:spPr/>
      <dgm:t>
        <a:bodyPr/>
        <a:lstStyle/>
        <a:p>
          <a:endParaRPr lang="zh-CN" altLang="en-US"/>
        </a:p>
      </dgm:t>
    </dgm:pt>
    <dgm:pt modelId="{2D61892B-065D-6746-B9F1-AAB7B57678AA}" type="pres">
      <dgm:prSet presAssocID="{008C0638-1A14-CF4E-A304-0B0FF076DF29}" presName="topArc1" presStyleLbl="parChTrans1D1" presStyleIdx="0" presStyleCnt="6"/>
      <dgm:spPr/>
    </dgm:pt>
    <dgm:pt modelId="{6D9CDE20-A87F-1D4C-AE26-C55235D79FE2}" type="pres">
      <dgm:prSet presAssocID="{008C0638-1A14-CF4E-A304-0B0FF076DF29}" presName="bottomArc1" presStyleLbl="parChTrans1D1" presStyleIdx="1" presStyleCnt="6"/>
      <dgm:spPr/>
    </dgm:pt>
    <dgm:pt modelId="{ECD5E54F-71F2-1F4B-A99B-8151B229F567}" type="pres">
      <dgm:prSet presAssocID="{008C0638-1A14-CF4E-A304-0B0FF076DF29}" presName="topConnNode1" presStyleLbl="node1" presStyleIdx="0" presStyleCnt="0"/>
      <dgm:spPr/>
      <dgm:t>
        <a:bodyPr/>
        <a:lstStyle/>
        <a:p>
          <a:endParaRPr lang="zh-CN" altLang="en-US"/>
        </a:p>
      </dgm:t>
    </dgm:pt>
    <dgm:pt modelId="{30AF53D7-6659-A243-A7E0-54599F61E70E}" type="pres">
      <dgm:prSet presAssocID="{008C0638-1A14-CF4E-A304-0B0FF076DF29}" presName="hierChild2" presStyleCnt="0"/>
      <dgm:spPr/>
    </dgm:pt>
    <dgm:pt modelId="{C0AA2EC1-E4A1-374F-A07C-6F19815B1A3C}" type="pres">
      <dgm:prSet presAssocID="{410A98A8-8088-3F4E-9925-67208F96D240}" presName="Name28" presStyleLbl="parChTrans1D2" presStyleIdx="0" presStyleCnt="2"/>
      <dgm:spPr/>
      <dgm:t>
        <a:bodyPr/>
        <a:lstStyle/>
        <a:p>
          <a:endParaRPr lang="zh-CN" altLang="en-US"/>
        </a:p>
      </dgm:t>
    </dgm:pt>
    <dgm:pt modelId="{DFA29DA9-1440-5946-B565-15B80508C8E6}" type="pres">
      <dgm:prSet presAssocID="{6A33D55E-0848-604A-869D-AECEB96B0B6C}" presName="hierRoot2" presStyleCnt="0">
        <dgm:presLayoutVars>
          <dgm:hierBranch val="init"/>
        </dgm:presLayoutVars>
      </dgm:prSet>
      <dgm:spPr/>
    </dgm:pt>
    <dgm:pt modelId="{2280D701-1149-1840-B013-70FD5D77DE2F}" type="pres">
      <dgm:prSet presAssocID="{6A33D55E-0848-604A-869D-AECEB96B0B6C}" presName="rootComposite2" presStyleCnt="0"/>
      <dgm:spPr/>
    </dgm:pt>
    <dgm:pt modelId="{EF32DD1B-9CA3-E544-A647-29C9BBA5732F}" type="pres">
      <dgm:prSet presAssocID="{6A33D55E-0848-604A-869D-AECEB96B0B6C}" presName="rootText2" presStyleLbl="alignAcc1" presStyleIdx="0" presStyleCnt="0">
        <dgm:presLayoutVars>
          <dgm:chPref val="3"/>
        </dgm:presLayoutVars>
      </dgm:prSet>
      <dgm:spPr/>
      <dgm:t>
        <a:bodyPr/>
        <a:lstStyle/>
        <a:p>
          <a:endParaRPr lang="zh-CN" altLang="en-US"/>
        </a:p>
      </dgm:t>
    </dgm:pt>
    <dgm:pt modelId="{23513B12-D7B6-114D-BAF1-B618CB42B492}" type="pres">
      <dgm:prSet presAssocID="{6A33D55E-0848-604A-869D-AECEB96B0B6C}" presName="topArc2" presStyleLbl="parChTrans1D1" presStyleIdx="2" presStyleCnt="6"/>
      <dgm:spPr/>
    </dgm:pt>
    <dgm:pt modelId="{0AC32157-A4F4-4D49-A2B8-81BA970BE5CC}" type="pres">
      <dgm:prSet presAssocID="{6A33D55E-0848-604A-869D-AECEB96B0B6C}" presName="bottomArc2" presStyleLbl="parChTrans1D1" presStyleIdx="3" presStyleCnt="6"/>
      <dgm:spPr/>
    </dgm:pt>
    <dgm:pt modelId="{4D073601-59DB-CB49-87E0-7431F78DDD4F}" type="pres">
      <dgm:prSet presAssocID="{6A33D55E-0848-604A-869D-AECEB96B0B6C}" presName="topConnNode2" presStyleLbl="node2" presStyleIdx="0" presStyleCnt="0"/>
      <dgm:spPr/>
      <dgm:t>
        <a:bodyPr/>
        <a:lstStyle/>
        <a:p>
          <a:endParaRPr lang="zh-CN" altLang="en-US"/>
        </a:p>
      </dgm:t>
    </dgm:pt>
    <dgm:pt modelId="{D606E7AE-017F-E343-BFAD-2C9B62FC9B44}" type="pres">
      <dgm:prSet presAssocID="{6A33D55E-0848-604A-869D-AECEB96B0B6C}" presName="hierChild4" presStyleCnt="0"/>
      <dgm:spPr/>
    </dgm:pt>
    <dgm:pt modelId="{D16066CC-2C72-AF41-84CA-52A28BEFD4A8}" type="pres">
      <dgm:prSet presAssocID="{6A33D55E-0848-604A-869D-AECEB96B0B6C}" presName="hierChild5" presStyleCnt="0"/>
      <dgm:spPr/>
    </dgm:pt>
    <dgm:pt modelId="{00799B12-2F5F-654C-9739-6387C95498D3}" type="pres">
      <dgm:prSet presAssocID="{F424A8A3-C1E9-064A-A553-A9D1541CB8F5}" presName="Name28" presStyleLbl="parChTrans1D2" presStyleIdx="1" presStyleCnt="2"/>
      <dgm:spPr/>
      <dgm:t>
        <a:bodyPr/>
        <a:lstStyle/>
        <a:p>
          <a:endParaRPr lang="zh-CN" altLang="en-US"/>
        </a:p>
      </dgm:t>
    </dgm:pt>
    <dgm:pt modelId="{DB73FD37-F023-9B4E-8A72-CA2726329F17}" type="pres">
      <dgm:prSet presAssocID="{51C641F6-274B-5D4A-8592-42DE289DBDFB}" presName="hierRoot2" presStyleCnt="0">
        <dgm:presLayoutVars>
          <dgm:hierBranch val="init"/>
        </dgm:presLayoutVars>
      </dgm:prSet>
      <dgm:spPr/>
    </dgm:pt>
    <dgm:pt modelId="{F0D97F61-C354-7349-B669-351CCBF047F3}" type="pres">
      <dgm:prSet presAssocID="{51C641F6-274B-5D4A-8592-42DE289DBDFB}" presName="rootComposite2" presStyleCnt="0"/>
      <dgm:spPr/>
    </dgm:pt>
    <dgm:pt modelId="{3BCF6FA2-5C08-3A4E-817D-D110E6FFDDCF}" type="pres">
      <dgm:prSet presAssocID="{51C641F6-274B-5D4A-8592-42DE289DBDFB}" presName="rootText2" presStyleLbl="alignAcc1" presStyleIdx="0" presStyleCnt="0">
        <dgm:presLayoutVars>
          <dgm:chPref val="3"/>
        </dgm:presLayoutVars>
      </dgm:prSet>
      <dgm:spPr/>
      <dgm:t>
        <a:bodyPr/>
        <a:lstStyle/>
        <a:p>
          <a:endParaRPr lang="zh-CN" altLang="en-US"/>
        </a:p>
      </dgm:t>
    </dgm:pt>
    <dgm:pt modelId="{DB835360-EDCA-0245-912A-8C7F0A25A806}" type="pres">
      <dgm:prSet presAssocID="{51C641F6-274B-5D4A-8592-42DE289DBDFB}" presName="topArc2" presStyleLbl="parChTrans1D1" presStyleIdx="4" presStyleCnt="6"/>
      <dgm:spPr/>
    </dgm:pt>
    <dgm:pt modelId="{61D89084-7AA0-4B48-A570-D19D207BF853}" type="pres">
      <dgm:prSet presAssocID="{51C641F6-274B-5D4A-8592-42DE289DBDFB}" presName="bottomArc2" presStyleLbl="parChTrans1D1" presStyleIdx="5" presStyleCnt="6"/>
      <dgm:spPr/>
    </dgm:pt>
    <dgm:pt modelId="{888EF05E-12E4-E74E-9C6A-187F9343DE86}" type="pres">
      <dgm:prSet presAssocID="{51C641F6-274B-5D4A-8592-42DE289DBDFB}" presName="topConnNode2" presStyleLbl="node2" presStyleIdx="0" presStyleCnt="0"/>
      <dgm:spPr/>
      <dgm:t>
        <a:bodyPr/>
        <a:lstStyle/>
        <a:p>
          <a:endParaRPr lang="zh-CN" altLang="en-US"/>
        </a:p>
      </dgm:t>
    </dgm:pt>
    <dgm:pt modelId="{3EB5F6BD-F7FF-6947-ACDA-02366B4F548F}" type="pres">
      <dgm:prSet presAssocID="{51C641F6-274B-5D4A-8592-42DE289DBDFB}" presName="hierChild4" presStyleCnt="0"/>
      <dgm:spPr/>
    </dgm:pt>
    <dgm:pt modelId="{20C251F6-CB61-6A4D-9638-A9A275DC707B}" type="pres">
      <dgm:prSet presAssocID="{51C641F6-274B-5D4A-8592-42DE289DBDFB}" presName="hierChild5" presStyleCnt="0"/>
      <dgm:spPr/>
    </dgm:pt>
    <dgm:pt modelId="{0129AA80-F383-5841-B156-2F9EC852A6B9}" type="pres">
      <dgm:prSet presAssocID="{008C0638-1A14-CF4E-A304-0B0FF076DF29}" presName="hierChild3" presStyleCnt="0"/>
      <dgm:spPr/>
    </dgm:pt>
  </dgm:ptLst>
  <dgm:cxnLst>
    <dgm:cxn modelId="{88325C69-6275-4AD0-B09C-52687DDA2698}" type="presOf" srcId="{51C641F6-274B-5D4A-8592-42DE289DBDFB}" destId="{888EF05E-12E4-E74E-9C6A-187F9343DE86}" srcOrd="1" destOrd="0" presId="urn:microsoft.com/office/officeart/2008/layout/HalfCircleOrganizationChart"/>
    <dgm:cxn modelId="{5A567261-ECA4-4C62-B926-E34E820A83A9}" type="presOf" srcId="{51C641F6-274B-5D4A-8592-42DE289DBDFB}" destId="{3BCF6FA2-5C08-3A4E-817D-D110E6FFDDCF}" srcOrd="0" destOrd="0" presId="urn:microsoft.com/office/officeart/2008/layout/HalfCircleOrganizationChart"/>
    <dgm:cxn modelId="{DFC09257-BD7C-4A40-9117-C83CAFAA7BF5}" type="presOf" srcId="{008C0638-1A14-CF4E-A304-0B0FF076DF29}" destId="{ECD5E54F-71F2-1F4B-A99B-8151B229F567}" srcOrd="1" destOrd="0" presId="urn:microsoft.com/office/officeart/2008/layout/HalfCircleOrganizationChart"/>
    <dgm:cxn modelId="{A667D90A-B259-8346-82F4-7E270A60D10D}" srcId="{113D97C8-E494-A444-AEFA-98A211686F11}" destId="{008C0638-1A14-CF4E-A304-0B0FF076DF29}" srcOrd="0" destOrd="0" parTransId="{1C375505-0139-EB42-A255-3393C2E7D872}" sibTransId="{ED2FF7CC-DE8F-7642-B764-1D248D551D0F}"/>
    <dgm:cxn modelId="{3D3ED468-A224-4DA0-8C10-201895A227F5}" type="presOf" srcId="{6A33D55E-0848-604A-869D-AECEB96B0B6C}" destId="{EF32DD1B-9CA3-E544-A647-29C9BBA5732F}" srcOrd="0" destOrd="0" presId="urn:microsoft.com/office/officeart/2008/layout/HalfCircleOrganizationChart"/>
    <dgm:cxn modelId="{59807C84-FC0B-4241-BC2A-71A8AEABEBD8}" type="presOf" srcId="{410A98A8-8088-3F4E-9925-67208F96D240}" destId="{C0AA2EC1-E4A1-374F-A07C-6F19815B1A3C}" srcOrd="0" destOrd="0" presId="urn:microsoft.com/office/officeart/2008/layout/HalfCircleOrganizationChart"/>
    <dgm:cxn modelId="{18507470-D23C-4658-9DD1-1C3356D7D72A}" type="presOf" srcId="{F424A8A3-C1E9-064A-A553-A9D1541CB8F5}" destId="{00799B12-2F5F-654C-9739-6387C95498D3}" srcOrd="0" destOrd="0" presId="urn:microsoft.com/office/officeart/2008/layout/HalfCircleOrganizationChart"/>
    <dgm:cxn modelId="{73D8E343-3624-4195-AA08-DBDC8332F474}" type="presOf" srcId="{6A33D55E-0848-604A-869D-AECEB96B0B6C}" destId="{4D073601-59DB-CB49-87E0-7431F78DDD4F}" srcOrd="1" destOrd="0" presId="urn:microsoft.com/office/officeart/2008/layout/HalfCircleOrganizationChart"/>
    <dgm:cxn modelId="{E545D6C8-E6A0-413C-B30A-AA25A761023E}" type="presOf" srcId="{113D97C8-E494-A444-AEFA-98A211686F11}" destId="{99F73D12-D2E8-9748-B944-003BD38771A1}" srcOrd="0" destOrd="0" presId="urn:microsoft.com/office/officeart/2008/layout/HalfCircleOrganizationChart"/>
    <dgm:cxn modelId="{0BDBB509-4180-478B-9B14-79A29797CE34}" type="presOf" srcId="{008C0638-1A14-CF4E-A304-0B0FF076DF29}" destId="{D0E73CCE-FAC4-8841-B6D1-124F582D47B4}" srcOrd="0" destOrd="0" presId="urn:microsoft.com/office/officeart/2008/layout/HalfCircleOrganizationChart"/>
    <dgm:cxn modelId="{08D3BDCD-3396-3742-A7EA-BBF26159C52D}" srcId="{008C0638-1A14-CF4E-A304-0B0FF076DF29}" destId="{51C641F6-274B-5D4A-8592-42DE289DBDFB}" srcOrd="1" destOrd="0" parTransId="{F424A8A3-C1E9-064A-A553-A9D1541CB8F5}" sibTransId="{092AB223-EF71-FD46-AD01-5F85792299D8}"/>
    <dgm:cxn modelId="{E11E7D3A-A598-1548-843E-2BF256C9CB0B}" srcId="{008C0638-1A14-CF4E-A304-0B0FF076DF29}" destId="{6A33D55E-0848-604A-869D-AECEB96B0B6C}" srcOrd="0" destOrd="0" parTransId="{410A98A8-8088-3F4E-9925-67208F96D240}" sibTransId="{0EC9E805-1744-E34F-A38D-A61C65D60B07}"/>
    <dgm:cxn modelId="{0F322CD2-F0CF-4C5B-B4A9-B2600A0E3453}" type="presParOf" srcId="{99F73D12-D2E8-9748-B944-003BD38771A1}" destId="{36FF4EB5-1B0D-6D41-A5B7-4D9F0DFC4F27}" srcOrd="0" destOrd="0" presId="urn:microsoft.com/office/officeart/2008/layout/HalfCircleOrganizationChart"/>
    <dgm:cxn modelId="{5B3BDFB7-6419-4D7C-8ED5-D2970A10399D}" type="presParOf" srcId="{36FF4EB5-1B0D-6D41-A5B7-4D9F0DFC4F27}" destId="{F4C16007-00EA-4145-ADAC-7757901F2F71}" srcOrd="0" destOrd="0" presId="urn:microsoft.com/office/officeart/2008/layout/HalfCircleOrganizationChart"/>
    <dgm:cxn modelId="{64F2843F-3990-4340-B9A3-E9E3AD2A10F2}" type="presParOf" srcId="{F4C16007-00EA-4145-ADAC-7757901F2F71}" destId="{D0E73CCE-FAC4-8841-B6D1-124F582D47B4}" srcOrd="0" destOrd="0" presId="urn:microsoft.com/office/officeart/2008/layout/HalfCircleOrganizationChart"/>
    <dgm:cxn modelId="{2515021C-2AEC-4F99-A061-95099A06D06C}" type="presParOf" srcId="{F4C16007-00EA-4145-ADAC-7757901F2F71}" destId="{2D61892B-065D-6746-B9F1-AAB7B57678AA}" srcOrd="1" destOrd="0" presId="urn:microsoft.com/office/officeart/2008/layout/HalfCircleOrganizationChart"/>
    <dgm:cxn modelId="{0252CF27-87E4-40BC-866A-CC2CBA789FCC}" type="presParOf" srcId="{F4C16007-00EA-4145-ADAC-7757901F2F71}" destId="{6D9CDE20-A87F-1D4C-AE26-C55235D79FE2}" srcOrd="2" destOrd="0" presId="urn:microsoft.com/office/officeart/2008/layout/HalfCircleOrganizationChart"/>
    <dgm:cxn modelId="{3E114800-83BB-4D1E-A3EC-8AB081A80ACB}" type="presParOf" srcId="{F4C16007-00EA-4145-ADAC-7757901F2F71}" destId="{ECD5E54F-71F2-1F4B-A99B-8151B229F567}" srcOrd="3" destOrd="0" presId="urn:microsoft.com/office/officeart/2008/layout/HalfCircleOrganizationChart"/>
    <dgm:cxn modelId="{C70EC1C3-1EF1-4B1E-B99C-4E5A9C44CBD8}" type="presParOf" srcId="{36FF4EB5-1B0D-6D41-A5B7-4D9F0DFC4F27}" destId="{30AF53D7-6659-A243-A7E0-54599F61E70E}" srcOrd="1" destOrd="0" presId="urn:microsoft.com/office/officeart/2008/layout/HalfCircleOrganizationChart"/>
    <dgm:cxn modelId="{D98558D0-230F-4766-B214-69766EF24F1B}" type="presParOf" srcId="{30AF53D7-6659-A243-A7E0-54599F61E70E}" destId="{C0AA2EC1-E4A1-374F-A07C-6F19815B1A3C}" srcOrd="0" destOrd="0" presId="urn:microsoft.com/office/officeart/2008/layout/HalfCircleOrganizationChart"/>
    <dgm:cxn modelId="{F9FC9A58-F9E4-429D-B672-762BBFB2B9CA}" type="presParOf" srcId="{30AF53D7-6659-A243-A7E0-54599F61E70E}" destId="{DFA29DA9-1440-5946-B565-15B80508C8E6}" srcOrd="1" destOrd="0" presId="urn:microsoft.com/office/officeart/2008/layout/HalfCircleOrganizationChart"/>
    <dgm:cxn modelId="{E2467726-B68A-40A3-B852-43DDA0607FBF}" type="presParOf" srcId="{DFA29DA9-1440-5946-B565-15B80508C8E6}" destId="{2280D701-1149-1840-B013-70FD5D77DE2F}" srcOrd="0" destOrd="0" presId="urn:microsoft.com/office/officeart/2008/layout/HalfCircleOrganizationChart"/>
    <dgm:cxn modelId="{6B2FB396-C55C-41CD-A933-04B5EC772354}" type="presParOf" srcId="{2280D701-1149-1840-B013-70FD5D77DE2F}" destId="{EF32DD1B-9CA3-E544-A647-29C9BBA5732F}" srcOrd="0" destOrd="0" presId="urn:microsoft.com/office/officeart/2008/layout/HalfCircleOrganizationChart"/>
    <dgm:cxn modelId="{356E28B5-BA46-4972-8C0E-12AE72BC3D0C}" type="presParOf" srcId="{2280D701-1149-1840-B013-70FD5D77DE2F}" destId="{23513B12-D7B6-114D-BAF1-B618CB42B492}" srcOrd="1" destOrd="0" presId="urn:microsoft.com/office/officeart/2008/layout/HalfCircleOrganizationChart"/>
    <dgm:cxn modelId="{8AB45698-B21D-439E-8CF0-25699767B836}" type="presParOf" srcId="{2280D701-1149-1840-B013-70FD5D77DE2F}" destId="{0AC32157-A4F4-4D49-A2B8-81BA970BE5CC}" srcOrd="2" destOrd="0" presId="urn:microsoft.com/office/officeart/2008/layout/HalfCircleOrganizationChart"/>
    <dgm:cxn modelId="{64B8D5DA-F67A-4B74-A1E2-F40D6868AFBE}" type="presParOf" srcId="{2280D701-1149-1840-B013-70FD5D77DE2F}" destId="{4D073601-59DB-CB49-87E0-7431F78DDD4F}" srcOrd="3" destOrd="0" presId="urn:microsoft.com/office/officeart/2008/layout/HalfCircleOrganizationChart"/>
    <dgm:cxn modelId="{3A4FC89F-58ED-4177-B0B7-6FBD07533A8A}" type="presParOf" srcId="{DFA29DA9-1440-5946-B565-15B80508C8E6}" destId="{D606E7AE-017F-E343-BFAD-2C9B62FC9B44}" srcOrd="1" destOrd="0" presId="urn:microsoft.com/office/officeart/2008/layout/HalfCircleOrganizationChart"/>
    <dgm:cxn modelId="{04BB8548-FB30-435F-883B-4212F7570BD1}" type="presParOf" srcId="{DFA29DA9-1440-5946-B565-15B80508C8E6}" destId="{D16066CC-2C72-AF41-84CA-52A28BEFD4A8}" srcOrd="2" destOrd="0" presId="urn:microsoft.com/office/officeart/2008/layout/HalfCircleOrganizationChart"/>
    <dgm:cxn modelId="{820E3B76-CE2B-4C60-B5BB-43A12FC9F77E}" type="presParOf" srcId="{30AF53D7-6659-A243-A7E0-54599F61E70E}" destId="{00799B12-2F5F-654C-9739-6387C95498D3}" srcOrd="2" destOrd="0" presId="urn:microsoft.com/office/officeart/2008/layout/HalfCircleOrganizationChart"/>
    <dgm:cxn modelId="{79BC2960-00FC-4DB8-9FF1-0AE9A5E249C9}" type="presParOf" srcId="{30AF53D7-6659-A243-A7E0-54599F61E70E}" destId="{DB73FD37-F023-9B4E-8A72-CA2726329F17}" srcOrd="3" destOrd="0" presId="urn:microsoft.com/office/officeart/2008/layout/HalfCircleOrganizationChart"/>
    <dgm:cxn modelId="{8E1B288B-5E5E-451B-936A-676A76F874DB}" type="presParOf" srcId="{DB73FD37-F023-9B4E-8A72-CA2726329F17}" destId="{F0D97F61-C354-7349-B669-351CCBF047F3}" srcOrd="0" destOrd="0" presId="urn:microsoft.com/office/officeart/2008/layout/HalfCircleOrganizationChart"/>
    <dgm:cxn modelId="{A96C1B90-8371-4C49-83EC-7C5AB0C81D5F}" type="presParOf" srcId="{F0D97F61-C354-7349-B669-351CCBF047F3}" destId="{3BCF6FA2-5C08-3A4E-817D-D110E6FFDDCF}" srcOrd="0" destOrd="0" presId="urn:microsoft.com/office/officeart/2008/layout/HalfCircleOrganizationChart"/>
    <dgm:cxn modelId="{9B3BE998-3B50-4FBA-9705-618DDEDBE567}" type="presParOf" srcId="{F0D97F61-C354-7349-B669-351CCBF047F3}" destId="{DB835360-EDCA-0245-912A-8C7F0A25A806}" srcOrd="1" destOrd="0" presId="urn:microsoft.com/office/officeart/2008/layout/HalfCircleOrganizationChart"/>
    <dgm:cxn modelId="{0867854F-5467-4891-B257-5E8344552A4F}" type="presParOf" srcId="{F0D97F61-C354-7349-B669-351CCBF047F3}" destId="{61D89084-7AA0-4B48-A570-D19D207BF853}" srcOrd="2" destOrd="0" presId="urn:microsoft.com/office/officeart/2008/layout/HalfCircleOrganizationChart"/>
    <dgm:cxn modelId="{A4A67787-A7A9-40C6-A827-AE3AD630AF81}" type="presParOf" srcId="{F0D97F61-C354-7349-B669-351CCBF047F3}" destId="{888EF05E-12E4-E74E-9C6A-187F9343DE86}" srcOrd="3" destOrd="0" presId="urn:microsoft.com/office/officeart/2008/layout/HalfCircleOrganizationChart"/>
    <dgm:cxn modelId="{91EF2A3B-B070-4D56-A503-2251CA817811}" type="presParOf" srcId="{DB73FD37-F023-9B4E-8A72-CA2726329F17}" destId="{3EB5F6BD-F7FF-6947-ACDA-02366B4F548F}" srcOrd="1" destOrd="0" presId="urn:microsoft.com/office/officeart/2008/layout/HalfCircleOrganizationChart"/>
    <dgm:cxn modelId="{C6E13CBC-4512-4579-A449-3039BC922F78}" type="presParOf" srcId="{DB73FD37-F023-9B4E-8A72-CA2726329F17}" destId="{20C251F6-CB61-6A4D-9638-A9A275DC707B}" srcOrd="2" destOrd="0" presId="urn:microsoft.com/office/officeart/2008/layout/HalfCircleOrganizationChart"/>
    <dgm:cxn modelId="{7BAEBC69-965B-4C2D-BD2E-3A79ECA3C77C}" type="presParOf" srcId="{36FF4EB5-1B0D-6D41-A5B7-4D9F0DFC4F27}" destId="{0129AA80-F383-5841-B156-2F9EC852A6B9}" srcOrd="2" destOrd="0" presId="urn:microsoft.com/office/officeart/2008/layout/HalfCircleOrganizationChart"/>
  </dgm:cxnLst>
  <dgm:bg/>
  <dgm:whole/>
</dgm:dataModel>
</file>

<file path=ppt/diagrams/data13.xml><?xml version="1.0" encoding="utf-8"?>
<dgm:dataModel xmlns:dgm="http://schemas.openxmlformats.org/drawingml/2006/diagram" xmlns:a="http://schemas.openxmlformats.org/drawingml/2006/main">
  <dgm:ptLst>
    <dgm:pt modelId="{01628A20-98D5-F243-A6F4-8DEFF709D4C0}" type="doc">
      <dgm:prSet loTypeId="urn:microsoft.com/office/officeart/2005/8/layout/process4" loCatId="" qsTypeId="urn:microsoft.com/office/officeart/2005/8/quickstyle/simple2" qsCatId="simple" csTypeId="urn:microsoft.com/office/officeart/2005/8/colors/accent0_2" csCatId="mainScheme" phldr="1"/>
      <dgm:spPr/>
      <dgm:t>
        <a:bodyPr/>
        <a:lstStyle/>
        <a:p>
          <a:endParaRPr lang="zh-CN" altLang="en-US"/>
        </a:p>
      </dgm:t>
    </dgm:pt>
    <dgm:pt modelId="{868D5271-489E-AD44-A72D-BFB5EA65A187}">
      <dgm:prSet/>
      <dgm:spPr/>
      <dgm:t>
        <a:bodyPr/>
        <a:lstStyle/>
        <a:p>
          <a:pPr rtl="0"/>
          <a:r>
            <a:rPr kumimoji="1" lang="zh-CN" altLang="en-US" dirty="0" smtClean="0"/>
            <a:t>有助于培养学生的</a:t>
          </a:r>
          <a:r>
            <a:rPr kumimoji="1" lang="zh-CN" altLang="en-US" b="1" dirty="0" smtClean="0">
              <a:solidFill>
                <a:srgbClr val="0000CC"/>
              </a:solidFill>
            </a:rPr>
            <a:t>责任感</a:t>
          </a:r>
          <a:endParaRPr lang="zh-CN" altLang="en-US" b="1" dirty="0">
            <a:solidFill>
              <a:srgbClr val="0000CC"/>
            </a:solidFill>
          </a:endParaRPr>
        </a:p>
      </dgm:t>
    </dgm:pt>
    <dgm:pt modelId="{F4A9F1AC-BE2F-1D42-98A4-2363EA88BE7B}" type="parTrans" cxnId="{5DF4CC66-580E-C345-893E-97C4935AC1B9}">
      <dgm:prSet/>
      <dgm:spPr/>
      <dgm:t>
        <a:bodyPr/>
        <a:lstStyle/>
        <a:p>
          <a:endParaRPr lang="zh-CN" altLang="en-US"/>
        </a:p>
      </dgm:t>
    </dgm:pt>
    <dgm:pt modelId="{A42C3FCB-E58C-6E44-ABC4-F256F012D7D1}" type="sibTrans" cxnId="{5DF4CC66-580E-C345-893E-97C4935AC1B9}">
      <dgm:prSet/>
      <dgm:spPr/>
      <dgm:t>
        <a:bodyPr/>
        <a:lstStyle/>
        <a:p>
          <a:endParaRPr lang="zh-CN" altLang="en-US"/>
        </a:p>
      </dgm:t>
    </dgm:pt>
    <dgm:pt modelId="{7A49F536-AF6C-1B4F-B77A-C2F8282E9723}">
      <dgm:prSet/>
      <dgm:spPr/>
      <dgm:t>
        <a:bodyPr/>
        <a:lstStyle/>
        <a:p>
          <a:pPr rtl="0"/>
          <a:r>
            <a:rPr kumimoji="1" lang="zh-CN" altLang="en-US" dirty="0" smtClean="0"/>
            <a:t>有助于</a:t>
          </a:r>
          <a:r>
            <a:rPr kumimoji="1" lang="zh-CN" altLang="en-US" b="1" dirty="0" smtClean="0">
              <a:solidFill>
                <a:srgbClr val="0000CC"/>
              </a:solidFill>
            </a:rPr>
            <a:t>素材积累</a:t>
          </a:r>
          <a:endParaRPr lang="zh-CN" altLang="en-US" b="1" dirty="0">
            <a:solidFill>
              <a:srgbClr val="0000CC"/>
            </a:solidFill>
          </a:endParaRPr>
        </a:p>
      </dgm:t>
    </dgm:pt>
    <dgm:pt modelId="{DD0E6B6B-6B05-0544-A5C4-9BFAB097BAFE}" type="parTrans" cxnId="{85E5106D-C2D8-684F-84AE-EDEDC6EF7A2D}">
      <dgm:prSet/>
      <dgm:spPr/>
      <dgm:t>
        <a:bodyPr/>
        <a:lstStyle/>
        <a:p>
          <a:endParaRPr lang="zh-CN" altLang="en-US"/>
        </a:p>
      </dgm:t>
    </dgm:pt>
    <dgm:pt modelId="{C74A57F3-4130-AD4C-AE70-6D2A88D62A05}" type="sibTrans" cxnId="{85E5106D-C2D8-684F-84AE-EDEDC6EF7A2D}">
      <dgm:prSet/>
      <dgm:spPr/>
      <dgm:t>
        <a:bodyPr/>
        <a:lstStyle/>
        <a:p>
          <a:endParaRPr lang="zh-CN" altLang="en-US"/>
        </a:p>
      </dgm:t>
    </dgm:pt>
    <dgm:pt modelId="{3B699338-AA7B-884E-A967-1B86996B97AC}">
      <dgm:prSet/>
      <dgm:spPr/>
      <dgm:t>
        <a:bodyPr/>
        <a:lstStyle/>
        <a:p>
          <a:pPr rtl="0"/>
          <a:r>
            <a:rPr kumimoji="1" lang="zh-CN" altLang="en-US" dirty="0" smtClean="0"/>
            <a:t>有助于</a:t>
          </a:r>
          <a:r>
            <a:rPr kumimoji="1" lang="zh-CN" altLang="en-US" b="1" dirty="0" smtClean="0">
              <a:solidFill>
                <a:srgbClr val="0000CC"/>
              </a:solidFill>
            </a:rPr>
            <a:t>思维品质</a:t>
          </a:r>
          <a:r>
            <a:rPr kumimoji="1" lang="zh-CN" altLang="en-US" dirty="0" smtClean="0"/>
            <a:t>的形成</a:t>
          </a:r>
          <a:endParaRPr lang="zh-CN" altLang="en-US" dirty="0"/>
        </a:p>
      </dgm:t>
    </dgm:pt>
    <dgm:pt modelId="{66934A33-9363-4341-8C32-A5ED1E86913D}" type="parTrans" cxnId="{F9F95F26-A6FC-5A47-92B8-B428EEACC7FB}">
      <dgm:prSet/>
      <dgm:spPr/>
      <dgm:t>
        <a:bodyPr/>
        <a:lstStyle/>
        <a:p>
          <a:endParaRPr lang="zh-CN" altLang="en-US"/>
        </a:p>
      </dgm:t>
    </dgm:pt>
    <dgm:pt modelId="{DEC43FE5-8011-A14B-BC9D-4B52C72DB953}" type="sibTrans" cxnId="{F9F95F26-A6FC-5A47-92B8-B428EEACC7FB}">
      <dgm:prSet/>
      <dgm:spPr/>
      <dgm:t>
        <a:bodyPr/>
        <a:lstStyle/>
        <a:p>
          <a:endParaRPr lang="zh-CN" altLang="en-US"/>
        </a:p>
      </dgm:t>
    </dgm:pt>
    <dgm:pt modelId="{0568F552-261C-A249-8DBA-93AE99D7F978}" type="pres">
      <dgm:prSet presAssocID="{01628A20-98D5-F243-A6F4-8DEFF709D4C0}" presName="Name0" presStyleCnt="0">
        <dgm:presLayoutVars>
          <dgm:dir/>
          <dgm:animLvl val="lvl"/>
          <dgm:resizeHandles val="exact"/>
        </dgm:presLayoutVars>
      </dgm:prSet>
      <dgm:spPr/>
      <dgm:t>
        <a:bodyPr/>
        <a:lstStyle/>
        <a:p>
          <a:endParaRPr lang="zh-CN" altLang="en-US"/>
        </a:p>
      </dgm:t>
    </dgm:pt>
    <dgm:pt modelId="{E9351963-4395-3B4D-AA0F-E6763024C0B4}" type="pres">
      <dgm:prSet presAssocID="{7A49F536-AF6C-1B4F-B77A-C2F8282E9723}" presName="boxAndChildren" presStyleCnt="0"/>
      <dgm:spPr/>
    </dgm:pt>
    <dgm:pt modelId="{23BCACFD-4B01-044F-B141-ED576AD6F4F4}" type="pres">
      <dgm:prSet presAssocID="{7A49F536-AF6C-1B4F-B77A-C2F8282E9723}" presName="parentTextBox" presStyleLbl="node1" presStyleIdx="0" presStyleCnt="3"/>
      <dgm:spPr/>
      <dgm:t>
        <a:bodyPr/>
        <a:lstStyle/>
        <a:p>
          <a:endParaRPr lang="zh-CN" altLang="en-US"/>
        </a:p>
      </dgm:t>
    </dgm:pt>
    <dgm:pt modelId="{FCF12E48-DD39-D140-BF0A-2F8737962176}" type="pres">
      <dgm:prSet presAssocID="{DEC43FE5-8011-A14B-BC9D-4B52C72DB953}" presName="sp" presStyleCnt="0"/>
      <dgm:spPr/>
    </dgm:pt>
    <dgm:pt modelId="{EED4651F-95F7-254E-AA32-61E51B13029A}" type="pres">
      <dgm:prSet presAssocID="{3B699338-AA7B-884E-A967-1B86996B97AC}" presName="arrowAndChildren" presStyleCnt="0"/>
      <dgm:spPr/>
    </dgm:pt>
    <dgm:pt modelId="{27684820-6117-EC4F-AB15-8AFFD1C36224}" type="pres">
      <dgm:prSet presAssocID="{3B699338-AA7B-884E-A967-1B86996B97AC}" presName="parentTextArrow" presStyleLbl="node1" presStyleIdx="1" presStyleCnt="3"/>
      <dgm:spPr/>
      <dgm:t>
        <a:bodyPr/>
        <a:lstStyle/>
        <a:p>
          <a:endParaRPr lang="zh-CN" altLang="en-US"/>
        </a:p>
      </dgm:t>
    </dgm:pt>
    <dgm:pt modelId="{EFC4380F-8F5B-7440-BFBA-5CADDEA0CCF5}" type="pres">
      <dgm:prSet presAssocID="{A42C3FCB-E58C-6E44-ABC4-F256F012D7D1}" presName="sp" presStyleCnt="0"/>
      <dgm:spPr/>
      <dgm:t>
        <a:bodyPr/>
        <a:lstStyle/>
        <a:p>
          <a:endParaRPr lang="zh-CN" altLang="en-US"/>
        </a:p>
      </dgm:t>
    </dgm:pt>
    <dgm:pt modelId="{07F473FF-521A-0D41-8613-B82797D42804}" type="pres">
      <dgm:prSet presAssocID="{868D5271-489E-AD44-A72D-BFB5EA65A187}" presName="arrowAndChildren" presStyleCnt="0"/>
      <dgm:spPr/>
      <dgm:t>
        <a:bodyPr/>
        <a:lstStyle/>
        <a:p>
          <a:endParaRPr lang="zh-CN" altLang="en-US"/>
        </a:p>
      </dgm:t>
    </dgm:pt>
    <dgm:pt modelId="{55F262F7-097A-484A-993F-0369E11A5068}" type="pres">
      <dgm:prSet presAssocID="{868D5271-489E-AD44-A72D-BFB5EA65A187}" presName="parentTextArrow" presStyleLbl="node1" presStyleIdx="2" presStyleCnt="3"/>
      <dgm:spPr/>
      <dgm:t>
        <a:bodyPr/>
        <a:lstStyle/>
        <a:p>
          <a:endParaRPr lang="zh-CN" altLang="en-US"/>
        </a:p>
      </dgm:t>
    </dgm:pt>
  </dgm:ptLst>
  <dgm:cxnLst>
    <dgm:cxn modelId="{25A70974-AF2F-4553-A4CE-F080F11C2D63}" type="presOf" srcId="{868D5271-489E-AD44-A72D-BFB5EA65A187}" destId="{55F262F7-097A-484A-993F-0369E11A5068}" srcOrd="0" destOrd="0" presId="urn:microsoft.com/office/officeart/2005/8/layout/process4"/>
    <dgm:cxn modelId="{E7F0FBBF-1CB6-446E-A449-1D4A6066B981}" type="presOf" srcId="{7A49F536-AF6C-1B4F-B77A-C2F8282E9723}" destId="{23BCACFD-4B01-044F-B141-ED576AD6F4F4}" srcOrd="0" destOrd="0" presId="urn:microsoft.com/office/officeart/2005/8/layout/process4"/>
    <dgm:cxn modelId="{3825AFEC-0672-46AC-AA81-06F4D0F1CC64}" type="presOf" srcId="{3B699338-AA7B-884E-A967-1B86996B97AC}" destId="{27684820-6117-EC4F-AB15-8AFFD1C36224}" srcOrd="0" destOrd="0" presId="urn:microsoft.com/office/officeart/2005/8/layout/process4"/>
    <dgm:cxn modelId="{85E5106D-C2D8-684F-84AE-EDEDC6EF7A2D}" srcId="{01628A20-98D5-F243-A6F4-8DEFF709D4C0}" destId="{7A49F536-AF6C-1B4F-B77A-C2F8282E9723}" srcOrd="2" destOrd="0" parTransId="{DD0E6B6B-6B05-0544-A5C4-9BFAB097BAFE}" sibTransId="{C74A57F3-4130-AD4C-AE70-6D2A88D62A05}"/>
    <dgm:cxn modelId="{DC12B74F-BDF6-4BE9-8450-4D5A1A33D3D2}" type="presOf" srcId="{01628A20-98D5-F243-A6F4-8DEFF709D4C0}" destId="{0568F552-261C-A249-8DBA-93AE99D7F978}" srcOrd="0" destOrd="0" presId="urn:microsoft.com/office/officeart/2005/8/layout/process4"/>
    <dgm:cxn modelId="{5DF4CC66-580E-C345-893E-97C4935AC1B9}" srcId="{01628A20-98D5-F243-A6F4-8DEFF709D4C0}" destId="{868D5271-489E-AD44-A72D-BFB5EA65A187}" srcOrd="0" destOrd="0" parTransId="{F4A9F1AC-BE2F-1D42-98A4-2363EA88BE7B}" sibTransId="{A42C3FCB-E58C-6E44-ABC4-F256F012D7D1}"/>
    <dgm:cxn modelId="{F9F95F26-A6FC-5A47-92B8-B428EEACC7FB}" srcId="{01628A20-98D5-F243-A6F4-8DEFF709D4C0}" destId="{3B699338-AA7B-884E-A967-1B86996B97AC}" srcOrd="1" destOrd="0" parTransId="{66934A33-9363-4341-8C32-A5ED1E86913D}" sibTransId="{DEC43FE5-8011-A14B-BC9D-4B52C72DB953}"/>
    <dgm:cxn modelId="{7556E982-30A5-47E9-83D0-D5665518EDE7}" type="presParOf" srcId="{0568F552-261C-A249-8DBA-93AE99D7F978}" destId="{E9351963-4395-3B4D-AA0F-E6763024C0B4}" srcOrd="0" destOrd="0" presId="urn:microsoft.com/office/officeart/2005/8/layout/process4"/>
    <dgm:cxn modelId="{18F42645-8396-4015-BF1B-DF9994323CA7}" type="presParOf" srcId="{E9351963-4395-3B4D-AA0F-E6763024C0B4}" destId="{23BCACFD-4B01-044F-B141-ED576AD6F4F4}" srcOrd="0" destOrd="0" presId="urn:microsoft.com/office/officeart/2005/8/layout/process4"/>
    <dgm:cxn modelId="{FE72F0F0-8D22-4B2E-83F2-BD2141A03652}" type="presParOf" srcId="{0568F552-261C-A249-8DBA-93AE99D7F978}" destId="{FCF12E48-DD39-D140-BF0A-2F8737962176}" srcOrd="1" destOrd="0" presId="urn:microsoft.com/office/officeart/2005/8/layout/process4"/>
    <dgm:cxn modelId="{CC4518DC-F8FB-43E2-832E-9962FE335CB0}" type="presParOf" srcId="{0568F552-261C-A249-8DBA-93AE99D7F978}" destId="{EED4651F-95F7-254E-AA32-61E51B13029A}" srcOrd="2" destOrd="0" presId="urn:microsoft.com/office/officeart/2005/8/layout/process4"/>
    <dgm:cxn modelId="{9C024959-9029-4827-983D-02695EB58884}" type="presParOf" srcId="{EED4651F-95F7-254E-AA32-61E51B13029A}" destId="{27684820-6117-EC4F-AB15-8AFFD1C36224}" srcOrd="0" destOrd="0" presId="urn:microsoft.com/office/officeart/2005/8/layout/process4"/>
    <dgm:cxn modelId="{6013E1D9-E4AB-4845-A886-AA504C4AC4FB}" type="presParOf" srcId="{0568F552-261C-A249-8DBA-93AE99D7F978}" destId="{EFC4380F-8F5B-7440-BFBA-5CADDEA0CCF5}" srcOrd="3" destOrd="0" presId="urn:microsoft.com/office/officeart/2005/8/layout/process4"/>
    <dgm:cxn modelId="{F0901472-0411-4746-BF14-F02CE7DA01E4}" type="presParOf" srcId="{0568F552-261C-A249-8DBA-93AE99D7F978}" destId="{07F473FF-521A-0D41-8613-B82797D42804}" srcOrd="4" destOrd="0" presId="urn:microsoft.com/office/officeart/2005/8/layout/process4"/>
    <dgm:cxn modelId="{E28EA8D0-CCED-44A9-A3B0-C244D53EA82F}" type="presParOf" srcId="{07F473FF-521A-0D41-8613-B82797D42804}" destId="{55F262F7-097A-484A-993F-0369E11A5068}" srcOrd="0" destOrd="0" presId="urn:microsoft.com/office/officeart/2005/8/layout/process4"/>
  </dgm:cxnLst>
  <dgm:bg/>
  <dgm:whole/>
</dgm:dataModel>
</file>

<file path=ppt/diagrams/data14.xml><?xml version="1.0" encoding="utf-8"?>
<dgm:dataModel xmlns:dgm="http://schemas.openxmlformats.org/drawingml/2006/diagram" xmlns:a="http://schemas.openxmlformats.org/drawingml/2006/main">
  <dgm:ptLst>
    <dgm:pt modelId="{71604748-7490-9A47-A621-CC07834FDCFC}" type="doc">
      <dgm:prSet loTypeId="urn:microsoft.com/office/officeart/2005/8/layout/radial4" loCatId="" qsTypeId="urn:microsoft.com/office/officeart/2005/8/quickstyle/simple2" qsCatId="simple" csTypeId="urn:microsoft.com/office/officeart/2005/8/colors/accent0_1" csCatId="mainScheme" phldr="1"/>
      <dgm:spPr/>
      <dgm:t>
        <a:bodyPr/>
        <a:lstStyle/>
        <a:p>
          <a:endParaRPr lang="zh-CN" altLang="en-US"/>
        </a:p>
      </dgm:t>
    </dgm:pt>
    <dgm:pt modelId="{BB8E9893-C012-4F40-8D22-459650E4D8B7}">
      <dgm:prSet/>
      <dgm:spPr>
        <a:ln>
          <a:solidFill>
            <a:srgbClr val="FF6600"/>
          </a:solidFill>
        </a:ln>
      </dgm:spPr>
      <dgm:t>
        <a:bodyPr/>
        <a:lstStyle/>
        <a:p>
          <a:pPr rtl="0"/>
          <a:r>
            <a:rPr lang="zh-CN" altLang="en-US" dirty="0" smtClean="0">
              <a:solidFill>
                <a:srgbClr val="FF6600"/>
              </a:solidFill>
              <a:latin typeface="微软雅黑"/>
              <a:ea typeface="微软雅黑"/>
              <a:cs typeface="微软雅黑"/>
            </a:rPr>
            <a:t>关注</a:t>
          </a:r>
          <a:endParaRPr lang="en-US" altLang="zh-CN" dirty="0" smtClean="0">
            <a:solidFill>
              <a:srgbClr val="FF6600"/>
            </a:solidFill>
            <a:latin typeface="微软雅黑"/>
            <a:ea typeface="微软雅黑"/>
            <a:cs typeface="微软雅黑"/>
          </a:endParaRPr>
        </a:p>
        <a:p>
          <a:pPr rtl="0"/>
          <a:r>
            <a:rPr lang="zh-CN" altLang="en-US" dirty="0" smtClean="0">
              <a:solidFill>
                <a:srgbClr val="FF6600"/>
              </a:solidFill>
              <a:latin typeface="微软雅黑"/>
              <a:ea typeface="微软雅黑"/>
              <a:cs typeface="微软雅黑"/>
            </a:rPr>
            <a:t>生活</a:t>
          </a:r>
          <a:endParaRPr lang="zh-CN" altLang="en-US" dirty="0">
            <a:solidFill>
              <a:srgbClr val="FF6600"/>
            </a:solidFill>
            <a:latin typeface="微软雅黑"/>
            <a:ea typeface="微软雅黑"/>
            <a:cs typeface="微软雅黑"/>
          </a:endParaRPr>
        </a:p>
      </dgm:t>
    </dgm:pt>
    <dgm:pt modelId="{09ED852C-6D7C-EC40-AE8D-F827338EEDAA}" type="parTrans" cxnId="{3DACC578-85DD-3540-934F-B19F805F5F93}">
      <dgm:prSet/>
      <dgm:spPr/>
      <dgm:t>
        <a:bodyPr/>
        <a:lstStyle/>
        <a:p>
          <a:endParaRPr lang="zh-CN" altLang="en-US"/>
        </a:p>
      </dgm:t>
    </dgm:pt>
    <dgm:pt modelId="{49D461F6-26B7-BC4C-ADC8-73B5A9E2A6E4}" type="sibTrans" cxnId="{3DACC578-85DD-3540-934F-B19F805F5F93}">
      <dgm:prSet/>
      <dgm:spPr/>
      <dgm:t>
        <a:bodyPr/>
        <a:lstStyle/>
        <a:p>
          <a:endParaRPr lang="zh-CN" altLang="en-US"/>
        </a:p>
      </dgm:t>
    </dgm:pt>
    <dgm:pt modelId="{3F797626-B18E-444E-B711-0489B70806E7}">
      <dgm:prSet/>
      <dgm:spPr>
        <a:ln>
          <a:solidFill>
            <a:srgbClr val="FF6600"/>
          </a:solidFill>
        </a:ln>
      </dgm:spPr>
      <dgm:t>
        <a:bodyPr/>
        <a:lstStyle/>
        <a:p>
          <a:pPr rtl="0"/>
          <a:r>
            <a:rPr lang="zh-CN" altLang="en-US" dirty="0" smtClean="0">
              <a:solidFill>
                <a:srgbClr val="008000"/>
              </a:solidFill>
              <a:latin typeface="微软雅黑"/>
              <a:ea typeface="微软雅黑"/>
              <a:cs typeface="微软雅黑"/>
            </a:rPr>
            <a:t>品味时尚</a:t>
          </a:r>
          <a:endParaRPr lang="zh-CN" altLang="en-US" dirty="0">
            <a:solidFill>
              <a:srgbClr val="008000"/>
            </a:solidFill>
            <a:latin typeface="微软雅黑"/>
            <a:ea typeface="微软雅黑"/>
            <a:cs typeface="微软雅黑"/>
          </a:endParaRPr>
        </a:p>
      </dgm:t>
    </dgm:pt>
    <dgm:pt modelId="{1110E522-6B7E-B14D-9ACF-895DD345A5D4}" type="parTrans" cxnId="{9DB3B596-AB4A-9744-8AD7-B23A6D26A042}">
      <dgm:prSet/>
      <dgm:spPr/>
      <dgm:t>
        <a:bodyPr/>
        <a:lstStyle/>
        <a:p>
          <a:endParaRPr lang="zh-CN" altLang="en-US"/>
        </a:p>
      </dgm:t>
    </dgm:pt>
    <dgm:pt modelId="{3AFBCA63-BC43-0044-BB5A-04076AEB8319}" type="sibTrans" cxnId="{9DB3B596-AB4A-9744-8AD7-B23A6D26A042}">
      <dgm:prSet/>
      <dgm:spPr/>
      <dgm:t>
        <a:bodyPr/>
        <a:lstStyle/>
        <a:p>
          <a:endParaRPr lang="zh-CN" altLang="en-US"/>
        </a:p>
      </dgm:t>
    </dgm:pt>
    <dgm:pt modelId="{0F1D522B-E325-A343-A854-F9B31F7540D2}">
      <dgm:prSet/>
      <dgm:spPr>
        <a:ln>
          <a:solidFill>
            <a:srgbClr val="FF6600"/>
          </a:solidFill>
        </a:ln>
      </dgm:spPr>
      <dgm:t>
        <a:bodyPr/>
        <a:lstStyle/>
        <a:p>
          <a:pPr rtl="0"/>
          <a:r>
            <a:rPr lang="zh-CN" altLang="en-US" dirty="0" smtClean="0">
              <a:solidFill>
                <a:srgbClr val="008000"/>
              </a:solidFill>
              <a:latin typeface="微软雅黑"/>
              <a:ea typeface="微软雅黑"/>
              <a:cs typeface="微软雅黑"/>
            </a:rPr>
            <a:t>屠呦呦获诺贝尔生理学或医学奖</a:t>
          </a:r>
          <a:endParaRPr lang="zh-CN" altLang="en-US" dirty="0">
            <a:solidFill>
              <a:srgbClr val="008000"/>
            </a:solidFill>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file"/>
          </dgm14:cNvPr>
        </a:ext>
      </dgm:extLst>
    </dgm:pt>
    <dgm:pt modelId="{208FA4C1-CEAC-E047-A5D8-771699844CE3}" type="parTrans" cxnId="{AA398AC1-C194-ED40-96D7-1D40A9135947}">
      <dgm:prSet/>
      <dgm:spPr/>
      <dgm:t>
        <a:bodyPr/>
        <a:lstStyle/>
        <a:p>
          <a:endParaRPr lang="zh-CN" altLang="en-US"/>
        </a:p>
      </dgm:t>
    </dgm:pt>
    <dgm:pt modelId="{A8460383-2C12-8748-9304-807563E48A40}" type="sibTrans" cxnId="{AA398AC1-C194-ED40-96D7-1D40A9135947}">
      <dgm:prSet/>
      <dgm:spPr/>
      <dgm:t>
        <a:bodyPr/>
        <a:lstStyle/>
        <a:p>
          <a:endParaRPr lang="zh-CN" altLang="en-US"/>
        </a:p>
      </dgm:t>
    </dgm:pt>
    <dgm:pt modelId="{935260A3-9A20-9A4A-8460-15186111B330}">
      <dgm:prSet/>
      <dgm:spPr>
        <a:ln>
          <a:solidFill>
            <a:srgbClr val="FF6600"/>
          </a:solidFill>
        </a:ln>
      </dgm:spPr>
      <dgm:t>
        <a:bodyPr/>
        <a:lstStyle/>
        <a:p>
          <a:pPr rtl="0"/>
          <a:r>
            <a:rPr lang="zh-CN" altLang="en-US" dirty="0" smtClean="0">
              <a:solidFill>
                <a:srgbClr val="008000"/>
              </a:solidFill>
              <a:latin typeface="微软雅黑"/>
              <a:ea typeface="微软雅黑"/>
              <a:cs typeface="微软雅黑"/>
            </a:rPr>
            <a:t>谁来拯救我们的呼吸？</a:t>
          </a:r>
          <a:endParaRPr lang="zh-CN" altLang="en-US" dirty="0">
            <a:solidFill>
              <a:srgbClr val="008000"/>
            </a:solidFill>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file"/>
          </dgm14:cNvPr>
        </a:ext>
      </dgm:extLst>
    </dgm:pt>
    <dgm:pt modelId="{32E70F28-918C-1C4F-8D9B-B105D4721D12}" type="parTrans" cxnId="{991AFBE9-BD7E-6846-B371-625F6089C4CA}">
      <dgm:prSet/>
      <dgm:spPr/>
      <dgm:t>
        <a:bodyPr/>
        <a:lstStyle/>
        <a:p>
          <a:endParaRPr lang="zh-CN" altLang="en-US"/>
        </a:p>
      </dgm:t>
    </dgm:pt>
    <dgm:pt modelId="{EBFCF8A0-0DC8-F64B-9457-8A7E793896A4}" type="sibTrans" cxnId="{991AFBE9-BD7E-6846-B371-625F6089C4CA}">
      <dgm:prSet/>
      <dgm:spPr/>
      <dgm:t>
        <a:bodyPr/>
        <a:lstStyle/>
        <a:p>
          <a:endParaRPr lang="zh-CN" altLang="en-US"/>
        </a:p>
      </dgm:t>
    </dgm:pt>
    <dgm:pt modelId="{091BBC50-99E5-1245-88CA-52621772C089}" type="pres">
      <dgm:prSet presAssocID="{71604748-7490-9A47-A621-CC07834FDCFC}" presName="cycle" presStyleCnt="0">
        <dgm:presLayoutVars>
          <dgm:chMax val="1"/>
          <dgm:dir/>
          <dgm:animLvl val="ctr"/>
          <dgm:resizeHandles val="exact"/>
        </dgm:presLayoutVars>
      </dgm:prSet>
      <dgm:spPr/>
      <dgm:t>
        <a:bodyPr/>
        <a:lstStyle/>
        <a:p>
          <a:endParaRPr lang="zh-CN" altLang="en-US"/>
        </a:p>
      </dgm:t>
    </dgm:pt>
    <dgm:pt modelId="{0F54F769-7C08-6549-A585-A119398BA459}" type="pres">
      <dgm:prSet presAssocID="{BB8E9893-C012-4F40-8D22-459650E4D8B7}" presName="centerShape" presStyleLbl="node0" presStyleIdx="0" presStyleCnt="1"/>
      <dgm:spPr/>
      <dgm:t>
        <a:bodyPr/>
        <a:lstStyle/>
        <a:p>
          <a:endParaRPr lang="zh-CN" altLang="en-US"/>
        </a:p>
      </dgm:t>
    </dgm:pt>
    <dgm:pt modelId="{3D6703C7-D1AE-C646-BCEE-03CB21294229}" type="pres">
      <dgm:prSet presAssocID="{1110E522-6B7E-B14D-9ACF-895DD345A5D4}" presName="parTrans" presStyleLbl="bgSibTrans2D1" presStyleIdx="0" presStyleCnt="3"/>
      <dgm:spPr/>
      <dgm:t>
        <a:bodyPr/>
        <a:lstStyle/>
        <a:p>
          <a:endParaRPr lang="zh-CN" altLang="en-US"/>
        </a:p>
      </dgm:t>
    </dgm:pt>
    <dgm:pt modelId="{24FCBDB3-A189-2B4B-889E-64F99D20FAF1}" type="pres">
      <dgm:prSet presAssocID="{3F797626-B18E-444E-B711-0489B70806E7}" presName="node" presStyleLbl="node1" presStyleIdx="0" presStyleCnt="3">
        <dgm:presLayoutVars>
          <dgm:bulletEnabled val="1"/>
        </dgm:presLayoutVars>
      </dgm:prSet>
      <dgm:spPr/>
      <dgm:t>
        <a:bodyPr/>
        <a:lstStyle/>
        <a:p>
          <a:endParaRPr lang="zh-CN" altLang="en-US"/>
        </a:p>
      </dgm:t>
    </dgm:pt>
    <dgm:pt modelId="{4A01E0F2-2585-A041-8F55-0120FADD5DD3}" type="pres">
      <dgm:prSet presAssocID="{208FA4C1-CEAC-E047-A5D8-771699844CE3}" presName="parTrans" presStyleLbl="bgSibTrans2D1" presStyleIdx="1" presStyleCnt="3"/>
      <dgm:spPr/>
      <dgm:t>
        <a:bodyPr/>
        <a:lstStyle/>
        <a:p>
          <a:endParaRPr lang="zh-CN" altLang="en-US"/>
        </a:p>
      </dgm:t>
    </dgm:pt>
    <dgm:pt modelId="{2EE27B3F-E030-AB4E-A94F-3D17906B2D1A}" type="pres">
      <dgm:prSet presAssocID="{0F1D522B-E325-A343-A854-F9B31F7540D2}" presName="node" presStyleLbl="node1" presStyleIdx="1" presStyleCnt="3" custScaleX="116959">
        <dgm:presLayoutVars>
          <dgm:bulletEnabled val="1"/>
        </dgm:presLayoutVars>
      </dgm:prSet>
      <dgm:spPr/>
      <dgm:t>
        <a:bodyPr/>
        <a:lstStyle/>
        <a:p>
          <a:endParaRPr lang="zh-CN" altLang="en-US"/>
        </a:p>
      </dgm:t>
    </dgm:pt>
    <dgm:pt modelId="{AA9B64C5-5B7F-C94F-8106-4A346C2925D5}" type="pres">
      <dgm:prSet presAssocID="{32E70F28-918C-1C4F-8D9B-B105D4721D12}" presName="parTrans" presStyleLbl="bgSibTrans2D1" presStyleIdx="2" presStyleCnt="3"/>
      <dgm:spPr/>
      <dgm:t>
        <a:bodyPr/>
        <a:lstStyle/>
        <a:p>
          <a:endParaRPr lang="zh-CN" altLang="en-US"/>
        </a:p>
      </dgm:t>
    </dgm:pt>
    <dgm:pt modelId="{0C51659A-0EBD-E14D-8E54-7ED3CE79F3CA}" type="pres">
      <dgm:prSet presAssocID="{935260A3-9A20-9A4A-8460-15186111B330}" presName="node" presStyleLbl="node1" presStyleIdx="2" presStyleCnt="3">
        <dgm:presLayoutVars>
          <dgm:bulletEnabled val="1"/>
        </dgm:presLayoutVars>
      </dgm:prSet>
      <dgm:spPr/>
      <dgm:t>
        <a:bodyPr/>
        <a:lstStyle/>
        <a:p>
          <a:endParaRPr lang="zh-CN" altLang="en-US"/>
        </a:p>
      </dgm:t>
    </dgm:pt>
  </dgm:ptLst>
  <dgm:cxnLst>
    <dgm:cxn modelId="{F8F8905D-F17C-47F0-BF52-30E55DA68FAA}" type="presOf" srcId="{1110E522-6B7E-B14D-9ACF-895DD345A5D4}" destId="{3D6703C7-D1AE-C646-BCEE-03CB21294229}" srcOrd="0" destOrd="0" presId="urn:microsoft.com/office/officeart/2005/8/layout/radial4"/>
    <dgm:cxn modelId="{3BD8A38E-4BB0-4399-BEAA-CE0F6FD23DF3}" type="presOf" srcId="{935260A3-9A20-9A4A-8460-15186111B330}" destId="{0C51659A-0EBD-E14D-8E54-7ED3CE79F3CA}" srcOrd="0" destOrd="0" presId="urn:microsoft.com/office/officeart/2005/8/layout/radial4"/>
    <dgm:cxn modelId="{AA398AC1-C194-ED40-96D7-1D40A9135947}" srcId="{BB8E9893-C012-4F40-8D22-459650E4D8B7}" destId="{0F1D522B-E325-A343-A854-F9B31F7540D2}" srcOrd="1" destOrd="0" parTransId="{208FA4C1-CEAC-E047-A5D8-771699844CE3}" sibTransId="{A8460383-2C12-8748-9304-807563E48A40}"/>
    <dgm:cxn modelId="{F2054C1E-FC49-4C3A-A240-A67D6899C30D}" type="presOf" srcId="{71604748-7490-9A47-A621-CC07834FDCFC}" destId="{091BBC50-99E5-1245-88CA-52621772C089}" srcOrd="0" destOrd="0" presId="urn:microsoft.com/office/officeart/2005/8/layout/radial4"/>
    <dgm:cxn modelId="{B4F24497-E236-49D7-ABD3-929DF44422B3}" type="presOf" srcId="{0F1D522B-E325-A343-A854-F9B31F7540D2}" destId="{2EE27B3F-E030-AB4E-A94F-3D17906B2D1A}" srcOrd="0" destOrd="0" presId="urn:microsoft.com/office/officeart/2005/8/layout/radial4"/>
    <dgm:cxn modelId="{9DB3B596-AB4A-9744-8AD7-B23A6D26A042}" srcId="{BB8E9893-C012-4F40-8D22-459650E4D8B7}" destId="{3F797626-B18E-444E-B711-0489B70806E7}" srcOrd="0" destOrd="0" parTransId="{1110E522-6B7E-B14D-9ACF-895DD345A5D4}" sibTransId="{3AFBCA63-BC43-0044-BB5A-04076AEB8319}"/>
    <dgm:cxn modelId="{1EE2B57A-4BA5-4267-A943-64BB6AF0811B}" type="presOf" srcId="{3F797626-B18E-444E-B711-0489B70806E7}" destId="{24FCBDB3-A189-2B4B-889E-64F99D20FAF1}" srcOrd="0" destOrd="0" presId="urn:microsoft.com/office/officeart/2005/8/layout/radial4"/>
    <dgm:cxn modelId="{991AFBE9-BD7E-6846-B371-625F6089C4CA}" srcId="{BB8E9893-C012-4F40-8D22-459650E4D8B7}" destId="{935260A3-9A20-9A4A-8460-15186111B330}" srcOrd="2" destOrd="0" parTransId="{32E70F28-918C-1C4F-8D9B-B105D4721D12}" sibTransId="{EBFCF8A0-0DC8-F64B-9457-8A7E793896A4}"/>
    <dgm:cxn modelId="{FABB77AF-5357-4DF3-9578-F3C2F4D13D2B}" type="presOf" srcId="{208FA4C1-CEAC-E047-A5D8-771699844CE3}" destId="{4A01E0F2-2585-A041-8F55-0120FADD5DD3}" srcOrd="0" destOrd="0" presId="urn:microsoft.com/office/officeart/2005/8/layout/radial4"/>
    <dgm:cxn modelId="{A5A1D494-EE98-4832-9470-FA97A24CF649}" type="presOf" srcId="{32E70F28-918C-1C4F-8D9B-B105D4721D12}" destId="{AA9B64C5-5B7F-C94F-8106-4A346C2925D5}" srcOrd="0" destOrd="0" presId="urn:microsoft.com/office/officeart/2005/8/layout/radial4"/>
    <dgm:cxn modelId="{3DACC578-85DD-3540-934F-B19F805F5F93}" srcId="{71604748-7490-9A47-A621-CC07834FDCFC}" destId="{BB8E9893-C012-4F40-8D22-459650E4D8B7}" srcOrd="0" destOrd="0" parTransId="{09ED852C-6D7C-EC40-AE8D-F827338EEDAA}" sibTransId="{49D461F6-26B7-BC4C-ADC8-73B5A9E2A6E4}"/>
    <dgm:cxn modelId="{9080E193-953C-4B0B-A8B1-8AEFA523EB1A}" type="presOf" srcId="{BB8E9893-C012-4F40-8D22-459650E4D8B7}" destId="{0F54F769-7C08-6549-A585-A119398BA459}" srcOrd="0" destOrd="0" presId="urn:microsoft.com/office/officeart/2005/8/layout/radial4"/>
    <dgm:cxn modelId="{9EEA43BD-43F2-4FBD-9CF4-FEF238D3011C}" type="presParOf" srcId="{091BBC50-99E5-1245-88CA-52621772C089}" destId="{0F54F769-7C08-6549-A585-A119398BA459}" srcOrd="0" destOrd="0" presId="urn:microsoft.com/office/officeart/2005/8/layout/radial4"/>
    <dgm:cxn modelId="{3DB99FF0-53EB-47F6-93FE-EA25231D1F0C}" type="presParOf" srcId="{091BBC50-99E5-1245-88CA-52621772C089}" destId="{3D6703C7-D1AE-C646-BCEE-03CB21294229}" srcOrd="1" destOrd="0" presId="urn:microsoft.com/office/officeart/2005/8/layout/radial4"/>
    <dgm:cxn modelId="{E2D90789-E299-46FF-A167-FA330EEE11F1}" type="presParOf" srcId="{091BBC50-99E5-1245-88CA-52621772C089}" destId="{24FCBDB3-A189-2B4B-889E-64F99D20FAF1}" srcOrd="2" destOrd="0" presId="urn:microsoft.com/office/officeart/2005/8/layout/radial4"/>
    <dgm:cxn modelId="{CCADE7C2-5DD6-4A2B-8437-50D02CBE13D3}" type="presParOf" srcId="{091BBC50-99E5-1245-88CA-52621772C089}" destId="{4A01E0F2-2585-A041-8F55-0120FADD5DD3}" srcOrd="3" destOrd="0" presId="urn:microsoft.com/office/officeart/2005/8/layout/radial4"/>
    <dgm:cxn modelId="{29AD5182-1719-4C42-8F69-BC2103DD7C0A}" type="presParOf" srcId="{091BBC50-99E5-1245-88CA-52621772C089}" destId="{2EE27B3F-E030-AB4E-A94F-3D17906B2D1A}" srcOrd="4" destOrd="0" presId="urn:microsoft.com/office/officeart/2005/8/layout/radial4"/>
    <dgm:cxn modelId="{459B7A06-3884-48DF-8970-06DC44229AAF}" type="presParOf" srcId="{091BBC50-99E5-1245-88CA-52621772C089}" destId="{AA9B64C5-5B7F-C94F-8106-4A346C2925D5}" srcOrd="5" destOrd="0" presId="urn:microsoft.com/office/officeart/2005/8/layout/radial4"/>
    <dgm:cxn modelId="{1D726C74-ED78-4BA2-8B66-40A75F8B811B}" type="presParOf" srcId="{091BBC50-99E5-1245-88CA-52621772C089}" destId="{0C51659A-0EBD-E14D-8E54-7ED3CE79F3CA}" srcOrd="6" destOrd="0" presId="urn:microsoft.com/office/officeart/2005/8/layout/radial4"/>
  </dgm:cxnLst>
  <dgm:bg/>
  <dgm:whole/>
</dgm:dataModel>
</file>

<file path=ppt/diagrams/data15.xml><?xml version="1.0" encoding="utf-8"?>
<dgm:dataModel xmlns:dgm="http://schemas.openxmlformats.org/drawingml/2006/diagram" xmlns:a="http://schemas.openxmlformats.org/drawingml/2006/main">
  <dgm:ptLst>
    <dgm:pt modelId="{01628A20-98D5-F243-A6F4-8DEFF709D4C0}" type="doc">
      <dgm:prSet loTypeId="urn:microsoft.com/office/officeart/2005/8/layout/process4" loCatId="" qsTypeId="urn:microsoft.com/office/officeart/2005/8/quickstyle/simple2" qsCatId="simple" csTypeId="urn:microsoft.com/office/officeart/2005/8/colors/accent0_2" csCatId="mainScheme" phldr="1"/>
      <dgm:spPr/>
      <dgm:t>
        <a:bodyPr/>
        <a:lstStyle/>
        <a:p>
          <a:endParaRPr lang="zh-CN" altLang="en-US"/>
        </a:p>
      </dgm:t>
    </dgm:pt>
    <dgm:pt modelId="{868D5271-489E-AD44-A72D-BFB5EA65A187}">
      <dgm:prSet/>
      <dgm:spPr/>
      <dgm:t>
        <a:bodyPr/>
        <a:lstStyle/>
        <a:p>
          <a:pPr rtl="0"/>
          <a:r>
            <a:rPr lang="zh-CN" altLang="en-US" dirty="0" smtClean="0"/>
            <a:t>关注</a:t>
          </a:r>
          <a:r>
            <a:rPr lang="zh-CN" altLang="en-US" b="1" dirty="0" smtClean="0">
              <a:solidFill>
                <a:srgbClr val="0000CC"/>
              </a:solidFill>
            </a:rPr>
            <a:t>自身</a:t>
          </a:r>
          <a:r>
            <a:rPr lang="zh-CN" altLang="en-US" dirty="0" smtClean="0"/>
            <a:t>的生活</a:t>
          </a:r>
          <a:endParaRPr lang="zh-CN" altLang="en-US" dirty="0"/>
        </a:p>
      </dgm:t>
    </dgm:pt>
    <dgm:pt modelId="{F4A9F1AC-BE2F-1D42-98A4-2363EA88BE7B}" type="parTrans" cxnId="{5DF4CC66-580E-C345-893E-97C4935AC1B9}">
      <dgm:prSet/>
      <dgm:spPr/>
      <dgm:t>
        <a:bodyPr/>
        <a:lstStyle/>
        <a:p>
          <a:endParaRPr lang="zh-CN" altLang="en-US"/>
        </a:p>
      </dgm:t>
    </dgm:pt>
    <dgm:pt modelId="{A42C3FCB-E58C-6E44-ABC4-F256F012D7D1}" type="sibTrans" cxnId="{5DF4CC66-580E-C345-893E-97C4935AC1B9}">
      <dgm:prSet/>
      <dgm:spPr/>
      <dgm:t>
        <a:bodyPr/>
        <a:lstStyle/>
        <a:p>
          <a:endParaRPr lang="zh-CN" altLang="en-US"/>
        </a:p>
      </dgm:t>
    </dgm:pt>
    <dgm:pt modelId="{7A49F536-AF6C-1B4F-B77A-C2F8282E9723}">
      <dgm:prSet/>
      <dgm:spPr/>
      <dgm:t>
        <a:bodyPr/>
        <a:lstStyle/>
        <a:p>
          <a:pPr rtl="0"/>
          <a:r>
            <a:rPr kumimoji="1" lang="zh-CN" altLang="en-US" dirty="0" smtClean="0"/>
            <a:t>有助于素材</a:t>
          </a:r>
          <a:r>
            <a:rPr kumimoji="1" lang="zh-CN" altLang="en-US" b="1" dirty="0" smtClean="0">
              <a:solidFill>
                <a:srgbClr val="0000CC"/>
              </a:solidFill>
            </a:rPr>
            <a:t>积累</a:t>
          </a:r>
          <a:endParaRPr lang="zh-CN" altLang="en-US" b="1" dirty="0">
            <a:solidFill>
              <a:srgbClr val="0000CC"/>
            </a:solidFill>
          </a:endParaRPr>
        </a:p>
      </dgm:t>
    </dgm:pt>
    <dgm:pt modelId="{DD0E6B6B-6B05-0544-A5C4-9BFAB097BAFE}" type="parTrans" cxnId="{85E5106D-C2D8-684F-84AE-EDEDC6EF7A2D}">
      <dgm:prSet/>
      <dgm:spPr/>
      <dgm:t>
        <a:bodyPr/>
        <a:lstStyle/>
        <a:p>
          <a:endParaRPr lang="zh-CN" altLang="en-US"/>
        </a:p>
      </dgm:t>
    </dgm:pt>
    <dgm:pt modelId="{C74A57F3-4130-AD4C-AE70-6D2A88D62A05}" type="sibTrans" cxnId="{85E5106D-C2D8-684F-84AE-EDEDC6EF7A2D}">
      <dgm:prSet/>
      <dgm:spPr/>
      <dgm:t>
        <a:bodyPr/>
        <a:lstStyle/>
        <a:p>
          <a:endParaRPr lang="zh-CN" altLang="en-US"/>
        </a:p>
      </dgm:t>
    </dgm:pt>
    <dgm:pt modelId="{3B699338-AA7B-884E-A967-1B86996B97AC}">
      <dgm:prSet/>
      <dgm:spPr/>
      <dgm:t>
        <a:bodyPr/>
        <a:lstStyle/>
        <a:p>
          <a:pPr rtl="0"/>
          <a:r>
            <a:rPr lang="zh-CN" altLang="en-US" dirty="0" smtClean="0"/>
            <a:t>关心</a:t>
          </a:r>
          <a:r>
            <a:rPr lang="zh-CN" altLang="en-US" b="1" dirty="0" smtClean="0">
              <a:solidFill>
                <a:srgbClr val="0000CC"/>
              </a:solidFill>
            </a:rPr>
            <a:t>他人</a:t>
          </a:r>
          <a:r>
            <a:rPr lang="zh-CN" altLang="en-US" dirty="0" smtClean="0"/>
            <a:t>的生活</a:t>
          </a:r>
          <a:endParaRPr lang="zh-CN" altLang="en-US" dirty="0"/>
        </a:p>
      </dgm:t>
    </dgm:pt>
    <dgm:pt modelId="{66934A33-9363-4341-8C32-A5ED1E86913D}" type="parTrans" cxnId="{F9F95F26-A6FC-5A47-92B8-B428EEACC7FB}">
      <dgm:prSet/>
      <dgm:spPr/>
      <dgm:t>
        <a:bodyPr/>
        <a:lstStyle/>
        <a:p>
          <a:endParaRPr lang="zh-CN" altLang="en-US"/>
        </a:p>
      </dgm:t>
    </dgm:pt>
    <dgm:pt modelId="{DEC43FE5-8011-A14B-BC9D-4B52C72DB953}" type="sibTrans" cxnId="{F9F95F26-A6FC-5A47-92B8-B428EEACC7FB}">
      <dgm:prSet/>
      <dgm:spPr/>
      <dgm:t>
        <a:bodyPr/>
        <a:lstStyle/>
        <a:p>
          <a:endParaRPr lang="zh-CN" altLang="en-US"/>
        </a:p>
      </dgm:t>
    </dgm:pt>
    <dgm:pt modelId="{0568F552-261C-A249-8DBA-93AE99D7F978}" type="pres">
      <dgm:prSet presAssocID="{01628A20-98D5-F243-A6F4-8DEFF709D4C0}" presName="Name0" presStyleCnt="0">
        <dgm:presLayoutVars>
          <dgm:dir/>
          <dgm:animLvl val="lvl"/>
          <dgm:resizeHandles val="exact"/>
        </dgm:presLayoutVars>
      </dgm:prSet>
      <dgm:spPr/>
      <dgm:t>
        <a:bodyPr/>
        <a:lstStyle/>
        <a:p>
          <a:endParaRPr lang="zh-CN" altLang="en-US"/>
        </a:p>
      </dgm:t>
    </dgm:pt>
    <dgm:pt modelId="{E9351963-4395-3B4D-AA0F-E6763024C0B4}" type="pres">
      <dgm:prSet presAssocID="{7A49F536-AF6C-1B4F-B77A-C2F8282E9723}" presName="boxAndChildren" presStyleCnt="0"/>
      <dgm:spPr/>
    </dgm:pt>
    <dgm:pt modelId="{23BCACFD-4B01-044F-B141-ED576AD6F4F4}" type="pres">
      <dgm:prSet presAssocID="{7A49F536-AF6C-1B4F-B77A-C2F8282E9723}" presName="parentTextBox" presStyleLbl="node1" presStyleIdx="0" presStyleCnt="3"/>
      <dgm:spPr/>
      <dgm:t>
        <a:bodyPr/>
        <a:lstStyle/>
        <a:p>
          <a:endParaRPr lang="zh-CN" altLang="en-US"/>
        </a:p>
      </dgm:t>
    </dgm:pt>
    <dgm:pt modelId="{FCF12E48-DD39-D140-BF0A-2F8737962176}" type="pres">
      <dgm:prSet presAssocID="{DEC43FE5-8011-A14B-BC9D-4B52C72DB953}" presName="sp" presStyleCnt="0"/>
      <dgm:spPr/>
    </dgm:pt>
    <dgm:pt modelId="{EED4651F-95F7-254E-AA32-61E51B13029A}" type="pres">
      <dgm:prSet presAssocID="{3B699338-AA7B-884E-A967-1B86996B97AC}" presName="arrowAndChildren" presStyleCnt="0"/>
      <dgm:spPr/>
    </dgm:pt>
    <dgm:pt modelId="{27684820-6117-EC4F-AB15-8AFFD1C36224}" type="pres">
      <dgm:prSet presAssocID="{3B699338-AA7B-884E-A967-1B86996B97AC}" presName="parentTextArrow" presStyleLbl="node1" presStyleIdx="1" presStyleCnt="3"/>
      <dgm:spPr/>
      <dgm:t>
        <a:bodyPr/>
        <a:lstStyle/>
        <a:p>
          <a:endParaRPr lang="zh-CN" altLang="en-US"/>
        </a:p>
      </dgm:t>
    </dgm:pt>
    <dgm:pt modelId="{EFC4380F-8F5B-7440-BFBA-5CADDEA0CCF5}" type="pres">
      <dgm:prSet presAssocID="{A42C3FCB-E58C-6E44-ABC4-F256F012D7D1}" presName="sp" presStyleCnt="0"/>
      <dgm:spPr/>
      <dgm:t>
        <a:bodyPr/>
        <a:lstStyle/>
        <a:p>
          <a:endParaRPr lang="zh-CN" altLang="en-US"/>
        </a:p>
      </dgm:t>
    </dgm:pt>
    <dgm:pt modelId="{07F473FF-521A-0D41-8613-B82797D42804}" type="pres">
      <dgm:prSet presAssocID="{868D5271-489E-AD44-A72D-BFB5EA65A187}" presName="arrowAndChildren" presStyleCnt="0"/>
      <dgm:spPr/>
      <dgm:t>
        <a:bodyPr/>
        <a:lstStyle/>
        <a:p>
          <a:endParaRPr lang="zh-CN" altLang="en-US"/>
        </a:p>
      </dgm:t>
    </dgm:pt>
    <dgm:pt modelId="{55F262F7-097A-484A-993F-0369E11A5068}" type="pres">
      <dgm:prSet presAssocID="{868D5271-489E-AD44-A72D-BFB5EA65A187}" presName="parentTextArrow" presStyleLbl="node1" presStyleIdx="2" presStyleCnt="3"/>
      <dgm:spPr/>
      <dgm:t>
        <a:bodyPr/>
        <a:lstStyle/>
        <a:p>
          <a:endParaRPr lang="zh-CN" altLang="en-US"/>
        </a:p>
      </dgm:t>
    </dgm:pt>
  </dgm:ptLst>
  <dgm:cxnLst>
    <dgm:cxn modelId="{85E5106D-C2D8-684F-84AE-EDEDC6EF7A2D}" srcId="{01628A20-98D5-F243-A6F4-8DEFF709D4C0}" destId="{7A49F536-AF6C-1B4F-B77A-C2F8282E9723}" srcOrd="2" destOrd="0" parTransId="{DD0E6B6B-6B05-0544-A5C4-9BFAB097BAFE}" sibTransId="{C74A57F3-4130-AD4C-AE70-6D2A88D62A05}"/>
    <dgm:cxn modelId="{8B2C7966-BEE6-4376-B137-A3F5C2FE39D2}" type="presOf" srcId="{868D5271-489E-AD44-A72D-BFB5EA65A187}" destId="{55F262F7-097A-484A-993F-0369E11A5068}" srcOrd="0" destOrd="0" presId="urn:microsoft.com/office/officeart/2005/8/layout/process4"/>
    <dgm:cxn modelId="{5DF4CC66-580E-C345-893E-97C4935AC1B9}" srcId="{01628A20-98D5-F243-A6F4-8DEFF709D4C0}" destId="{868D5271-489E-AD44-A72D-BFB5EA65A187}" srcOrd="0" destOrd="0" parTransId="{F4A9F1AC-BE2F-1D42-98A4-2363EA88BE7B}" sibTransId="{A42C3FCB-E58C-6E44-ABC4-F256F012D7D1}"/>
    <dgm:cxn modelId="{F9F95F26-A6FC-5A47-92B8-B428EEACC7FB}" srcId="{01628A20-98D5-F243-A6F4-8DEFF709D4C0}" destId="{3B699338-AA7B-884E-A967-1B86996B97AC}" srcOrd="1" destOrd="0" parTransId="{66934A33-9363-4341-8C32-A5ED1E86913D}" sibTransId="{DEC43FE5-8011-A14B-BC9D-4B52C72DB953}"/>
    <dgm:cxn modelId="{2C862F3B-D777-4858-AA25-46E6E09BE8BF}" type="presOf" srcId="{01628A20-98D5-F243-A6F4-8DEFF709D4C0}" destId="{0568F552-261C-A249-8DBA-93AE99D7F978}" srcOrd="0" destOrd="0" presId="urn:microsoft.com/office/officeart/2005/8/layout/process4"/>
    <dgm:cxn modelId="{510011F2-657A-4EA4-8382-25BF207558BE}" type="presOf" srcId="{7A49F536-AF6C-1B4F-B77A-C2F8282E9723}" destId="{23BCACFD-4B01-044F-B141-ED576AD6F4F4}" srcOrd="0" destOrd="0" presId="urn:microsoft.com/office/officeart/2005/8/layout/process4"/>
    <dgm:cxn modelId="{5832DAAD-C6E0-4138-AB27-C22C8CA6B907}" type="presOf" srcId="{3B699338-AA7B-884E-A967-1B86996B97AC}" destId="{27684820-6117-EC4F-AB15-8AFFD1C36224}" srcOrd="0" destOrd="0" presId="urn:microsoft.com/office/officeart/2005/8/layout/process4"/>
    <dgm:cxn modelId="{04674220-0103-4D99-99EE-B9AECFFF97F0}" type="presParOf" srcId="{0568F552-261C-A249-8DBA-93AE99D7F978}" destId="{E9351963-4395-3B4D-AA0F-E6763024C0B4}" srcOrd="0" destOrd="0" presId="urn:microsoft.com/office/officeart/2005/8/layout/process4"/>
    <dgm:cxn modelId="{5FF4C5DB-5F2F-4483-A2A5-C609666A21AF}" type="presParOf" srcId="{E9351963-4395-3B4D-AA0F-E6763024C0B4}" destId="{23BCACFD-4B01-044F-B141-ED576AD6F4F4}" srcOrd="0" destOrd="0" presId="urn:microsoft.com/office/officeart/2005/8/layout/process4"/>
    <dgm:cxn modelId="{9CE0F749-E7A9-47C2-AE5F-2BB18C559B6D}" type="presParOf" srcId="{0568F552-261C-A249-8DBA-93AE99D7F978}" destId="{FCF12E48-DD39-D140-BF0A-2F8737962176}" srcOrd="1" destOrd="0" presId="urn:microsoft.com/office/officeart/2005/8/layout/process4"/>
    <dgm:cxn modelId="{2FBB6150-32EC-4A88-A249-9145F4286DD0}" type="presParOf" srcId="{0568F552-261C-A249-8DBA-93AE99D7F978}" destId="{EED4651F-95F7-254E-AA32-61E51B13029A}" srcOrd="2" destOrd="0" presId="urn:microsoft.com/office/officeart/2005/8/layout/process4"/>
    <dgm:cxn modelId="{419B7B25-D9B6-4494-9490-7C2F65FC3397}" type="presParOf" srcId="{EED4651F-95F7-254E-AA32-61E51B13029A}" destId="{27684820-6117-EC4F-AB15-8AFFD1C36224}" srcOrd="0" destOrd="0" presId="urn:microsoft.com/office/officeart/2005/8/layout/process4"/>
    <dgm:cxn modelId="{F9C994E9-5E05-4BB1-BE3E-91D52A6B3C65}" type="presParOf" srcId="{0568F552-261C-A249-8DBA-93AE99D7F978}" destId="{EFC4380F-8F5B-7440-BFBA-5CADDEA0CCF5}" srcOrd="3" destOrd="0" presId="urn:microsoft.com/office/officeart/2005/8/layout/process4"/>
    <dgm:cxn modelId="{EAFF82A6-CEF0-485E-BE0D-05B289BDD8A4}" type="presParOf" srcId="{0568F552-261C-A249-8DBA-93AE99D7F978}" destId="{07F473FF-521A-0D41-8613-B82797D42804}" srcOrd="4" destOrd="0" presId="urn:microsoft.com/office/officeart/2005/8/layout/process4"/>
    <dgm:cxn modelId="{EED38ED9-8A2A-45E3-9413-87E9C50D38E2}" type="presParOf" srcId="{07F473FF-521A-0D41-8613-B82797D42804}" destId="{55F262F7-097A-484A-993F-0369E11A5068}" srcOrd="0" destOrd="0" presId="urn:microsoft.com/office/officeart/2005/8/layout/process4"/>
  </dgm:cxnLst>
  <dgm:bg/>
  <dgm:whole/>
</dgm:dataModel>
</file>

<file path=ppt/diagrams/data16.xml><?xml version="1.0" encoding="utf-8"?>
<dgm:dataModel xmlns:dgm="http://schemas.openxmlformats.org/drawingml/2006/diagram" xmlns:a="http://schemas.openxmlformats.org/drawingml/2006/main">
  <dgm:ptLst>
    <dgm:pt modelId="{90C44FBF-A4AA-7A45-8C82-64AAC36E2B14}" type="doc">
      <dgm:prSet loTypeId="urn:microsoft.com/office/officeart/2005/8/layout/hierarchy4" loCatId="" qsTypeId="urn:microsoft.com/office/officeart/2005/8/quickstyle/simple2" qsCatId="simple" csTypeId="urn:microsoft.com/office/officeart/2005/8/colors/accent0_1" csCatId="mainScheme" phldr="1"/>
      <dgm:spPr/>
      <dgm:t>
        <a:bodyPr/>
        <a:lstStyle/>
        <a:p>
          <a:endParaRPr lang="zh-CN" altLang="en-US"/>
        </a:p>
      </dgm:t>
    </dgm:pt>
    <dgm:pt modelId="{34F15387-F691-224B-B278-F62FBF19DE37}">
      <dgm:prSet/>
      <dgm:spPr/>
      <dgm:t>
        <a:bodyPr/>
        <a:lstStyle/>
        <a:p>
          <a:pPr algn="ctr" rtl="0"/>
          <a:r>
            <a:rPr lang="zh-TW" altLang="en-US" dirty="0" smtClean="0"/>
            <a:t>国学</a:t>
          </a:r>
          <a:r>
            <a:rPr lang="en-US" altLang="zh-TW" dirty="0" smtClean="0"/>
            <a:t>12</a:t>
          </a:r>
          <a:r>
            <a:rPr lang="zh-TW" altLang="en-US" dirty="0" smtClean="0"/>
            <a:t>道</a:t>
          </a:r>
          <a:endParaRPr lang="zh-TW" altLang="en-US" dirty="0"/>
        </a:p>
      </dgm:t>
    </dgm:pt>
    <dgm:pt modelId="{62E2EDCA-92D9-F346-818F-89CBCBF0EB16}" type="parTrans" cxnId="{12894324-7EC0-7748-9F69-CF65F2BF31A1}">
      <dgm:prSet/>
      <dgm:spPr/>
      <dgm:t>
        <a:bodyPr/>
        <a:lstStyle/>
        <a:p>
          <a:pPr algn="ctr"/>
          <a:endParaRPr lang="zh-CN" altLang="en-US"/>
        </a:p>
      </dgm:t>
    </dgm:pt>
    <dgm:pt modelId="{8DCBB951-C060-B748-90FC-F1966AD895F0}" type="sibTrans" cxnId="{12894324-7EC0-7748-9F69-CF65F2BF31A1}">
      <dgm:prSet/>
      <dgm:spPr/>
      <dgm:t>
        <a:bodyPr/>
        <a:lstStyle/>
        <a:p>
          <a:pPr algn="ctr"/>
          <a:endParaRPr lang="zh-CN" altLang="en-US"/>
        </a:p>
      </dgm:t>
    </dgm:pt>
    <dgm:pt modelId="{17023B57-6135-3045-9CE6-19AF99F91032}">
      <dgm:prSet/>
      <dgm:spPr/>
      <dgm:t>
        <a:bodyPr anchor="t"/>
        <a:lstStyle/>
        <a:p>
          <a:pPr algn="ctr" rtl="0"/>
          <a:r>
            <a:rPr lang="en-US" altLang="zh-CN" dirty="0" smtClean="0"/>
            <a:t>1</a:t>
          </a:r>
          <a:r>
            <a:rPr lang="zh-CN" altLang="en-US" dirty="0" smtClean="0"/>
            <a:t>、孔子：为人之道</a:t>
          </a:r>
          <a:endParaRPr lang="zh-CN" altLang="en-US" dirty="0"/>
        </a:p>
      </dgm:t>
    </dgm:pt>
    <dgm:pt modelId="{D2DC5D43-ECCE-9E46-B9F9-55A792F92078}" type="parTrans" cxnId="{AC03C8E8-90F6-1A44-90C1-140B73E83ECE}">
      <dgm:prSet/>
      <dgm:spPr/>
      <dgm:t>
        <a:bodyPr/>
        <a:lstStyle/>
        <a:p>
          <a:pPr algn="ctr"/>
          <a:endParaRPr lang="zh-CN" altLang="en-US"/>
        </a:p>
      </dgm:t>
    </dgm:pt>
    <dgm:pt modelId="{98716DC2-455F-7941-855F-3C134BF09794}" type="sibTrans" cxnId="{AC03C8E8-90F6-1A44-90C1-140B73E83ECE}">
      <dgm:prSet/>
      <dgm:spPr/>
      <dgm:t>
        <a:bodyPr/>
        <a:lstStyle/>
        <a:p>
          <a:pPr algn="ctr"/>
          <a:endParaRPr lang="zh-CN" altLang="en-US"/>
        </a:p>
      </dgm:t>
    </dgm:pt>
    <dgm:pt modelId="{16D059C8-6FAC-104E-8357-19CE7C773ADE}">
      <dgm:prSet/>
      <dgm:spPr/>
      <dgm:t>
        <a:bodyPr anchor="t"/>
        <a:lstStyle/>
        <a:p>
          <a:pPr algn="ctr" rtl="0"/>
          <a:r>
            <a:rPr lang="en-US" altLang="zh-CN" dirty="0" smtClean="0"/>
            <a:t>2</a:t>
          </a:r>
          <a:r>
            <a:rPr lang="zh-CN" altLang="en-US" dirty="0" smtClean="0"/>
            <a:t>、老子：处事之道</a:t>
          </a:r>
          <a:endParaRPr lang="zh-CN" altLang="en-US" dirty="0"/>
        </a:p>
      </dgm:t>
    </dgm:pt>
    <dgm:pt modelId="{0151E17E-B67E-5B4B-BDA3-E4DB5BA85C0D}" type="parTrans" cxnId="{70E80352-A223-1441-8C61-E3ABE45B50A0}">
      <dgm:prSet/>
      <dgm:spPr/>
      <dgm:t>
        <a:bodyPr/>
        <a:lstStyle/>
        <a:p>
          <a:pPr algn="ctr"/>
          <a:endParaRPr lang="zh-CN" altLang="en-US"/>
        </a:p>
      </dgm:t>
    </dgm:pt>
    <dgm:pt modelId="{8761DF01-BE4D-E643-9968-76E2515A3C8D}" type="sibTrans" cxnId="{70E80352-A223-1441-8C61-E3ABE45B50A0}">
      <dgm:prSet/>
      <dgm:spPr/>
      <dgm:t>
        <a:bodyPr/>
        <a:lstStyle/>
        <a:p>
          <a:pPr algn="ctr"/>
          <a:endParaRPr lang="zh-CN" altLang="en-US"/>
        </a:p>
      </dgm:t>
    </dgm:pt>
    <dgm:pt modelId="{BD1FB2D5-5D6B-C841-9967-DA1EDBD2F4FC}">
      <dgm:prSet/>
      <dgm:spPr/>
      <dgm:t>
        <a:bodyPr anchor="t"/>
        <a:lstStyle/>
        <a:p>
          <a:pPr algn="ctr" rtl="0"/>
          <a:r>
            <a:rPr lang="en-US" altLang="zh-CN" dirty="0" smtClean="0"/>
            <a:t>3</a:t>
          </a:r>
          <a:r>
            <a:rPr lang="zh-CN" altLang="en-US" dirty="0" smtClean="0"/>
            <a:t>、庄子：养性之道</a:t>
          </a:r>
          <a:endParaRPr lang="zh-CN" altLang="en-US" dirty="0"/>
        </a:p>
      </dgm:t>
    </dgm:pt>
    <dgm:pt modelId="{5332623C-A963-8240-BDAA-29D1B92B8837}" type="parTrans" cxnId="{C17BE8E7-6FF2-FF47-98D4-E8872ED0E73F}">
      <dgm:prSet/>
      <dgm:spPr/>
      <dgm:t>
        <a:bodyPr/>
        <a:lstStyle/>
        <a:p>
          <a:pPr algn="ctr"/>
          <a:endParaRPr lang="zh-CN" altLang="en-US"/>
        </a:p>
      </dgm:t>
    </dgm:pt>
    <dgm:pt modelId="{F65DA672-95B9-684C-AA1D-7747C662BA4A}" type="sibTrans" cxnId="{C17BE8E7-6FF2-FF47-98D4-E8872ED0E73F}">
      <dgm:prSet/>
      <dgm:spPr/>
      <dgm:t>
        <a:bodyPr/>
        <a:lstStyle/>
        <a:p>
          <a:pPr algn="ctr"/>
          <a:endParaRPr lang="zh-CN" altLang="en-US"/>
        </a:p>
      </dgm:t>
    </dgm:pt>
    <dgm:pt modelId="{97AF11F8-EE75-A947-9B99-F4F8042181D3}">
      <dgm:prSet/>
      <dgm:spPr/>
      <dgm:t>
        <a:bodyPr anchor="t"/>
        <a:lstStyle/>
        <a:p>
          <a:pPr algn="ctr" rtl="0"/>
          <a:r>
            <a:rPr lang="en-US" altLang="zh-CN" dirty="0" smtClean="0"/>
            <a:t>4</a:t>
          </a:r>
          <a:r>
            <a:rPr lang="zh-CN" altLang="en-US" dirty="0" smtClean="0"/>
            <a:t>、孟子：君臣之道</a:t>
          </a:r>
          <a:endParaRPr lang="zh-CN" altLang="en-US" dirty="0"/>
        </a:p>
      </dgm:t>
    </dgm:pt>
    <dgm:pt modelId="{F8A379CB-25E4-804F-890F-197F3CF94C14}" type="parTrans" cxnId="{AB9197F1-A676-CB4E-99CD-8699200E30F7}">
      <dgm:prSet/>
      <dgm:spPr/>
      <dgm:t>
        <a:bodyPr/>
        <a:lstStyle/>
        <a:p>
          <a:pPr algn="ctr"/>
          <a:endParaRPr lang="zh-CN" altLang="en-US"/>
        </a:p>
      </dgm:t>
    </dgm:pt>
    <dgm:pt modelId="{274B46B6-270A-CF47-9A88-C5AA99E849BD}" type="sibTrans" cxnId="{AB9197F1-A676-CB4E-99CD-8699200E30F7}">
      <dgm:prSet/>
      <dgm:spPr/>
      <dgm:t>
        <a:bodyPr/>
        <a:lstStyle/>
        <a:p>
          <a:pPr algn="ctr"/>
          <a:endParaRPr lang="zh-CN" altLang="en-US"/>
        </a:p>
      </dgm:t>
    </dgm:pt>
    <dgm:pt modelId="{9C9AF717-A5A1-F549-956F-0A34CB49DAB8}">
      <dgm:prSet/>
      <dgm:spPr/>
      <dgm:t>
        <a:bodyPr anchor="t"/>
        <a:lstStyle/>
        <a:p>
          <a:pPr algn="ctr" rtl="0"/>
          <a:r>
            <a:rPr lang="en-US" altLang="zh-CN" dirty="0" smtClean="0"/>
            <a:t>5</a:t>
          </a:r>
          <a:r>
            <a:rPr lang="zh-CN" altLang="en-US" dirty="0" smtClean="0"/>
            <a:t>、荀子：学习之道</a:t>
          </a:r>
          <a:endParaRPr lang="zh-CN" altLang="en-US" dirty="0"/>
        </a:p>
      </dgm:t>
    </dgm:pt>
    <dgm:pt modelId="{FBFEC57A-5815-1344-A7E3-8E75EE5EC8FC}" type="parTrans" cxnId="{6FB77E76-916B-4C47-844F-18016630C359}">
      <dgm:prSet/>
      <dgm:spPr/>
      <dgm:t>
        <a:bodyPr/>
        <a:lstStyle/>
        <a:p>
          <a:pPr algn="ctr"/>
          <a:endParaRPr lang="zh-CN" altLang="en-US"/>
        </a:p>
      </dgm:t>
    </dgm:pt>
    <dgm:pt modelId="{752B5E31-F94A-1248-9B98-BD950E97C8CD}" type="sibTrans" cxnId="{6FB77E76-916B-4C47-844F-18016630C359}">
      <dgm:prSet/>
      <dgm:spPr/>
      <dgm:t>
        <a:bodyPr/>
        <a:lstStyle/>
        <a:p>
          <a:pPr algn="ctr"/>
          <a:endParaRPr lang="zh-CN" altLang="en-US"/>
        </a:p>
      </dgm:t>
    </dgm:pt>
    <dgm:pt modelId="{DF073794-4842-A649-A82E-01426BCE5F7F}">
      <dgm:prSet/>
      <dgm:spPr/>
      <dgm:t>
        <a:bodyPr anchor="t"/>
        <a:lstStyle/>
        <a:p>
          <a:pPr algn="ctr" rtl="0"/>
          <a:r>
            <a:rPr lang="en-US" altLang="zh-CN" dirty="0" smtClean="0"/>
            <a:t>6</a:t>
          </a:r>
          <a:r>
            <a:rPr lang="zh-CN" altLang="en-US" dirty="0" smtClean="0"/>
            <a:t>、孙子：韬略之道</a:t>
          </a:r>
          <a:endParaRPr lang="zh-CN" altLang="en-US" dirty="0"/>
        </a:p>
      </dgm:t>
    </dgm:pt>
    <dgm:pt modelId="{C96F4BFE-2E68-3040-B0E7-4024C62FE16E}" type="parTrans" cxnId="{83A29B32-EC2B-F645-9C31-65F0F70FB45E}">
      <dgm:prSet/>
      <dgm:spPr/>
      <dgm:t>
        <a:bodyPr/>
        <a:lstStyle/>
        <a:p>
          <a:pPr algn="ctr"/>
          <a:endParaRPr lang="zh-CN" altLang="en-US"/>
        </a:p>
      </dgm:t>
    </dgm:pt>
    <dgm:pt modelId="{CB6C94AD-85D6-B043-A7D6-31DA8581C959}" type="sibTrans" cxnId="{83A29B32-EC2B-F645-9C31-65F0F70FB45E}">
      <dgm:prSet/>
      <dgm:spPr/>
      <dgm:t>
        <a:bodyPr/>
        <a:lstStyle/>
        <a:p>
          <a:pPr algn="ctr"/>
          <a:endParaRPr lang="zh-CN" altLang="en-US"/>
        </a:p>
      </dgm:t>
    </dgm:pt>
    <dgm:pt modelId="{09BEF8A8-0298-1349-B1C1-0C50202D7210}">
      <dgm:prSet/>
      <dgm:spPr/>
      <dgm:t>
        <a:bodyPr anchor="t"/>
        <a:lstStyle/>
        <a:p>
          <a:pPr algn="ctr" rtl="0"/>
          <a:r>
            <a:rPr lang="en-US" altLang="zh-CN" dirty="0" smtClean="0"/>
            <a:t>7</a:t>
          </a:r>
          <a:r>
            <a:rPr lang="zh-CN" altLang="en-US" dirty="0" smtClean="0"/>
            <a:t>、管子：教练之道</a:t>
          </a:r>
          <a:endParaRPr lang="zh-CN" altLang="en-US" dirty="0"/>
        </a:p>
      </dgm:t>
    </dgm:pt>
    <dgm:pt modelId="{FC0548FF-364E-274F-948D-AE88BD6C8F67}" type="parTrans" cxnId="{E4E68B95-F77F-584E-BDAD-1BF059CBDA98}">
      <dgm:prSet/>
      <dgm:spPr/>
      <dgm:t>
        <a:bodyPr/>
        <a:lstStyle/>
        <a:p>
          <a:pPr algn="ctr"/>
          <a:endParaRPr lang="zh-CN" altLang="en-US"/>
        </a:p>
      </dgm:t>
    </dgm:pt>
    <dgm:pt modelId="{DB45C2C3-CF4B-9C4F-B2DB-CB20FA1C1CD2}" type="sibTrans" cxnId="{E4E68B95-F77F-584E-BDAD-1BF059CBDA98}">
      <dgm:prSet/>
      <dgm:spPr/>
      <dgm:t>
        <a:bodyPr/>
        <a:lstStyle/>
        <a:p>
          <a:pPr algn="ctr"/>
          <a:endParaRPr lang="zh-CN" altLang="en-US"/>
        </a:p>
      </dgm:t>
    </dgm:pt>
    <dgm:pt modelId="{0A805A9E-1417-9847-91D7-5C98E7D0ED34}">
      <dgm:prSet/>
      <dgm:spPr/>
      <dgm:t>
        <a:bodyPr anchor="t"/>
        <a:lstStyle/>
        <a:p>
          <a:pPr algn="ctr" rtl="0"/>
          <a:r>
            <a:rPr lang="en-US" altLang="zh-CN" dirty="0" smtClean="0"/>
            <a:t>8</a:t>
          </a:r>
          <a:r>
            <a:rPr lang="zh-CN" altLang="en-US" dirty="0" smtClean="0"/>
            <a:t>、韩非子：统驭之道</a:t>
          </a:r>
          <a:endParaRPr lang="zh-CN" altLang="en-US" dirty="0"/>
        </a:p>
      </dgm:t>
    </dgm:pt>
    <dgm:pt modelId="{D4864255-C48B-F244-BC59-49FF23BEF3E8}" type="parTrans" cxnId="{4AB964ED-C6C6-1C44-AD01-285753CA5DB6}">
      <dgm:prSet/>
      <dgm:spPr/>
      <dgm:t>
        <a:bodyPr/>
        <a:lstStyle/>
        <a:p>
          <a:pPr algn="ctr"/>
          <a:endParaRPr lang="zh-CN" altLang="en-US"/>
        </a:p>
      </dgm:t>
    </dgm:pt>
    <dgm:pt modelId="{CBE8FDE0-4462-D34B-9244-8C869DD33FB4}" type="sibTrans" cxnId="{4AB964ED-C6C6-1C44-AD01-285753CA5DB6}">
      <dgm:prSet/>
      <dgm:spPr/>
      <dgm:t>
        <a:bodyPr/>
        <a:lstStyle/>
        <a:p>
          <a:pPr algn="ctr"/>
          <a:endParaRPr lang="zh-CN" altLang="en-US"/>
        </a:p>
      </dgm:t>
    </dgm:pt>
    <dgm:pt modelId="{0CA41E70-E5F0-4844-8325-94C513E6F609}">
      <dgm:prSet/>
      <dgm:spPr/>
      <dgm:t>
        <a:bodyPr anchor="t"/>
        <a:lstStyle/>
        <a:p>
          <a:pPr algn="ctr" rtl="0"/>
          <a:r>
            <a:rPr lang="en-US" altLang="zh-CN" dirty="0" smtClean="0"/>
            <a:t>9</a:t>
          </a:r>
          <a:r>
            <a:rPr lang="zh-CN" altLang="en-US" dirty="0" smtClean="0"/>
            <a:t>、鬼谷子：权谋之道</a:t>
          </a:r>
          <a:endParaRPr lang="zh-CN" altLang="en-US" dirty="0"/>
        </a:p>
      </dgm:t>
    </dgm:pt>
    <dgm:pt modelId="{174B76B6-FF60-6742-B6FD-C5E7FEC1C836}" type="parTrans" cxnId="{5360383D-41F3-A140-B5B7-6EE2DA19911D}">
      <dgm:prSet/>
      <dgm:spPr/>
      <dgm:t>
        <a:bodyPr/>
        <a:lstStyle/>
        <a:p>
          <a:pPr algn="ctr"/>
          <a:endParaRPr lang="zh-CN" altLang="en-US"/>
        </a:p>
      </dgm:t>
    </dgm:pt>
    <dgm:pt modelId="{D69AC978-1C28-C04D-B5E4-7FC9F62658B8}" type="sibTrans" cxnId="{5360383D-41F3-A140-B5B7-6EE2DA19911D}">
      <dgm:prSet/>
      <dgm:spPr/>
      <dgm:t>
        <a:bodyPr/>
        <a:lstStyle/>
        <a:p>
          <a:pPr algn="ctr"/>
          <a:endParaRPr lang="zh-CN" altLang="en-US"/>
        </a:p>
      </dgm:t>
    </dgm:pt>
    <dgm:pt modelId="{05E5DD9F-BEBC-E640-9B4A-A2D9B8DBC019}">
      <dgm:prSet/>
      <dgm:spPr/>
      <dgm:t>
        <a:bodyPr anchor="t"/>
        <a:lstStyle/>
        <a:p>
          <a:pPr algn="ctr" rtl="0"/>
          <a:r>
            <a:rPr lang="en-US" altLang="zh-CN" dirty="0" smtClean="0"/>
            <a:t>10</a:t>
          </a:r>
          <a:r>
            <a:rPr lang="zh-CN" altLang="en-US" dirty="0" smtClean="0"/>
            <a:t>、大学：修身之道</a:t>
          </a:r>
          <a:endParaRPr lang="zh-CN" altLang="en-US" dirty="0"/>
        </a:p>
      </dgm:t>
    </dgm:pt>
    <dgm:pt modelId="{8F552700-53BB-0748-8ED4-58A12735359D}" type="parTrans" cxnId="{35BD96A2-A908-074D-A6D3-FD982C8A1CFB}">
      <dgm:prSet/>
      <dgm:spPr/>
      <dgm:t>
        <a:bodyPr/>
        <a:lstStyle/>
        <a:p>
          <a:pPr algn="ctr"/>
          <a:endParaRPr lang="zh-CN" altLang="en-US"/>
        </a:p>
      </dgm:t>
    </dgm:pt>
    <dgm:pt modelId="{04C18A74-6189-7E44-9BF9-D0410BFCFB6A}" type="sibTrans" cxnId="{35BD96A2-A908-074D-A6D3-FD982C8A1CFB}">
      <dgm:prSet/>
      <dgm:spPr/>
      <dgm:t>
        <a:bodyPr/>
        <a:lstStyle/>
        <a:p>
          <a:pPr algn="ctr"/>
          <a:endParaRPr lang="zh-CN" altLang="en-US"/>
        </a:p>
      </dgm:t>
    </dgm:pt>
    <dgm:pt modelId="{AAA1FBFD-559A-2D40-A4D8-B573242E41E7}">
      <dgm:prSet/>
      <dgm:spPr/>
      <dgm:t>
        <a:bodyPr anchor="t"/>
        <a:lstStyle/>
        <a:p>
          <a:pPr algn="ctr" rtl="0"/>
          <a:r>
            <a:rPr lang="en-US" altLang="zh-CN" dirty="0" smtClean="0"/>
            <a:t>11</a:t>
          </a:r>
          <a:r>
            <a:rPr lang="zh-CN" altLang="en-US" dirty="0" smtClean="0"/>
            <a:t>、易经：天地之道</a:t>
          </a:r>
          <a:endParaRPr lang="zh-CN" altLang="en-US" dirty="0"/>
        </a:p>
      </dgm:t>
    </dgm:pt>
    <dgm:pt modelId="{A39DA93C-8B3D-0745-9E75-D4825AEE44BD}" type="parTrans" cxnId="{8F2A6D2B-3405-D84E-9839-BE9014B40220}">
      <dgm:prSet/>
      <dgm:spPr/>
      <dgm:t>
        <a:bodyPr/>
        <a:lstStyle/>
        <a:p>
          <a:pPr algn="ctr"/>
          <a:endParaRPr lang="zh-CN" altLang="en-US"/>
        </a:p>
      </dgm:t>
    </dgm:pt>
    <dgm:pt modelId="{251646D5-61F7-C34D-8860-50F80BF87C00}" type="sibTrans" cxnId="{8F2A6D2B-3405-D84E-9839-BE9014B40220}">
      <dgm:prSet/>
      <dgm:spPr/>
      <dgm:t>
        <a:bodyPr/>
        <a:lstStyle/>
        <a:p>
          <a:pPr algn="ctr"/>
          <a:endParaRPr lang="zh-CN" altLang="en-US"/>
        </a:p>
      </dgm:t>
    </dgm:pt>
    <dgm:pt modelId="{029C2671-BEA7-7042-838B-46B156B110EF}">
      <dgm:prSet/>
      <dgm:spPr/>
      <dgm:t>
        <a:bodyPr anchor="t"/>
        <a:lstStyle/>
        <a:p>
          <a:pPr algn="ctr" rtl="0"/>
          <a:r>
            <a:rPr lang="en-US" altLang="zh-CN" dirty="0" smtClean="0"/>
            <a:t>12</a:t>
          </a:r>
          <a:r>
            <a:rPr lang="zh-CN" altLang="en-US" dirty="0" smtClean="0"/>
            <a:t>、禅宗：死生之道</a:t>
          </a:r>
          <a:endParaRPr lang="zh-CN" altLang="en-US" dirty="0"/>
        </a:p>
      </dgm:t>
    </dgm:pt>
    <dgm:pt modelId="{C5F6F184-E26B-FC4A-B72C-757A21E981AE}" type="parTrans" cxnId="{8CF2F0BD-ED2E-6F47-A5CC-2EF1AABA6473}">
      <dgm:prSet/>
      <dgm:spPr/>
      <dgm:t>
        <a:bodyPr/>
        <a:lstStyle/>
        <a:p>
          <a:pPr algn="ctr"/>
          <a:endParaRPr lang="zh-CN" altLang="en-US"/>
        </a:p>
      </dgm:t>
    </dgm:pt>
    <dgm:pt modelId="{5C8D270D-EAFC-0849-AECC-952DCE33649F}" type="sibTrans" cxnId="{8CF2F0BD-ED2E-6F47-A5CC-2EF1AABA6473}">
      <dgm:prSet/>
      <dgm:spPr/>
      <dgm:t>
        <a:bodyPr/>
        <a:lstStyle/>
        <a:p>
          <a:pPr algn="ctr"/>
          <a:endParaRPr lang="zh-CN" altLang="en-US"/>
        </a:p>
      </dgm:t>
    </dgm:pt>
    <dgm:pt modelId="{2EAE9819-9E0F-FC4A-A056-0F9507F56322}" type="pres">
      <dgm:prSet presAssocID="{90C44FBF-A4AA-7A45-8C82-64AAC36E2B14}" presName="Name0" presStyleCnt="0">
        <dgm:presLayoutVars>
          <dgm:chPref val="1"/>
          <dgm:dir/>
          <dgm:animOne val="branch"/>
          <dgm:animLvl val="lvl"/>
          <dgm:resizeHandles/>
        </dgm:presLayoutVars>
      </dgm:prSet>
      <dgm:spPr/>
      <dgm:t>
        <a:bodyPr/>
        <a:lstStyle/>
        <a:p>
          <a:endParaRPr lang="zh-CN" altLang="en-US"/>
        </a:p>
      </dgm:t>
    </dgm:pt>
    <dgm:pt modelId="{77392F32-777F-9940-B5FB-93DF76870DF4}" type="pres">
      <dgm:prSet presAssocID="{34F15387-F691-224B-B278-F62FBF19DE37}" presName="vertOne" presStyleCnt="0"/>
      <dgm:spPr/>
    </dgm:pt>
    <dgm:pt modelId="{8B01082B-2117-6640-88F5-04397743DF8D}" type="pres">
      <dgm:prSet presAssocID="{34F15387-F691-224B-B278-F62FBF19DE37}" presName="txOne" presStyleLbl="node0" presStyleIdx="0" presStyleCnt="1" custScaleY="30149" custLinFactNeighborX="-68" custLinFactNeighborY="71130">
        <dgm:presLayoutVars>
          <dgm:chPref val="3"/>
        </dgm:presLayoutVars>
      </dgm:prSet>
      <dgm:spPr/>
      <dgm:t>
        <a:bodyPr/>
        <a:lstStyle/>
        <a:p>
          <a:endParaRPr lang="zh-CN" altLang="en-US"/>
        </a:p>
      </dgm:t>
    </dgm:pt>
    <dgm:pt modelId="{436C0E40-ACAC-B347-993C-9EAC83BDC796}" type="pres">
      <dgm:prSet presAssocID="{34F15387-F691-224B-B278-F62FBF19DE37}" presName="parTransOne" presStyleCnt="0"/>
      <dgm:spPr/>
    </dgm:pt>
    <dgm:pt modelId="{2BA72654-DEAF-834B-8D94-C2B1C1E8C382}" type="pres">
      <dgm:prSet presAssocID="{34F15387-F691-224B-B278-F62FBF19DE37}" presName="horzOne" presStyleCnt="0"/>
      <dgm:spPr/>
    </dgm:pt>
    <dgm:pt modelId="{2A32EF19-9915-994E-8D1B-9D16C120CFF8}" type="pres">
      <dgm:prSet presAssocID="{17023B57-6135-3045-9CE6-19AF99F91032}" presName="vertTwo" presStyleCnt="0"/>
      <dgm:spPr/>
    </dgm:pt>
    <dgm:pt modelId="{EFC42F31-B19E-BA44-A301-CF81CD85492F}" type="pres">
      <dgm:prSet presAssocID="{17023B57-6135-3045-9CE6-19AF99F91032}" presName="txTwo" presStyleLbl="node2" presStyleIdx="0" presStyleCnt="12">
        <dgm:presLayoutVars>
          <dgm:chPref val="3"/>
        </dgm:presLayoutVars>
      </dgm:prSet>
      <dgm:spPr/>
      <dgm:t>
        <a:bodyPr/>
        <a:lstStyle/>
        <a:p>
          <a:endParaRPr lang="zh-CN" altLang="en-US"/>
        </a:p>
      </dgm:t>
    </dgm:pt>
    <dgm:pt modelId="{87CA5ABC-DB2B-5E45-B1CB-7358A1BCE74C}" type="pres">
      <dgm:prSet presAssocID="{17023B57-6135-3045-9CE6-19AF99F91032}" presName="horzTwo" presStyleCnt="0"/>
      <dgm:spPr/>
    </dgm:pt>
    <dgm:pt modelId="{8C668EF2-A838-2946-BF1A-83B837784334}" type="pres">
      <dgm:prSet presAssocID="{98716DC2-455F-7941-855F-3C134BF09794}" presName="sibSpaceTwo" presStyleCnt="0"/>
      <dgm:spPr/>
    </dgm:pt>
    <dgm:pt modelId="{3A05BECB-76B3-F947-BF96-9715CE7B95B4}" type="pres">
      <dgm:prSet presAssocID="{16D059C8-6FAC-104E-8357-19CE7C773ADE}" presName="vertTwo" presStyleCnt="0"/>
      <dgm:spPr/>
    </dgm:pt>
    <dgm:pt modelId="{86F6C164-095A-7F4B-89D7-343AD202739E}" type="pres">
      <dgm:prSet presAssocID="{16D059C8-6FAC-104E-8357-19CE7C773ADE}" presName="txTwo" presStyleLbl="node2" presStyleIdx="1" presStyleCnt="12">
        <dgm:presLayoutVars>
          <dgm:chPref val="3"/>
        </dgm:presLayoutVars>
      </dgm:prSet>
      <dgm:spPr/>
      <dgm:t>
        <a:bodyPr/>
        <a:lstStyle/>
        <a:p>
          <a:endParaRPr lang="zh-CN" altLang="en-US"/>
        </a:p>
      </dgm:t>
    </dgm:pt>
    <dgm:pt modelId="{9CBCEE88-F725-694A-9026-CE6B4F69511B}" type="pres">
      <dgm:prSet presAssocID="{16D059C8-6FAC-104E-8357-19CE7C773ADE}" presName="horzTwo" presStyleCnt="0"/>
      <dgm:spPr/>
    </dgm:pt>
    <dgm:pt modelId="{B63D90E8-C8C1-0142-8A45-88E927C61250}" type="pres">
      <dgm:prSet presAssocID="{8761DF01-BE4D-E643-9968-76E2515A3C8D}" presName="sibSpaceTwo" presStyleCnt="0"/>
      <dgm:spPr/>
    </dgm:pt>
    <dgm:pt modelId="{FEBCC172-6D37-634C-9284-21AF07E852A2}" type="pres">
      <dgm:prSet presAssocID="{BD1FB2D5-5D6B-C841-9967-DA1EDBD2F4FC}" presName="vertTwo" presStyleCnt="0"/>
      <dgm:spPr/>
    </dgm:pt>
    <dgm:pt modelId="{DDCED9B6-72EA-6448-AE8B-B6C3BCCBF321}" type="pres">
      <dgm:prSet presAssocID="{BD1FB2D5-5D6B-C841-9967-DA1EDBD2F4FC}" presName="txTwo" presStyleLbl="node2" presStyleIdx="2" presStyleCnt="12">
        <dgm:presLayoutVars>
          <dgm:chPref val="3"/>
        </dgm:presLayoutVars>
      </dgm:prSet>
      <dgm:spPr/>
      <dgm:t>
        <a:bodyPr/>
        <a:lstStyle/>
        <a:p>
          <a:endParaRPr lang="zh-CN" altLang="en-US"/>
        </a:p>
      </dgm:t>
    </dgm:pt>
    <dgm:pt modelId="{AC9BE5EB-D6AA-764C-AF5A-2AFA1FC65CFD}" type="pres">
      <dgm:prSet presAssocID="{BD1FB2D5-5D6B-C841-9967-DA1EDBD2F4FC}" presName="horzTwo" presStyleCnt="0"/>
      <dgm:spPr/>
    </dgm:pt>
    <dgm:pt modelId="{4B43B2E1-6680-B64D-8B31-EF14DAA0374E}" type="pres">
      <dgm:prSet presAssocID="{F65DA672-95B9-684C-AA1D-7747C662BA4A}" presName="sibSpaceTwo" presStyleCnt="0"/>
      <dgm:spPr/>
    </dgm:pt>
    <dgm:pt modelId="{A4EFC9A8-36DD-C842-8DF3-49045CAABECB}" type="pres">
      <dgm:prSet presAssocID="{97AF11F8-EE75-A947-9B99-F4F8042181D3}" presName="vertTwo" presStyleCnt="0"/>
      <dgm:spPr/>
    </dgm:pt>
    <dgm:pt modelId="{CE38D00C-58E2-CE44-A9DF-8F91D15E9050}" type="pres">
      <dgm:prSet presAssocID="{97AF11F8-EE75-A947-9B99-F4F8042181D3}" presName="txTwo" presStyleLbl="node2" presStyleIdx="3" presStyleCnt="12">
        <dgm:presLayoutVars>
          <dgm:chPref val="3"/>
        </dgm:presLayoutVars>
      </dgm:prSet>
      <dgm:spPr/>
      <dgm:t>
        <a:bodyPr/>
        <a:lstStyle/>
        <a:p>
          <a:endParaRPr lang="zh-CN" altLang="en-US"/>
        </a:p>
      </dgm:t>
    </dgm:pt>
    <dgm:pt modelId="{FEF8CADC-8CCF-2040-862B-B0BC2AF986E0}" type="pres">
      <dgm:prSet presAssocID="{97AF11F8-EE75-A947-9B99-F4F8042181D3}" presName="horzTwo" presStyleCnt="0"/>
      <dgm:spPr/>
    </dgm:pt>
    <dgm:pt modelId="{00ADEF5D-8847-A645-8B83-41F57E9B5D07}" type="pres">
      <dgm:prSet presAssocID="{274B46B6-270A-CF47-9A88-C5AA99E849BD}" presName="sibSpaceTwo" presStyleCnt="0"/>
      <dgm:spPr/>
    </dgm:pt>
    <dgm:pt modelId="{A1C1DCB3-F7A5-E043-BB0E-2039AA3CF70B}" type="pres">
      <dgm:prSet presAssocID="{9C9AF717-A5A1-F549-956F-0A34CB49DAB8}" presName="vertTwo" presStyleCnt="0"/>
      <dgm:spPr/>
    </dgm:pt>
    <dgm:pt modelId="{2B282A96-53A6-634D-86F9-39C67D7C2F8C}" type="pres">
      <dgm:prSet presAssocID="{9C9AF717-A5A1-F549-956F-0A34CB49DAB8}" presName="txTwo" presStyleLbl="node2" presStyleIdx="4" presStyleCnt="12">
        <dgm:presLayoutVars>
          <dgm:chPref val="3"/>
        </dgm:presLayoutVars>
      </dgm:prSet>
      <dgm:spPr/>
      <dgm:t>
        <a:bodyPr/>
        <a:lstStyle/>
        <a:p>
          <a:endParaRPr lang="zh-CN" altLang="en-US"/>
        </a:p>
      </dgm:t>
    </dgm:pt>
    <dgm:pt modelId="{765952F6-3AE6-6541-82DA-52227CE16FF4}" type="pres">
      <dgm:prSet presAssocID="{9C9AF717-A5A1-F549-956F-0A34CB49DAB8}" presName="horzTwo" presStyleCnt="0"/>
      <dgm:spPr/>
    </dgm:pt>
    <dgm:pt modelId="{F046F378-9D6B-BF4A-BCE6-C297C98447F9}" type="pres">
      <dgm:prSet presAssocID="{752B5E31-F94A-1248-9B98-BD950E97C8CD}" presName="sibSpaceTwo" presStyleCnt="0"/>
      <dgm:spPr/>
    </dgm:pt>
    <dgm:pt modelId="{5AD20B5A-A5C0-5C4F-AE75-4168422158E3}" type="pres">
      <dgm:prSet presAssocID="{DF073794-4842-A649-A82E-01426BCE5F7F}" presName="vertTwo" presStyleCnt="0"/>
      <dgm:spPr/>
    </dgm:pt>
    <dgm:pt modelId="{2A9E6179-AADD-8247-BC86-8B23C48694C6}" type="pres">
      <dgm:prSet presAssocID="{DF073794-4842-A649-A82E-01426BCE5F7F}" presName="txTwo" presStyleLbl="node2" presStyleIdx="5" presStyleCnt="12">
        <dgm:presLayoutVars>
          <dgm:chPref val="3"/>
        </dgm:presLayoutVars>
      </dgm:prSet>
      <dgm:spPr/>
      <dgm:t>
        <a:bodyPr/>
        <a:lstStyle/>
        <a:p>
          <a:endParaRPr lang="zh-CN" altLang="en-US"/>
        </a:p>
      </dgm:t>
    </dgm:pt>
    <dgm:pt modelId="{403DDDBA-BEEB-EF46-8EEA-836D7B4EB2DD}" type="pres">
      <dgm:prSet presAssocID="{DF073794-4842-A649-A82E-01426BCE5F7F}" presName="horzTwo" presStyleCnt="0"/>
      <dgm:spPr/>
    </dgm:pt>
    <dgm:pt modelId="{CF257319-90E9-E740-BF56-57AE5BB680E8}" type="pres">
      <dgm:prSet presAssocID="{CB6C94AD-85D6-B043-A7D6-31DA8581C959}" presName="sibSpaceTwo" presStyleCnt="0"/>
      <dgm:spPr/>
    </dgm:pt>
    <dgm:pt modelId="{C0C76DFA-A985-2B48-B186-90060D22B9C3}" type="pres">
      <dgm:prSet presAssocID="{09BEF8A8-0298-1349-B1C1-0C50202D7210}" presName="vertTwo" presStyleCnt="0"/>
      <dgm:spPr/>
    </dgm:pt>
    <dgm:pt modelId="{7BB34CE8-B486-DF41-B869-31D9DC28D384}" type="pres">
      <dgm:prSet presAssocID="{09BEF8A8-0298-1349-B1C1-0C50202D7210}" presName="txTwo" presStyleLbl="node2" presStyleIdx="6" presStyleCnt="12">
        <dgm:presLayoutVars>
          <dgm:chPref val="3"/>
        </dgm:presLayoutVars>
      </dgm:prSet>
      <dgm:spPr/>
      <dgm:t>
        <a:bodyPr/>
        <a:lstStyle/>
        <a:p>
          <a:endParaRPr lang="zh-CN" altLang="en-US"/>
        </a:p>
      </dgm:t>
    </dgm:pt>
    <dgm:pt modelId="{AE1C21C1-BB5C-7540-BB79-D83057288A4B}" type="pres">
      <dgm:prSet presAssocID="{09BEF8A8-0298-1349-B1C1-0C50202D7210}" presName="horzTwo" presStyleCnt="0"/>
      <dgm:spPr/>
    </dgm:pt>
    <dgm:pt modelId="{E21A5389-A5F0-6C48-956B-453D0708527F}" type="pres">
      <dgm:prSet presAssocID="{DB45C2C3-CF4B-9C4F-B2DB-CB20FA1C1CD2}" presName="sibSpaceTwo" presStyleCnt="0"/>
      <dgm:spPr/>
    </dgm:pt>
    <dgm:pt modelId="{528C4E90-C7B7-BF4E-BB19-1DF4D636E7FD}" type="pres">
      <dgm:prSet presAssocID="{0A805A9E-1417-9847-91D7-5C98E7D0ED34}" presName="vertTwo" presStyleCnt="0"/>
      <dgm:spPr/>
    </dgm:pt>
    <dgm:pt modelId="{CC839B40-0FE9-D140-A260-38F00A8A3E5A}" type="pres">
      <dgm:prSet presAssocID="{0A805A9E-1417-9847-91D7-5C98E7D0ED34}" presName="txTwo" presStyleLbl="node2" presStyleIdx="7" presStyleCnt="12">
        <dgm:presLayoutVars>
          <dgm:chPref val="3"/>
        </dgm:presLayoutVars>
      </dgm:prSet>
      <dgm:spPr/>
      <dgm:t>
        <a:bodyPr/>
        <a:lstStyle/>
        <a:p>
          <a:endParaRPr lang="zh-CN" altLang="en-US"/>
        </a:p>
      </dgm:t>
    </dgm:pt>
    <dgm:pt modelId="{C1BB3082-45D3-C84B-8577-F895AD3783FB}" type="pres">
      <dgm:prSet presAssocID="{0A805A9E-1417-9847-91D7-5C98E7D0ED34}" presName="horzTwo" presStyleCnt="0"/>
      <dgm:spPr/>
    </dgm:pt>
    <dgm:pt modelId="{B46DA119-E10D-7745-B3E8-56BB0C958D47}" type="pres">
      <dgm:prSet presAssocID="{CBE8FDE0-4462-D34B-9244-8C869DD33FB4}" presName="sibSpaceTwo" presStyleCnt="0"/>
      <dgm:spPr/>
    </dgm:pt>
    <dgm:pt modelId="{346C0EB8-9176-F64B-A432-E5E59905CFF3}" type="pres">
      <dgm:prSet presAssocID="{0CA41E70-E5F0-4844-8325-94C513E6F609}" presName="vertTwo" presStyleCnt="0"/>
      <dgm:spPr/>
    </dgm:pt>
    <dgm:pt modelId="{222CB798-429F-6B4F-B0A7-339AF257700A}" type="pres">
      <dgm:prSet presAssocID="{0CA41E70-E5F0-4844-8325-94C513E6F609}" presName="txTwo" presStyleLbl="node2" presStyleIdx="8" presStyleCnt="12">
        <dgm:presLayoutVars>
          <dgm:chPref val="3"/>
        </dgm:presLayoutVars>
      </dgm:prSet>
      <dgm:spPr/>
      <dgm:t>
        <a:bodyPr/>
        <a:lstStyle/>
        <a:p>
          <a:endParaRPr lang="zh-CN" altLang="en-US"/>
        </a:p>
      </dgm:t>
    </dgm:pt>
    <dgm:pt modelId="{45573A1B-361C-A844-A7CA-8EABC073D88C}" type="pres">
      <dgm:prSet presAssocID="{0CA41E70-E5F0-4844-8325-94C513E6F609}" presName="horzTwo" presStyleCnt="0"/>
      <dgm:spPr/>
    </dgm:pt>
    <dgm:pt modelId="{449DF731-A1AD-C84D-968E-C211BC4CFF13}" type="pres">
      <dgm:prSet presAssocID="{D69AC978-1C28-C04D-B5E4-7FC9F62658B8}" presName="sibSpaceTwo" presStyleCnt="0"/>
      <dgm:spPr/>
    </dgm:pt>
    <dgm:pt modelId="{6E7CF95A-AE8C-494A-A90B-ADFDC6018DEB}" type="pres">
      <dgm:prSet presAssocID="{05E5DD9F-BEBC-E640-9B4A-A2D9B8DBC019}" presName="vertTwo" presStyleCnt="0"/>
      <dgm:spPr/>
    </dgm:pt>
    <dgm:pt modelId="{C338BB3D-06D8-1743-B641-1E03EF585BE8}" type="pres">
      <dgm:prSet presAssocID="{05E5DD9F-BEBC-E640-9B4A-A2D9B8DBC019}" presName="txTwo" presStyleLbl="node2" presStyleIdx="9" presStyleCnt="12">
        <dgm:presLayoutVars>
          <dgm:chPref val="3"/>
        </dgm:presLayoutVars>
      </dgm:prSet>
      <dgm:spPr/>
      <dgm:t>
        <a:bodyPr/>
        <a:lstStyle/>
        <a:p>
          <a:endParaRPr lang="zh-CN" altLang="en-US"/>
        </a:p>
      </dgm:t>
    </dgm:pt>
    <dgm:pt modelId="{3F809E6D-1ADE-0A4B-B6E7-A8D69330AEF0}" type="pres">
      <dgm:prSet presAssocID="{05E5DD9F-BEBC-E640-9B4A-A2D9B8DBC019}" presName="horzTwo" presStyleCnt="0"/>
      <dgm:spPr/>
    </dgm:pt>
    <dgm:pt modelId="{1898E210-E433-5340-8B0D-1194B8FDA864}" type="pres">
      <dgm:prSet presAssocID="{04C18A74-6189-7E44-9BF9-D0410BFCFB6A}" presName="sibSpaceTwo" presStyleCnt="0"/>
      <dgm:spPr/>
    </dgm:pt>
    <dgm:pt modelId="{3F2E3415-777D-5344-961F-CFED6EAE3ADD}" type="pres">
      <dgm:prSet presAssocID="{AAA1FBFD-559A-2D40-A4D8-B573242E41E7}" presName="vertTwo" presStyleCnt="0"/>
      <dgm:spPr/>
    </dgm:pt>
    <dgm:pt modelId="{EE6FE183-83B0-5949-9E2C-6495200C357F}" type="pres">
      <dgm:prSet presAssocID="{AAA1FBFD-559A-2D40-A4D8-B573242E41E7}" presName="txTwo" presStyleLbl="node2" presStyleIdx="10" presStyleCnt="12">
        <dgm:presLayoutVars>
          <dgm:chPref val="3"/>
        </dgm:presLayoutVars>
      </dgm:prSet>
      <dgm:spPr/>
      <dgm:t>
        <a:bodyPr/>
        <a:lstStyle/>
        <a:p>
          <a:endParaRPr lang="zh-CN" altLang="en-US"/>
        </a:p>
      </dgm:t>
    </dgm:pt>
    <dgm:pt modelId="{D8D6EF65-24BA-C64F-B028-E0F9E5C66830}" type="pres">
      <dgm:prSet presAssocID="{AAA1FBFD-559A-2D40-A4D8-B573242E41E7}" presName="horzTwo" presStyleCnt="0"/>
      <dgm:spPr/>
    </dgm:pt>
    <dgm:pt modelId="{2C9752B5-501B-7D48-986B-1378CA17E46D}" type="pres">
      <dgm:prSet presAssocID="{251646D5-61F7-C34D-8860-50F80BF87C00}" presName="sibSpaceTwo" presStyleCnt="0"/>
      <dgm:spPr/>
    </dgm:pt>
    <dgm:pt modelId="{979166D3-9DC9-AD43-A5F6-86816E598B5D}" type="pres">
      <dgm:prSet presAssocID="{029C2671-BEA7-7042-838B-46B156B110EF}" presName="vertTwo" presStyleCnt="0"/>
      <dgm:spPr/>
    </dgm:pt>
    <dgm:pt modelId="{0D933E02-8669-F245-A949-73650484846C}" type="pres">
      <dgm:prSet presAssocID="{029C2671-BEA7-7042-838B-46B156B110EF}" presName="txTwo" presStyleLbl="node2" presStyleIdx="11" presStyleCnt="12">
        <dgm:presLayoutVars>
          <dgm:chPref val="3"/>
        </dgm:presLayoutVars>
      </dgm:prSet>
      <dgm:spPr/>
      <dgm:t>
        <a:bodyPr/>
        <a:lstStyle/>
        <a:p>
          <a:endParaRPr lang="zh-CN" altLang="en-US"/>
        </a:p>
      </dgm:t>
    </dgm:pt>
    <dgm:pt modelId="{B8BB3536-0882-9340-9E3E-2B736D7DF3BE}" type="pres">
      <dgm:prSet presAssocID="{029C2671-BEA7-7042-838B-46B156B110EF}" presName="horzTwo" presStyleCnt="0"/>
      <dgm:spPr/>
    </dgm:pt>
  </dgm:ptLst>
  <dgm:cxnLst>
    <dgm:cxn modelId="{5D13E61D-F7A1-4255-B16C-23295590B9BF}" type="presOf" srcId="{34F15387-F691-224B-B278-F62FBF19DE37}" destId="{8B01082B-2117-6640-88F5-04397743DF8D}" srcOrd="0" destOrd="0" presId="urn:microsoft.com/office/officeart/2005/8/layout/hierarchy4"/>
    <dgm:cxn modelId="{70E80352-A223-1441-8C61-E3ABE45B50A0}" srcId="{34F15387-F691-224B-B278-F62FBF19DE37}" destId="{16D059C8-6FAC-104E-8357-19CE7C773ADE}" srcOrd="1" destOrd="0" parTransId="{0151E17E-B67E-5B4B-BDA3-E4DB5BA85C0D}" sibTransId="{8761DF01-BE4D-E643-9968-76E2515A3C8D}"/>
    <dgm:cxn modelId="{A4D4E204-02F9-4603-85DB-0DDB17691D62}" type="presOf" srcId="{90C44FBF-A4AA-7A45-8C82-64AAC36E2B14}" destId="{2EAE9819-9E0F-FC4A-A056-0F9507F56322}" srcOrd="0" destOrd="0" presId="urn:microsoft.com/office/officeart/2005/8/layout/hierarchy4"/>
    <dgm:cxn modelId="{8CF2F0BD-ED2E-6F47-A5CC-2EF1AABA6473}" srcId="{34F15387-F691-224B-B278-F62FBF19DE37}" destId="{029C2671-BEA7-7042-838B-46B156B110EF}" srcOrd="11" destOrd="0" parTransId="{C5F6F184-E26B-FC4A-B72C-757A21E981AE}" sibTransId="{5C8D270D-EAFC-0849-AECC-952DCE33649F}"/>
    <dgm:cxn modelId="{5360383D-41F3-A140-B5B7-6EE2DA19911D}" srcId="{34F15387-F691-224B-B278-F62FBF19DE37}" destId="{0CA41E70-E5F0-4844-8325-94C513E6F609}" srcOrd="8" destOrd="0" parTransId="{174B76B6-FF60-6742-B6FD-C5E7FEC1C836}" sibTransId="{D69AC978-1C28-C04D-B5E4-7FC9F62658B8}"/>
    <dgm:cxn modelId="{AC03C8E8-90F6-1A44-90C1-140B73E83ECE}" srcId="{34F15387-F691-224B-B278-F62FBF19DE37}" destId="{17023B57-6135-3045-9CE6-19AF99F91032}" srcOrd="0" destOrd="0" parTransId="{D2DC5D43-ECCE-9E46-B9F9-55A792F92078}" sibTransId="{98716DC2-455F-7941-855F-3C134BF09794}"/>
    <dgm:cxn modelId="{0D828D32-A7B6-4D25-8176-2118BB1E5BA4}" type="presOf" srcId="{05E5DD9F-BEBC-E640-9B4A-A2D9B8DBC019}" destId="{C338BB3D-06D8-1743-B641-1E03EF585BE8}" srcOrd="0" destOrd="0" presId="urn:microsoft.com/office/officeart/2005/8/layout/hierarchy4"/>
    <dgm:cxn modelId="{4AB964ED-C6C6-1C44-AD01-285753CA5DB6}" srcId="{34F15387-F691-224B-B278-F62FBF19DE37}" destId="{0A805A9E-1417-9847-91D7-5C98E7D0ED34}" srcOrd="7" destOrd="0" parTransId="{D4864255-C48B-F244-BC59-49FF23BEF3E8}" sibTransId="{CBE8FDE0-4462-D34B-9244-8C869DD33FB4}"/>
    <dgm:cxn modelId="{8F2A6D2B-3405-D84E-9839-BE9014B40220}" srcId="{34F15387-F691-224B-B278-F62FBF19DE37}" destId="{AAA1FBFD-559A-2D40-A4D8-B573242E41E7}" srcOrd="10" destOrd="0" parTransId="{A39DA93C-8B3D-0745-9E75-D4825AEE44BD}" sibTransId="{251646D5-61F7-C34D-8860-50F80BF87C00}"/>
    <dgm:cxn modelId="{6FB77E76-916B-4C47-844F-18016630C359}" srcId="{34F15387-F691-224B-B278-F62FBF19DE37}" destId="{9C9AF717-A5A1-F549-956F-0A34CB49DAB8}" srcOrd="4" destOrd="0" parTransId="{FBFEC57A-5815-1344-A7E3-8E75EE5EC8FC}" sibTransId="{752B5E31-F94A-1248-9B98-BD950E97C8CD}"/>
    <dgm:cxn modelId="{4B62CFA3-7990-4431-8D3B-5E1E648C9E2F}" type="presOf" srcId="{9C9AF717-A5A1-F549-956F-0A34CB49DAB8}" destId="{2B282A96-53A6-634D-86F9-39C67D7C2F8C}" srcOrd="0" destOrd="0" presId="urn:microsoft.com/office/officeart/2005/8/layout/hierarchy4"/>
    <dgm:cxn modelId="{35BD96A2-A908-074D-A6D3-FD982C8A1CFB}" srcId="{34F15387-F691-224B-B278-F62FBF19DE37}" destId="{05E5DD9F-BEBC-E640-9B4A-A2D9B8DBC019}" srcOrd="9" destOrd="0" parTransId="{8F552700-53BB-0748-8ED4-58A12735359D}" sibTransId="{04C18A74-6189-7E44-9BF9-D0410BFCFB6A}"/>
    <dgm:cxn modelId="{12894324-7EC0-7748-9F69-CF65F2BF31A1}" srcId="{90C44FBF-A4AA-7A45-8C82-64AAC36E2B14}" destId="{34F15387-F691-224B-B278-F62FBF19DE37}" srcOrd="0" destOrd="0" parTransId="{62E2EDCA-92D9-F346-818F-89CBCBF0EB16}" sibTransId="{8DCBB951-C060-B748-90FC-F1966AD895F0}"/>
    <dgm:cxn modelId="{8FDBCE27-510E-485D-8B64-66AC508B1E43}" type="presOf" srcId="{17023B57-6135-3045-9CE6-19AF99F91032}" destId="{EFC42F31-B19E-BA44-A301-CF81CD85492F}" srcOrd="0" destOrd="0" presId="urn:microsoft.com/office/officeart/2005/8/layout/hierarchy4"/>
    <dgm:cxn modelId="{0144F1E8-2046-47B0-B933-F17E7BFBC3DC}" type="presOf" srcId="{16D059C8-6FAC-104E-8357-19CE7C773ADE}" destId="{86F6C164-095A-7F4B-89D7-343AD202739E}" srcOrd="0" destOrd="0" presId="urn:microsoft.com/office/officeart/2005/8/layout/hierarchy4"/>
    <dgm:cxn modelId="{D2EB8948-17A1-4645-B191-938D3A79DB96}" type="presOf" srcId="{AAA1FBFD-559A-2D40-A4D8-B573242E41E7}" destId="{EE6FE183-83B0-5949-9E2C-6495200C357F}" srcOrd="0" destOrd="0" presId="urn:microsoft.com/office/officeart/2005/8/layout/hierarchy4"/>
    <dgm:cxn modelId="{4D7CC2E4-86C9-4E04-8F13-21E739398F27}" type="presOf" srcId="{0A805A9E-1417-9847-91D7-5C98E7D0ED34}" destId="{CC839B40-0FE9-D140-A260-38F00A8A3E5A}" srcOrd="0" destOrd="0" presId="urn:microsoft.com/office/officeart/2005/8/layout/hierarchy4"/>
    <dgm:cxn modelId="{F27784E7-8518-4427-BF04-8C1242E0E4FB}" type="presOf" srcId="{DF073794-4842-A649-A82E-01426BCE5F7F}" destId="{2A9E6179-AADD-8247-BC86-8B23C48694C6}" srcOrd="0" destOrd="0" presId="urn:microsoft.com/office/officeart/2005/8/layout/hierarchy4"/>
    <dgm:cxn modelId="{C17BE8E7-6FF2-FF47-98D4-E8872ED0E73F}" srcId="{34F15387-F691-224B-B278-F62FBF19DE37}" destId="{BD1FB2D5-5D6B-C841-9967-DA1EDBD2F4FC}" srcOrd="2" destOrd="0" parTransId="{5332623C-A963-8240-BDAA-29D1B92B8837}" sibTransId="{F65DA672-95B9-684C-AA1D-7747C662BA4A}"/>
    <dgm:cxn modelId="{424BAA85-A1A6-4784-8623-C4E3B6140577}" type="presOf" srcId="{029C2671-BEA7-7042-838B-46B156B110EF}" destId="{0D933E02-8669-F245-A949-73650484846C}" srcOrd="0" destOrd="0" presId="urn:microsoft.com/office/officeart/2005/8/layout/hierarchy4"/>
    <dgm:cxn modelId="{D77CA799-3CF7-41F6-86BD-34D0A96FA388}" type="presOf" srcId="{BD1FB2D5-5D6B-C841-9967-DA1EDBD2F4FC}" destId="{DDCED9B6-72EA-6448-AE8B-B6C3BCCBF321}" srcOrd="0" destOrd="0" presId="urn:microsoft.com/office/officeart/2005/8/layout/hierarchy4"/>
    <dgm:cxn modelId="{AB9197F1-A676-CB4E-99CD-8699200E30F7}" srcId="{34F15387-F691-224B-B278-F62FBF19DE37}" destId="{97AF11F8-EE75-A947-9B99-F4F8042181D3}" srcOrd="3" destOrd="0" parTransId="{F8A379CB-25E4-804F-890F-197F3CF94C14}" sibTransId="{274B46B6-270A-CF47-9A88-C5AA99E849BD}"/>
    <dgm:cxn modelId="{1207456A-B727-4441-B90F-42AAA533D2A8}" type="presOf" srcId="{0CA41E70-E5F0-4844-8325-94C513E6F609}" destId="{222CB798-429F-6B4F-B0A7-339AF257700A}" srcOrd="0" destOrd="0" presId="urn:microsoft.com/office/officeart/2005/8/layout/hierarchy4"/>
    <dgm:cxn modelId="{244FEB37-C763-4A0A-B25A-CECD2D3324D2}" type="presOf" srcId="{97AF11F8-EE75-A947-9B99-F4F8042181D3}" destId="{CE38D00C-58E2-CE44-A9DF-8F91D15E9050}" srcOrd="0" destOrd="0" presId="urn:microsoft.com/office/officeart/2005/8/layout/hierarchy4"/>
    <dgm:cxn modelId="{47D94652-5895-45E9-82C0-264FD963758A}" type="presOf" srcId="{09BEF8A8-0298-1349-B1C1-0C50202D7210}" destId="{7BB34CE8-B486-DF41-B869-31D9DC28D384}" srcOrd="0" destOrd="0" presId="urn:microsoft.com/office/officeart/2005/8/layout/hierarchy4"/>
    <dgm:cxn modelId="{E4E68B95-F77F-584E-BDAD-1BF059CBDA98}" srcId="{34F15387-F691-224B-B278-F62FBF19DE37}" destId="{09BEF8A8-0298-1349-B1C1-0C50202D7210}" srcOrd="6" destOrd="0" parTransId="{FC0548FF-364E-274F-948D-AE88BD6C8F67}" sibTransId="{DB45C2C3-CF4B-9C4F-B2DB-CB20FA1C1CD2}"/>
    <dgm:cxn modelId="{83A29B32-EC2B-F645-9C31-65F0F70FB45E}" srcId="{34F15387-F691-224B-B278-F62FBF19DE37}" destId="{DF073794-4842-A649-A82E-01426BCE5F7F}" srcOrd="5" destOrd="0" parTransId="{C96F4BFE-2E68-3040-B0E7-4024C62FE16E}" sibTransId="{CB6C94AD-85D6-B043-A7D6-31DA8581C959}"/>
    <dgm:cxn modelId="{DDBF053C-40EB-4C3B-8A24-07A28FD77BE7}" type="presParOf" srcId="{2EAE9819-9E0F-FC4A-A056-0F9507F56322}" destId="{77392F32-777F-9940-B5FB-93DF76870DF4}" srcOrd="0" destOrd="0" presId="urn:microsoft.com/office/officeart/2005/8/layout/hierarchy4"/>
    <dgm:cxn modelId="{AA8E7F21-1502-475B-8D2A-843D3A3FDBA6}" type="presParOf" srcId="{77392F32-777F-9940-B5FB-93DF76870DF4}" destId="{8B01082B-2117-6640-88F5-04397743DF8D}" srcOrd="0" destOrd="0" presId="urn:microsoft.com/office/officeart/2005/8/layout/hierarchy4"/>
    <dgm:cxn modelId="{E54AAB68-C961-4E50-8CBC-61F4FB950550}" type="presParOf" srcId="{77392F32-777F-9940-B5FB-93DF76870DF4}" destId="{436C0E40-ACAC-B347-993C-9EAC83BDC796}" srcOrd="1" destOrd="0" presId="urn:microsoft.com/office/officeart/2005/8/layout/hierarchy4"/>
    <dgm:cxn modelId="{BD5EB0BB-88B1-4758-9ECD-0899186B8BF6}" type="presParOf" srcId="{77392F32-777F-9940-B5FB-93DF76870DF4}" destId="{2BA72654-DEAF-834B-8D94-C2B1C1E8C382}" srcOrd="2" destOrd="0" presId="urn:microsoft.com/office/officeart/2005/8/layout/hierarchy4"/>
    <dgm:cxn modelId="{41D04F0A-0AF3-43FE-B343-1E86C920A1DC}" type="presParOf" srcId="{2BA72654-DEAF-834B-8D94-C2B1C1E8C382}" destId="{2A32EF19-9915-994E-8D1B-9D16C120CFF8}" srcOrd="0" destOrd="0" presId="urn:microsoft.com/office/officeart/2005/8/layout/hierarchy4"/>
    <dgm:cxn modelId="{80D9ACF9-AB2C-40F4-882F-49D0B3DA1BEF}" type="presParOf" srcId="{2A32EF19-9915-994E-8D1B-9D16C120CFF8}" destId="{EFC42F31-B19E-BA44-A301-CF81CD85492F}" srcOrd="0" destOrd="0" presId="urn:microsoft.com/office/officeart/2005/8/layout/hierarchy4"/>
    <dgm:cxn modelId="{A9E4F5DD-4F98-4986-ACB0-240876FFB65B}" type="presParOf" srcId="{2A32EF19-9915-994E-8D1B-9D16C120CFF8}" destId="{87CA5ABC-DB2B-5E45-B1CB-7358A1BCE74C}" srcOrd="1" destOrd="0" presId="urn:microsoft.com/office/officeart/2005/8/layout/hierarchy4"/>
    <dgm:cxn modelId="{38EBC708-75FF-4C5B-B624-EFF7FB3DB34B}" type="presParOf" srcId="{2BA72654-DEAF-834B-8D94-C2B1C1E8C382}" destId="{8C668EF2-A838-2946-BF1A-83B837784334}" srcOrd="1" destOrd="0" presId="urn:microsoft.com/office/officeart/2005/8/layout/hierarchy4"/>
    <dgm:cxn modelId="{4A0E6485-6024-4199-A43E-40DFD4E77B51}" type="presParOf" srcId="{2BA72654-DEAF-834B-8D94-C2B1C1E8C382}" destId="{3A05BECB-76B3-F947-BF96-9715CE7B95B4}" srcOrd="2" destOrd="0" presId="urn:microsoft.com/office/officeart/2005/8/layout/hierarchy4"/>
    <dgm:cxn modelId="{B4F4322B-C594-4B1A-AB83-DB5F26CF5DB9}" type="presParOf" srcId="{3A05BECB-76B3-F947-BF96-9715CE7B95B4}" destId="{86F6C164-095A-7F4B-89D7-343AD202739E}" srcOrd="0" destOrd="0" presId="urn:microsoft.com/office/officeart/2005/8/layout/hierarchy4"/>
    <dgm:cxn modelId="{1D32FF42-B467-4D5B-9D9D-AB1CE136AD74}" type="presParOf" srcId="{3A05BECB-76B3-F947-BF96-9715CE7B95B4}" destId="{9CBCEE88-F725-694A-9026-CE6B4F69511B}" srcOrd="1" destOrd="0" presId="urn:microsoft.com/office/officeart/2005/8/layout/hierarchy4"/>
    <dgm:cxn modelId="{AE8C3026-71AD-4817-B67F-DD310D6EBF26}" type="presParOf" srcId="{2BA72654-DEAF-834B-8D94-C2B1C1E8C382}" destId="{B63D90E8-C8C1-0142-8A45-88E927C61250}" srcOrd="3" destOrd="0" presId="urn:microsoft.com/office/officeart/2005/8/layout/hierarchy4"/>
    <dgm:cxn modelId="{F3D959E3-8051-43B6-BE83-1E67031F6349}" type="presParOf" srcId="{2BA72654-DEAF-834B-8D94-C2B1C1E8C382}" destId="{FEBCC172-6D37-634C-9284-21AF07E852A2}" srcOrd="4" destOrd="0" presId="urn:microsoft.com/office/officeart/2005/8/layout/hierarchy4"/>
    <dgm:cxn modelId="{1207D411-E159-40F2-8146-39080A0B6675}" type="presParOf" srcId="{FEBCC172-6D37-634C-9284-21AF07E852A2}" destId="{DDCED9B6-72EA-6448-AE8B-B6C3BCCBF321}" srcOrd="0" destOrd="0" presId="urn:microsoft.com/office/officeart/2005/8/layout/hierarchy4"/>
    <dgm:cxn modelId="{C0C5726A-B051-411E-9841-5F3CE23E6AEF}" type="presParOf" srcId="{FEBCC172-6D37-634C-9284-21AF07E852A2}" destId="{AC9BE5EB-D6AA-764C-AF5A-2AFA1FC65CFD}" srcOrd="1" destOrd="0" presId="urn:microsoft.com/office/officeart/2005/8/layout/hierarchy4"/>
    <dgm:cxn modelId="{C549BFFE-683A-48C5-B6C5-35A076E544C8}" type="presParOf" srcId="{2BA72654-DEAF-834B-8D94-C2B1C1E8C382}" destId="{4B43B2E1-6680-B64D-8B31-EF14DAA0374E}" srcOrd="5" destOrd="0" presId="urn:microsoft.com/office/officeart/2005/8/layout/hierarchy4"/>
    <dgm:cxn modelId="{9FD9FF1E-B6E1-4431-8656-03DD5D000B9B}" type="presParOf" srcId="{2BA72654-DEAF-834B-8D94-C2B1C1E8C382}" destId="{A4EFC9A8-36DD-C842-8DF3-49045CAABECB}" srcOrd="6" destOrd="0" presId="urn:microsoft.com/office/officeart/2005/8/layout/hierarchy4"/>
    <dgm:cxn modelId="{0E0D2AC1-6BA4-40A1-BAC0-FFE6E5CED930}" type="presParOf" srcId="{A4EFC9A8-36DD-C842-8DF3-49045CAABECB}" destId="{CE38D00C-58E2-CE44-A9DF-8F91D15E9050}" srcOrd="0" destOrd="0" presId="urn:microsoft.com/office/officeart/2005/8/layout/hierarchy4"/>
    <dgm:cxn modelId="{5B629BC9-B46B-4FD5-9D95-9458DB91D064}" type="presParOf" srcId="{A4EFC9A8-36DD-C842-8DF3-49045CAABECB}" destId="{FEF8CADC-8CCF-2040-862B-B0BC2AF986E0}" srcOrd="1" destOrd="0" presId="urn:microsoft.com/office/officeart/2005/8/layout/hierarchy4"/>
    <dgm:cxn modelId="{D410E067-2D73-482F-8469-A16D2CADBF42}" type="presParOf" srcId="{2BA72654-DEAF-834B-8D94-C2B1C1E8C382}" destId="{00ADEF5D-8847-A645-8B83-41F57E9B5D07}" srcOrd="7" destOrd="0" presId="urn:microsoft.com/office/officeart/2005/8/layout/hierarchy4"/>
    <dgm:cxn modelId="{E779A710-3699-44FB-9B42-BAC34571B7BF}" type="presParOf" srcId="{2BA72654-DEAF-834B-8D94-C2B1C1E8C382}" destId="{A1C1DCB3-F7A5-E043-BB0E-2039AA3CF70B}" srcOrd="8" destOrd="0" presId="urn:microsoft.com/office/officeart/2005/8/layout/hierarchy4"/>
    <dgm:cxn modelId="{8E59269C-0BBB-443D-A1F2-03CB586CC006}" type="presParOf" srcId="{A1C1DCB3-F7A5-E043-BB0E-2039AA3CF70B}" destId="{2B282A96-53A6-634D-86F9-39C67D7C2F8C}" srcOrd="0" destOrd="0" presId="urn:microsoft.com/office/officeart/2005/8/layout/hierarchy4"/>
    <dgm:cxn modelId="{E4AD5909-6AAA-4934-81F9-1F3107C1E328}" type="presParOf" srcId="{A1C1DCB3-F7A5-E043-BB0E-2039AA3CF70B}" destId="{765952F6-3AE6-6541-82DA-52227CE16FF4}" srcOrd="1" destOrd="0" presId="urn:microsoft.com/office/officeart/2005/8/layout/hierarchy4"/>
    <dgm:cxn modelId="{8B6E34C5-F8BC-4CA9-BF80-ECAF8BBDB9E0}" type="presParOf" srcId="{2BA72654-DEAF-834B-8D94-C2B1C1E8C382}" destId="{F046F378-9D6B-BF4A-BCE6-C297C98447F9}" srcOrd="9" destOrd="0" presId="urn:microsoft.com/office/officeart/2005/8/layout/hierarchy4"/>
    <dgm:cxn modelId="{36F1AD6F-6F3E-489E-8A75-BC0BE57D51C8}" type="presParOf" srcId="{2BA72654-DEAF-834B-8D94-C2B1C1E8C382}" destId="{5AD20B5A-A5C0-5C4F-AE75-4168422158E3}" srcOrd="10" destOrd="0" presId="urn:microsoft.com/office/officeart/2005/8/layout/hierarchy4"/>
    <dgm:cxn modelId="{D8ED6AE2-F8F7-4DC6-968F-13CEC2ABF36B}" type="presParOf" srcId="{5AD20B5A-A5C0-5C4F-AE75-4168422158E3}" destId="{2A9E6179-AADD-8247-BC86-8B23C48694C6}" srcOrd="0" destOrd="0" presId="urn:microsoft.com/office/officeart/2005/8/layout/hierarchy4"/>
    <dgm:cxn modelId="{F0FA33BA-D092-4361-920A-CF779CD47982}" type="presParOf" srcId="{5AD20B5A-A5C0-5C4F-AE75-4168422158E3}" destId="{403DDDBA-BEEB-EF46-8EEA-836D7B4EB2DD}" srcOrd="1" destOrd="0" presId="urn:microsoft.com/office/officeart/2005/8/layout/hierarchy4"/>
    <dgm:cxn modelId="{7B396675-CD08-48D4-A5A5-D2F38AB8FD61}" type="presParOf" srcId="{2BA72654-DEAF-834B-8D94-C2B1C1E8C382}" destId="{CF257319-90E9-E740-BF56-57AE5BB680E8}" srcOrd="11" destOrd="0" presId="urn:microsoft.com/office/officeart/2005/8/layout/hierarchy4"/>
    <dgm:cxn modelId="{04DCEF55-5345-4866-B75E-31F94C0F255D}" type="presParOf" srcId="{2BA72654-DEAF-834B-8D94-C2B1C1E8C382}" destId="{C0C76DFA-A985-2B48-B186-90060D22B9C3}" srcOrd="12" destOrd="0" presId="urn:microsoft.com/office/officeart/2005/8/layout/hierarchy4"/>
    <dgm:cxn modelId="{C03847A8-AA94-4AA7-B6FE-3077752C1164}" type="presParOf" srcId="{C0C76DFA-A985-2B48-B186-90060D22B9C3}" destId="{7BB34CE8-B486-DF41-B869-31D9DC28D384}" srcOrd="0" destOrd="0" presId="urn:microsoft.com/office/officeart/2005/8/layout/hierarchy4"/>
    <dgm:cxn modelId="{29671D7C-3AF0-4DB3-9CC3-6A9A92674067}" type="presParOf" srcId="{C0C76DFA-A985-2B48-B186-90060D22B9C3}" destId="{AE1C21C1-BB5C-7540-BB79-D83057288A4B}" srcOrd="1" destOrd="0" presId="urn:microsoft.com/office/officeart/2005/8/layout/hierarchy4"/>
    <dgm:cxn modelId="{F89095A7-A432-4900-9040-18D846A5304E}" type="presParOf" srcId="{2BA72654-DEAF-834B-8D94-C2B1C1E8C382}" destId="{E21A5389-A5F0-6C48-956B-453D0708527F}" srcOrd="13" destOrd="0" presId="urn:microsoft.com/office/officeart/2005/8/layout/hierarchy4"/>
    <dgm:cxn modelId="{2A475370-F39A-4B0A-95F1-9F36F200091E}" type="presParOf" srcId="{2BA72654-DEAF-834B-8D94-C2B1C1E8C382}" destId="{528C4E90-C7B7-BF4E-BB19-1DF4D636E7FD}" srcOrd="14" destOrd="0" presId="urn:microsoft.com/office/officeart/2005/8/layout/hierarchy4"/>
    <dgm:cxn modelId="{A74354FB-69E0-46AE-9B2B-851547FEB785}" type="presParOf" srcId="{528C4E90-C7B7-BF4E-BB19-1DF4D636E7FD}" destId="{CC839B40-0FE9-D140-A260-38F00A8A3E5A}" srcOrd="0" destOrd="0" presId="urn:microsoft.com/office/officeart/2005/8/layout/hierarchy4"/>
    <dgm:cxn modelId="{A3DD4DB1-EB26-4495-87AA-A9F56C1940B1}" type="presParOf" srcId="{528C4E90-C7B7-BF4E-BB19-1DF4D636E7FD}" destId="{C1BB3082-45D3-C84B-8577-F895AD3783FB}" srcOrd="1" destOrd="0" presId="urn:microsoft.com/office/officeart/2005/8/layout/hierarchy4"/>
    <dgm:cxn modelId="{24069C56-4FB4-47B5-988D-12117B97E8D7}" type="presParOf" srcId="{2BA72654-DEAF-834B-8D94-C2B1C1E8C382}" destId="{B46DA119-E10D-7745-B3E8-56BB0C958D47}" srcOrd="15" destOrd="0" presId="urn:microsoft.com/office/officeart/2005/8/layout/hierarchy4"/>
    <dgm:cxn modelId="{96B0889F-994A-4B46-9057-39BE94332B0B}" type="presParOf" srcId="{2BA72654-DEAF-834B-8D94-C2B1C1E8C382}" destId="{346C0EB8-9176-F64B-A432-E5E59905CFF3}" srcOrd="16" destOrd="0" presId="urn:microsoft.com/office/officeart/2005/8/layout/hierarchy4"/>
    <dgm:cxn modelId="{8D4DA532-10DC-4ED2-B342-9F5F3800AFC3}" type="presParOf" srcId="{346C0EB8-9176-F64B-A432-E5E59905CFF3}" destId="{222CB798-429F-6B4F-B0A7-339AF257700A}" srcOrd="0" destOrd="0" presId="urn:microsoft.com/office/officeart/2005/8/layout/hierarchy4"/>
    <dgm:cxn modelId="{B01FB989-310B-43BE-8300-ACFA0C229FEE}" type="presParOf" srcId="{346C0EB8-9176-F64B-A432-E5E59905CFF3}" destId="{45573A1B-361C-A844-A7CA-8EABC073D88C}" srcOrd="1" destOrd="0" presId="urn:microsoft.com/office/officeart/2005/8/layout/hierarchy4"/>
    <dgm:cxn modelId="{1B736671-4A68-4F5B-9864-5C22423E9061}" type="presParOf" srcId="{2BA72654-DEAF-834B-8D94-C2B1C1E8C382}" destId="{449DF731-A1AD-C84D-968E-C211BC4CFF13}" srcOrd="17" destOrd="0" presId="urn:microsoft.com/office/officeart/2005/8/layout/hierarchy4"/>
    <dgm:cxn modelId="{FBDD720B-83D4-4763-9BB9-6238EB52208A}" type="presParOf" srcId="{2BA72654-DEAF-834B-8D94-C2B1C1E8C382}" destId="{6E7CF95A-AE8C-494A-A90B-ADFDC6018DEB}" srcOrd="18" destOrd="0" presId="urn:microsoft.com/office/officeart/2005/8/layout/hierarchy4"/>
    <dgm:cxn modelId="{DDE1A133-6D01-4834-B0C7-88314CF20AA3}" type="presParOf" srcId="{6E7CF95A-AE8C-494A-A90B-ADFDC6018DEB}" destId="{C338BB3D-06D8-1743-B641-1E03EF585BE8}" srcOrd="0" destOrd="0" presId="urn:microsoft.com/office/officeart/2005/8/layout/hierarchy4"/>
    <dgm:cxn modelId="{CEDE096D-A678-4650-A6C5-997E3BD20510}" type="presParOf" srcId="{6E7CF95A-AE8C-494A-A90B-ADFDC6018DEB}" destId="{3F809E6D-1ADE-0A4B-B6E7-A8D69330AEF0}" srcOrd="1" destOrd="0" presId="urn:microsoft.com/office/officeart/2005/8/layout/hierarchy4"/>
    <dgm:cxn modelId="{DCE4F946-FF40-49A7-B8F5-5D335DABD521}" type="presParOf" srcId="{2BA72654-DEAF-834B-8D94-C2B1C1E8C382}" destId="{1898E210-E433-5340-8B0D-1194B8FDA864}" srcOrd="19" destOrd="0" presId="urn:microsoft.com/office/officeart/2005/8/layout/hierarchy4"/>
    <dgm:cxn modelId="{13E14B72-3E00-40DC-B686-EECDBD883677}" type="presParOf" srcId="{2BA72654-DEAF-834B-8D94-C2B1C1E8C382}" destId="{3F2E3415-777D-5344-961F-CFED6EAE3ADD}" srcOrd="20" destOrd="0" presId="urn:microsoft.com/office/officeart/2005/8/layout/hierarchy4"/>
    <dgm:cxn modelId="{D217C857-D2AF-4F0D-A80B-F91BCC62FB18}" type="presParOf" srcId="{3F2E3415-777D-5344-961F-CFED6EAE3ADD}" destId="{EE6FE183-83B0-5949-9E2C-6495200C357F}" srcOrd="0" destOrd="0" presId="urn:microsoft.com/office/officeart/2005/8/layout/hierarchy4"/>
    <dgm:cxn modelId="{469BA78E-8595-4BDC-B7D0-9005B306CF28}" type="presParOf" srcId="{3F2E3415-777D-5344-961F-CFED6EAE3ADD}" destId="{D8D6EF65-24BA-C64F-B028-E0F9E5C66830}" srcOrd="1" destOrd="0" presId="urn:microsoft.com/office/officeart/2005/8/layout/hierarchy4"/>
    <dgm:cxn modelId="{48F95BFA-20B0-421E-937A-5AE6F3796417}" type="presParOf" srcId="{2BA72654-DEAF-834B-8D94-C2B1C1E8C382}" destId="{2C9752B5-501B-7D48-986B-1378CA17E46D}" srcOrd="21" destOrd="0" presId="urn:microsoft.com/office/officeart/2005/8/layout/hierarchy4"/>
    <dgm:cxn modelId="{4ABEBE7F-47B6-44DB-8A1E-E07B92566C47}" type="presParOf" srcId="{2BA72654-DEAF-834B-8D94-C2B1C1E8C382}" destId="{979166D3-9DC9-AD43-A5F6-86816E598B5D}" srcOrd="22" destOrd="0" presId="urn:microsoft.com/office/officeart/2005/8/layout/hierarchy4"/>
    <dgm:cxn modelId="{1F7527D9-3180-4C38-A762-91F735B343BE}" type="presParOf" srcId="{979166D3-9DC9-AD43-A5F6-86816E598B5D}" destId="{0D933E02-8669-F245-A949-73650484846C}" srcOrd="0" destOrd="0" presId="urn:microsoft.com/office/officeart/2005/8/layout/hierarchy4"/>
    <dgm:cxn modelId="{6AD01F42-C947-43E0-BE13-5BD41801BF51}" type="presParOf" srcId="{979166D3-9DC9-AD43-A5F6-86816E598B5D}" destId="{B8BB3536-0882-9340-9E3E-2B736D7DF3BE}" srcOrd="1" destOrd="0" presId="urn:microsoft.com/office/officeart/2005/8/layout/hierarchy4"/>
  </dgm:cxnLst>
  <dgm:bg/>
  <dgm:whole/>
</dgm:dataModel>
</file>

<file path=ppt/diagrams/data17.xml><?xml version="1.0" encoding="utf-8"?>
<dgm:dataModel xmlns:dgm="http://schemas.openxmlformats.org/drawingml/2006/diagram" xmlns:a="http://schemas.openxmlformats.org/drawingml/2006/main">
  <dgm:ptLst>
    <dgm:pt modelId="{3F012F28-F2A5-459E-A84F-F416707761D0}" type="doc">
      <dgm:prSet loTypeId="urn:microsoft.com/office/officeart/2005/8/layout/chevron1" loCatId="process" qsTypeId="urn:microsoft.com/office/officeart/2005/8/quickstyle/simple1" qsCatId="simple" csTypeId="urn:microsoft.com/office/officeart/2005/8/colors/accent6_1" csCatId="accent6" phldr="1"/>
      <dgm:spPr/>
      <dgm:t>
        <a:bodyPr/>
        <a:lstStyle/>
        <a:p>
          <a:endParaRPr lang="zh-CN" altLang="en-US"/>
        </a:p>
      </dgm:t>
    </dgm:pt>
    <dgm:pt modelId="{E2389E80-68F5-4BCF-B061-A18CC5A644DC}">
      <dgm:prSet phldrT="[文本]"/>
      <dgm:spPr/>
      <dgm:t>
        <a:bodyPr/>
        <a:lstStyle/>
        <a:p>
          <a:r>
            <a:rPr lang="zh-CN" altLang="en-US" dirty="0" smtClean="0"/>
            <a:t>多元化</a:t>
          </a:r>
          <a:endParaRPr lang="zh-CN" altLang="en-US" dirty="0"/>
        </a:p>
      </dgm:t>
    </dgm:pt>
    <dgm:pt modelId="{C9BE389B-F1AC-4F84-B8FD-226BE1938B32}" type="parTrans" cxnId="{2716E972-08F0-425E-B8DA-B6240092EDC0}">
      <dgm:prSet/>
      <dgm:spPr/>
      <dgm:t>
        <a:bodyPr/>
        <a:lstStyle/>
        <a:p>
          <a:endParaRPr lang="zh-CN" altLang="en-US"/>
        </a:p>
      </dgm:t>
    </dgm:pt>
    <dgm:pt modelId="{4E6B0DDA-A934-483D-AFEC-F6134826D834}" type="sibTrans" cxnId="{2716E972-08F0-425E-B8DA-B6240092EDC0}">
      <dgm:prSet/>
      <dgm:spPr/>
      <dgm:t>
        <a:bodyPr/>
        <a:lstStyle/>
        <a:p>
          <a:endParaRPr lang="zh-CN" altLang="en-US"/>
        </a:p>
      </dgm:t>
    </dgm:pt>
    <dgm:pt modelId="{67949273-4A2C-45AE-9CA0-098066F130A8}">
      <dgm:prSet phldrT="[文本]"/>
      <dgm:spPr/>
      <dgm:t>
        <a:bodyPr/>
        <a:lstStyle/>
        <a:p>
          <a:r>
            <a:rPr lang="zh-CN" altLang="en-US" dirty="0" smtClean="0"/>
            <a:t>逻辑性</a:t>
          </a:r>
          <a:endParaRPr lang="zh-CN" altLang="en-US" dirty="0"/>
        </a:p>
      </dgm:t>
    </dgm:pt>
    <dgm:pt modelId="{98BD9651-B385-4EBC-A061-CB7D7FDE667A}" type="parTrans" cxnId="{C45A94FA-A1E7-471F-952F-D88B40B623D3}">
      <dgm:prSet/>
      <dgm:spPr/>
      <dgm:t>
        <a:bodyPr/>
        <a:lstStyle/>
        <a:p>
          <a:endParaRPr lang="zh-CN" altLang="en-US"/>
        </a:p>
      </dgm:t>
    </dgm:pt>
    <dgm:pt modelId="{0A95EB16-FCC2-46B9-9A2B-A7FFA412A469}" type="sibTrans" cxnId="{C45A94FA-A1E7-471F-952F-D88B40B623D3}">
      <dgm:prSet/>
      <dgm:spPr/>
      <dgm:t>
        <a:bodyPr/>
        <a:lstStyle/>
        <a:p>
          <a:endParaRPr lang="zh-CN" altLang="en-US"/>
        </a:p>
      </dgm:t>
    </dgm:pt>
    <dgm:pt modelId="{0D5ECF0F-5E22-4DF0-9D81-BB41C39FE7E7}">
      <dgm:prSet phldrT="[文本]"/>
      <dgm:spPr/>
      <dgm:t>
        <a:bodyPr/>
        <a:lstStyle/>
        <a:p>
          <a:r>
            <a:rPr lang="zh-CN" altLang="en-US" dirty="0" smtClean="0"/>
            <a:t>深刻性</a:t>
          </a:r>
          <a:endParaRPr lang="zh-CN" altLang="en-US" dirty="0"/>
        </a:p>
      </dgm:t>
    </dgm:pt>
    <dgm:pt modelId="{C8322E04-9831-4106-AC3D-D4DB6EF67682}" type="parTrans" cxnId="{755A3152-D5F8-4291-86DB-8584BF8AAC73}">
      <dgm:prSet/>
      <dgm:spPr/>
      <dgm:t>
        <a:bodyPr/>
        <a:lstStyle/>
        <a:p>
          <a:endParaRPr lang="zh-CN" altLang="en-US"/>
        </a:p>
      </dgm:t>
    </dgm:pt>
    <dgm:pt modelId="{224D8790-F490-4D06-8923-B47F1EBF6069}" type="sibTrans" cxnId="{755A3152-D5F8-4291-86DB-8584BF8AAC73}">
      <dgm:prSet/>
      <dgm:spPr/>
      <dgm:t>
        <a:bodyPr/>
        <a:lstStyle/>
        <a:p>
          <a:endParaRPr lang="zh-CN" altLang="en-US"/>
        </a:p>
      </dgm:t>
    </dgm:pt>
    <dgm:pt modelId="{46EC5EAF-BB48-49B8-B082-F026F38BB749}" type="pres">
      <dgm:prSet presAssocID="{3F012F28-F2A5-459E-A84F-F416707761D0}" presName="Name0" presStyleCnt="0">
        <dgm:presLayoutVars>
          <dgm:dir/>
          <dgm:animLvl val="lvl"/>
          <dgm:resizeHandles val="exact"/>
        </dgm:presLayoutVars>
      </dgm:prSet>
      <dgm:spPr/>
      <dgm:t>
        <a:bodyPr/>
        <a:lstStyle/>
        <a:p>
          <a:endParaRPr lang="zh-CN" altLang="en-US"/>
        </a:p>
      </dgm:t>
    </dgm:pt>
    <dgm:pt modelId="{2F4C89BC-0DA6-4E46-AD24-66C14772576E}" type="pres">
      <dgm:prSet presAssocID="{E2389E80-68F5-4BCF-B061-A18CC5A644DC}" presName="parTxOnly" presStyleLbl="node1" presStyleIdx="0" presStyleCnt="3">
        <dgm:presLayoutVars>
          <dgm:chMax val="0"/>
          <dgm:chPref val="0"/>
          <dgm:bulletEnabled val="1"/>
        </dgm:presLayoutVars>
      </dgm:prSet>
      <dgm:spPr/>
      <dgm:t>
        <a:bodyPr/>
        <a:lstStyle/>
        <a:p>
          <a:endParaRPr lang="zh-CN" altLang="en-US"/>
        </a:p>
      </dgm:t>
    </dgm:pt>
    <dgm:pt modelId="{04750212-37C9-4A6A-AED9-2FBF8A8C3D78}" type="pres">
      <dgm:prSet presAssocID="{4E6B0DDA-A934-483D-AFEC-F6134826D834}" presName="parTxOnlySpace" presStyleCnt="0"/>
      <dgm:spPr/>
    </dgm:pt>
    <dgm:pt modelId="{8D16DCF4-B398-49DF-ACFF-C7761E3B6A37}" type="pres">
      <dgm:prSet presAssocID="{67949273-4A2C-45AE-9CA0-098066F130A8}" presName="parTxOnly" presStyleLbl="node1" presStyleIdx="1" presStyleCnt="3">
        <dgm:presLayoutVars>
          <dgm:chMax val="0"/>
          <dgm:chPref val="0"/>
          <dgm:bulletEnabled val="1"/>
        </dgm:presLayoutVars>
      </dgm:prSet>
      <dgm:spPr/>
      <dgm:t>
        <a:bodyPr/>
        <a:lstStyle/>
        <a:p>
          <a:endParaRPr lang="zh-CN" altLang="en-US"/>
        </a:p>
      </dgm:t>
    </dgm:pt>
    <dgm:pt modelId="{0F1B1299-6191-4AD4-A2A7-F4079B3D1F17}" type="pres">
      <dgm:prSet presAssocID="{0A95EB16-FCC2-46B9-9A2B-A7FFA412A469}" presName="parTxOnlySpace" presStyleCnt="0"/>
      <dgm:spPr/>
    </dgm:pt>
    <dgm:pt modelId="{252502DC-A1A6-4708-9BAD-1BAE5A519978}" type="pres">
      <dgm:prSet presAssocID="{0D5ECF0F-5E22-4DF0-9D81-BB41C39FE7E7}" presName="parTxOnly" presStyleLbl="node1" presStyleIdx="2" presStyleCnt="3">
        <dgm:presLayoutVars>
          <dgm:chMax val="0"/>
          <dgm:chPref val="0"/>
          <dgm:bulletEnabled val="1"/>
        </dgm:presLayoutVars>
      </dgm:prSet>
      <dgm:spPr/>
      <dgm:t>
        <a:bodyPr/>
        <a:lstStyle/>
        <a:p>
          <a:endParaRPr lang="zh-CN" altLang="en-US"/>
        </a:p>
      </dgm:t>
    </dgm:pt>
  </dgm:ptLst>
  <dgm:cxnLst>
    <dgm:cxn modelId="{8679BBD4-DE9C-4C6C-80BA-96580D9E5820}" type="presOf" srcId="{0D5ECF0F-5E22-4DF0-9D81-BB41C39FE7E7}" destId="{252502DC-A1A6-4708-9BAD-1BAE5A519978}" srcOrd="0" destOrd="0" presId="urn:microsoft.com/office/officeart/2005/8/layout/chevron1"/>
    <dgm:cxn modelId="{B57DFC60-1ED0-483E-9AD7-DF3FE9A3AE79}" type="presOf" srcId="{67949273-4A2C-45AE-9CA0-098066F130A8}" destId="{8D16DCF4-B398-49DF-ACFF-C7761E3B6A37}" srcOrd="0" destOrd="0" presId="urn:microsoft.com/office/officeart/2005/8/layout/chevron1"/>
    <dgm:cxn modelId="{C45A94FA-A1E7-471F-952F-D88B40B623D3}" srcId="{3F012F28-F2A5-459E-A84F-F416707761D0}" destId="{67949273-4A2C-45AE-9CA0-098066F130A8}" srcOrd="1" destOrd="0" parTransId="{98BD9651-B385-4EBC-A061-CB7D7FDE667A}" sibTransId="{0A95EB16-FCC2-46B9-9A2B-A7FFA412A469}"/>
    <dgm:cxn modelId="{755A3152-D5F8-4291-86DB-8584BF8AAC73}" srcId="{3F012F28-F2A5-459E-A84F-F416707761D0}" destId="{0D5ECF0F-5E22-4DF0-9D81-BB41C39FE7E7}" srcOrd="2" destOrd="0" parTransId="{C8322E04-9831-4106-AC3D-D4DB6EF67682}" sibTransId="{224D8790-F490-4D06-8923-B47F1EBF6069}"/>
    <dgm:cxn modelId="{DE5521F0-A3D0-49C1-99A7-6D303A2CF0F2}" type="presOf" srcId="{E2389E80-68F5-4BCF-B061-A18CC5A644DC}" destId="{2F4C89BC-0DA6-4E46-AD24-66C14772576E}" srcOrd="0" destOrd="0" presId="urn:microsoft.com/office/officeart/2005/8/layout/chevron1"/>
    <dgm:cxn modelId="{A4B1A496-79EC-44F4-9EAD-9ADC34DCFE4A}" type="presOf" srcId="{3F012F28-F2A5-459E-A84F-F416707761D0}" destId="{46EC5EAF-BB48-49B8-B082-F026F38BB749}" srcOrd="0" destOrd="0" presId="urn:microsoft.com/office/officeart/2005/8/layout/chevron1"/>
    <dgm:cxn modelId="{2716E972-08F0-425E-B8DA-B6240092EDC0}" srcId="{3F012F28-F2A5-459E-A84F-F416707761D0}" destId="{E2389E80-68F5-4BCF-B061-A18CC5A644DC}" srcOrd="0" destOrd="0" parTransId="{C9BE389B-F1AC-4F84-B8FD-226BE1938B32}" sibTransId="{4E6B0DDA-A934-483D-AFEC-F6134826D834}"/>
    <dgm:cxn modelId="{5599C720-C8A4-4E7E-BD3E-D9D70DAC96D6}" type="presParOf" srcId="{46EC5EAF-BB48-49B8-B082-F026F38BB749}" destId="{2F4C89BC-0DA6-4E46-AD24-66C14772576E}" srcOrd="0" destOrd="0" presId="urn:microsoft.com/office/officeart/2005/8/layout/chevron1"/>
    <dgm:cxn modelId="{4EF36F5A-D5DD-4CFA-9391-95F0C28CBDC4}" type="presParOf" srcId="{46EC5EAF-BB48-49B8-B082-F026F38BB749}" destId="{04750212-37C9-4A6A-AED9-2FBF8A8C3D78}" srcOrd="1" destOrd="0" presId="urn:microsoft.com/office/officeart/2005/8/layout/chevron1"/>
    <dgm:cxn modelId="{96FB7B32-DAC3-4C70-AEAE-878E76CA68A1}" type="presParOf" srcId="{46EC5EAF-BB48-49B8-B082-F026F38BB749}" destId="{8D16DCF4-B398-49DF-ACFF-C7761E3B6A37}" srcOrd="2" destOrd="0" presId="urn:microsoft.com/office/officeart/2005/8/layout/chevron1"/>
    <dgm:cxn modelId="{DDE8EE9B-7DED-4762-A40B-31EC9F32DB06}" type="presParOf" srcId="{46EC5EAF-BB48-49B8-B082-F026F38BB749}" destId="{0F1B1299-6191-4AD4-A2A7-F4079B3D1F17}" srcOrd="3" destOrd="0" presId="urn:microsoft.com/office/officeart/2005/8/layout/chevron1"/>
    <dgm:cxn modelId="{D692C6C0-6396-4E71-B2AE-26657EC64A3C}" type="presParOf" srcId="{46EC5EAF-BB48-49B8-B082-F026F38BB749}" destId="{252502DC-A1A6-4708-9BAD-1BAE5A519978}" srcOrd="4" destOrd="0" presId="urn:microsoft.com/office/officeart/2005/8/layout/chevron1"/>
  </dgm:cxnLst>
  <dgm:bg/>
  <dgm:whole/>
</dgm:dataModel>
</file>

<file path=ppt/diagrams/data18.xml><?xml version="1.0" encoding="utf-8"?>
<dgm:dataModel xmlns:dgm="http://schemas.openxmlformats.org/drawingml/2006/diagram" xmlns:a="http://schemas.openxmlformats.org/drawingml/2006/main">
  <dgm:ptLst>
    <dgm:pt modelId="{4897DA42-9C58-2541-9BE8-508BB07A924B}" type="doc">
      <dgm:prSet loTypeId="urn:microsoft.com/office/officeart/2005/8/layout/hierarchy4" loCatId="hierarchy" qsTypeId="urn:microsoft.com/office/officeart/2005/8/quickstyle/simple2" qsCatId="simple" csTypeId="urn:microsoft.com/office/officeart/2005/8/colors/accent1_2" csCatId="accent1" phldr="1"/>
      <dgm:spPr/>
      <dgm:t>
        <a:bodyPr/>
        <a:lstStyle/>
        <a:p>
          <a:endParaRPr lang="zh-CN" altLang="en-US"/>
        </a:p>
      </dgm:t>
    </dgm:pt>
    <dgm:pt modelId="{EF0E4351-84EB-CA49-889B-9700117E1196}">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zh-CN" altLang="en-US" sz="3600" dirty="0" smtClean="0">
              <a:solidFill>
                <a:schemeClr val="tx1"/>
              </a:solidFill>
              <a:latin typeface="微软雅黑"/>
              <a:ea typeface="微软雅黑"/>
              <a:cs typeface="微软雅黑"/>
            </a:rPr>
            <a:t>反转新闻的背后</a:t>
          </a:r>
          <a:endParaRPr lang="zh-CN" altLang="en-US" sz="3600" dirty="0">
            <a:solidFill>
              <a:schemeClr val="tx1"/>
            </a:solidFill>
            <a:latin typeface="微软雅黑"/>
            <a:ea typeface="微软雅黑"/>
            <a:cs typeface="微软雅黑"/>
          </a:endParaRPr>
        </a:p>
      </dgm:t>
    </dgm:pt>
    <dgm:pt modelId="{EC000449-004B-284E-90CA-9BE3D8018E6A}" type="parTrans" cxnId="{81317485-89AE-1C4F-A1F9-88B10C32897F}">
      <dgm:prSet/>
      <dgm:spPr/>
      <dgm:t>
        <a:bodyPr/>
        <a:lstStyle/>
        <a:p>
          <a:endParaRPr lang="zh-CN" altLang="en-US"/>
        </a:p>
      </dgm:t>
    </dgm:pt>
    <dgm:pt modelId="{8778E50B-B8D4-C74E-B2CC-1BD9A4EC523A}" type="sibTrans" cxnId="{81317485-89AE-1C4F-A1F9-88B10C32897F}">
      <dgm:prSet/>
      <dgm:spPr/>
      <dgm:t>
        <a:bodyPr/>
        <a:lstStyle/>
        <a:p>
          <a:endParaRPr lang="zh-CN" altLang="en-US"/>
        </a:p>
      </dgm:t>
    </dgm:pt>
    <dgm:pt modelId="{7F4A35A6-EA01-0943-81EC-129A72D6BB21}">
      <dgm:prSet/>
      <dgm:spPr>
        <a:solidFill>
          <a:schemeClr val="accent3">
            <a:lumMod val="40000"/>
            <a:lumOff val="60000"/>
            <a:alpha val="47000"/>
          </a:schemeClr>
        </a:solidFill>
      </dgm:spPr>
      <dgm:t>
        <a:bodyPr/>
        <a:lstStyle/>
        <a:p>
          <a:pPr rtl="0"/>
          <a:r>
            <a:rPr lang="zh-CN" altLang="en-US" dirty="0" smtClean="0">
              <a:solidFill>
                <a:schemeClr val="tx1"/>
              </a:solidFill>
              <a:latin typeface="微软雅黑"/>
              <a:ea typeface="微软雅黑"/>
              <a:cs typeface="微软雅黑"/>
            </a:rPr>
            <a:t>我们和真相的距离有多远</a:t>
          </a:r>
          <a:endParaRPr lang="zh-CN" altLang="en-US" dirty="0">
            <a:solidFill>
              <a:schemeClr val="tx1"/>
            </a:solidFill>
            <a:latin typeface="微软雅黑"/>
            <a:ea typeface="微软雅黑"/>
            <a:cs typeface="微软雅黑"/>
          </a:endParaRPr>
        </a:p>
      </dgm:t>
    </dgm:pt>
    <dgm:pt modelId="{E263CF44-71EB-F544-8F42-FF8B76E7F926}" type="parTrans" cxnId="{E0FB749A-B395-0648-BC29-57AE2B64904F}">
      <dgm:prSet/>
      <dgm:spPr/>
      <dgm:t>
        <a:bodyPr/>
        <a:lstStyle/>
        <a:p>
          <a:endParaRPr lang="zh-CN" altLang="en-US"/>
        </a:p>
      </dgm:t>
    </dgm:pt>
    <dgm:pt modelId="{87339AA0-6A76-D44C-9AA7-76C61C03C11B}" type="sibTrans" cxnId="{E0FB749A-B395-0648-BC29-57AE2B64904F}">
      <dgm:prSet/>
      <dgm:spPr/>
      <dgm:t>
        <a:bodyPr/>
        <a:lstStyle/>
        <a:p>
          <a:endParaRPr lang="zh-CN" altLang="en-US"/>
        </a:p>
      </dgm:t>
    </dgm:pt>
    <dgm:pt modelId="{D7F250E9-ED63-8640-8C5A-120FF38BCB78}">
      <dgm:prSet/>
      <dgm:spPr>
        <a:solidFill>
          <a:schemeClr val="accent3">
            <a:lumMod val="40000"/>
            <a:lumOff val="60000"/>
            <a:alpha val="47000"/>
          </a:schemeClr>
        </a:solidFill>
      </dgm:spPr>
      <dgm:t>
        <a:bodyPr/>
        <a:lstStyle/>
        <a:p>
          <a:pPr rtl="0"/>
          <a:r>
            <a:rPr lang="zh-CN" altLang="en-US" dirty="0" smtClean="0">
              <a:solidFill>
                <a:schemeClr val="tx1"/>
              </a:solidFill>
              <a:latin typeface="微软雅黑"/>
              <a:ea typeface="微软雅黑"/>
              <a:cs typeface="微软雅黑"/>
            </a:rPr>
            <a:t>媒体的良心</a:t>
          </a:r>
          <a:endParaRPr lang="zh-CN" altLang="en-US" dirty="0">
            <a:solidFill>
              <a:schemeClr val="tx1"/>
            </a:solidFill>
            <a:latin typeface="微软雅黑"/>
            <a:ea typeface="微软雅黑"/>
            <a:cs typeface="微软雅黑"/>
          </a:endParaRPr>
        </a:p>
      </dgm:t>
    </dgm:pt>
    <dgm:pt modelId="{85460E32-8F88-DB46-BD05-242FB352B340}" type="parTrans" cxnId="{ED221F51-991F-874E-83E9-D96D92FE9D83}">
      <dgm:prSet/>
      <dgm:spPr/>
      <dgm:t>
        <a:bodyPr/>
        <a:lstStyle/>
        <a:p>
          <a:endParaRPr lang="zh-CN" altLang="en-US"/>
        </a:p>
      </dgm:t>
    </dgm:pt>
    <dgm:pt modelId="{A40B497F-A1EB-3E44-8733-191F84799101}" type="sibTrans" cxnId="{ED221F51-991F-874E-83E9-D96D92FE9D83}">
      <dgm:prSet/>
      <dgm:spPr/>
      <dgm:t>
        <a:bodyPr/>
        <a:lstStyle/>
        <a:p>
          <a:endParaRPr lang="zh-CN" altLang="en-US"/>
        </a:p>
      </dgm:t>
    </dgm:pt>
    <dgm:pt modelId="{45331785-B7C3-4946-BA3B-900289724B0B}">
      <dgm:prSet/>
      <dgm:spPr>
        <a:solidFill>
          <a:schemeClr val="accent3">
            <a:lumMod val="40000"/>
            <a:lumOff val="60000"/>
            <a:alpha val="47000"/>
          </a:schemeClr>
        </a:solidFill>
      </dgm:spPr>
      <dgm:t>
        <a:bodyPr/>
        <a:lstStyle/>
        <a:p>
          <a:pPr rtl="0"/>
          <a:r>
            <a:rPr lang="zh-CN" altLang="en-US" dirty="0" smtClean="0">
              <a:solidFill>
                <a:schemeClr val="tx1"/>
              </a:solidFill>
              <a:latin typeface="微软雅黑"/>
              <a:ea typeface="微软雅黑"/>
              <a:cs typeface="微软雅黑"/>
            </a:rPr>
            <a:t>新闻的底线</a:t>
          </a:r>
          <a:endParaRPr lang="zh-CN" altLang="en-US" dirty="0">
            <a:solidFill>
              <a:schemeClr val="tx1"/>
            </a:solidFill>
            <a:latin typeface="微软雅黑"/>
            <a:ea typeface="微软雅黑"/>
            <a:cs typeface="微软雅黑"/>
          </a:endParaRPr>
        </a:p>
      </dgm:t>
    </dgm:pt>
    <dgm:pt modelId="{28366B99-118E-1C4F-8609-B3CD26151BF0}" type="parTrans" cxnId="{208CF031-304F-694D-B40F-97F9E3805CBF}">
      <dgm:prSet/>
      <dgm:spPr/>
      <dgm:t>
        <a:bodyPr/>
        <a:lstStyle/>
        <a:p>
          <a:endParaRPr lang="zh-CN" altLang="en-US"/>
        </a:p>
      </dgm:t>
    </dgm:pt>
    <dgm:pt modelId="{A3C435FE-430F-214D-A602-42C99285C93C}" type="sibTrans" cxnId="{208CF031-304F-694D-B40F-97F9E3805CBF}">
      <dgm:prSet/>
      <dgm:spPr/>
      <dgm:t>
        <a:bodyPr/>
        <a:lstStyle/>
        <a:p>
          <a:endParaRPr lang="zh-CN" altLang="en-US"/>
        </a:p>
      </dgm:t>
    </dgm:pt>
    <dgm:pt modelId="{FA0BFEA8-1B04-824F-8B80-4D4D879508B0}">
      <dgm:prSet/>
      <dgm:spPr>
        <a:solidFill>
          <a:schemeClr val="accent3">
            <a:lumMod val="40000"/>
            <a:lumOff val="60000"/>
            <a:alpha val="47000"/>
          </a:schemeClr>
        </a:solidFill>
      </dgm:spPr>
      <dgm:t>
        <a:bodyPr/>
        <a:lstStyle/>
        <a:p>
          <a:pPr rtl="0"/>
          <a:r>
            <a:rPr lang="zh-CN" altLang="en-US" dirty="0" smtClean="0">
              <a:solidFill>
                <a:schemeClr val="tx1"/>
              </a:solidFill>
              <a:latin typeface="微软雅黑"/>
              <a:ea typeface="微软雅黑"/>
              <a:cs typeface="微软雅黑"/>
            </a:rPr>
            <a:t>谁在消耗我们的信任</a:t>
          </a:r>
          <a:endParaRPr lang="zh-CN" altLang="en-US" dirty="0">
            <a:solidFill>
              <a:schemeClr val="tx1"/>
            </a:solidFill>
            <a:latin typeface="微软雅黑"/>
            <a:ea typeface="微软雅黑"/>
            <a:cs typeface="微软雅黑"/>
          </a:endParaRPr>
        </a:p>
      </dgm:t>
    </dgm:pt>
    <dgm:pt modelId="{3933CA14-17D1-374D-85EC-4C411899D8F2}" type="parTrans" cxnId="{0BEDAA2E-6A32-844A-AB9C-B0B839CA8D2B}">
      <dgm:prSet/>
      <dgm:spPr/>
      <dgm:t>
        <a:bodyPr/>
        <a:lstStyle/>
        <a:p>
          <a:endParaRPr lang="zh-CN" altLang="en-US"/>
        </a:p>
      </dgm:t>
    </dgm:pt>
    <dgm:pt modelId="{DCA5C357-7163-134F-B216-C9F6BA73FFDF}" type="sibTrans" cxnId="{0BEDAA2E-6A32-844A-AB9C-B0B839CA8D2B}">
      <dgm:prSet/>
      <dgm:spPr/>
      <dgm:t>
        <a:bodyPr/>
        <a:lstStyle/>
        <a:p>
          <a:endParaRPr lang="zh-CN" altLang="en-US"/>
        </a:p>
      </dgm:t>
    </dgm:pt>
    <dgm:pt modelId="{AC8CE512-30A6-4949-97F6-1AFB843C0876}" type="pres">
      <dgm:prSet presAssocID="{4897DA42-9C58-2541-9BE8-508BB07A924B}" presName="Name0" presStyleCnt="0">
        <dgm:presLayoutVars>
          <dgm:chPref val="1"/>
          <dgm:dir/>
          <dgm:animOne val="branch"/>
          <dgm:animLvl val="lvl"/>
          <dgm:resizeHandles/>
        </dgm:presLayoutVars>
      </dgm:prSet>
      <dgm:spPr/>
      <dgm:t>
        <a:bodyPr/>
        <a:lstStyle/>
        <a:p>
          <a:endParaRPr lang="zh-CN" altLang="en-US"/>
        </a:p>
      </dgm:t>
    </dgm:pt>
    <dgm:pt modelId="{C279EA8E-64DF-4699-8CD2-2D9C2589A5DF}" type="pres">
      <dgm:prSet presAssocID="{EF0E4351-84EB-CA49-889B-9700117E1196}" presName="vertOne" presStyleCnt="0"/>
      <dgm:spPr/>
    </dgm:pt>
    <dgm:pt modelId="{C089FE7D-8F50-417C-96C2-0B777A00E776}" type="pres">
      <dgm:prSet presAssocID="{EF0E4351-84EB-CA49-889B-9700117E1196}" presName="txOne" presStyleLbl="node0" presStyleIdx="0" presStyleCnt="1">
        <dgm:presLayoutVars>
          <dgm:chPref val="3"/>
        </dgm:presLayoutVars>
      </dgm:prSet>
      <dgm:spPr/>
      <dgm:t>
        <a:bodyPr/>
        <a:lstStyle/>
        <a:p>
          <a:endParaRPr lang="zh-CN" altLang="en-US"/>
        </a:p>
      </dgm:t>
    </dgm:pt>
    <dgm:pt modelId="{9EC525AE-26AB-4B3F-B20C-C43439900678}" type="pres">
      <dgm:prSet presAssocID="{EF0E4351-84EB-CA49-889B-9700117E1196}" presName="parTransOne" presStyleCnt="0"/>
      <dgm:spPr/>
    </dgm:pt>
    <dgm:pt modelId="{D284BAAE-E1F2-43CC-B7DB-13294599BF99}" type="pres">
      <dgm:prSet presAssocID="{EF0E4351-84EB-CA49-889B-9700117E1196}" presName="horzOne" presStyleCnt="0"/>
      <dgm:spPr/>
    </dgm:pt>
    <dgm:pt modelId="{8535AFDB-0076-41B3-A261-E2FD4DB873A1}" type="pres">
      <dgm:prSet presAssocID="{FA0BFEA8-1B04-824F-8B80-4D4D879508B0}" presName="vertTwo" presStyleCnt="0"/>
      <dgm:spPr/>
    </dgm:pt>
    <dgm:pt modelId="{843C6AF8-4648-4139-A2D7-6E0559A22F98}" type="pres">
      <dgm:prSet presAssocID="{FA0BFEA8-1B04-824F-8B80-4D4D879508B0}" presName="txTwo" presStyleLbl="node2" presStyleIdx="0" presStyleCnt="4">
        <dgm:presLayoutVars>
          <dgm:chPref val="3"/>
        </dgm:presLayoutVars>
      </dgm:prSet>
      <dgm:spPr/>
      <dgm:t>
        <a:bodyPr/>
        <a:lstStyle/>
        <a:p>
          <a:endParaRPr lang="zh-CN" altLang="en-US"/>
        </a:p>
      </dgm:t>
    </dgm:pt>
    <dgm:pt modelId="{CC6E502B-6302-4F95-936C-73A708436D69}" type="pres">
      <dgm:prSet presAssocID="{FA0BFEA8-1B04-824F-8B80-4D4D879508B0}" presName="horzTwo" presStyleCnt="0"/>
      <dgm:spPr/>
    </dgm:pt>
    <dgm:pt modelId="{FF0CC31B-C765-4198-8FB1-6A8703F2C1A1}" type="pres">
      <dgm:prSet presAssocID="{DCA5C357-7163-134F-B216-C9F6BA73FFDF}" presName="sibSpaceTwo" presStyleCnt="0"/>
      <dgm:spPr/>
    </dgm:pt>
    <dgm:pt modelId="{E792E4CB-8BAA-43E4-8368-95EA0A8F3105}" type="pres">
      <dgm:prSet presAssocID="{7F4A35A6-EA01-0943-81EC-129A72D6BB21}" presName="vertTwo" presStyleCnt="0"/>
      <dgm:spPr/>
    </dgm:pt>
    <dgm:pt modelId="{CF7F9DF5-52BF-444D-912E-B49401169F08}" type="pres">
      <dgm:prSet presAssocID="{7F4A35A6-EA01-0943-81EC-129A72D6BB21}" presName="txTwo" presStyleLbl="node2" presStyleIdx="1" presStyleCnt="4">
        <dgm:presLayoutVars>
          <dgm:chPref val="3"/>
        </dgm:presLayoutVars>
      </dgm:prSet>
      <dgm:spPr/>
      <dgm:t>
        <a:bodyPr/>
        <a:lstStyle/>
        <a:p>
          <a:endParaRPr lang="zh-CN" altLang="en-US"/>
        </a:p>
      </dgm:t>
    </dgm:pt>
    <dgm:pt modelId="{6C35C904-C9BE-4DCB-8F0F-7F7D98A9BDAC}" type="pres">
      <dgm:prSet presAssocID="{7F4A35A6-EA01-0943-81EC-129A72D6BB21}" presName="horzTwo" presStyleCnt="0"/>
      <dgm:spPr/>
    </dgm:pt>
    <dgm:pt modelId="{E762F6A3-5D28-4422-AE9F-0B1AF6EE25E0}" type="pres">
      <dgm:prSet presAssocID="{87339AA0-6A76-D44C-9AA7-76C61C03C11B}" presName="sibSpaceTwo" presStyleCnt="0"/>
      <dgm:spPr/>
    </dgm:pt>
    <dgm:pt modelId="{343405C4-8D20-4EE4-A5A2-3EB3D7F576AB}" type="pres">
      <dgm:prSet presAssocID="{D7F250E9-ED63-8640-8C5A-120FF38BCB78}" presName="vertTwo" presStyleCnt="0"/>
      <dgm:spPr/>
    </dgm:pt>
    <dgm:pt modelId="{996BFAED-076A-4B7B-B9CD-E21699A537E5}" type="pres">
      <dgm:prSet presAssocID="{D7F250E9-ED63-8640-8C5A-120FF38BCB78}" presName="txTwo" presStyleLbl="node2" presStyleIdx="2" presStyleCnt="4">
        <dgm:presLayoutVars>
          <dgm:chPref val="3"/>
        </dgm:presLayoutVars>
      </dgm:prSet>
      <dgm:spPr/>
      <dgm:t>
        <a:bodyPr/>
        <a:lstStyle/>
        <a:p>
          <a:endParaRPr lang="zh-CN" altLang="en-US"/>
        </a:p>
      </dgm:t>
    </dgm:pt>
    <dgm:pt modelId="{9340ABF6-A5D1-487B-A762-8E0BD0421A2E}" type="pres">
      <dgm:prSet presAssocID="{D7F250E9-ED63-8640-8C5A-120FF38BCB78}" presName="horzTwo" presStyleCnt="0"/>
      <dgm:spPr/>
    </dgm:pt>
    <dgm:pt modelId="{06DA2BFE-621C-4CFC-9728-8F36C024A651}" type="pres">
      <dgm:prSet presAssocID="{A40B497F-A1EB-3E44-8733-191F84799101}" presName="sibSpaceTwo" presStyleCnt="0"/>
      <dgm:spPr/>
    </dgm:pt>
    <dgm:pt modelId="{0183C8E0-5A0B-4CD6-B702-DD1E1ADF8405}" type="pres">
      <dgm:prSet presAssocID="{45331785-B7C3-4946-BA3B-900289724B0B}" presName="vertTwo" presStyleCnt="0"/>
      <dgm:spPr/>
    </dgm:pt>
    <dgm:pt modelId="{D93D01FD-888D-439A-BE38-2622263DA9F7}" type="pres">
      <dgm:prSet presAssocID="{45331785-B7C3-4946-BA3B-900289724B0B}" presName="txTwo" presStyleLbl="node2" presStyleIdx="3" presStyleCnt="4">
        <dgm:presLayoutVars>
          <dgm:chPref val="3"/>
        </dgm:presLayoutVars>
      </dgm:prSet>
      <dgm:spPr/>
      <dgm:t>
        <a:bodyPr/>
        <a:lstStyle/>
        <a:p>
          <a:endParaRPr lang="zh-CN" altLang="en-US"/>
        </a:p>
      </dgm:t>
    </dgm:pt>
    <dgm:pt modelId="{C13EFEA6-E8FE-43BE-A710-EE85B28A3B8B}" type="pres">
      <dgm:prSet presAssocID="{45331785-B7C3-4946-BA3B-900289724B0B}" presName="horzTwo" presStyleCnt="0"/>
      <dgm:spPr/>
    </dgm:pt>
  </dgm:ptLst>
  <dgm:cxnLst>
    <dgm:cxn modelId="{B3CF1C40-64F0-4054-90A2-4FA8BAA56277}" type="presOf" srcId="{EF0E4351-84EB-CA49-889B-9700117E1196}" destId="{C089FE7D-8F50-417C-96C2-0B777A00E776}" srcOrd="0" destOrd="0" presId="urn:microsoft.com/office/officeart/2005/8/layout/hierarchy4"/>
    <dgm:cxn modelId="{4BDF7A35-CB24-45CE-934C-1F5C7CA02490}" type="presOf" srcId="{7F4A35A6-EA01-0943-81EC-129A72D6BB21}" destId="{CF7F9DF5-52BF-444D-912E-B49401169F08}" srcOrd="0" destOrd="0" presId="urn:microsoft.com/office/officeart/2005/8/layout/hierarchy4"/>
    <dgm:cxn modelId="{81317485-89AE-1C4F-A1F9-88B10C32897F}" srcId="{4897DA42-9C58-2541-9BE8-508BB07A924B}" destId="{EF0E4351-84EB-CA49-889B-9700117E1196}" srcOrd="0" destOrd="0" parTransId="{EC000449-004B-284E-90CA-9BE3D8018E6A}" sibTransId="{8778E50B-B8D4-C74E-B2CC-1BD9A4EC523A}"/>
    <dgm:cxn modelId="{2AF360A4-393B-4A96-B85A-324A2A8CAAEA}" type="presOf" srcId="{4897DA42-9C58-2541-9BE8-508BB07A924B}" destId="{AC8CE512-30A6-4949-97F6-1AFB843C0876}" srcOrd="0" destOrd="0" presId="urn:microsoft.com/office/officeart/2005/8/layout/hierarchy4"/>
    <dgm:cxn modelId="{8DD0E5B0-F1A2-4B83-AD1E-2A5CE93522C8}" type="presOf" srcId="{FA0BFEA8-1B04-824F-8B80-4D4D879508B0}" destId="{843C6AF8-4648-4139-A2D7-6E0559A22F98}" srcOrd="0" destOrd="0" presId="urn:microsoft.com/office/officeart/2005/8/layout/hierarchy4"/>
    <dgm:cxn modelId="{2966A2B0-88A5-41EF-9B4F-400D108E7201}" type="presOf" srcId="{D7F250E9-ED63-8640-8C5A-120FF38BCB78}" destId="{996BFAED-076A-4B7B-B9CD-E21699A537E5}" srcOrd="0" destOrd="0" presId="urn:microsoft.com/office/officeart/2005/8/layout/hierarchy4"/>
    <dgm:cxn modelId="{E0FB749A-B395-0648-BC29-57AE2B64904F}" srcId="{EF0E4351-84EB-CA49-889B-9700117E1196}" destId="{7F4A35A6-EA01-0943-81EC-129A72D6BB21}" srcOrd="1" destOrd="0" parTransId="{E263CF44-71EB-F544-8F42-FF8B76E7F926}" sibTransId="{87339AA0-6A76-D44C-9AA7-76C61C03C11B}"/>
    <dgm:cxn modelId="{208CF031-304F-694D-B40F-97F9E3805CBF}" srcId="{EF0E4351-84EB-CA49-889B-9700117E1196}" destId="{45331785-B7C3-4946-BA3B-900289724B0B}" srcOrd="3" destOrd="0" parTransId="{28366B99-118E-1C4F-8609-B3CD26151BF0}" sibTransId="{A3C435FE-430F-214D-A602-42C99285C93C}"/>
    <dgm:cxn modelId="{0BEDAA2E-6A32-844A-AB9C-B0B839CA8D2B}" srcId="{EF0E4351-84EB-CA49-889B-9700117E1196}" destId="{FA0BFEA8-1B04-824F-8B80-4D4D879508B0}" srcOrd="0" destOrd="0" parTransId="{3933CA14-17D1-374D-85EC-4C411899D8F2}" sibTransId="{DCA5C357-7163-134F-B216-C9F6BA73FFDF}"/>
    <dgm:cxn modelId="{ED221F51-991F-874E-83E9-D96D92FE9D83}" srcId="{EF0E4351-84EB-CA49-889B-9700117E1196}" destId="{D7F250E9-ED63-8640-8C5A-120FF38BCB78}" srcOrd="2" destOrd="0" parTransId="{85460E32-8F88-DB46-BD05-242FB352B340}" sibTransId="{A40B497F-A1EB-3E44-8733-191F84799101}"/>
    <dgm:cxn modelId="{5427E798-8974-4D09-AB3C-C220138D6389}" type="presOf" srcId="{45331785-B7C3-4946-BA3B-900289724B0B}" destId="{D93D01FD-888D-439A-BE38-2622263DA9F7}" srcOrd="0" destOrd="0" presId="urn:microsoft.com/office/officeart/2005/8/layout/hierarchy4"/>
    <dgm:cxn modelId="{C61FCF7E-70BE-4191-A00D-F402A0C5B524}" type="presParOf" srcId="{AC8CE512-30A6-4949-97F6-1AFB843C0876}" destId="{C279EA8E-64DF-4699-8CD2-2D9C2589A5DF}" srcOrd="0" destOrd="0" presId="urn:microsoft.com/office/officeart/2005/8/layout/hierarchy4"/>
    <dgm:cxn modelId="{3B60DE2C-195D-465D-A0DC-B8D1FA0118C9}" type="presParOf" srcId="{C279EA8E-64DF-4699-8CD2-2D9C2589A5DF}" destId="{C089FE7D-8F50-417C-96C2-0B777A00E776}" srcOrd="0" destOrd="0" presId="urn:microsoft.com/office/officeart/2005/8/layout/hierarchy4"/>
    <dgm:cxn modelId="{F0432F71-7C10-4671-BB30-45F8EA84E574}" type="presParOf" srcId="{C279EA8E-64DF-4699-8CD2-2D9C2589A5DF}" destId="{9EC525AE-26AB-4B3F-B20C-C43439900678}" srcOrd="1" destOrd="0" presId="urn:microsoft.com/office/officeart/2005/8/layout/hierarchy4"/>
    <dgm:cxn modelId="{1532CBAF-6E31-4341-B92F-146873598845}" type="presParOf" srcId="{C279EA8E-64DF-4699-8CD2-2D9C2589A5DF}" destId="{D284BAAE-E1F2-43CC-B7DB-13294599BF99}" srcOrd="2" destOrd="0" presId="urn:microsoft.com/office/officeart/2005/8/layout/hierarchy4"/>
    <dgm:cxn modelId="{D3DF5D96-F53A-45B6-9FEC-FC2C9019E731}" type="presParOf" srcId="{D284BAAE-E1F2-43CC-B7DB-13294599BF99}" destId="{8535AFDB-0076-41B3-A261-E2FD4DB873A1}" srcOrd="0" destOrd="0" presId="urn:microsoft.com/office/officeart/2005/8/layout/hierarchy4"/>
    <dgm:cxn modelId="{8979735F-3A57-46EE-9738-1D7E9ECD40E4}" type="presParOf" srcId="{8535AFDB-0076-41B3-A261-E2FD4DB873A1}" destId="{843C6AF8-4648-4139-A2D7-6E0559A22F98}" srcOrd="0" destOrd="0" presId="urn:microsoft.com/office/officeart/2005/8/layout/hierarchy4"/>
    <dgm:cxn modelId="{AACA1543-DCB4-4E27-9125-7EE4D57A0FFC}" type="presParOf" srcId="{8535AFDB-0076-41B3-A261-E2FD4DB873A1}" destId="{CC6E502B-6302-4F95-936C-73A708436D69}" srcOrd="1" destOrd="0" presId="urn:microsoft.com/office/officeart/2005/8/layout/hierarchy4"/>
    <dgm:cxn modelId="{E0AD00F7-E0CB-4485-ACFE-9E5BF08AD82F}" type="presParOf" srcId="{D284BAAE-E1F2-43CC-B7DB-13294599BF99}" destId="{FF0CC31B-C765-4198-8FB1-6A8703F2C1A1}" srcOrd="1" destOrd="0" presId="urn:microsoft.com/office/officeart/2005/8/layout/hierarchy4"/>
    <dgm:cxn modelId="{A64A68E9-4A3F-4AE8-B6F2-F7A8F882509D}" type="presParOf" srcId="{D284BAAE-E1F2-43CC-B7DB-13294599BF99}" destId="{E792E4CB-8BAA-43E4-8368-95EA0A8F3105}" srcOrd="2" destOrd="0" presId="urn:microsoft.com/office/officeart/2005/8/layout/hierarchy4"/>
    <dgm:cxn modelId="{EAC0C50A-71AF-468F-A592-262DD9DE749F}" type="presParOf" srcId="{E792E4CB-8BAA-43E4-8368-95EA0A8F3105}" destId="{CF7F9DF5-52BF-444D-912E-B49401169F08}" srcOrd="0" destOrd="0" presId="urn:microsoft.com/office/officeart/2005/8/layout/hierarchy4"/>
    <dgm:cxn modelId="{9ABF30C6-5771-4B99-9CCB-22233820CEF8}" type="presParOf" srcId="{E792E4CB-8BAA-43E4-8368-95EA0A8F3105}" destId="{6C35C904-C9BE-4DCB-8F0F-7F7D98A9BDAC}" srcOrd="1" destOrd="0" presId="urn:microsoft.com/office/officeart/2005/8/layout/hierarchy4"/>
    <dgm:cxn modelId="{C4058568-7A5D-4ED9-B390-06A9AC6CB5FD}" type="presParOf" srcId="{D284BAAE-E1F2-43CC-B7DB-13294599BF99}" destId="{E762F6A3-5D28-4422-AE9F-0B1AF6EE25E0}" srcOrd="3" destOrd="0" presId="urn:microsoft.com/office/officeart/2005/8/layout/hierarchy4"/>
    <dgm:cxn modelId="{29526366-F566-441E-BA09-8BAF9E9F01A0}" type="presParOf" srcId="{D284BAAE-E1F2-43CC-B7DB-13294599BF99}" destId="{343405C4-8D20-4EE4-A5A2-3EB3D7F576AB}" srcOrd="4" destOrd="0" presId="urn:microsoft.com/office/officeart/2005/8/layout/hierarchy4"/>
    <dgm:cxn modelId="{1BD45C5E-62C9-47DF-9381-45B7B3405638}" type="presParOf" srcId="{343405C4-8D20-4EE4-A5A2-3EB3D7F576AB}" destId="{996BFAED-076A-4B7B-B9CD-E21699A537E5}" srcOrd="0" destOrd="0" presId="urn:microsoft.com/office/officeart/2005/8/layout/hierarchy4"/>
    <dgm:cxn modelId="{67061440-3A6A-4F5A-925F-8F798C37E53A}" type="presParOf" srcId="{343405C4-8D20-4EE4-A5A2-3EB3D7F576AB}" destId="{9340ABF6-A5D1-487B-A762-8E0BD0421A2E}" srcOrd="1" destOrd="0" presId="urn:microsoft.com/office/officeart/2005/8/layout/hierarchy4"/>
    <dgm:cxn modelId="{BB5B033F-4DB8-44BA-90F9-FEAF03C4C88E}" type="presParOf" srcId="{D284BAAE-E1F2-43CC-B7DB-13294599BF99}" destId="{06DA2BFE-621C-4CFC-9728-8F36C024A651}" srcOrd="5" destOrd="0" presId="urn:microsoft.com/office/officeart/2005/8/layout/hierarchy4"/>
    <dgm:cxn modelId="{271FC42C-D0C1-45CE-9C73-81832E1783A8}" type="presParOf" srcId="{D284BAAE-E1F2-43CC-B7DB-13294599BF99}" destId="{0183C8E0-5A0B-4CD6-B702-DD1E1ADF8405}" srcOrd="6" destOrd="0" presId="urn:microsoft.com/office/officeart/2005/8/layout/hierarchy4"/>
    <dgm:cxn modelId="{D590510D-5977-45CC-88BD-8839AEB6482A}" type="presParOf" srcId="{0183C8E0-5A0B-4CD6-B702-DD1E1ADF8405}" destId="{D93D01FD-888D-439A-BE38-2622263DA9F7}" srcOrd="0" destOrd="0" presId="urn:microsoft.com/office/officeart/2005/8/layout/hierarchy4"/>
    <dgm:cxn modelId="{93D15785-8271-4E9F-85BD-EC61E2781EAD}" type="presParOf" srcId="{0183C8E0-5A0B-4CD6-B702-DD1E1ADF8405}" destId="{C13EFEA6-E8FE-43BE-A710-EE85B28A3B8B}" srcOrd="1" destOrd="0" presId="urn:microsoft.com/office/officeart/2005/8/layout/hierarchy4"/>
  </dgm:cxnLst>
  <dgm:bg/>
  <dgm:whole/>
</dgm:dataModel>
</file>

<file path=ppt/diagrams/data19.xml><?xml version="1.0" encoding="utf-8"?>
<dgm:dataModel xmlns:dgm="http://schemas.openxmlformats.org/drawingml/2006/diagram" xmlns:a="http://schemas.openxmlformats.org/drawingml/2006/main">
  <dgm:ptLst>
    <dgm:pt modelId="{3F012F28-F2A5-459E-A84F-F416707761D0}" type="doc">
      <dgm:prSet loTypeId="urn:microsoft.com/office/officeart/2005/8/layout/chevron1" loCatId="process" qsTypeId="urn:microsoft.com/office/officeart/2005/8/quickstyle/simple1" qsCatId="simple" csTypeId="urn:microsoft.com/office/officeart/2005/8/colors/accent6_1" csCatId="accent6" phldr="1"/>
      <dgm:spPr/>
      <dgm:t>
        <a:bodyPr/>
        <a:lstStyle/>
        <a:p>
          <a:endParaRPr lang="zh-CN" altLang="en-US"/>
        </a:p>
      </dgm:t>
    </dgm:pt>
    <dgm:pt modelId="{E2389E80-68F5-4BCF-B061-A18CC5A644DC}">
      <dgm:prSet phldrT="[文本]" custT="1"/>
      <dgm:spPr/>
      <dgm:t>
        <a:bodyPr/>
        <a:lstStyle/>
        <a:p>
          <a:r>
            <a:rPr lang="zh-CN" altLang="en-US" sz="2400" b="1" dirty="0" smtClean="0">
              <a:solidFill>
                <a:srgbClr val="0000CC"/>
              </a:solidFill>
            </a:rPr>
            <a:t>阅读与作文相结合</a:t>
          </a:r>
          <a:endParaRPr lang="zh-CN" altLang="en-US" sz="2400" b="1" dirty="0">
            <a:solidFill>
              <a:srgbClr val="0000CC"/>
            </a:solidFill>
          </a:endParaRPr>
        </a:p>
      </dgm:t>
    </dgm:pt>
    <dgm:pt modelId="{C9BE389B-F1AC-4F84-B8FD-226BE1938B32}" type="parTrans" cxnId="{2716E972-08F0-425E-B8DA-B6240092EDC0}">
      <dgm:prSet/>
      <dgm:spPr/>
      <dgm:t>
        <a:bodyPr/>
        <a:lstStyle/>
        <a:p>
          <a:endParaRPr lang="zh-CN" altLang="en-US"/>
        </a:p>
      </dgm:t>
    </dgm:pt>
    <dgm:pt modelId="{4E6B0DDA-A934-483D-AFEC-F6134826D834}" type="sibTrans" cxnId="{2716E972-08F0-425E-B8DA-B6240092EDC0}">
      <dgm:prSet/>
      <dgm:spPr/>
      <dgm:t>
        <a:bodyPr/>
        <a:lstStyle/>
        <a:p>
          <a:endParaRPr lang="zh-CN" altLang="en-US"/>
        </a:p>
      </dgm:t>
    </dgm:pt>
    <dgm:pt modelId="{67949273-4A2C-45AE-9CA0-098066F130A8}">
      <dgm:prSet phldrT="[文本]" custT="1"/>
      <dgm:spPr/>
      <dgm:t>
        <a:bodyPr/>
        <a:lstStyle/>
        <a:p>
          <a:r>
            <a:rPr lang="zh-CN" altLang="en-US" sz="2800" b="1" dirty="0" smtClean="0">
              <a:solidFill>
                <a:srgbClr val="FF0000"/>
              </a:solidFill>
            </a:rPr>
            <a:t>课内与课外相结合</a:t>
          </a:r>
          <a:endParaRPr lang="zh-CN" altLang="en-US" sz="2800" b="1" dirty="0">
            <a:solidFill>
              <a:srgbClr val="FF0000"/>
            </a:solidFill>
          </a:endParaRPr>
        </a:p>
      </dgm:t>
    </dgm:pt>
    <dgm:pt modelId="{98BD9651-B385-4EBC-A061-CB7D7FDE667A}" type="parTrans" cxnId="{C45A94FA-A1E7-471F-952F-D88B40B623D3}">
      <dgm:prSet/>
      <dgm:spPr/>
      <dgm:t>
        <a:bodyPr/>
        <a:lstStyle/>
        <a:p>
          <a:endParaRPr lang="zh-CN" altLang="en-US"/>
        </a:p>
      </dgm:t>
    </dgm:pt>
    <dgm:pt modelId="{0A95EB16-FCC2-46B9-9A2B-A7FFA412A469}" type="sibTrans" cxnId="{C45A94FA-A1E7-471F-952F-D88B40B623D3}">
      <dgm:prSet/>
      <dgm:spPr/>
      <dgm:t>
        <a:bodyPr/>
        <a:lstStyle/>
        <a:p>
          <a:endParaRPr lang="zh-CN" altLang="en-US"/>
        </a:p>
      </dgm:t>
    </dgm:pt>
    <dgm:pt modelId="{0D5ECF0F-5E22-4DF0-9D81-BB41C39FE7E7}">
      <dgm:prSet phldrT="[文本]"/>
      <dgm:spPr/>
      <dgm:t>
        <a:bodyPr/>
        <a:lstStyle/>
        <a:p>
          <a:r>
            <a:rPr lang="zh-CN" altLang="en-US" b="1" dirty="0" smtClean="0">
              <a:solidFill>
                <a:srgbClr val="7030A0"/>
              </a:solidFill>
            </a:rPr>
            <a:t>文化与现实相结合</a:t>
          </a:r>
          <a:endParaRPr lang="zh-CN" altLang="en-US" b="1" dirty="0">
            <a:solidFill>
              <a:srgbClr val="7030A0"/>
            </a:solidFill>
          </a:endParaRPr>
        </a:p>
      </dgm:t>
    </dgm:pt>
    <dgm:pt modelId="{C8322E04-9831-4106-AC3D-D4DB6EF67682}" type="parTrans" cxnId="{755A3152-D5F8-4291-86DB-8584BF8AAC73}">
      <dgm:prSet/>
      <dgm:spPr/>
      <dgm:t>
        <a:bodyPr/>
        <a:lstStyle/>
        <a:p>
          <a:endParaRPr lang="zh-CN" altLang="en-US"/>
        </a:p>
      </dgm:t>
    </dgm:pt>
    <dgm:pt modelId="{224D8790-F490-4D06-8923-B47F1EBF6069}" type="sibTrans" cxnId="{755A3152-D5F8-4291-86DB-8584BF8AAC73}">
      <dgm:prSet/>
      <dgm:spPr/>
      <dgm:t>
        <a:bodyPr/>
        <a:lstStyle/>
        <a:p>
          <a:endParaRPr lang="zh-CN" altLang="en-US"/>
        </a:p>
      </dgm:t>
    </dgm:pt>
    <dgm:pt modelId="{46EC5EAF-BB48-49B8-B082-F026F38BB749}" type="pres">
      <dgm:prSet presAssocID="{3F012F28-F2A5-459E-A84F-F416707761D0}" presName="Name0" presStyleCnt="0">
        <dgm:presLayoutVars>
          <dgm:dir/>
          <dgm:animLvl val="lvl"/>
          <dgm:resizeHandles val="exact"/>
        </dgm:presLayoutVars>
      </dgm:prSet>
      <dgm:spPr/>
      <dgm:t>
        <a:bodyPr/>
        <a:lstStyle/>
        <a:p>
          <a:endParaRPr lang="zh-CN" altLang="en-US"/>
        </a:p>
      </dgm:t>
    </dgm:pt>
    <dgm:pt modelId="{2F4C89BC-0DA6-4E46-AD24-66C14772576E}" type="pres">
      <dgm:prSet presAssocID="{E2389E80-68F5-4BCF-B061-A18CC5A644DC}" presName="parTxOnly" presStyleLbl="node1" presStyleIdx="0" presStyleCnt="3">
        <dgm:presLayoutVars>
          <dgm:chMax val="0"/>
          <dgm:chPref val="0"/>
          <dgm:bulletEnabled val="1"/>
        </dgm:presLayoutVars>
      </dgm:prSet>
      <dgm:spPr/>
      <dgm:t>
        <a:bodyPr/>
        <a:lstStyle/>
        <a:p>
          <a:endParaRPr lang="zh-CN" altLang="en-US"/>
        </a:p>
      </dgm:t>
    </dgm:pt>
    <dgm:pt modelId="{04750212-37C9-4A6A-AED9-2FBF8A8C3D78}" type="pres">
      <dgm:prSet presAssocID="{4E6B0DDA-A934-483D-AFEC-F6134826D834}" presName="parTxOnlySpace" presStyleCnt="0"/>
      <dgm:spPr/>
    </dgm:pt>
    <dgm:pt modelId="{8D16DCF4-B398-49DF-ACFF-C7761E3B6A37}" type="pres">
      <dgm:prSet presAssocID="{67949273-4A2C-45AE-9CA0-098066F130A8}" presName="parTxOnly" presStyleLbl="node1" presStyleIdx="1" presStyleCnt="3" custScaleX="126056">
        <dgm:presLayoutVars>
          <dgm:chMax val="0"/>
          <dgm:chPref val="0"/>
          <dgm:bulletEnabled val="1"/>
        </dgm:presLayoutVars>
      </dgm:prSet>
      <dgm:spPr/>
      <dgm:t>
        <a:bodyPr/>
        <a:lstStyle/>
        <a:p>
          <a:endParaRPr lang="zh-CN" altLang="en-US"/>
        </a:p>
      </dgm:t>
    </dgm:pt>
    <dgm:pt modelId="{0F1B1299-6191-4AD4-A2A7-F4079B3D1F17}" type="pres">
      <dgm:prSet presAssocID="{0A95EB16-FCC2-46B9-9A2B-A7FFA412A469}" presName="parTxOnlySpace" presStyleCnt="0"/>
      <dgm:spPr/>
    </dgm:pt>
    <dgm:pt modelId="{252502DC-A1A6-4708-9BAD-1BAE5A519978}" type="pres">
      <dgm:prSet presAssocID="{0D5ECF0F-5E22-4DF0-9D81-BB41C39FE7E7}" presName="parTxOnly" presStyleLbl="node1" presStyleIdx="2" presStyleCnt="3">
        <dgm:presLayoutVars>
          <dgm:chMax val="0"/>
          <dgm:chPref val="0"/>
          <dgm:bulletEnabled val="1"/>
        </dgm:presLayoutVars>
      </dgm:prSet>
      <dgm:spPr/>
      <dgm:t>
        <a:bodyPr/>
        <a:lstStyle/>
        <a:p>
          <a:endParaRPr lang="zh-CN" altLang="en-US"/>
        </a:p>
      </dgm:t>
    </dgm:pt>
  </dgm:ptLst>
  <dgm:cxnLst>
    <dgm:cxn modelId="{11D61033-F519-47D9-A309-6AC07F21AD17}" type="presOf" srcId="{0D5ECF0F-5E22-4DF0-9D81-BB41C39FE7E7}" destId="{252502DC-A1A6-4708-9BAD-1BAE5A519978}" srcOrd="0" destOrd="0" presId="urn:microsoft.com/office/officeart/2005/8/layout/chevron1"/>
    <dgm:cxn modelId="{C45A94FA-A1E7-471F-952F-D88B40B623D3}" srcId="{3F012F28-F2A5-459E-A84F-F416707761D0}" destId="{67949273-4A2C-45AE-9CA0-098066F130A8}" srcOrd="1" destOrd="0" parTransId="{98BD9651-B385-4EBC-A061-CB7D7FDE667A}" sibTransId="{0A95EB16-FCC2-46B9-9A2B-A7FFA412A469}"/>
    <dgm:cxn modelId="{755A3152-D5F8-4291-86DB-8584BF8AAC73}" srcId="{3F012F28-F2A5-459E-A84F-F416707761D0}" destId="{0D5ECF0F-5E22-4DF0-9D81-BB41C39FE7E7}" srcOrd="2" destOrd="0" parTransId="{C8322E04-9831-4106-AC3D-D4DB6EF67682}" sibTransId="{224D8790-F490-4D06-8923-B47F1EBF6069}"/>
    <dgm:cxn modelId="{4E37E2E7-8547-4609-AEBC-94AEA9202218}" type="presOf" srcId="{67949273-4A2C-45AE-9CA0-098066F130A8}" destId="{8D16DCF4-B398-49DF-ACFF-C7761E3B6A37}" srcOrd="0" destOrd="0" presId="urn:microsoft.com/office/officeart/2005/8/layout/chevron1"/>
    <dgm:cxn modelId="{2716E972-08F0-425E-B8DA-B6240092EDC0}" srcId="{3F012F28-F2A5-459E-A84F-F416707761D0}" destId="{E2389E80-68F5-4BCF-B061-A18CC5A644DC}" srcOrd="0" destOrd="0" parTransId="{C9BE389B-F1AC-4F84-B8FD-226BE1938B32}" sibTransId="{4E6B0DDA-A934-483D-AFEC-F6134826D834}"/>
    <dgm:cxn modelId="{FE066C1B-3E59-43A6-A0D5-B05F9F889A4C}" type="presOf" srcId="{3F012F28-F2A5-459E-A84F-F416707761D0}" destId="{46EC5EAF-BB48-49B8-B082-F026F38BB749}" srcOrd="0" destOrd="0" presId="urn:microsoft.com/office/officeart/2005/8/layout/chevron1"/>
    <dgm:cxn modelId="{99F4110E-4FF2-485D-AAD9-C47087095F54}" type="presOf" srcId="{E2389E80-68F5-4BCF-B061-A18CC5A644DC}" destId="{2F4C89BC-0DA6-4E46-AD24-66C14772576E}" srcOrd="0" destOrd="0" presId="urn:microsoft.com/office/officeart/2005/8/layout/chevron1"/>
    <dgm:cxn modelId="{F0D7A156-8DDA-4FE9-9A9A-5D37A7BD0945}" type="presParOf" srcId="{46EC5EAF-BB48-49B8-B082-F026F38BB749}" destId="{2F4C89BC-0DA6-4E46-AD24-66C14772576E}" srcOrd="0" destOrd="0" presId="urn:microsoft.com/office/officeart/2005/8/layout/chevron1"/>
    <dgm:cxn modelId="{5D46D326-DEA4-4FAE-A029-47890E716523}" type="presParOf" srcId="{46EC5EAF-BB48-49B8-B082-F026F38BB749}" destId="{04750212-37C9-4A6A-AED9-2FBF8A8C3D78}" srcOrd="1" destOrd="0" presId="urn:microsoft.com/office/officeart/2005/8/layout/chevron1"/>
    <dgm:cxn modelId="{AA75933A-4127-4096-9699-5C9779642F85}" type="presParOf" srcId="{46EC5EAF-BB48-49B8-B082-F026F38BB749}" destId="{8D16DCF4-B398-49DF-ACFF-C7761E3B6A37}" srcOrd="2" destOrd="0" presId="urn:microsoft.com/office/officeart/2005/8/layout/chevron1"/>
    <dgm:cxn modelId="{0FF90504-68AD-49F6-AE22-61BBB11FF57D}" type="presParOf" srcId="{46EC5EAF-BB48-49B8-B082-F026F38BB749}" destId="{0F1B1299-6191-4AD4-A2A7-F4079B3D1F17}" srcOrd="3" destOrd="0" presId="urn:microsoft.com/office/officeart/2005/8/layout/chevron1"/>
    <dgm:cxn modelId="{10C79BCF-0333-44FE-BE02-A42165FC5423}" type="presParOf" srcId="{46EC5EAF-BB48-49B8-B082-F026F38BB749}" destId="{252502DC-A1A6-4708-9BAD-1BAE5A519978}" srcOrd="4" destOrd="0" presId="urn:microsoft.com/office/officeart/2005/8/layout/chevron1"/>
  </dgm:cxnLst>
  <dgm:bg/>
  <dgm:whole/>
</dgm:dataModel>
</file>

<file path=ppt/diagrams/data2.xml><?xml version="1.0" encoding="utf-8"?>
<dgm:dataModel xmlns:dgm="http://schemas.openxmlformats.org/drawingml/2006/diagram" xmlns:a="http://schemas.openxmlformats.org/drawingml/2006/main">
  <dgm:ptLst>
    <dgm:pt modelId="{FF949C54-75E6-AF46-8488-1B07666A813D}" type="doc">
      <dgm:prSet loTypeId="urn:microsoft.com/office/officeart/2005/8/layout/pyramid2" loCatId="" qsTypeId="urn:microsoft.com/office/officeart/2005/8/quickstyle/3d7" qsCatId="3D" csTypeId="urn:microsoft.com/office/officeart/2005/8/colors/accent1_2" csCatId="accent1"/>
      <dgm:spPr/>
      <dgm:t>
        <a:bodyPr/>
        <a:lstStyle/>
        <a:p>
          <a:endParaRPr lang="zh-CN" altLang="en-US"/>
        </a:p>
      </dgm:t>
    </dgm:pt>
    <dgm:pt modelId="{E5468CC5-018F-A349-8B52-0E4F5ED2E2DF}">
      <dgm:prSet custT="1"/>
      <dgm:spPr/>
      <dgm:t>
        <a:bodyPr/>
        <a:lstStyle/>
        <a:p>
          <a:pPr rtl="0"/>
          <a:r>
            <a:rPr lang="zh-CN" altLang="en-US" sz="1400" b="1" dirty="0" smtClean="0"/>
            <a:t>升华拓展，提高境界。</a:t>
          </a:r>
          <a:endParaRPr lang="zh-CN" altLang="en-US" sz="1400" dirty="0"/>
        </a:p>
      </dgm:t>
    </dgm:pt>
    <dgm:pt modelId="{48BFC6F6-96E1-F84F-B4CB-BE8319B35025}" type="parTrans" cxnId="{767D8AB0-BA6C-364F-B5C6-CF93A5012A2F}">
      <dgm:prSet/>
      <dgm:spPr/>
      <dgm:t>
        <a:bodyPr/>
        <a:lstStyle/>
        <a:p>
          <a:endParaRPr lang="zh-CN" altLang="en-US"/>
        </a:p>
      </dgm:t>
    </dgm:pt>
    <dgm:pt modelId="{F2922ECC-78CD-804D-8827-67B0116E3E2C}" type="sibTrans" cxnId="{767D8AB0-BA6C-364F-B5C6-CF93A5012A2F}">
      <dgm:prSet/>
      <dgm:spPr/>
      <dgm:t>
        <a:bodyPr/>
        <a:lstStyle/>
        <a:p>
          <a:endParaRPr lang="zh-CN" altLang="en-US"/>
        </a:p>
      </dgm:t>
    </dgm:pt>
    <dgm:pt modelId="{79BFDD56-57FC-EA4D-A15A-9F08378F7E03}">
      <dgm:prSet custT="1"/>
      <dgm:spPr/>
      <dgm:t>
        <a:bodyPr/>
        <a:lstStyle/>
        <a:p>
          <a:pPr rtl="0"/>
          <a:r>
            <a:rPr lang="zh-CN" altLang="en-US" sz="1400" b="1" dirty="0" smtClean="0"/>
            <a:t>画龙点睛，揭示中心</a:t>
          </a:r>
          <a:r>
            <a:rPr lang="zh-CN" altLang="en-US" sz="1400" dirty="0" smtClean="0"/>
            <a:t>。</a:t>
          </a:r>
          <a:endParaRPr lang="zh-CN" altLang="en-US" sz="1400" dirty="0"/>
        </a:p>
      </dgm:t>
    </dgm:pt>
    <dgm:pt modelId="{18F51488-6902-3B42-89CC-A1B41F6637D6}" type="parTrans" cxnId="{8B3F8090-FF70-A24B-8E9C-998CEA55354A}">
      <dgm:prSet/>
      <dgm:spPr/>
      <dgm:t>
        <a:bodyPr/>
        <a:lstStyle/>
        <a:p>
          <a:endParaRPr lang="zh-CN" altLang="en-US"/>
        </a:p>
      </dgm:t>
    </dgm:pt>
    <dgm:pt modelId="{13D242E6-F5C2-8647-BCD3-5DFBACB49EDA}" type="sibTrans" cxnId="{8B3F8090-FF70-A24B-8E9C-998CEA55354A}">
      <dgm:prSet/>
      <dgm:spPr/>
      <dgm:t>
        <a:bodyPr/>
        <a:lstStyle/>
        <a:p>
          <a:endParaRPr lang="zh-CN" altLang="en-US"/>
        </a:p>
      </dgm:t>
    </dgm:pt>
    <dgm:pt modelId="{0048561D-1704-5A43-911E-338762AA5683}">
      <dgm:prSet custT="1"/>
      <dgm:spPr/>
      <dgm:t>
        <a:bodyPr/>
        <a:lstStyle/>
        <a:p>
          <a:pPr rtl="0"/>
          <a:r>
            <a:rPr lang="zh-CN" altLang="en-US" sz="1400" b="1" dirty="0" smtClean="0"/>
            <a:t>首尾呼应，文脉贯通</a:t>
          </a:r>
          <a:r>
            <a:rPr lang="zh-CN" altLang="en-US" sz="1400" dirty="0" smtClean="0"/>
            <a:t>。</a:t>
          </a:r>
          <a:endParaRPr lang="zh-CN" altLang="en-US" sz="1400" dirty="0"/>
        </a:p>
      </dgm:t>
    </dgm:pt>
    <dgm:pt modelId="{ACA92D99-27D6-0947-9735-CEE16FA73CC2}" type="parTrans" cxnId="{5442BA41-EF2C-D84D-9F9F-D09D1CF43E55}">
      <dgm:prSet/>
      <dgm:spPr/>
      <dgm:t>
        <a:bodyPr/>
        <a:lstStyle/>
        <a:p>
          <a:endParaRPr lang="zh-CN" altLang="en-US"/>
        </a:p>
      </dgm:t>
    </dgm:pt>
    <dgm:pt modelId="{17774E53-D1EB-5443-94CF-01DF375CB014}" type="sibTrans" cxnId="{5442BA41-EF2C-D84D-9F9F-D09D1CF43E55}">
      <dgm:prSet/>
      <dgm:spPr/>
      <dgm:t>
        <a:bodyPr/>
        <a:lstStyle/>
        <a:p>
          <a:endParaRPr lang="zh-CN" altLang="en-US"/>
        </a:p>
      </dgm:t>
    </dgm:pt>
    <dgm:pt modelId="{4FBA542E-3265-0440-B85A-D77D27C10174}">
      <dgm:prSet custT="1"/>
      <dgm:spPr/>
      <dgm:t>
        <a:bodyPr/>
        <a:lstStyle/>
        <a:p>
          <a:pPr rtl="0"/>
          <a:r>
            <a:rPr lang="zh-CN" altLang="en-US" sz="1400" b="1" dirty="0" smtClean="0"/>
            <a:t>水到渠成，自然收束</a:t>
          </a:r>
          <a:r>
            <a:rPr lang="zh-CN" altLang="en-US" sz="1400" dirty="0" smtClean="0"/>
            <a:t>。</a:t>
          </a:r>
          <a:endParaRPr lang="zh-CN" altLang="en-US" sz="1400" dirty="0"/>
        </a:p>
      </dgm:t>
    </dgm:pt>
    <dgm:pt modelId="{17330CED-6B75-204D-B464-14F0786B5978}" type="parTrans" cxnId="{BD826F0D-0968-B444-A9EB-8002BDBD09BF}">
      <dgm:prSet/>
      <dgm:spPr/>
      <dgm:t>
        <a:bodyPr/>
        <a:lstStyle/>
        <a:p>
          <a:endParaRPr lang="zh-CN" altLang="en-US"/>
        </a:p>
      </dgm:t>
    </dgm:pt>
    <dgm:pt modelId="{4CF2ED55-A83E-B84B-9A3B-C9700A957DF9}" type="sibTrans" cxnId="{BD826F0D-0968-B444-A9EB-8002BDBD09BF}">
      <dgm:prSet/>
      <dgm:spPr/>
      <dgm:t>
        <a:bodyPr/>
        <a:lstStyle/>
        <a:p>
          <a:endParaRPr lang="zh-CN" altLang="en-US"/>
        </a:p>
      </dgm:t>
    </dgm:pt>
    <dgm:pt modelId="{FA6FFD4D-A269-7D41-B6AC-797F5480B4AB}">
      <dgm:prSet custT="1"/>
      <dgm:spPr/>
      <dgm:t>
        <a:bodyPr/>
        <a:lstStyle/>
        <a:p>
          <a:pPr rtl="0"/>
          <a:r>
            <a:rPr lang="zh-CN" altLang="en-US" sz="1400" b="1" dirty="0" smtClean="0"/>
            <a:t>引用名言，言简意赅</a:t>
          </a:r>
          <a:r>
            <a:rPr lang="zh-CN" altLang="en-US" sz="1400" dirty="0" smtClean="0"/>
            <a:t>。</a:t>
          </a:r>
          <a:endParaRPr lang="zh-CN" altLang="en-US" sz="1400" dirty="0"/>
        </a:p>
      </dgm:t>
    </dgm:pt>
    <dgm:pt modelId="{F447DB07-37FB-B841-9B7D-2A7200C8784B}" type="parTrans" cxnId="{6632B6FA-B669-CB47-BFDE-936EDCEA2DF7}">
      <dgm:prSet/>
      <dgm:spPr/>
      <dgm:t>
        <a:bodyPr/>
        <a:lstStyle/>
        <a:p>
          <a:endParaRPr lang="zh-CN" altLang="en-US"/>
        </a:p>
      </dgm:t>
    </dgm:pt>
    <dgm:pt modelId="{2DA95497-A871-1141-A2C4-ED0346A596CB}" type="sibTrans" cxnId="{6632B6FA-B669-CB47-BFDE-936EDCEA2DF7}">
      <dgm:prSet/>
      <dgm:spPr/>
      <dgm:t>
        <a:bodyPr/>
        <a:lstStyle/>
        <a:p>
          <a:endParaRPr lang="zh-CN" altLang="en-US"/>
        </a:p>
      </dgm:t>
    </dgm:pt>
    <dgm:pt modelId="{F703288E-147E-9B4C-805A-2C7F28772DF1}">
      <dgm:prSet custT="1"/>
      <dgm:spPr/>
      <dgm:t>
        <a:bodyPr/>
        <a:lstStyle/>
        <a:p>
          <a:pPr rtl="0"/>
          <a:r>
            <a:rPr lang="zh-CN" altLang="en-US" sz="1400" b="1" dirty="0" smtClean="0"/>
            <a:t>设置问题，发人深省</a:t>
          </a:r>
          <a:r>
            <a:rPr lang="zh-CN" altLang="en-US" sz="1400" dirty="0" smtClean="0"/>
            <a:t>。</a:t>
          </a:r>
          <a:endParaRPr lang="zh-CN" altLang="en-US" sz="1400" dirty="0"/>
        </a:p>
      </dgm:t>
    </dgm:pt>
    <dgm:pt modelId="{498ABE3A-237C-D445-9312-C7EBB1C76E7B}" type="parTrans" cxnId="{41ED59E3-687A-4842-A0BD-8A7A879E487E}">
      <dgm:prSet/>
      <dgm:spPr/>
      <dgm:t>
        <a:bodyPr/>
        <a:lstStyle/>
        <a:p>
          <a:endParaRPr lang="zh-CN" altLang="en-US"/>
        </a:p>
      </dgm:t>
    </dgm:pt>
    <dgm:pt modelId="{4D032F29-84AF-4449-A609-EB170E912BA1}" type="sibTrans" cxnId="{41ED59E3-687A-4842-A0BD-8A7A879E487E}">
      <dgm:prSet/>
      <dgm:spPr/>
      <dgm:t>
        <a:bodyPr/>
        <a:lstStyle/>
        <a:p>
          <a:endParaRPr lang="zh-CN" altLang="en-US"/>
        </a:p>
      </dgm:t>
    </dgm:pt>
    <dgm:pt modelId="{6995C99A-AE63-A544-8CCE-718F045E54B6}">
      <dgm:prSet custT="1"/>
      <dgm:spPr/>
      <dgm:t>
        <a:bodyPr/>
        <a:lstStyle/>
        <a:p>
          <a:pPr rtl="0"/>
          <a:r>
            <a:rPr lang="zh-CN" altLang="en-US" sz="1400" b="1" dirty="0" smtClean="0"/>
            <a:t>反复咏叹，突出中心。</a:t>
          </a:r>
          <a:endParaRPr lang="zh-CN" altLang="en-US" sz="1400" dirty="0"/>
        </a:p>
      </dgm:t>
    </dgm:pt>
    <dgm:pt modelId="{9514892A-5FA9-634F-A44B-635E1DB256DC}" type="parTrans" cxnId="{E86FAC0F-BE42-CC42-8142-640C5ED70687}">
      <dgm:prSet/>
      <dgm:spPr/>
      <dgm:t>
        <a:bodyPr/>
        <a:lstStyle/>
        <a:p>
          <a:endParaRPr lang="zh-CN" altLang="en-US"/>
        </a:p>
      </dgm:t>
    </dgm:pt>
    <dgm:pt modelId="{B379E7F8-54BF-5F4F-8A55-3831B008C724}" type="sibTrans" cxnId="{E86FAC0F-BE42-CC42-8142-640C5ED70687}">
      <dgm:prSet/>
      <dgm:spPr/>
      <dgm:t>
        <a:bodyPr/>
        <a:lstStyle/>
        <a:p>
          <a:endParaRPr lang="zh-CN" altLang="en-US"/>
        </a:p>
      </dgm:t>
    </dgm:pt>
    <dgm:pt modelId="{BC9EFBDD-99B2-2F4B-875E-17006F0562D6}">
      <dgm:prSet custT="1"/>
      <dgm:spPr/>
      <dgm:t>
        <a:bodyPr/>
        <a:lstStyle/>
        <a:p>
          <a:pPr rtl="0"/>
          <a:r>
            <a:rPr lang="zh-CN" altLang="en-US" sz="1400" b="1" dirty="0" smtClean="0"/>
            <a:t>呼告抒情，动人心弦。</a:t>
          </a:r>
          <a:endParaRPr lang="zh-CN" altLang="en-US" sz="1400" dirty="0"/>
        </a:p>
      </dgm:t>
    </dgm:pt>
    <dgm:pt modelId="{F27F97DC-CE71-F840-9815-2060AAE62A6F}" type="parTrans" cxnId="{6F771809-5CB3-CA45-9C85-6B3EFA8FE3E2}">
      <dgm:prSet/>
      <dgm:spPr/>
      <dgm:t>
        <a:bodyPr/>
        <a:lstStyle/>
        <a:p>
          <a:endParaRPr lang="zh-CN" altLang="en-US"/>
        </a:p>
      </dgm:t>
    </dgm:pt>
    <dgm:pt modelId="{696E563D-BA6C-2248-BCF6-9BEE2F4128A9}" type="sibTrans" cxnId="{6F771809-5CB3-CA45-9C85-6B3EFA8FE3E2}">
      <dgm:prSet/>
      <dgm:spPr/>
      <dgm:t>
        <a:bodyPr/>
        <a:lstStyle/>
        <a:p>
          <a:endParaRPr lang="zh-CN" altLang="en-US"/>
        </a:p>
      </dgm:t>
    </dgm:pt>
    <dgm:pt modelId="{0E43C88E-97D8-C342-B8BC-B68F6EDE0423}">
      <dgm:prSet custT="1"/>
      <dgm:spPr/>
      <dgm:t>
        <a:bodyPr/>
        <a:lstStyle/>
        <a:p>
          <a:pPr rtl="0"/>
          <a:r>
            <a:rPr lang="zh-CN" altLang="en-US" sz="1400" b="1" dirty="0" smtClean="0"/>
            <a:t>后记补充，余韵悠长</a:t>
          </a:r>
          <a:r>
            <a:rPr lang="zh-CN" altLang="en-US" sz="1400" dirty="0" smtClean="0"/>
            <a:t>。</a:t>
          </a:r>
          <a:endParaRPr lang="zh-CN" altLang="en-US" sz="1400" dirty="0"/>
        </a:p>
      </dgm:t>
    </dgm:pt>
    <dgm:pt modelId="{3C48C21C-06C1-574D-84FB-501650D53A83}" type="parTrans" cxnId="{686D871D-A824-934A-870A-0BDC90C7ADD0}">
      <dgm:prSet/>
      <dgm:spPr/>
      <dgm:t>
        <a:bodyPr/>
        <a:lstStyle/>
        <a:p>
          <a:endParaRPr lang="zh-CN" altLang="en-US"/>
        </a:p>
      </dgm:t>
    </dgm:pt>
    <dgm:pt modelId="{1DC99DAF-C660-A047-9BCC-A5F1F30DAFF3}" type="sibTrans" cxnId="{686D871D-A824-934A-870A-0BDC90C7ADD0}">
      <dgm:prSet/>
      <dgm:spPr/>
      <dgm:t>
        <a:bodyPr/>
        <a:lstStyle/>
        <a:p>
          <a:endParaRPr lang="zh-CN" altLang="en-US"/>
        </a:p>
      </dgm:t>
    </dgm:pt>
    <dgm:pt modelId="{03899CB0-9276-E740-8F75-36C7CFB24ACB}" type="pres">
      <dgm:prSet presAssocID="{FF949C54-75E6-AF46-8488-1B07666A813D}" presName="compositeShape" presStyleCnt="0">
        <dgm:presLayoutVars>
          <dgm:dir/>
          <dgm:resizeHandles/>
        </dgm:presLayoutVars>
      </dgm:prSet>
      <dgm:spPr/>
      <dgm:t>
        <a:bodyPr/>
        <a:lstStyle/>
        <a:p>
          <a:endParaRPr lang="zh-CN" altLang="en-US"/>
        </a:p>
      </dgm:t>
    </dgm:pt>
    <dgm:pt modelId="{39FC579F-1DC4-394D-B943-9B83D831CB97}" type="pres">
      <dgm:prSet presAssocID="{FF949C54-75E6-AF46-8488-1B07666A813D}" presName="pyramid" presStyleLbl="node1" presStyleIdx="0" presStyleCnt="1">
        <dgm:style>
          <a:lnRef idx="1">
            <a:schemeClr val="accent6"/>
          </a:lnRef>
          <a:fillRef idx="2">
            <a:schemeClr val="accent6"/>
          </a:fillRef>
          <a:effectRef idx="1">
            <a:schemeClr val="accent6"/>
          </a:effectRef>
          <a:fontRef idx="minor">
            <a:schemeClr val="dk1"/>
          </a:fontRef>
        </dgm:style>
      </dgm:prSet>
      <dgm:spPr/>
      <dgm:t>
        <a:bodyPr/>
        <a:lstStyle/>
        <a:p>
          <a:endParaRPr lang="zh-CN" altLang="en-US"/>
        </a:p>
      </dgm:t>
    </dgm:pt>
    <dgm:pt modelId="{077B706F-DC9E-7C46-91EC-0E8131D87DC7}" type="pres">
      <dgm:prSet presAssocID="{FF949C54-75E6-AF46-8488-1B07666A813D}" presName="theList" presStyleCnt="0"/>
      <dgm:spPr/>
      <dgm:t>
        <a:bodyPr/>
        <a:lstStyle/>
        <a:p>
          <a:endParaRPr lang="zh-CN" altLang="en-US"/>
        </a:p>
      </dgm:t>
    </dgm:pt>
    <dgm:pt modelId="{E252E4B8-7973-D742-A00F-91B8C2904373}" type="pres">
      <dgm:prSet presAssocID="{E5468CC5-018F-A349-8B52-0E4F5ED2E2DF}" presName="aNode" presStyleLbl="fgAcc1" presStyleIdx="0" presStyleCnt="9">
        <dgm:presLayoutVars>
          <dgm:bulletEnabled val="1"/>
        </dgm:presLayoutVars>
      </dgm:prSet>
      <dgm:spPr/>
      <dgm:t>
        <a:bodyPr/>
        <a:lstStyle/>
        <a:p>
          <a:endParaRPr lang="zh-CN" altLang="en-US"/>
        </a:p>
      </dgm:t>
    </dgm:pt>
    <dgm:pt modelId="{42F3922D-B957-9F41-B606-8027CF108519}" type="pres">
      <dgm:prSet presAssocID="{E5468CC5-018F-A349-8B52-0E4F5ED2E2DF}" presName="aSpace" presStyleCnt="0"/>
      <dgm:spPr/>
      <dgm:t>
        <a:bodyPr/>
        <a:lstStyle/>
        <a:p>
          <a:endParaRPr lang="zh-CN" altLang="en-US"/>
        </a:p>
      </dgm:t>
    </dgm:pt>
    <dgm:pt modelId="{F3DEBE22-716C-CD43-AA67-F9CE8A105030}" type="pres">
      <dgm:prSet presAssocID="{79BFDD56-57FC-EA4D-A15A-9F08378F7E03}" presName="aNode" presStyleLbl="fgAcc1" presStyleIdx="1" presStyleCnt="9">
        <dgm:presLayoutVars>
          <dgm:bulletEnabled val="1"/>
        </dgm:presLayoutVars>
      </dgm:prSet>
      <dgm:spPr/>
      <dgm:t>
        <a:bodyPr/>
        <a:lstStyle/>
        <a:p>
          <a:endParaRPr lang="zh-CN" altLang="en-US"/>
        </a:p>
      </dgm:t>
    </dgm:pt>
    <dgm:pt modelId="{C0F6D79F-7739-B847-B742-7C7E62C76DF3}" type="pres">
      <dgm:prSet presAssocID="{79BFDD56-57FC-EA4D-A15A-9F08378F7E03}" presName="aSpace" presStyleCnt="0"/>
      <dgm:spPr/>
      <dgm:t>
        <a:bodyPr/>
        <a:lstStyle/>
        <a:p>
          <a:endParaRPr lang="zh-CN" altLang="en-US"/>
        </a:p>
      </dgm:t>
    </dgm:pt>
    <dgm:pt modelId="{0284CF7F-65B1-354C-8EC9-4608E3D68E80}" type="pres">
      <dgm:prSet presAssocID="{0048561D-1704-5A43-911E-338762AA5683}" presName="aNode" presStyleLbl="fgAcc1" presStyleIdx="2" presStyleCnt="9">
        <dgm:presLayoutVars>
          <dgm:bulletEnabled val="1"/>
        </dgm:presLayoutVars>
      </dgm:prSet>
      <dgm:spPr/>
      <dgm:t>
        <a:bodyPr/>
        <a:lstStyle/>
        <a:p>
          <a:endParaRPr lang="zh-CN" altLang="en-US"/>
        </a:p>
      </dgm:t>
    </dgm:pt>
    <dgm:pt modelId="{AEF13B71-0487-7646-985E-70E199FC0FE3}" type="pres">
      <dgm:prSet presAssocID="{0048561D-1704-5A43-911E-338762AA5683}" presName="aSpace" presStyleCnt="0"/>
      <dgm:spPr/>
      <dgm:t>
        <a:bodyPr/>
        <a:lstStyle/>
        <a:p>
          <a:endParaRPr lang="zh-CN" altLang="en-US"/>
        </a:p>
      </dgm:t>
    </dgm:pt>
    <dgm:pt modelId="{47667FC6-310B-D041-B200-6E0A9E25417E}" type="pres">
      <dgm:prSet presAssocID="{4FBA542E-3265-0440-B85A-D77D27C10174}" presName="aNode" presStyleLbl="fgAcc1" presStyleIdx="3" presStyleCnt="9">
        <dgm:presLayoutVars>
          <dgm:bulletEnabled val="1"/>
        </dgm:presLayoutVars>
      </dgm:prSet>
      <dgm:spPr/>
      <dgm:t>
        <a:bodyPr/>
        <a:lstStyle/>
        <a:p>
          <a:endParaRPr lang="zh-CN" altLang="en-US"/>
        </a:p>
      </dgm:t>
    </dgm:pt>
    <dgm:pt modelId="{7A430A62-C698-AE49-8541-9DC92386947F}" type="pres">
      <dgm:prSet presAssocID="{4FBA542E-3265-0440-B85A-D77D27C10174}" presName="aSpace" presStyleCnt="0"/>
      <dgm:spPr/>
      <dgm:t>
        <a:bodyPr/>
        <a:lstStyle/>
        <a:p>
          <a:endParaRPr lang="zh-CN" altLang="en-US"/>
        </a:p>
      </dgm:t>
    </dgm:pt>
    <dgm:pt modelId="{78F2AEB5-4CB4-2541-97EB-3F86EBB83E01}" type="pres">
      <dgm:prSet presAssocID="{FA6FFD4D-A269-7D41-B6AC-797F5480B4AB}" presName="aNode" presStyleLbl="fgAcc1" presStyleIdx="4" presStyleCnt="9">
        <dgm:presLayoutVars>
          <dgm:bulletEnabled val="1"/>
        </dgm:presLayoutVars>
      </dgm:prSet>
      <dgm:spPr/>
      <dgm:t>
        <a:bodyPr/>
        <a:lstStyle/>
        <a:p>
          <a:endParaRPr lang="zh-CN" altLang="en-US"/>
        </a:p>
      </dgm:t>
    </dgm:pt>
    <dgm:pt modelId="{4CF9FA99-44B8-644E-8D6D-1AA19A1DAA03}" type="pres">
      <dgm:prSet presAssocID="{FA6FFD4D-A269-7D41-B6AC-797F5480B4AB}" presName="aSpace" presStyleCnt="0"/>
      <dgm:spPr/>
      <dgm:t>
        <a:bodyPr/>
        <a:lstStyle/>
        <a:p>
          <a:endParaRPr lang="zh-CN" altLang="en-US"/>
        </a:p>
      </dgm:t>
    </dgm:pt>
    <dgm:pt modelId="{3C70DDE6-6AE4-0E4E-80EC-52BB831A14B0}" type="pres">
      <dgm:prSet presAssocID="{F703288E-147E-9B4C-805A-2C7F28772DF1}" presName="aNode" presStyleLbl="fgAcc1" presStyleIdx="5" presStyleCnt="9">
        <dgm:presLayoutVars>
          <dgm:bulletEnabled val="1"/>
        </dgm:presLayoutVars>
      </dgm:prSet>
      <dgm:spPr/>
      <dgm:t>
        <a:bodyPr/>
        <a:lstStyle/>
        <a:p>
          <a:endParaRPr lang="zh-CN" altLang="en-US"/>
        </a:p>
      </dgm:t>
    </dgm:pt>
    <dgm:pt modelId="{192FDC6D-3449-B54D-AEA5-082BEA4021C5}" type="pres">
      <dgm:prSet presAssocID="{F703288E-147E-9B4C-805A-2C7F28772DF1}" presName="aSpace" presStyleCnt="0"/>
      <dgm:spPr/>
      <dgm:t>
        <a:bodyPr/>
        <a:lstStyle/>
        <a:p>
          <a:endParaRPr lang="zh-CN" altLang="en-US"/>
        </a:p>
      </dgm:t>
    </dgm:pt>
    <dgm:pt modelId="{A5057D5D-1BAB-C040-A46F-0EA0CF6A7671}" type="pres">
      <dgm:prSet presAssocID="{6995C99A-AE63-A544-8CCE-718F045E54B6}" presName="aNode" presStyleLbl="fgAcc1" presStyleIdx="6" presStyleCnt="9">
        <dgm:presLayoutVars>
          <dgm:bulletEnabled val="1"/>
        </dgm:presLayoutVars>
      </dgm:prSet>
      <dgm:spPr/>
      <dgm:t>
        <a:bodyPr/>
        <a:lstStyle/>
        <a:p>
          <a:endParaRPr lang="zh-CN" altLang="en-US"/>
        </a:p>
      </dgm:t>
    </dgm:pt>
    <dgm:pt modelId="{2BAA248E-5BED-3F48-A200-D698CBB8A280}" type="pres">
      <dgm:prSet presAssocID="{6995C99A-AE63-A544-8CCE-718F045E54B6}" presName="aSpace" presStyleCnt="0"/>
      <dgm:spPr/>
      <dgm:t>
        <a:bodyPr/>
        <a:lstStyle/>
        <a:p>
          <a:endParaRPr lang="zh-CN" altLang="en-US"/>
        </a:p>
      </dgm:t>
    </dgm:pt>
    <dgm:pt modelId="{76DD4642-D0C6-6D41-A5FA-F7D32260506D}" type="pres">
      <dgm:prSet presAssocID="{BC9EFBDD-99B2-2F4B-875E-17006F0562D6}" presName="aNode" presStyleLbl="fgAcc1" presStyleIdx="7" presStyleCnt="9">
        <dgm:presLayoutVars>
          <dgm:bulletEnabled val="1"/>
        </dgm:presLayoutVars>
      </dgm:prSet>
      <dgm:spPr/>
      <dgm:t>
        <a:bodyPr/>
        <a:lstStyle/>
        <a:p>
          <a:endParaRPr lang="zh-CN" altLang="en-US"/>
        </a:p>
      </dgm:t>
    </dgm:pt>
    <dgm:pt modelId="{19902A2E-C251-BC4D-9906-715C55802693}" type="pres">
      <dgm:prSet presAssocID="{BC9EFBDD-99B2-2F4B-875E-17006F0562D6}" presName="aSpace" presStyleCnt="0"/>
      <dgm:spPr/>
      <dgm:t>
        <a:bodyPr/>
        <a:lstStyle/>
        <a:p>
          <a:endParaRPr lang="zh-CN" altLang="en-US"/>
        </a:p>
      </dgm:t>
    </dgm:pt>
    <dgm:pt modelId="{680CD6F2-110F-E047-8A35-11BE19B0E8B3}" type="pres">
      <dgm:prSet presAssocID="{0E43C88E-97D8-C342-B8BC-B68F6EDE0423}" presName="aNode" presStyleLbl="fgAcc1" presStyleIdx="8" presStyleCnt="9">
        <dgm:presLayoutVars>
          <dgm:bulletEnabled val="1"/>
        </dgm:presLayoutVars>
      </dgm:prSet>
      <dgm:spPr/>
      <dgm:t>
        <a:bodyPr/>
        <a:lstStyle/>
        <a:p>
          <a:endParaRPr lang="zh-CN" altLang="en-US"/>
        </a:p>
      </dgm:t>
    </dgm:pt>
    <dgm:pt modelId="{445CB11C-B6F8-EF42-A5FF-B32407276FE9}" type="pres">
      <dgm:prSet presAssocID="{0E43C88E-97D8-C342-B8BC-B68F6EDE0423}" presName="aSpace" presStyleCnt="0"/>
      <dgm:spPr/>
      <dgm:t>
        <a:bodyPr/>
        <a:lstStyle/>
        <a:p>
          <a:endParaRPr lang="zh-CN" altLang="en-US"/>
        </a:p>
      </dgm:t>
    </dgm:pt>
  </dgm:ptLst>
  <dgm:cxnLst>
    <dgm:cxn modelId="{686D871D-A824-934A-870A-0BDC90C7ADD0}" srcId="{FF949C54-75E6-AF46-8488-1B07666A813D}" destId="{0E43C88E-97D8-C342-B8BC-B68F6EDE0423}" srcOrd="8" destOrd="0" parTransId="{3C48C21C-06C1-574D-84FB-501650D53A83}" sibTransId="{1DC99DAF-C660-A047-9BCC-A5F1F30DAFF3}"/>
    <dgm:cxn modelId="{45CD01A3-F07D-48AA-BDA8-E58CEABA56DB}" type="presOf" srcId="{BC9EFBDD-99B2-2F4B-875E-17006F0562D6}" destId="{76DD4642-D0C6-6D41-A5FA-F7D32260506D}" srcOrd="0" destOrd="0" presId="urn:microsoft.com/office/officeart/2005/8/layout/pyramid2"/>
    <dgm:cxn modelId="{D6C76F85-956F-4321-9D34-ACD0162756B1}" type="presOf" srcId="{4FBA542E-3265-0440-B85A-D77D27C10174}" destId="{47667FC6-310B-D041-B200-6E0A9E25417E}" srcOrd="0" destOrd="0" presId="urn:microsoft.com/office/officeart/2005/8/layout/pyramid2"/>
    <dgm:cxn modelId="{BD826F0D-0968-B444-A9EB-8002BDBD09BF}" srcId="{FF949C54-75E6-AF46-8488-1B07666A813D}" destId="{4FBA542E-3265-0440-B85A-D77D27C10174}" srcOrd="3" destOrd="0" parTransId="{17330CED-6B75-204D-B464-14F0786B5978}" sibTransId="{4CF2ED55-A83E-B84B-9A3B-C9700A957DF9}"/>
    <dgm:cxn modelId="{6632B6FA-B669-CB47-BFDE-936EDCEA2DF7}" srcId="{FF949C54-75E6-AF46-8488-1B07666A813D}" destId="{FA6FFD4D-A269-7D41-B6AC-797F5480B4AB}" srcOrd="4" destOrd="0" parTransId="{F447DB07-37FB-B841-9B7D-2A7200C8784B}" sibTransId="{2DA95497-A871-1141-A2C4-ED0346A596CB}"/>
    <dgm:cxn modelId="{13D566BD-8B16-4872-A872-B8F8D0CE2B08}" type="presOf" srcId="{79BFDD56-57FC-EA4D-A15A-9F08378F7E03}" destId="{F3DEBE22-716C-CD43-AA67-F9CE8A105030}" srcOrd="0" destOrd="0" presId="urn:microsoft.com/office/officeart/2005/8/layout/pyramid2"/>
    <dgm:cxn modelId="{535E6678-89A8-4BB2-9CAD-C7D750166950}" type="presOf" srcId="{6995C99A-AE63-A544-8CCE-718F045E54B6}" destId="{A5057D5D-1BAB-C040-A46F-0EA0CF6A7671}" srcOrd="0" destOrd="0" presId="urn:microsoft.com/office/officeart/2005/8/layout/pyramid2"/>
    <dgm:cxn modelId="{BC8401F7-AB5F-4AA4-8E7C-4458D2D7E704}" type="presOf" srcId="{FF949C54-75E6-AF46-8488-1B07666A813D}" destId="{03899CB0-9276-E740-8F75-36C7CFB24ACB}" srcOrd="0" destOrd="0" presId="urn:microsoft.com/office/officeart/2005/8/layout/pyramid2"/>
    <dgm:cxn modelId="{E86FAC0F-BE42-CC42-8142-640C5ED70687}" srcId="{FF949C54-75E6-AF46-8488-1B07666A813D}" destId="{6995C99A-AE63-A544-8CCE-718F045E54B6}" srcOrd="6" destOrd="0" parTransId="{9514892A-5FA9-634F-A44B-635E1DB256DC}" sibTransId="{B379E7F8-54BF-5F4F-8A55-3831B008C724}"/>
    <dgm:cxn modelId="{AA7EFA28-CD6F-4F47-9D30-F09A9CF1BDC3}" type="presOf" srcId="{0048561D-1704-5A43-911E-338762AA5683}" destId="{0284CF7F-65B1-354C-8EC9-4608E3D68E80}" srcOrd="0" destOrd="0" presId="urn:microsoft.com/office/officeart/2005/8/layout/pyramid2"/>
    <dgm:cxn modelId="{6F771809-5CB3-CA45-9C85-6B3EFA8FE3E2}" srcId="{FF949C54-75E6-AF46-8488-1B07666A813D}" destId="{BC9EFBDD-99B2-2F4B-875E-17006F0562D6}" srcOrd="7" destOrd="0" parTransId="{F27F97DC-CE71-F840-9815-2060AAE62A6F}" sibTransId="{696E563D-BA6C-2248-BCF6-9BEE2F4128A9}"/>
    <dgm:cxn modelId="{8B3F8090-FF70-A24B-8E9C-998CEA55354A}" srcId="{FF949C54-75E6-AF46-8488-1B07666A813D}" destId="{79BFDD56-57FC-EA4D-A15A-9F08378F7E03}" srcOrd="1" destOrd="0" parTransId="{18F51488-6902-3B42-89CC-A1B41F6637D6}" sibTransId="{13D242E6-F5C2-8647-BCD3-5DFBACB49EDA}"/>
    <dgm:cxn modelId="{41ED59E3-687A-4842-A0BD-8A7A879E487E}" srcId="{FF949C54-75E6-AF46-8488-1B07666A813D}" destId="{F703288E-147E-9B4C-805A-2C7F28772DF1}" srcOrd="5" destOrd="0" parTransId="{498ABE3A-237C-D445-9312-C7EBB1C76E7B}" sibTransId="{4D032F29-84AF-4449-A609-EB170E912BA1}"/>
    <dgm:cxn modelId="{5442BA41-EF2C-D84D-9F9F-D09D1CF43E55}" srcId="{FF949C54-75E6-AF46-8488-1B07666A813D}" destId="{0048561D-1704-5A43-911E-338762AA5683}" srcOrd="2" destOrd="0" parTransId="{ACA92D99-27D6-0947-9735-CEE16FA73CC2}" sibTransId="{17774E53-D1EB-5443-94CF-01DF375CB014}"/>
    <dgm:cxn modelId="{40DE6948-9FB2-4025-821A-F2AC22DCB4E0}" type="presOf" srcId="{FA6FFD4D-A269-7D41-B6AC-797F5480B4AB}" destId="{78F2AEB5-4CB4-2541-97EB-3F86EBB83E01}" srcOrd="0" destOrd="0" presId="urn:microsoft.com/office/officeart/2005/8/layout/pyramid2"/>
    <dgm:cxn modelId="{A1C7A189-6656-471B-9A7E-8D980B9B856C}" type="presOf" srcId="{F703288E-147E-9B4C-805A-2C7F28772DF1}" destId="{3C70DDE6-6AE4-0E4E-80EC-52BB831A14B0}" srcOrd="0" destOrd="0" presId="urn:microsoft.com/office/officeart/2005/8/layout/pyramid2"/>
    <dgm:cxn modelId="{767D8AB0-BA6C-364F-B5C6-CF93A5012A2F}" srcId="{FF949C54-75E6-AF46-8488-1B07666A813D}" destId="{E5468CC5-018F-A349-8B52-0E4F5ED2E2DF}" srcOrd="0" destOrd="0" parTransId="{48BFC6F6-96E1-F84F-B4CB-BE8319B35025}" sibTransId="{F2922ECC-78CD-804D-8827-67B0116E3E2C}"/>
    <dgm:cxn modelId="{1E2C989E-4507-434B-B519-3721FF9D051E}" type="presOf" srcId="{0E43C88E-97D8-C342-B8BC-B68F6EDE0423}" destId="{680CD6F2-110F-E047-8A35-11BE19B0E8B3}" srcOrd="0" destOrd="0" presId="urn:microsoft.com/office/officeart/2005/8/layout/pyramid2"/>
    <dgm:cxn modelId="{994FDD97-3EB2-4526-A62B-05E4F86CB859}" type="presOf" srcId="{E5468CC5-018F-A349-8B52-0E4F5ED2E2DF}" destId="{E252E4B8-7973-D742-A00F-91B8C2904373}" srcOrd="0" destOrd="0" presId="urn:microsoft.com/office/officeart/2005/8/layout/pyramid2"/>
    <dgm:cxn modelId="{57488AF1-8ECE-4F11-B0DC-6E6155E84BC9}" type="presParOf" srcId="{03899CB0-9276-E740-8F75-36C7CFB24ACB}" destId="{39FC579F-1DC4-394D-B943-9B83D831CB97}" srcOrd="0" destOrd="0" presId="urn:microsoft.com/office/officeart/2005/8/layout/pyramid2"/>
    <dgm:cxn modelId="{B4ACE0D6-652A-4B9B-9983-C40367A4D933}" type="presParOf" srcId="{03899CB0-9276-E740-8F75-36C7CFB24ACB}" destId="{077B706F-DC9E-7C46-91EC-0E8131D87DC7}" srcOrd="1" destOrd="0" presId="urn:microsoft.com/office/officeart/2005/8/layout/pyramid2"/>
    <dgm:cxn modelId="{5B5D3B30-3E7E-4261-B7E2-37AA97AAF2B5}" type="presParOf" srcId="{077B706F-DC9E-7C46-91EC-0E8131D87DC7}" destId="{E252E4B8-7973-D742-A00F-91B8C2904373}" srcOrd="0" destOrd="0" presId="urn:microsoft.com/office/officeart/2005/8/layout/pyramid2"/>
    <dgm:cxn modelId="{C556ACA1-1ABB-4176-B18B-D441DD7757C1}" type="presParOf" srcId="{077B706F-DC9E-7C46-91EC-0E8131D87DC7}" destId="{42F3922D-B957-9F41-B606-8027CF108519}" srcOrd="1" destOrd="0" presId="urn:microsoft.com/office/officeart/2005/8/layout/pyramid2"/>
    <dgm:cxn modelId="{E15F829E-650C-4344-885A-01C51000AF1D}" type="presParOf" srcId="{077B706F-DC9E-7C46-91EC-0E8131D87DC7}" destId="{F3DEBE22-716C-CD43-AA67-F9CE8A105030}" srcOrd="2" destOrd="0" presId="urn:microsoft.com/office/officeart/2005/8/layout/pyramid2"/>
    <dgm:cxn modelId="{17B7794C-D751-4276-BE2C-2870F39CBE91}" type="presParOf" srcId="{077B706F-DC9E-7C46-91EC-0E8131D87DC7}" destId="{C0F6D79F-7739-B847-B742-7C7E62C76DF3}" srcOrd="3" destOrd="0" presId="urn:microsoft.com/office/officeart/2005/8/layout/pyramid2"/>
    <dgm:cxn modelId="{C6F7E3D2-5A35-49C4-94D0-5D56BA0692EC}" type="presParOf" srcId="{077B706F-DC9E-7C46-91EC-0E8131D87DC7}" destId="{0284CF7F-65B1-354C-8EC9-4608E3D68E80}" srcOrd="4" destOrd="0" presId="urn:microsoft.com/office/officeart/2005/8/layout/pyramid2"/>
    <dgm:cxn modelId="{4250B441-80A1-4B74-A34A-BD5EBB62352C}" type="presParOf" srcId="{077B706F-DC9E-7C46-91EC-0E8131D87DC7}" destId="{AEF13B71-0487-7646-985E-70E199FC0FE3}" srcOrd="5" destOrd="0" presId="urn:microsoft.com/office/officeart/2005/8/layout/pyramid2"/>
    <dgm:cxn modelId="{FA1287D6-B82B-4BFE-9843-6FFD7CEA06C4}" type="presParOf" srcId="{077B706F-DC9E-7C46-91EC-0E8131D87DC7}" destId="{47667FC6-310B-D041-B200-6E0A9E25417E}" srcOrd="6" destOrd="0" presId="urn:microsoft.com/office/officeart/2005/8/layout/pyramid2"/>
    <dgm:cxn modelId="{443EF5A0-333F-415A-A677-A7576E30C14F}" type="presParOf" srcId="{077B706F-DC9E-7C46-91EC-0E8131D87DC7}" destId="{7A430A62-C698-AE49-8541-9DC92386947F}" srcOrd="7" destOrd="0" presId="urn:microsoft.com/office/officeart/2005/8/layout/pyramid2"/>
    <dgm:cxn modelId="{5FD82A22-E0F6-4AF1-A316-22F914153DE4}" type="presParOf" srcId="{077B706F-DC9E-7C46-91EC-0E8131D87DC7}" destId="{78F2AEB5-4CB4-2541-97EB-3F86EBB83E01}" srcOrd="8" destOrd="0" presId="urn:microsoft.com/office/officeart/2005/8/layout/pyramid2"/>
    <dgm:cxn modelId="{16128FE3-BB32-4C04-9244-00951DFD5237}" type="presParOf" srcId="{077B706F-DC9E-7C46-91EC-0E8131D87DC7}" destId="{4CF9FA99-44B8-644E-8D6D-1AA19A1DAA03}" srcOrd="9" destOrd="0" presId="urn:microsoft.com/office/officeart/2005/8/layout/pyramid2"/>
    <dgm:cxn modelId="{2EB23EA0-EC4D-463E-996E-2EBCF8BB2E67}" type="presParOf" srcId="{077B706F-DC9E-7C46-91EC-0E8131D87DC7}" destId="{3C70DDE6-6AE4-0E4E-80EC-52BB831A14B0}" srcOrd="10" destOrd="0" presId="urn:microsoft.com/office/officeart/2005/8/layout/pyramid2"/>
    <dgm:cxn modelId="{F184BE7F-0920-455D-BEB4-4C77E5022984}" type="presParOf" srcId="{077B706F-DC9E-7C46-91EC-0E8131D87DC7}" destId="{192FDC6D-3449-B54D-AEA5-082BEA4021C5}" srcOrd="11" destOrd="0" presId="urn:microsoft.com/office/officeart/2005/8/layout/pyramid2"/>
    <dgm:cxn modelId="{8446FA7A-0733-4DBD-B66C-0EF29EC7AA4C}" type="presParOf" srcId="{077B706F-DC9E-7C46-91EC-0E8131D87DC7}" destId="{A5057D5D-1BAB-C040-A46F-0EA0CF6A7671}" srcOrd="12" destOrd="0" presId="urn:microsoft.com/office/officeart/2005/8/layout/pyramid2"/>
    <dgm:cxn modelId="{5C7E30EF-C8A2-4051-9743-A79CB561FA3E}" type="presParOf" srcId="{077B706F-DC9E-7C46-91EC-0E8131D87DC7}" destId="{2BAA248E-5BED-3F48-A200-D698CBB8A280}" srcOrd="13" destOrd="0" presId="urn:microsoft.com/office/officeart/2005/8/layout/pyramid2"/>
    <dgm:cxn modelId="{8B2BA3AD-52A8-4F40-82B9-39C365223122}" type="presParOf" srcId="{077B706F-DC9E-7C46-91EC-0E8131D87DC7}" destId="{76DD4642-D0C6-6D41-A5FA-F7D32260506D}" srcOrd="14" destOrd="0" presId="urn:microsoft.com/office/officeart/2005/8/layout/pyramid2"/>
    <dgm:cxn modelId="{B19FD07D-98BF-47DD-A49E-BED904B97D86}" type="presParOf" srcId="{077B706F-DC9E-7C46-91EC-0E8131D87DC7}" destId="{19902A2E-C251-BC4D-9906-715C55802693}" srcOrd="15" destOrd="0" presId="urn:microsoft.com/office/officeart/2005/8/layout/pyramid2"/>
    <dgm:cxn modelId="{BF8E3E25-EBA2-4273-B232-BD0A911075D8}" type="presParOf" srcId="{077B706F-DC9E-7C46-91EC-0E8131D87DC7}" destId="{680CD6F2-110F-E047-8A35-11BE19B0E8B3}" srcOrd="16" destOrd="0" presId="urn:microsoft.com/office/officeart/2005/8/layout/pyramid2"/>
    <dgm:cxn modelId="{C6D62564-08D7-4B9D-89AA-A993A0400748}" type="presParOf" srcId="{077B706F-DC9E-7C46-91EC-0E8131D87DC7}" destId="{445CB11C-B6F8-EF42-A5FF-B32407276FE9}" srcOrd="17" destOrd="0" presId="urn:microsoft.com/office/officeart/2005/8/layout/pyramid2"/>
  </dgm:cxnLst>
  <dgm:bg/>
  <dgm:whole/>
</dgm:dataModel>
</file>

<file path=ppt/diagrams/data3.xml><?xml version="1.0" encoding="utf-8"?>
<dgm:dataModel xmlns:dgm="http://schemas.openxmlformats.org/drawingml/2006/diagram" xmlns:a="http://schemas.openxmlformats.org/drawingml/2006/main">
  <dgm:ptLst>
    <dgm:pt modelId="{C5436390-3FBE-4D40-BF7E-B5CFFBFF52ED}" type="doc">
      <dgm:prSet loTypeId="urn:microsoft.com/office/officeart/2009/3/layout/RandomtoResultProcess" loCatId="" qsTypeId="urn:microsoft.com/office/officeart/2005/8/quickstyle/simple4" qsCatId="simple" csTypeId="urn:microsoft.com/office/officeart/2005/8/colors/accent3_2" csCatId="accent3" phldr="1"/>
      <dgm:spPr/>
      <dgm:t>
        <a:bodyPr/>
        <a:lstStyle/>
        <a:p>
          <a:endParaRPr lang="zh-CN" altLang="en-US"/>
        </a:p>
      </dgm:t>
    </dgm:pt>
    <dgm:pt modelId="{096208FE-169D-BE47-8492-7559A5FAF450}">
      <dgm:prSet phldrT="[文本]"/>
      <dgm:spPr/>
      <dgm:t>
        <a:bodyPr/>
        <a:lstStyle/>
        <a:p>
          <a:r>
            <a:rPr lang="en-US" altLang="zh-CN" dirty="0" smtClean="0"/>
            <a:t>2014.9</a:t>
          </a:r>
          <a:endParaRPr lang="zh-CN" altLang="en-US" dirty="0"/>
        </a:p>
      </dgm:t>
    </dgm:pt>
    <dgm:pt modelId="{7D64AB37-2954-064B-9F6E-37365156E599}" type="parTrans" cxnId="{90C36627-6B01-5844-8C95-B6ACBEEDB8B0}">
      <dgm:prSet/>
      <dgm:spPr/>
      <dgm:t>
        <a:bodyPr/>
        <a:lstStyle/>
        <a:p>
          <a:endParaRPr lang="zh-CN" altLang="en-US"/>
        </a:p>
      </dgm:t>
    </dgm:pt>
    <dgm:pt modelId="{73DCD61A-37DB-5643-B14A-3664275D8C4E}" type="sibTrans" cxnId="{90C36627-6B01-5844-8C95-B6ACBEEDB8B0}">
      <dgm:prSet/>
      <dgm:spPr/>
      <dgm:t>
        <a:bodyPr/>
        <a:lstStyle/>
        <a:p>
          <a:endParaRPr lang="zh-CN" altLang="en-US"/>
        </a:p>
      </dgm:t>
    </dgm:pt>
    <dgm:pt modelId="{16A8BA74-28A6-DC4A-9B0D-6E170BD0441A}">
      <dgm:prSet phldrT="[文本]"/>
      <dgm:spPr/>
      <dgm:t>
        <a:bodyPr/>
        <a:lstStyle/>
        <a:p>
          <a:r>
            <a:rPr lang="zh-CN" altLang="en-US" dirty="0" smtClean="0"/>
            <a:t>核心价值观落实</a:t>
          </a:r>
          <a:endParaRPr lang="zh-CN" altLang="en-US" dirty="0"/>
        </a:p>
      </dgm:t>
    </dgm:pt>
    <dgm:pt modelId="{B63C2AA6-83A0-A442-B142-AE22C57DFCC8}" type="parTrans" cxnId="{77BADB1B-652D-BB4D-BB71-FC1C6967925A}">
      <dgm:prSet/>
      <dgm:spPr/>
      <dgm:t>
        <a:bodyPr/>
        <a:lstStyle/>
        <a:p>
          <a:endParaRPr lang="zh-CN" altLang="en-US"/>
        </a:p>
      </dgm:t>
    </dgm:pt>
    <dgm:pt modelId="{52AD1C1D-BC7F-B44E-B984-9ED21119479A}" type="sibTrans" cxnId="{77BADB1B-652D-BB4D-BB71-FC1C6967925A}">
      <dgm:prSet/>
      <dgm:spPr/>
      <dgm:t>
        <a:bodyPr/>
        <a:lstStyle/>
        <a:p>
          <a:endParaRPr lang="zh-CN" altLang="en-US"/>
        </a:p>
      </dgm:t>
    </dgm:pt>
    <dgm:pt modelId="{0FE9AEBD-BCC5-014D-A4B7-5C36557B7E7E}">
      <dgm:prSet phldrT="[文本]"/>
      <dgm:spPr/>
      <dgm:t>
        <a:bodyPr/>
        <a:lstStyle/>
        <a:p>
          <a:r>
            <a:rPr lang="en-US" altLang="zh-CN" dirty="0" smtClean="0"/>
            <a:t>2014.10</a:t>
          </a:r>
          <a:endParaRPr lang="zh-CN" altLang="en-US" dirty="0"/>
        </a:p>
      </dgm:t>
    </dgm:pt>
    <dgm:pt modelId="{9655CEDA-2824-9A43-8C36-7881CAAFA44D}" type="parTrans" cxnId="{9CE6495A-A67F-EE45-BBB0-C8D7ABC5BD62}">
      <dgm:prSet/>
      <dgm:spPr/>
      <dgm:t>
        <a:bodyPr/>
        <a:lstStyle/>
        <a:p>
          <a:endParaRPr lang="zh-CN" altLang="en-US"/>
        </a:p>
      </dgm:t>
    </dgm:pt>
    <dgm:pt modelId="{C7CA6999-D994-4147-A846-3F3EA55E33B1}" type="sibTrans" cxnId="{9CE6495A-A67F-EE45-BBB0-C8D7ABC5BD62}">
      <dgm:prSet/>
      <dgm:spPr/>
      <dgm:t>
        <a:bodyPr/>
        <a:lstStyle/>
        <a:p>
          <a:endParaRPr lang="zh-CN" altLang="en-US"/>
        </a:p>
      </dgm:t>
    </dgm:pt>
    <dgm:pt modelId="{15F3084C-EDAA-CD47-A5CF-96401A9A563F}">
      <dgm:prSet phldrT="[文本]"/>
      <dgm:spPr/>
      <dgm:t>
        <a:bodyPr/>
        <a:lstStyle/>
        <a:p>
          <a:r>
            <a:rPr lang="zh-CN" altLang="en-US" dirty="0" smtClean="0"/>
            <a:t>开放学习计划</a:t>
          </a:r>
          <a:endParaRPr lang="zh-CN" altLang="en-US" dirty="0"/>
        </a:p>
      </dgm:t>
    </dgm:pt>
    <dgm:pt modelId="{9B29E857-CB25-AC43-9AAB-70138C0FCFB9}" type="parTrans" cxnId="{55D139C5-3F36-B643-9414-28E1254D539C}">
      <dgm:prSet/>
      <dgm:spPr/>
      <dgm:t>
        <a:bodyPr/>
        <a:lstStyle/>
        <a:p>
          <a:endParaRPr lang="zh-CN" altLang="en-US"/>
        </a:p>
      </dgm:t>
    </dgm:pt>
    <dgm:pt modelId="{0C5E68AE-9A12-9C4C-8028-033F880CB34B}" type="sibTrans" cxnId="{55D139C5-3F36-B643-9414-28E1254D539C}">
      <dgm:prSet/>
      <dgm:spPr/>
      <dgm:t>
        <a:bodyPr/>
        <a:lstStyle/>
        <a:p>
          <a:endParaRPr lang="zh-CN" altLang="en-US"/>
        </a:p>
      </dgm:t>
    </dgm:pt>
    <dgm:pt modelId="{ABEC731E-9D00-BE4A-9C47-3D161F727D30}">
      <dgm:prSet/>
      <dgm:spPr/>
      <dgm:t>
        <a:bodyPr/>
        <a:lstStyle/>
        <a:p>
          <a:r>
            <a:rPr lang="en-US" altLang="zh-CN" dirty="0" smtClean="0"/>
            <a:t>2014.11</a:t>
          </a:r>
          <a:endParaRPr lang="zh-CN" altLang="en-US" dirty="0"/>
        </a:p>
      </dgm:t>
    </dgm:pt>
    <dgm:pt modelId="{E3BA6AFE-72A3-6146-B2D4-D67C2F20CD82}" type="parTrans" cxnId="{FB01A4C1-A1E6-964F-A0A4-B9339785227C}">
      <dgm:prSet/>
      <dgm:spPr/>
      <dgm:t>
        <a:bodyPr/>
        <a:lstStyle/>
        <a:p>
          <a:endParaRPr lang="zh-CN" altLang="en-US"/>
        </a:p>
      </dgm:t>
    </dgm:pt>
    <dgm:pt modelId="{51D4FA89-EDD9-5C4F-BED6-E099C1CEE58C}" type="sibTrans" cxnId="{FB01A4C1-A1E6-964F-A0A4-B9339785227C}">
      <dgm:prSet/>
      <dgm:spPr/>
      <dgm:t>
        <a:bodyPr/>
        <a:lstStyle/>
        <a:p>
          <a:endParaRPr lang="zh-CN" altLang="en-US"/>
        </a:p>
      </dgm:t>
    </dgm:pt>
    <dgm:pt modelId="{0B2F7501-CE60-8D41-ADCF-15C0B9F602C7}">
      <dgm:prSet/>
      <dgm:spPr/>
      <dgm:t>
        <a:bodyPr/>
        <a:lstStyle/>
        <a:p>
          <a:r>
            <a:rPr lang="en-US" altLang="zh-CN" dirty="0" smtClean="0"/>
            <a:t>2015.2</a:t>
          </a:r>
          <a:endParaRPr lang="zh-CN" altLang="en-US" dirty="0"/>
        </a:p>
      </dgm:t>
    </dgm:pt>
    <dgm:pt modelId="{94DE75E0-7AF7-8E40-9015-66935CB617C4}" type="parTrans" cxnId="{A724AF38-9EDE-C245-BA53-F9DF28D6FBF5}">
      <dgm:prSet/>
      <dgm:spPr/>
      <dgm:t>
        <a:bodyPr/>
        <a:lstStyle/>
        <a:p>
          <a:endParaRPr lang="zh-CN" altLang="en-US"/>
        </a:p>
      </dgm:t>
    </dgm:pt>
    <dgm:pt modelId="{8D19A7E4-7B4A-3A47-B6A3-F0FF5585E185}" type="sibTrans" cxnId="{A724AF38-9EDE-C245-BA53-F9DF28D6FBF5}">
      <dgm:prSet/>
      <dgm:spPr/>
      <dgm:t>
        <a:bodyPr/>
        <a:lstStyle/>
        <a:p>
          <a:endParaRPr lang="zh-CN" altLang="en-US"/>
        </a:p>
      </dgm:t>
    </dgm:pt>
    <dgm:pt modelId="{23B4A302-96B8-CA4B-A08D-E737E91A8641}">
      <dgm:prSet/>
      <dgm:spPr/>
      <dgm:t>
        <a:bodyPr/>
        <a:lstStyle/>
        <a:p>
          <a:r>
            <a:rPr lang="en-US" altLang="zh-CN" dirty="0" smtClean="0"/>
            <a:t>2015.4</a:t>
          </a:r>
          <a:endParaRPr lang="zh-CN" altLang="en-US" dirty="0"/>
        </a:p>
      </dgm:t>
    </dgm:pt>
    <dgm:pt modelId="{44B0749D-BEE6-BB40-87E5-C8FE073E46E4}" type="parTrans" cxnId="{086D864B-11D7-9E4B-82C0-AFC6DD1E9840}">
      <dgm:prSet/>
      <dgm:spPr/>
      <dgm:t>
        <a:bodyPr/>
        <a:lstStyle/>
        <a:p>
          <a:endParaRPr lang="zh-CN" altLang="en-US"/>
        </a:p>
      </dgm:t>
    </dgm:pt>
    <dgm:pt modelId="{0994CF23-96FB-7E46-B5B9-63F0B260A967}" type="sibTrans" cxnId="{086D864B-11D7-9E4B-82C0-AFC6DD1E9840}">
      <dgm:prSet/>
      <dgm:spPr/>
      <dgm:t>
        <a:bodyPr/>
        <a:lstStyle/>
        <a:p>
          <a:endParaRPr lang="zh-CN" altLang="en-US"/>
        </a:p>
      </dgm:t>
    </dgm:pt>
    <dgm:pt modelId="{2320A834-25D9-6A41-88EE-D8A5E40973BC}">
      <dgm:prSet/>
      <dgm:spPr/>
      <dgm:t>
        <a:bodyPr/>
        <a:lstStyle/>
        <a:p>
          <a:r>
            <a:rPr lang="en-US" altLang="zh-CN" dirty="0" smtClean="0"/>
            <a:t>2015.6</a:t>
          </a:r>
          <a:endParaRPr lang="zh-CN" altLang="en-US" dirty="0"/>
        </a:p>
      </dgm:t>
    </dgm:pt>
    <dgm:pt modelId="{29331C20-D7C1-2447-A7B6-F4AF931A311E}" type="parTrans" cxnId="{AB3A8667-8CC8-C041-88E3-0C56A3A18157}">
      <dgm:prSet/>
      <dgm:spPr/>
      <dgm:t>
        <a:bodyPr/>
        <a:lstStyle/>
        <a:p>
          <a:endParaRPr lang="zh-CN" altLang="en-US"/>
        </a:p>
      </dgm:t>
    </dgm:pt>
    <dgm:pt modelId="{DE80800F-9444-9B45-86A0-1B2D929E68B5}" type="sibTrans" cxnId="{AB3A8667-8CC8-C041-88E3-0C56A3A18157}">
      <dgm:prSet/>
      <dgm:spPr/>
      <dgm:t>
        <a:bodyPr/>
        <a:lstStyle/>
        <a:p>
          <a:endParaRPr lang="zh-CN" altLang="en-US"/>
        </a:p>
      </dgm:t>
    </dgm:pt>
    <dgm:pt modelId="{A2112E33-319C-9740-A4BE-F7DA74AA31C3}">
      <dgm:prSet/>
      <dgm:spPr/>
      <dgm:t>
        <a:bodyPr/>
        <a:lstStyle/>
        <a:p>
          <a:r>
            <a:rPr lang="en-US" altLang="zh-CN" dirty="0" smtClean="0"/>
            <a:t>2015.7</a:t>
          </a:r>
          <a:endParaRPr lang="zh-CN" altLang="en-US" dirty="0"/>
        </a:p>
      </dgm:t>
    </dgm:pt>
    <dgm:pt modelId="{28A981CF-9EF0-3147-A263-D0E18A178FBE}" type="parTrans" cxnId="{3A52CF6C-D58D-4F48-90E5-F2610F438F58}">
      <dgm:prSet/>
      <dgm:spPr/>
      <dgm:t>
        <a:bodyPr/>
        <a:lstStyle/>
        <a:p>
          <a:endParaRPr lang="zh-CN" altLang="en-US"/>
        </a:p>
      </dgm:t>
    </dgm:pt>
    <dgm:pt modelId="{5A1673B6-89DD-2F44-8B09-E677365F2404}" type="sibTrans" cxnId="{3A52CF6C-D58D-4F48-90E5-F2610F438F58}">
      <dgm:prSet/>
      <dgm:spPr/>
      <dgm:t>
        <a:bodyPr/>
        <a:lstStyle/>
        <a:p>
          <a:endParaRPr lang="zh-CN" altLang="en-US"/>
        </a:p>
      </dgm:t>
    </dgm:pt>
    <dgm:pt modelId="{03EC7DCB-01D1-7A46-8987-AFEC31B83A5C}">
      <dgm:prSet/>
      <dgm:spPr/>
      <dgm:t>
        <a:bodyPr/>
        <a:lstStyle/>
        <a:p>
          <a:r>
            <a:rPr lang="zh-CN" altLang="en-US" dirty="0" smtClean="0">
              <a:solidFill>
                <a:srgbClr val="FF6600"/>
              </a:solidFill>
            </a:rPr>
            <a:t>学科改进意见</a:t>
          </a:r>
          <a:endParaRPr lang="zh-CN" altLang="en-US" dirty="0">
            <a:solidFill>
              <a:srgbClr val="FF6600"/>
            </a:solidFill>
          </a:endParaRPr>
        </a:p>
      </dgm:t>
    </dgm:pt>
    <dgm:pt modelId="{36839717-5F9E-4341-92F3-A881806CB0BF}" type="parTrans" cxnId="{479E249F-805F-1644-B687-489B15CD665D}">
      <dgm:prSet/>
      <dgm:spPr/>
      <dgm:t>
        <a:bodyPr/>
        <a:lstStyle/>
        <a:p>
          <a:endParaRPr lang="zh-CN" altLang="en-US"/>
        </a:p>
      </dgm:t>
    </dgm:pt>
    <dgm:pt modelId="{B7760766-421B-A94C-B104-551A9119AB63}" type="sibTrans" cxnId="{479E249F-805F-1644-B687-489B15CD665D}">
      <dgm:prSet/>
      <dgm:spPr/>
      <dgm:t>
        <a:bodyPr/>
        <a:lstStyle/>
        <a:p>
          <a:endParaRPr lang="zh-CN" altLang="en-US"/>
        </a:p>
      </dgm:t>
    </dgm:pt>
    <dgm:pt modelId="{A0BA75E4-B125-3942-BCA6-486CD33A79A2}">
      <dgm:prSet/>
      <dgm:spPr/>
      <dgm:t>
        <a:bodyPr/>
        <a:lstStyle/>
        <a:p>
          <a:r>
            <a:rPr lang="zh-CN" altLang="en-US" dirty="0" smtClean="0">
              <a:solidFill>
                <a:srgbClr val="FF6600"/>
              </a:solidFill>
            </a:rPr>
            <a:t>中高考考试说明</a:t>
          </a:r>
          <a:endParaRPr lang="zh-CN" altLang="en-US" dirty="0">
            <a:solidFill>
              <a:srgbClr val="FF6600"/>
            </a:solidFill>
          </a:endParaRPr>
        </a:p>
      </dgm:t>
    </dgm:pt>
    <dgm:pt modelId="{023C6124-2FA1-9F48-8A4D-7C9806AD9A3F}" type="parTrans" cxnId="{1D456532-18C8-0740-8BF2-FE71444525FF}">
      <dgm:prSet/>
      <dgm:spPr/>
      <dgm:t>
        <a:bodyPr/>
        <a:lstStyle/>
        <a:p>
          <a:endParaRPr lang="zh-CN" altLang="en-US"/>
        </a:p>
      </dgm:t>
    </dgm:pt>
    <dgm:pt modelId="{2B6803C2-6257-3443-BB56-33812636F17E}" type="sibTrans" cxnId="{1D456532-18C8-0740-8BF2-FE71444525FF}">
      <dgm:prSet/>
      <dgm:spPr/>
      <dgm:t>
        <a:bodyPr/>
        <a:lstStyle/>
        <a:p>
          <a:endParaRPr lang="zh-CN" altLang="en-US"/>
        </a:p>
      </dgm:t>
    </dgm:pt>
    <dgm:pt modelId="{AB66192E-C3D9-EF43-B1D8-ECD932D02F70}">
      <dgm:prSet/>
      <dgm:spPr/>
      <dgm:t>
        <a:bodyPr/>
        <a:lstStyle/>
        <a:p>
          <a:r>
            <a:rPr lang="zh-CN" altLang="en-US" dirty="0" smtClean="0"/>
            <a:t>规范教学行为</a:t>
          </a:r>
          <a:endParaRPr lang="zh-CN" altLang="en-US" dirty="0"/>
        </a:p>
      </dgm:t>
    </dgm:pt>
    <dgm:pt modelId="{72210806-F39A-8A40-A269-1CFD0D64D25D}" type="parTrans" cxnId="{CEB0F5A7-3351-3945-A222-1C8419DD7C90}">
      <dgm:prSet/>
      <dgm:spPr/>
      <dgm:t>
        <a:bodyPr/>
        <a:lstStyle/>
        <a:p>
          <a:endParaRPr lang="zh-CN" altLang="en-US"/>
        </a:p>
      </dgm:t>
    </dgm:pt>
    <dgm:pt modelId="{B3A10120-1D7C-8E48-AD47-EC63743F42A1}" type="sibTrans" cxnId="{CEB0F5A7-3351-3945-A222-1C8419DD7C90}">
      <dgm:prSet/>
      <dgm:spPr/>
      <dgm:t>
        <a:bodyPr/>
        <a:lstStyle/>
        <a:p>
          <a:endParaRPr lang="zh-CN" altLang="en-US"/>
        </a:p>
      </dgm:t>
    </dgm:pt>
    <dgm:pt modelId="{726B2C85-D7CB-5649-8751-104F01B564B1}">
      <dgm:prSet/>
      <dgm:spPr/>
      <dgm:t>
        <a:bodyPr/>
        <a:lstStyle/>
        <a:p>
          <a:r>
            <a:rPr lang="zh-CN" altLang="en-US" dirty="0" smtClean="0">
              <a:solidFill>
                <a:srgbClr val="FF6600"/>
              </a:solidFill>
            </a:rPr>
            <a:t>中高考实战</a:t>
          </a:r>
          <a:endParaRPr lang="zh-CN" altLang="en-US" dirty="0">
            <a:solidFill>
              <a:srgbClr val="FF6600"/>
            </a:solidFill>
          </a:endParaRPr>
        </a:p>
      </dgm:t>
    </dgm:pt>
    <dgm:pt modelId="{144E1B3B-1AAF-EF4D-B8DA-B575B801B2BE}" type="parTrans" cxnId="{8EFFACD6-E966-1B45-A420-DD4D87631567}">
      <dgm:prSet/>
      <dgm:spPr/>
      <dgm:t>
        <a:bodyPr/>
        <a:lstStyle/>
        <a:p>
          <a:endParaRPr lang="zh-CN" altLang="en-US"/>
        </a:p>
      </dgm:t>
    </dgm:pt>
    <dgm:pt modelId="{B6733614-7CC6-AB4B-A7DF-51AFE6B115F2}" type="sibTrans" cxnId="{8EFFACD6-E966-1B45-A420-DD4D87631567}">
      <dgm:prSet/>
      <dgm:spPr/>
      <dgm:t>
        <a:bodyPr/>
        <a:lstStyle/>
        <a:p>
          <a:endParaRPr lang="zh-CN" altLang="en-US"/>
        </a:p>
      </dgm:t>
    </dgm:pt>
    <dgm:pt modelId="{29867F50-86BA-B446-842E-20E52D3FD596}">
      <dgm:prSet/>
      <dgm:spPr/>
      <dgm:t>
        <a:bodyPr/>
        <a:lstStyle/>
        <a:p>
          <a:r>
            <a:rPr lang="zh-CN" altLang="en-US" dirty="0" smtClean="0"/>
            <a:t>课程实施方案</a:t>
          </a:r>
          <a:endParaRPr lang="zh-CN" altLang="en-US" dirty="0"/>
        </a:p>
      </dgm:t>
    </dgm:pt>
    <dgm:pt modelId="{A39A287F-CBF0-EF43-A2B2-D98FFFAB383E}" type="parTrans" cxnId="{7C6F644E-2689-274B-80CF-F7F54A50B26F}">
      <dgm:prSet/>
      <dgm:spPr/>
      <dgm:t>
        <a:bodyPr/>
        <a:lstStyle/>
        <a:p>
          <a:endParaRPr lang="zh-CN" altLang="en-US"/>
        </a:p>
      </dgm:t>
    </dgm:pt>
    <dgm:pt modelId="{A65C7AFD-4765-F440-BBEA-F375178BC22F}" type="sibTrans" cxnId="{7C6F644E-2689-274B-80CF-F7F54A50B26F}">
      <dgm:prSet/>
      <dgm:spPr/>
      <dgm:t>
        <a:bodyPr/>
        <a:lstStyle/>
        <a:p>
          <a:endParaRPr lang="zh-CN" altLang="en-US"/>
        </a:p>
      </dgm:t>
    </dgm:pt>
    <dgm:pt modelId="{BA0E5314-CBBA-1540-9C39-F131923E8525}" type="pres">
      <dgm:prSet presAssocID="{C5436390-3FBE-4D40-BF7E-B5CFFBFF52ED}" presName="Name0" presStyleCnt="0">
        <dgm:presLayoutVars>
          <dgm:dir/>
          <dgm:animOne val="branch"/>
          <dgm:animLvl val="lvl"/>
        </dgm:presLayoutVars>
      </dgm:prSet>
      <dgm:spPr/>
      <dgm:t>
        <a:bodyPr/>
        <a:lstStyle/>
        <a:p>
          <a:endParaRPr lang="zh-CN" altLang="en-US"/>
        </a:p>
      </dgm:t>
    </dgm:pt>
    <dgm:pt modelId="{73F1B6F6-EA2A-9D4E-A8B4-D876A96DBE12}" type="pres">
      <dgm:prSet presAssocID="{096208FE-169D-BE47-8492-7559A5FAF450}" presName="chaos" presStyleCnt="0"/>
      <dgm:spPr/>
    </dgm:pt>
    <dgm:pt modelId="{CFE41764-50EE-AE47-84A6-FE971BD7E0CE}" type="pres">
      <dgm:prSet presAssocID="{096208FE-169D-BE47-8492-7559A5FAF450}" presName="parTx1" presStyleLbl="revTx" presStyleIdx="0" presStyleCnt="13"/>
      <dgm:spPr/>
      <dgm:t>
        <a:bodyPr/>
        <a:lstStyle/>
        <a:p>
          <a:endParaRPr lang="zh-CN" altLang="en-US"/>
        </a:p>
      </dgm:t>
    </dgm:pt>
    <dgm:pt modelId="{595BE9F6-F8FE-404F-A47D-21E664148112}" type="pres">
      <dgm:prSet presAssocID="{096208FE-169D-BE47-8492-7559A5FAF450}" presName="desTx1" presStyleLbl="revTx" presStyleIdx="1" presStyleCnt="13">
        <dgm:presLayoutVars>
          <dgm:bulletEnabled val="1"/>
        </dgm:presLayoutVars>
      </dgm:prSet>
      <dgm:spPr/>
      <dgm:t>
        <a:bodyPr/>
        <a:lstStyle/>
        <a:p>
          <a:endParaRPr lang="zh-CN" altLang="en-US"/>
        </a:p>
      </dgm:t>
    </dgm:pt>
    <dgm:pt modelId="{5E4E05D0-EBBE-B047-9A68-54B70A3A2385}" type="pres">
      <dgm:prSet presAssocID="{096208FE-169D-BE47-8492-7559A5FAF450}" presName="c1" presStyleLbl="node1" presStyleIdx="0" presStyleCnt="19"/>
      <dgm:spPr/>
    </dgm:pt>
    <dgm:pt modelId="{E107EE64-4146-364C-B9B6-78EB9ECA251F}" type="pres">
      <dgm:prSet presAssocID="{096208FE-169D-BE47-8492-7559A5FAF450}" presName="c2" presStyleLbl="node1" presStyleIdx="1" presStyleCnt="19"/>
      <dgm:spPr/>
    </dgm:pt>
    <dgm:pt modelId="{D9740E9B-7960-8B42-BC95-4723C3074ECC}" type="pres">
      <dgm:prSet presAssocID="{096208FE-169D-BE47-8492-7559A5FAF450}" presName="c3" presStyleLbl="node1" presStyleIdx="2" presStyleCnt="19"/>
      <dgm:spPr/>
    </dgm:pt>
    <dgm:pt modelId="{6B84E75D-15C6-394B-A2CC-141727C59FF7}" type="pres">
      <dgm:prSet presAssocID="{096208FE-169D-BE47-8492-7559A5FAF450}" presName="c4" presStyleLbl="node1" presStyleIdx="3" presStyleCnt="19"/>
      <dgm:spPr/>
    </dgm:pt>
    <dgm:pt modelId="{EBCE5516-081B-8743-9AD3-DACAC4AAD84F}" type="pres">
      <dgm:prSet presAssocID="{096208FE-169D-BE47-8492-7559A5FAF450}" presName="c5" presStyleLbl="node1" presStyleIdx="4" presStyleCnt="19"/>
      <dgm:spPr/>
    </dgm:pt>
    <dgm:pt modelId="{D18E8684-E81B-D54C-8ACC-0AE11DDC2D73}" type="pres">
      <dgm:prSet presAssocID="{096208FE-169D-BE47-8492-7559A5FAF450}" presName="c6" presStyleLbl="node1" presStyleIdx="5" presStyleCnt="19"/>
      <dgm:spPr/>
    </dgm:pt>
    <dgm:pt modelId="{76B97DFE-D677-3D46-8915-0E7366A206C9}" type="pres">
      <dgm:prSet presAssocID="{096208FE-169D-BE47-8492-7559A5FAF450}" presName="c7" presStyleLbl="node1" presStyleIdx="6" presStyleCnt="19"/>
      <dgm:spPr/>
    </dgm:pt>
    <dgm:pt modelId="{68E948B6-8D33-284F-88DE-46768C080D37}" type="pres">
      <dgm:prSet presAssocID="{096208FE-169D-BE47-8492-7559A5FAF450}" presName="c8" presStyleLbl="node1" presStyleIdx="7" presStyleCnt="19"/>
      <dgm:spPr/>
    </dgm:pt>
    <dgm:pt modelId="{C9F9B3B4-704B-BF4D-9D33-4649AE70FBA6}" type="pres">
      <dgm:prSet presAssocID="{096208FE-169D-BE47-8492-7559A5FAF450}" presName="c9" presStyleLbl="node1" presStyleIdx="8" presStyleCnt="19"/>
      <dgm:spPr/>
    </dgm:pt>
    <dgm:pt modelId="{948838F8-3A25-BF4F-9C7B-19D349911962}" type="pres">
      <dgm:prSet presAssocID="{096208FE-169D-BE47-8492-7559A5FAF450}" presName="c10" presStyleLbl="node1" presStyleIdx="9" presStyleCnt="19"/>
      <dgm:spPr/>
    </dgm:pt>
    <dgm:pt modelId="{9E82200A-F40A-7B42-A045-440201CBAFAC}" type="pres">
      <dgm:prSet presAssocID="{096208FE-169D-BE47-8492-7559A5FAF450}" presName="c11" presStyleLbl="node1" presStyleIdx="10" presStyleCnt="19"/>
      <dgm:spPr/>
    </dgm:pt>
    <dgm:pt modelId="{39E4BE00-F5A3-9745-8FA3-98BFDA85F68E}" type="pres">
      <dgm:prSet presAssocID="{096208FE-169D-BE47-8492-7559A5FAF450}" presName="c12" presStyleLbl="node1" presStyleIdx="11" presStyleCnt="19"/>
      <dgm:spPr/>
    </dgm:pt>
    <dgm:pt modelId="{D9829F69-2402-D147-9548-63778BD6F95F}" type="pres">
      <dgm:prSet presAssocID="{096208FE-169D-BE47-8492-7559A5FAF450}" presName="c13" presStyleLbl="node1" presStyleIdx="12" presStyleCnt="19"/>
      <dgm:spPr/>
    </dgm:pt>
    <dgm:pt modelId="{1210C810-961F-DD44-AA44-E1EBEB85CDBE}" type="pres">
      <dgm:prSet presAssocID="{096208FE-169D-BE47-8492-7559A5FAF450}" presName="c14" presStyleLbl="node1" presStyleIdx="13" presStyleCnt="19"/>
      <dgm:spPr/>
    </dgm:pt>
    <dgm:pt modelId="{24A2377E-C525-8742-8170-CCD19C27FDF0}" type="pres">
      <dgm:prSet presAssocID="{096208FE-169D-BE47-8492-7559A5FAF450}" presName="c15" presStyleLbl="node1" presStyleIdx="14" presStyleCnt="19"/>
      <dgm:spPr/>
    </dgm:pt>
    <dgm:pt modelId="{64D702A4-D74A-BE4A-AE2F-35ED90DFEEE0}" type="pres">
      <dgm:prSet presAssocID="{096208FE-169D-BE47-8492-7559A5FAF450}" presName="c16" presStyleLbl="node1" presStyleIdx="15" presStyleCnt="19"/>
      <dgm:spPr/>
    </dgm:pt>
    <dgm:pt modelId="{6F1E93AA-E73A-E64C-91F2-C4A9061BEAAD}" type="pres">
      <dgm:prSet presAssocID="{096208FE-169D-BE47-8492-7559A5FAF450}" presName="c17" presStyleLbl="node1" presStyleIdx="16" presStyleCnt="19"/>
      <dgm:spPr/>
    </dgm:pt>
    <dgm:pt modelId="{A1B94C25-7579-F44E-8EA5-62B5BE4ACC6D}" type="pres">
      <dgm:prSet presAssocID="{096208FE-169D-BE47-8492-7559A5FAF450}" presName="c18" presStyleLbl="node1" presStyleIdx="17" presStyleCnt="19"/>
      <dgm:spPr/>
    </dgm:pt>
    <dgm:pt modelId="{CE478EA6-EB9A-1544-B60F-53431B3CEBFD}" type="pres">
      <dgm:prSet presAssocID="{73DCD61A-37DB-5643-B14A-3664275D8C4E}" presName="chevronComposite1" presStyleCnt="0"/>
      <dgm:spPr/>
    </dgm:pt>
    <dgm:pt modelId="{29490AF0-9D60-354E-95A2-131BBD1A9B92}" type="pres">
      <dgm:prSet presAssocID="{73DCD61A-37DB-5643-B14A-3664275D8C4E}" presName="chevron1" presStyleLbl="sibTrans2D1" presStyleIdx="0" presStyleCnt="6"/>
      <dgm:spPr/>
    </dgm:pt>
    <dgm:pt modelId="{906807CA-2CB0-DD42-BE14-B507C8244B95}" type="pres">
      <dgm:prSet presAssocID="{73DCD61A-37DB-5643-B14A-3664275D8C4E}" presName="spChevron1" presStyleCnt="0"/>
      <dgm:spPr/>
    </dgm:pt>
    <dgm:pt modelId="{5D458DBC-602E-EC4D-978F-0B68C31A29C9}" type="pres">
      <dgm:prSet presAssocID="{0FE9AEBD-BCC5-014D-A4B7-5C36557B7E7E}" presName="middle" presStyleCnt="0"/>
      <dgm:spPr/>
    </dgm:pt>
    <dgm:pt modelId="{276585F0-7CDF-F24D-A35C-C5EBF5A7CF5F}" type="pres">
      <dgm:prSet presAssocID="{0FE9AEBD-BCC5-014D-A4B7-5C36557B7E7E}" presName="parTxMid" presStyleLbl="revTx" presStyleIdx="2" presStyleCnt="13"/>
      <dgm:spPr/>
      <dgm:t>
        <a:bodyPr/>
        <a:lstStyle/>
        <a:p>
          <a:endParaRPr lang="zh-CN" altLang="en-US"/>
        </a:p>
      </dgm:t>
    </dgm:pt>
    <dgm:pt modelId="{37B252C1-A7B7-3748-9477-47FA6220A4B7}" type="pres">
      <dgm:prSet presAssocID="{0FE9AEBD-BCC5-014D-A4B7-5C36557B7E7E}" presName="desTxMid" presStyleLbl="revTx" presStyleIdx="3" presStyleCnt="13">
        <dgm:presLayoutVars>
          <dgm:bulletEnabled val="1"/>
        </dgm:presLayoutVars>
      </dgm:prSet>
      <dgm:spPr/>
      <dgm:t>
        <a:bodyPr/>
        <a:lstStyle/>
        <a:p>
          <a:endParaRPr lang="zh-CN" altLang="en-US"/>
        </a:p>
      </dgm:t>
    </dgm:pt>
    <dgm:pt modelId="{931CEB5F-8F97-D44E-95D3-F8FDA57CBE6E}" type="pres">
      <dgm:prSet presAssocID="{0FE9AEBD-BCC5-014D-A4B7-5C36557B7E7E}" presName="spMid" presStyleCnt="0"/>
      <dgm:spPr/>
    </dgm:pt>
    <dgm:pt modelId="{8AF498ED-4F07-1E4C-932F-139E96055B6D}" type="pres">
      <dgm:prSet presAssocID="{C7CA6999-D994-4147-A846-3F3EA55E33B1}" presName="chevronComposite1" presStyleCnt="0"/>
      <dgm:spPr/>
    </dgm:pt>
    <dgm:pt modelId="{D05F6FC5-FDD6-B14D-ABA6-9C81D99AB832}" type="pres">
      <dgm:prSet presAssocID="{C7CA6999-D994-4147-A846-3F3EA55E33B1}" presName="chevron1" presStyleLbl="sibTrans2D1" presStyleIdx="1" presStyleCnt="6"/>
      <dgm:spPr/>
    </dgm:pt>
    <dgm:pt modelId="{39AA8739-EA45-6C40-A461-FFBFBD30EE15}" type="pres">
      <dgm:prSet presAssocID="{C7CA6999-D994-4147-A846-3F3EA55E33B1}" presName="spChevron1" presStyleCnt="0"/>
      <dgm:spPr/>
    </dgm:pt>
    <dgm:pt modelId="{E224F4BF-E513-9A4E-ADBE-185CD394C353}" type="pres">
      <dgm:prSet presAssocID="{ABEC731E-9D00-BE4A-9C47-3D161F727D30}" presName="middle" presStyleCnt="0"/>
      <dgm:spPr/>
    </dgm:pt>
    <dgm:pt modelId="{113BE675-CBB5-A447-9BE5-551DB0A8D451}" type="pres">
      <dgm:prSet presAssocID="{ABEC731E-9D00-BE4A-9C47-3D161F727D30}" presName="parTxMid" presStyleLbl="revTx" presStyleIdx="4" presStyleCnt="13"/>
      <dgm:spPr/>
      <dgm:t>
        <a:bodyPr/>
        <a:lstStyle/>
        <a:p>
          <a:endParaRPr lang="zh-CN" altLang="en-US"/>
        </a:p>
      </dgm:t>
    </dgm:pt>
    <dgm:pt modelId="{DEC4737C-5C03-8143-90A5-1CAFB3519DF5}" type="pres">
      <dgm:prSet presAssocID="{ABEC731E-9D00-BE4A-9C47-3D161F727D30}" presName="desTxMid" presStyleLbl="revTx" presStyleIdx="5" presStyleCnt="13">
        <dgm:presLayoutVars>
          <dgm:bulletEnabled val="1"/>
        </dgm:presLayoutVars>
      </dgm:prSet>
      <dgm:spPr/>
      <dgm:t>
        <a:bodyPr/>
        <a:lstStyle/>
        <a:p>
          <a:endParaRPr lang="zh-CN" altLang="en-US"/>
        </a:p>
      </dgm:t>
    </dgm:pt>
    <dgm:pt modelId="{6C905C0A-CF90-6F46-B227-65F5E9B143EE}" type="pres">
      <dgm:prSet presAssocID="{ABEC731E-9D00-BE4A-9C47-3D161F727D30}" presName="spMid" presStyleCnt="0"/>
      <dgm:spPr/>
    </dgm:pt>
    <dgm:pt modelId="{B0936874-7E5C-CF4C-BDED-1675D647903A}" type="pres">
      <dgm:prSet presAssocID="{51D4FA89-EDD9-5C4F-BED6-E099C1CEE58C}" presName="chevronComposite1" presStyleCnt="0"/>
      <dgm:spPr/>
    </dgm:pt>
    <dgm:pt modelId="{2CAC33BC-DF22-5C46-ABF0-1CBCB6D002C4}" type="pres">
      <dgm:prSet presAssocID="{51D4FA89-EDD9-5C4F-BED6-E099C1CEE58C}" presName="chevron1" presStyleLbl="sibTrans2D1" presStyleIdx="2" presStyleCnt="6"/>
      <dgm:spPr/>
    </dgm:pt>
    <dgm:pt modelId="{F430EC79-96CD-344B-AE5C-68E98C9C809F}" type="pres">
      <dgm:prSet presAssocID="{51D4FA89-EDD9-5C4F-BED6-E099C1CEE58C}" presName="spChevron1" presStyleCnt="0"/>
      <dgm:spPr/>
    </dgm:pt>
    <dgm:pt modelId="{5981A89B-AC61-2A48-A0EF-00BB06EF5FEC}" type="pres">
      <dgm:prSet presAssocID="{0B2F7501-CE60-8D41-ADCF-15C0B9F602C7}" presName="middle" presStyleCnt="0"/>
      <dgm:spPr/>
    </dgm:pt>
    <dgm:pt modelId="{C4EB1873-61AE-A946-B761-9D32303097F9}" type="pres">
      <dgm:prSet presAssocID="{0B2F7501-CE60-8D41-ADCF-15C0B9F602C7}" presName="parTxMid" presStyleLbl="revTx" presStyleIdx="6" presStyleCnt="13"/>
      <dgm:spPr/>
      <dgm:t>
        <a:bodyPr/>
        <a:lstStyle/>
        <a:p>
          <a:endParaRPr lang="zh-CN" altLang="en-US"/>
        </a:p>
      </dgm:t>
    </dgm:pt>
    <dgm:pt modelId="{B915513A-F0EC-0E4D-8558-972946AC194E}" type="pres">
      <dgm:prSet presAssocID="{0B2F7501-CE60-8D41-ADCF-15C0B9F602C7}" presName="desTxMid" presStyleLbl="revTx" presStyleIdx="7" presStyleCnt="13">
        <dgm:presLayoutVars>
          <dgm:bulletEnabled val="1"/>
        </dgm:presLayoutVars>
      </dgm:prSet>
      <dgm:spPr/>
      <dgm:t>
        <a:bodyPr/>
        <a:lstStyle/>
        <a:p>
          <a:endParaRPr lang="zh-CN" altLang="en-US"/>
        </a:p>
      </dgm:t>
    </dgm:pt>
    <dgm:pt modelId="{68E026D8-4517-5341-8F3C-B6DCDF6F102A}" type="pres">
      <dgm:prSet presAssocID="{0B2F7501-CE60-8D41-ADCF-15C0B9F602C7}" presName="spMid" presStyleCnt="0"/>
      <dgm:spPr/>
    </dgm:pt>
    <dgm:pt modelId="{F048B253-4958-4744-ABB1-920C5310A66B}" type="pres">
      <dgm:prSet presAssocID="{8D19A7E4-7B4A-3A47-B6A3-F0FF5585E185}" presName="chevronComposite1" presStyleCnt="0"/>
      <dgm:spPr/>
    </dgm:pt>
    <dgm:pt modelId="{FE02FE7A-8E66-3345-AACC-FA889EC0D176}" type="pres">
      <dgm:prSet presAssocID="{8D19A7E4-7B4A-3A47-B6A3-F0FF5585E185}" presName="chevron1" presStyleLbl="sibTrans2D1" presStyleIdx="3" presStyleCnt="6"/>
      <dgm:spPr/>
    </dgm:pt>
    <dgm:pt modelId="{D5FB7A7E-4659-894C-A5C1-89F18D0AAEAD}" type="pres">
      <dgm:prSet presAssocID="{8D19A7E4-7B4A-3A47-B6A3-F0FF5585E185}" presName="spChevron1" presStyleCnt="0"/>
      <dgm:spPr/>
    </dgm:pt>
    <dgm:pt modelId="{AD595E96-4F4F-9541-AEFE-19B630C0DC88}" type="pres">
      <dgm:prSet presAssocID="{23B4A302-96B8-CA4B-A08D-E737E91A8641}" presName="middle" presStyleCnt="0"/>
      <dgm:spPr/>
    </dgm:pt>
    <dgm:pt modelId="{F755AB51-C692-0C44-8AC6-1D377406F4DC}" type="pres">
      <dgm:prSet presAssocID="{23B4A302-96B8-CA4B-A08D-E737E91A8641}" presName="parTxMid" presStyleLbl="revTx" presStyleIdx="8" presStyleCnt="13"/>
      <dgm:spPr/>
      <dgm:t>
        <a:bodyPr/>
        <a:lstStyle/>
        <a:p>
          <a:endParaRPr lang="zh-CN" altLang="en-US"/>
        </a:p>
      </dgm:t>
    </dgm:pt>
    <dgm:pt modelId="{1949F5EB-B988-654B-81E9-A18317409529}" type="pres">
      <dgm:prSet presAssocID="{23B4A302-96B8-CA4B-A08D-E737E91A8641}" presName="desTxMid" presStyleLbl="revTx" presStyleIdx="9" presStyleCnt="13">
        <dgm:presLayoutVars>
          <dgm:bulletEnabled val="1"/>
        </dgm:presLayoutVars>
      </dgm:prSet>
      <dgm:spPr/>
      <dgm:t>
        <a:bodyPr/>
        <a:lstStyle/>
        <a:p>
          <a:endParaRPr lang="zh-CN" altLang="en-US"/>
        </a:p>
      </dgm:t>
    </dgm:pt>
    <dgm:pt modelId="{E43B21D8-E07F-EF4D-B7EF-DC788BAD80E8}" type="pres">
      <dgm:prSet presAssocID="{23B4A302-96B8-CA4B-A08D-E737E91A8641}" presName="spMid" presStyleCnt="0"/>
      <dgm:spPr/>
    </dgm:pt>
    <dgm:pt modelId="{DEB5F959-DF48-E947-8AEC-4564CE06371F}" type="pres">
      <dgm:prSet presAssocID="{0994CF23-96FB-7E46-B5B9-63F0B260A967}" presName="chevronComposite1" presStyleCnt="0"/>
      <dgm:spPr/>
    </dgm:pt>
    <dgm:pt modelId="{AD27F54D-49AB-764F-968E-C184C2CA2913}" type="pres">
      <dgm:prSet presAssocID="{0994CF23-96FB-7E46-B5B9-63F0B260A967}" presName="chevron1" presStyleLbl="sibTrans2D1" presStyleIdx="4" presStyleCnt="6"/>
      <dgm:spPr/>
    </dgm:pt>
    <dgm:pt modelId="{A588732D-56D7-DF4D-8A74-A9D2EC2FA800}" type="pres">
      <dgm:prSet presAssocID="{0994CF23-96FB-7E46-B5B9-63F0B260A967}" presName="spChevron1" presStyleCnt="0"/>
      <dgm:spPr/>
    </dgm:pt>
    <dgm:pt modelId="{F22F42B3-4C90-8743-8F7D-7C3EFA7B1301}" type="pres">
      <dgm:prSet presAssocID="{2320A834-25D9-6A41-88EE-D8A5E40973BC}" presName="middle" presStyleCnt="0"/>
      <dgm:spPr/>
    </dgm:pt>
    <dgm:pt modelId="{C099DAD2-ABE1-E345-9FF8-0ED3267AC192}" type="pres">
      <dgm:prSet presAssocID="{2320A834-25D9-6A41-88EE-D8A5E40973BC}" presName="parTxMid" presStyleLbl="revTx" presStyleIdx="10" presStyleCnt="13"/>
      <dgm:spPr/>
      <dgm:t>
        <a:bodyPr/>
        <a:lstStyle/>
        <a:p>
          <a:endParaRPr lang="zh-CN" altLang="en-US"/>
        </a:p>
      </dgm:t>
    </dgm:pt>
    <dgm:pt modelId="{058CA152-3FE4-7142-B181-0D2AA57A07C9}" type="pres">
      <dgm:prSet presAssocID="{2320A834-25D9-6A41-88EE-D8A5E40973BC}" presName="desTxMid" presStyleLbl="revTx" presStyleIdx="11" presStyleCnt="13">
        <dgm:presLayoutVars>
          <dgm:bulletEnabled val="1"/>
        </dgm:presLayoutVars>
      </dgm:prSet>
      <dgm:spPr/>
      <dgm:t>
        <a:bodyPr/>
        <a:lstStyle/>
        <a:p>
          <a:endParaRPr lang="zh-CN" altLang="en-US"/>
        </a:p>
      </dgm:t>
    </dgm:pt>
    <dgm:pt modelId="{10CCB2AF-B8F4-A546-ADA6-08DAAB08B3EF}" type="pres">
      <dgm:prSet presAssocID="{2320A834-25D9-6A41-88EE-D8A5E40973BC}" presName="spMid" presStyleCnt="0"/>
      <dgm:spPr/>
    </dgm:pt>
    <dgm:pt modelId="{C10D6824-77AA-DA45-A84C-07F29B95B88B}" type="pres">
      <dgm:prSet presAssocID="{DE80800F-9444-9B45-86A0-1B2D929E68B5}" presName="chevronComposite1" presStyleCnt="0"/>
      <dgm:spPr/>
    </dgm:pt>
    <dgm:pt modelId="{B2E438AC-9091-954E-A167-6A7C19366FD4}" type="pres">
      <dgm:prSet presAssocID="{DE80800F-9444-9B45-86A0-1B2D929E68B5}" presName="chevron1" presStyleLbl="sibTrans2D1" presStyleIdx="5" presStyleCnt="6"/>
      <dgm:spPr/>
    </dgm:pt>
    <dgm:pt modelId="{A4F6FC04-D612-EE4A-AAAD-E604B4A55221}" type="pres">
      <dgm:prSet presAssocID="{DE80800F-9444-9B45-86A0-1B2D929E68B5}" presName="spChevron1" presStyleCnt="0"/>
      <dgm:spPr/>
    </dgm:pt>
    <dgm:pt modelId="{445A0C4F-5D86-6746-80DF-5623C4F724BB}" type="pres">
      <dgm:prSet presAssocID="{A2112E33-319C-9740-A4BE-F7DA74AA31C3}" presName="last" presStyleCnt="0"/>
      <dgm:spPr/>
    </dgm:pt>
    <dgm:pt modelId="{28EF871D-C02A-5C4B-A251-C58E13A56DCB}" type="pres">
      <dgm:prSet presAssocID="{A2112E33-319C-9740-A4BE-F7DA74AA31C3}" presName="circleTx" presStyleLbl="node1" presStyleIdx="18" presStyleCnt="19"/>
      <dgm:spPr/>
      <dgm:t>
        <a:bodyPr/>
        <a:lstStyle/>
        <a:p>
          <a:endParaRPr lang="zh-CN" altLang="en-US"/>
        </a:p>
      </dgm:t>
    </dgm:pt>
    <dgm:pt modelId="{31D6E7B8-05D9-AB4B-B354-989803956ACE}" type="pres">
      <dgm:prSet presAssocID="{A2112E33-319C-9740-A4BE-F7DA74AA31C3}" presName="desTxN" presStyleLbl="revTx" presStyleIdx="12" presStyleCnt="13">
        <dgm:presLayoutVars>
          <dgm:bulletEnabled val="1"/>
        </dgm:presLayoutVars>
      </dgm:prSet>
      <dgm:spPr/>
      <dgm:t>
        <a:bodyPr/>
        <a:lstStyle/>
        <a:p>
          <a:endParaRPr lang="zh-CN" altLang="en-US"/>
        </a:p>
      </dgm:t>
    </dgm:pt>
    <dgm:pt modelId="{80DCB5BA-4F50-1C40-AC12-E419E0D88631}" type="pres">
      <dgm:prSet presAssocID="{A2112E33-319C-9740-A4BE-F7DA74AA31C3}" presName="spN" presStyleCnt="0"/>
      <dgm:spPr/>
    </dgm:pt>
  </dgm:ptLst>
  <dgm:cxnLst>
    <dgm:cxn modelId="{77BADB1B-652D-BB4D-BB71-FC1C6967925A}" srcId="{096208FE-169D-BE47-8492-7559A5FAF450}" destId="{16A8BA74-28A6-DC4A-9B0D-6E170BD0441A}" srcOrd="0" destOrd="0" parTransId="{B63C2AA6-83A0-A442-B142-AE22C57DFCC8}" sibTransId="{52AD1C1D-BC7F-B44E-B984-9ED21119479A}"/>
    <dgm:cxn modelId="{55D139C5-3F36-B643-9414-28E1254D539C}" srcId="{0FE9AEBD-BCC5-014D-A4B7-5C36557B7E7E}" destId="{15F3084C-EDAA-CD47-A5CF-96401A9A563F}" srcOrd="0" destOrd="0" parTransId="{9B29E857-CB25-AC43-9AAB-70138C0FCFB9}" sibTransId="{0C5E68AE-9A12-9C4C-8028-033F880CB34B}"/>
    <dgm:cxn modelId="{B518B7B1-4F2E-449F-94CA-98000C8DCFE4}" type="presOf" srcId="{096208FE-169D-BE47-8492-7559A5FAF450}" destId="{CFE41764-50EE-AE47-84A6-FE971BD7E0CE}" srcOrd="0" destOrd="0" presId="urn:microsoft.com/office/officeart/2009/3/layout/RandomtoResultProcess"/>
    <dgm:cxn modelId="{8EFFACD6-E966-1B45-A420-DD4D87631567}" srcId="{2320A834-25D9-6A41-88EE-D8A5E40973BC}" destId="{726B2C85-D7CB-5649-8751-104F01B564B1}" srcOrd="0" destOrd="0" parTransId="{144E1B3B-1AAF-EF4D-B8DA-B575B801B2BE}" sibTransId="{B6733614-7CC6-AB4B-A7DF-51AFE6B115F2}"/>
    <dgm:cxn modelId="{07406CB7-B567-41DD-8F44-C9915249CF13}" type="presOf" srcId="{C5436390-3FBE-4D40-BF7E-B5CFFBFF52ED}" destId="{BA0E5314-CBBA-1540-9C39-F131923E8525}" srcOrd="0" destOrd="0" presId="urn:microsoft.com/office/officeart/2009/3/layout/RandomtoResultProcess"/>
    <dgm:cxn modelId="{3C344316-3642-42AF-B639-393005EE78A1}" type="presOf" srcId="{ABEC731E-9D00-BE4A-9C47-3D161F727D30}" destId="{113BE675-CBB5-A447-9BE5-551DB0A8D451}" srcOrd="0" destOrd="0" presId="urn:microsoft.com/office/officeart/2009/3/layout/RandomtoResultProcess"/>
    <dgm:cxn modelId="{1D456532-18C8-0740-8BF2-FE71444525FF}" srcId="{0B2F7501-CE60-8D41-ADCF-15C0B9F602C7}" destId="{A0BA75E4-B125-3942-BCA6-486CD33A79A2}" srcOrd="0" destOrd="0" parTransId="{023C6124-2FA1-9F48-8A4D-7C9806AD9A3F}" sibTransId="{2B6803C2-6257-3443-BB56-33812636F17E}"/>
    <dgm:cxn modelId="{A9EBF2F4-4930-492A-B373-2C09D9737CBA}" type="presOf" srcId="{15F3084C-EDAA-CD47-A5CF-96401A9A563F}" destId="{37B252C1-A7B7-3748-9477-47FA6220A4B7}" srcOrd="0" destOrd="0" presId="urn:microsoft.com/office/officeart/2009/3/layout/RandomtoResultProcess"/>
    <dgm:cxn modelId="{7C6F644E-2689-274B-80CF-F7F54A50B26F}" srcId="{A2112E33-319C-9740-A4BE-F7DA74AA31C3}" destId="{29867F50-86BA-B446-842E-20E52D3FD596}" srcOrd="0" destOrd="0" parTransId="{A39A287F-CBF0-EF43-A2B2-D98FFFAB383E}" sibTransId="{A65C7AFD-4765-F440-BBEA-F375178BC22F}"/>
    <dgm:cxn modelId="{F65343AC-85FE-4B96-944A-26E5FA268E18}" type="presOf" srcId="{16A8BA74-28A6-DC4A-9B0D-6E170BD0441A}" destId="{595BE9F6-F8FE-404F-A47D-21E664148112}" srcOrd="0" destOrd="0" presId="urn:microsoft.com/office/officeart/2009/3/layout/RandomtoResultProcess"/>
    <dgm:cxn modelId="{479E249F-805F-1644-B687-489B15CD665D}" srcId="{ABEC731E-9D00-BE4A-9C47-3D161F727D30}" destId="{03EC7DCB-01D1-7A46-8987-AFEC31B83A5C}" srcOrd="0" destOrd="0" parTransId="{36839717-5F9E-4341-92F3-A881806CB0BF}" sibTransId="{B7760766-421B-A94C-B104-551A9119AB63}"/>
    <dgm:cxn modelId="{CFBAA3E1-888B-499F-BC77-A1469AF1C21B}" type="presOf" srcId="{0B2F7501-CE60-8D41-ADCF-15C0B9F602C7}" destId="{C4EB1873-61AE-A946-B761-9D32303097F9}" srcOrd="0" destOrd="0" presId="urn:microsoft.com/office/officeart/2009/3/layout/RandomtoResultProcess"/>
    <dgm:cxn modelId="{A724AF38-9EDE-C245-BA53-F9DF28D6FBF5}" srcId="{C5436390-3FBE-4D40-BF7E-B5CFFBFF52ED}" destId="{0B2F7501-CE60-8D41-ADCF-15C0B9F602C7}" srcOrd="3" destOrd="0" parTransId="{94DE75E0-7AF7-8E40-9015-66935CB617C4}" sibTransId="{8D19A7E4-7B4A-3A47-B6A3-F0FF5585E185}"/>
    <dgm:cxn modelId="{253758BA-EC37-45AD-ACAC-B3D16886C452}" type="presOf" srcId="{2320A834-25D9-6A41-88EE-D8A5E40973BC}" destId="{C099DAD2-ABE1-E345-9FF8-0ED3267AC192}" srcOrd="0" destOrd="0" presId="urn:microsoft.com/office/officeart/2009/3/layout/RandomtoResultProcess"/>
    <dgm:cxn modelId="{3A52CF6C-D58D-4F48-90E5-F2610F438F58}" srcId="{C5436390-3FBE-4D40-BF7E-B5CFFBFF52ED}" destId="{A2112E33-319C-9740-A4BE-F7DA74AA31C3}" srcOrd="6" destOrd="0" parTransId="{28A981CF-9EF0-3147-A263-D0E18A178FBE}" sibTransId="{5A1673B6-89DD-2F44-8B09-E677365F2404}"/>
    <dgm:cxn modelId="{AB3A8667-8CC8-C041-88E3-0C56A3A18157}" srcId="{C5436390-3FBE-4D40-BF7E-B5CFFBFF52ED}" destId="{2320A834-25D9-6A41-88EE-D8A5E40973BC}" srcOrd="5" destOrd="0" parTransId="{29331C20-D7C1-2447-A7B6-F4AF931A311E}" sibTransId="{DE80800F-9444-9B45-86A0-1B2D929E68B5}"/>
    <dgm:cxn modelId="{FF9F6BA5-3859-4180-A61C-9F0E03125D00}" type="presOf" srcId="{23B4A302-96B8-CA4B-A08D-E737E91A8641}" destId="{F755AB51-C692-0C44-8AC6-1D377406F4DC}" srcOrd="0" destOrd="0" presId="urn:microsoft.com/office/officeart/2009/3/layout/RandomtoResultProcess"/>
    <dgm:cxn modelId="{9EDC5B38-DBFA-4D4A-8C5E-F114766EC5E6}" type="presOf" srcId="{AB66192E-C3D9-EF43-B1D8-ECD932D02F70}" destId="{1949F5EB-B988-654B-81E9-A18317409529}" srcOrd="0" destOrd="0" presId="urn:microsoft.com/office/officeart/2009/3/layout/RandomtoResultProcess"/>
    <dgm:cxn modelId="{C35EB488-D532-4E7D-AF44-2F5D8C2D1AC3}" type="presOf" srcId="{726B2C85-D7CB-5649-8751-104F01B564B1}" destId="{058CA152-3FE4-7142-B181-0D2AA57A07C9}" srcOrd="0" destOrd="0" presId="urn:microsoft.com/office/officeart/2009/3/layout/RandomtoResultProcess"/>
    <dgm:cxn modelId="{C59E007B-5ABA-474E-B9B1-E80C53BCD4BF}" type="presOf" srcId="{03EC7DCB-01D1-7A46-8987-AFEC31B83A5C}" destId="{DEC4737C-5C03-8143-90A5-1CAFB3519DF5}" srcOrd="0" destOrd="0" presId="urn:microsoft.com/office/officeart/2009/3/layout/RandomtoResultProcess"/>
    <dgm:cxn modelId="{9CE6495A-A67F-EE45-BBB0-C8D7ABC5BD62}" srcId="{C5436390-3FBE-4D40-BF7E-B5CFFBFF52ED}" destId="{0FE9AEBD-BCC5-014D-A4B7-5C36557B7E7E}" srcOrd="1" destOrd="0" parTransId="{9655CEDA-2824-9A43-8C36-7881CAAFA44D}" sibTransId="{C7CA6999-D994-4147-A846-3F3EA55E33B1}"/>
    <dgm:cxn modelId="{5301466C-6D32-4D6E-9ABE-3C7B635AE7F4}" type="presOf" srcId="{0FE9AEBD-BCC5-014D-A4B7-5C36557B7E7E}" destId="{276585F0-7CDF-F24D-A35C-C5EBF5A7CF5F}" srcOrd="0" destOrd="0" presId="urn:microsoft.com/office/officeart/2009/3/layout/RandomtoResultProcess"/>
    <dgm:cxn modelId="{C3D88616-70F0-4DDD-BD63-EF2A41D011A7}" type="presOf" srcId="{A2112E33-319C-9740-A4BE-F7DA74AA31C3}" destId="{28EF871D-C02A-5C4B-A251-C58E13A56DCB}" srcOrd="0" destOrd="0" presId="urn:microsoft.com/office/officeart/2009/3/layout/RandomtoResultProcess"/>
    <dgm:cxn modelId="{91CB4162-E879-4B77-B6F5-051934575E7E}" type="presOf" srcId="{A0BA75E4-B125-3942-BCA6-486CD33A79A2}" destId="{B915513A-F0EC-0E4D-8558-972946AC194E}" srcOrd="0" destOrd="0" presId="urn:microsoft.com/office/officeart/2009/3/layout/RandomtoResultProcess"/>
    <dgm:cxn modelId="{90C36627-6B01-5844-8C95-B6ACBEEDB8B0}" srcId="{C5436390-3FBE-4D40-BF7E-B5CFFBFF52ED}" destId="{096208FE-169D-BE47-8492-7559A5FAF450}" srcOrd="0" destOrd="0" parTransId="{7D64AB37-2954-064B-9F6E-37365156E599}" sibTransId="{73DCD61A-37DB-5643-B14A-3664275D8C4E}"/>
    <dgm:cxn modelId="{B13F2D17-9FD0-40BA-BADB-791D08244D28}" type="presOf" srcId="{29867F50-86BA-B446-842E-20E52D3FD596}" destId="{31D6E7B8-05D9-AB4B-B354-989803956ACE}" srcOrd="0" destOrd="0" presId="urn:microsoft.com/office/officeart/2009/3/layout/RandomtoResultProcess"/>
    <dgm:cxn modelId="{FB01A4C1-A1E6-964F-A0A4-B9339785227C}" srcId="{C5436390-3FBE-4D40-BF7E-B5CFFBFF52ED}" destId="{ABEC731E-9D00-BE4A-9C47-3D161F727D30}" srcOrd="2" destOrd="0" parTransId="{E3BA6AFE-72A3-6146-B2D4-D67C2F20CD82}" sibTransId="{51D4FA89-EDD9-5C4F-BED6-E099C1CEE58C}"/>
    <dgm:cxn modelId="{CEB0F5A7-3351-3945-A222-1C8419DD7C90}" srcId="{23B4A302-96B8-CA4B-A08D-E737E91A8641}" destId="{AB66192E-C3D9-EF43-B1D8-ECD932D02F70}" srcOrd="0" destOrd="0" parTransId="{72210806-F39A-8A40-A269-1CFD0D64D25D}" sibTransId="{B3A10120-1D7C-8E48-AD47-EC63743F42A1}"/>
    <dgm:cxn modelId="{086D864B-11D7-9E4B-82C0-AFC6DD1E9840}" srcId="{C5436390-3FBE-4D40-BF7E-B5CFFBFF52ED}" destId="{23B4A302-96B8-CA4B-A08D-E737E91A8641}" srcOrd="4" destOrd="0" parTransId="{44B0749D-BEE6-BB40-87E5-C8FE073E46E4}" sibTransId="{0994CF23-96FB-7E46-B5B9-63F0B260A967}"/>
    <dgm:cxn modelId="{A6B5DD7E-A2CA-4880-8166-0CC1B6D16D5A}" type="presParOf" srcId="{BA0E5314-CBBA-1540-9C39-F131923E8525}" destId="{73F1B6F6-EA2A-9D4E-A8B4-D876A96DBE12}" srcOrd="0" destOrd="0" presId="urn:microsoft.com/office/officeart/2009/3/layout/RandomtoResultProcess"/>
    <dgm:cxn modelId="{DDB7E479-2BF0-4DEF-A54D-1BE3D783CAA4}" type="presParOf" srcId="{73F1B6F6-EA2A-9D4E-A8B4-D876A96DBE12}" destId="{CFE41764-50EE-AE47-84A6-FE971BD7E0CE}" srcOrd="0" destOrd="0" presId="urn:microsoft.com/office/officeart/2009/3/layout/RandomtoResultProcess"/>
    <dgm:cxn modelId="{86197FB5-7FEB-4AF9-9EED-C5179BA5B02E}" type="presParOf" srcId="{73F1B6F6-EA2A-9D4E-A8B4-D876A96DBE12}" destId="{595BE9F6-F8FE-404F-A47D-21E664148112}" srcOrd="1" destOrd="0" presId="urn:microsoft.com/office/officeart/2009/3/layout/RandomtoResultProcess"/>
    <dgm:cxn modelId="{3DC64047-D489-41D3-BF81-CA2CD2A987E9}" type="presParOf" srcId="{73F1B6F6-EA2A-9D4E-A8B4-D876A96DBE12}" destId="{5E4E05D0-EBBE-B047-9A68-54B70A3A2385}" srcOrd="2" destOrd="0" presId="urn:microsoft.com/office/officeart/2009/3/layout/RandomtoResultProcess"/>
    <dgm:cxn modelId="{E78465BB-1DEF-4673-A772-2DD80870B723}" type="presParOf" srcId="{73F1B6F6-EA2A-9D4E-A8B4-D876A96DBE12}" destId="{E107EE64-4146-364C-B9B6-78EB9ECA251F}" srcOrd="3" destOrd="0" presId="urn:microsoft.com/office/officeart/2009/3/layout/RandomtoResultProcess"/>
    <dgm:cxn modelId="{CACE2DD7-C3F3-40E2-9629-9A6D5684D75A}" type="presParOf" srcId="{73F1B6F6-EA2A-9D4E-A8B4-D876A96DBE12}" destId="{D9740E9B-7960-8B42-BC95-4723C3074ECC}" srcOrd="4" destOrd="0" presId="urn:microsoft.com/office/officeart/2009/3/layout/RandomtoResultProcess"/>
    <dgm:cxn modelId="{E5B88DF7-6A92-41BD-B3A1-F9AD7A740C9E}" type="presParOf" srcId="{73F1B6F6-EA2A-9D4E-A8B4-D876A96DBE12}" destId="{6B84E75D-15C6-394B-A2CC-141727C59FF7}" srcOrd="5" destOrd="0" presId="urn:microsoft.com/office/officeart/2009/3/layout/RandomtoResultProcess"/>
    <dgm:cxn modelId="{82ABF326-41F2-4560-A62A-EB62E07D4175}" type="presParOf" srcId="{73F1B6F6-EA2A-9D4E-A8B4-D876A96DBE12}" destId="{EBCE5516-081B-8743-9AD3-DACAC4AAD84F}" srcOrd="6" destOrd="0" presId="urn:microsoft.com/office/officeart/2009/3/layout/RandomtoResultProcess"/>
    <dgm:cxn modelId="{FE26FA11-6BCB-4833-B20E-23C68CAA1585}" type="presParOf" srcId="{73F1B6F6-EA2A-9D4E-A8B4-D876A96DBE12}" destId="{D18E8684-E81B-D54C-8ACC-0AE11DDC2D73}" srcOrd="7" destOrd="0" presId="urn:microsoft.com/office/officeart/2009/3/layout/RandomtoResultProcess"/>
    <dgm:cxn modelId="{D467A7A5-529D-4DB6-B7C0-3F66E0F50F62}" type="presParOf" srcId="{73F1B6F6-EA2A-9D4E-A8B4-D876A96DBE12}" destId="{76B97DFE-D677-3D46-8915-0E7366A206C9}" srcOrd="8" destOrd="0" presId="urn:microsoft.com/office/officeart/2009/3/layout/RandomtoResultProcess"/>
    <dgm:cxn modelId="{C63C7EBA-478C-495B-96CD-CF1954775633}" type="presParOf" srcId="{73F1B6F6-EA2A-9D4E-A8B4-D876A96DBE12}" destId="{68E948B6-8D33-284F-88DE-46768C080D37}" srcOrd="9" destOrd="0" presId="urn:microsoft.com/office/officeart/2009/3/layout/RandomtoResultProcess"/>
    <dgm:cxn modelId="{438E4A95-6095-4B8D-A3B1-5AE55099AC07}" type="presParOf" srcId="{73F1B6F6-EA2A-9D4E-A8B4-D876A96DBE12}" destId="{C9F9B3B4-704B-BF4D-9D33-4649AE70FBA6}" srcOrd="10" destOrd="0" presId="urn:microsoft.com/office/officeart/2009/3/layout/RandomtoResultProcess"/>
    <dgm:cxn modelId="{D11114BF-7AE5-4ECF-BE74-B98C0467F215}" type="presParOf" srcId="{73F1B6F6-EA2A-9D4E-A8B4-D876A96DBE12}" destId="{948838F8-3A25-BF4F-9C7B-19D349911962}" srcOrd="11" destOrd="0" presId="urn:microsoft.com/office/officeart/2009/3/layout/RandomtoResultProcess"/>
    <dgm:cxn modelId="{E02AE184-329C-4C7F-A746-A96DB4D85E1D}" type="presParOf" srcId="{73F1B6F6-EA2A-9D4E-A8B4-D876A96DBE12}" destId="{9E82200A-F40A-7B42-A045-440201CBAFAC}" srcOrd="12" destOrd="0" presId="urn:microsoft.com/office/officeart/2009/3/layout/RandomtoResultProcess"/>
    <dgm:cxn modelId="{1C0A58D6-ED64-4317-84DB-853B7380561D}" type="presParOf" srcId="{73F1B6F6-EA2A-9D4E-A8B4-D876A96DBE12}" destId="{39E4BE00-F5A3-9745-8FA3-98BFDA85F68E}" srcOrd="13" destOrd="0" presId="urn:microsoft.com/office/officeart/2009/3/layout/RandomtoResultProcess"/>
    <dgm:cxn modelId="{F76D6CCA-6154-4723-99AD-8A2D20097798}" type="presParOf" srcId="{73F1B6F6-EA2A-9D4E-A8B4-D876A96DBE12}" destId="{D9829F69-2402-D147-9548-63778BD6F95F}" srcOrd="14" destOrd="0" presId="urn:microsoft.com/office/officeart/2009/3/layout/RandomtoResultProcess"/>
    <dgm:cxn modelId="{5109E243-633D-4666-9763-0C5B1AC3AE9C}" type="presParOf" srcId="{73F1B6F6-EA2A-9D4E-A8B4-D876A96DBE12}" destId="{1210C810-961F-DD44-AA44-E1EBEB85CDBE}" srcOrd="15" destOrd="0" presId="urn:microsoft.com/office/officeart/2009/3/layout/RandomtoResultProcess"/>
    <dgm:cxn modelId="{45931820-FE27-4B4B-970D-878C21CE84FC}" type="presParOf" srcId="{73F1B6F6-EA2A-9D4E-A8B4-D876A96DBE12}" destId="{24A2377E-C525-8742-8170-CCD19C27FDF0}" srcOrd="16" destOrd="0" presId="urn:microsoft.com/office/officeart/2009/3/layout/RandomtoResultProcess"/>
    <dgm:cxn modelId="{0FDCB73B-1F59-4C80-956F-F349AD8039D1}" type="presParOf" srcId="{73F1B6F6-EA2A-9D4E-A8B4-D876A96DBE12}" destId="{64D702A4-D74A-BE4A-AE2F-35ED90DFEEE0}" srcOrd="17" destOrd="0" presId="urn:microsoft.com/office/officeart/2009/3/layout/RandomtoResultProcess"/>
    <dgm:cxn modelId="{8E1C9823-C769-41BE-A10C-51D7DF0D740A}" type="presParOf" srcId="{73F1B6F6-EA2A-9D4E-A8B4-D876A96DBE12}" destId="{6F1E93AA-E73A-E64C-91F2-C4A9061BEAAD}" srcOrd="18" destOrd="0" presId="urn:microsoft.com/office/officeart/2009/3/layout/RandomtoResultProcess"/>
    <dgm:cxn modelId="{75BE0900-CD3C-4382-8111-21BECE07F4CA}" type="presParOf" srcId="{73F1B6F6-EA2A-9D4E-A8B4-D876A96DBE12}" destId="{A1B94C25-7579-F44E-8EA5-62B5BE4ACC6D}" srcOrd="19" destOrd="0" presId="urn:microsoft.com/office/officeart/2009/3/layout/RandomtoResultProcess"/>
    <dgm:cxn modelId="{5C83ABDD-7F9E-42E1-94FD-67F05762B839}" type="presParOf" srcId="{BA0E5314-CBBA-1540-9C39-F131923E8525}" destId="{CE478EA6-EB9A-1544-B60F-53431B3CEBFD}" srcOrd="1" destOrd="0" presId="urn:microsoft.com/office/officeart/2009/3/layout/RandomtoResultProcess"/>
    <dgm:cxn modelId="{9B40E315-8C60-4298-B8E4-3817C3FF373D}" type="presParOf" srcId="{CE478EA6-EB9A-1544-B60F-53431B3CEBFD}" destId="{29490AF0-9D60-354E-95A2-131BBD1A9B92}" srcOrd="0" destOrd="0" presId="urn:microsoft.com/office/officeart/2009/3/layout/RandomtoResultProcess"/>
    <dgm:cxn modelId="{2370B16E-7E28-4DEE-B1A0-5E64535CA5C9}" type="presParOf" srcId="{CE478EA6-EB9A-1544-B60F-53431B3CEBFD}" destId="{906807CA-2CB0-DD42-BE14-B507C8244B95}" srcOrd="1" destOrd="0" presId="urn:microsoft.com/office/officeart/2009/3/layout/RandomtoResultProcess"/>
    <dgm:cxn modelId="{14526B7A-599E-4CDA-A665-8AB0A20DD21B}" type="presParOf" srcId="{BA0E5314-CBBA-1540-9C39-F131923E8525}" destId="{5D458DBC-602E-EC4D-978F-0B68C31A29C9}" srcOrd="2" destOrd="0" presId="urn:microsoft.com/office/officeart/2009/3/layout/RandomtoResultProcess"/>
    <dgm:cxn modelId="{81E7C3A1-B35E-4FFF-BBE5-E6F5DBC9680F}" type="presParOf" srcId="{5D458DBC-602E-EC4D-978F-0B68C31A29C9}" destId="{276585F0-7CDF-F24D-A35C-C5EBF5A7CF5F}" srcOrd="0" destOrd="0" presId="urn:microsoft.com/office/officeart/2009/3/layout/RandomtoResultProcess"/>
    <dgm:cxn modelId="{EBF8D19C-3D27-42EC-8EF1-CF681EBD97C9}" type="presParOf" srcId="{5D458DBC-602E-EC4D-978F-0B68C31A29C9}" destId="{37B252C1-A7B7-3748-9477-47FA6220A4B7}" srcOrd="1" destOrd="0" presId="urn:microsoft.com/office/officeart/2009/3/layout/RandomtoResultProcess"/>
    <dgm:cxn modelId="{DC69D4F1-4FB5-43A1-8002-36A1360375F1}" type="presParOf" srcId="{5D458DBC-602E-EC4D-978F-0B68C31A29C9}" destId="{931CEB5F-8F97-D44E-95D3-F8FDA57CBE6E}" srcOrd="2" destOrd="0" presId="urn:microsoft.com/office/officeart/2009/3/layout/RandomtoResultProcess"/>
    <dgm:cxn modelId="{012CF963-5FCE-43B1-BBA0-35C5BD5FEFFF}" type="presParOf" srcId="{BA0E5314-CBBA-1540-9C39-F131923E8525}" destId="{8AF498ED-4F07-1E4C-932F-139E96055B6D}" srcOrd="3" destOrd="0" presId="urn:microsoft.com/office/officeart/2009/3/layout/RandomtoResultProcess"/>
    <dgm:cxn modelId="{D774B708-5530-41EC-8525-5D12204F9C68}" type="presParOf" srcId="{8AF498ED-4F07-1E4C-932F-139E96055B6D}" destId="{D05F6FC5-FDD6-B14D-ABA6-9C81D99AB832}" srcOrd="0" destOrd="0" presId="urn:microsoft.com/office/officeart/2009/3/layout/RandomtoResultProcess"/>
    <dgm:cxn modelId="{51D2A7C0-3010-4EB9-9F8D-E955E54C91E6}" type="presParOf" srcId="{8AF498ED-4F07-1E4C-932F-139E96055B6D}" destId="{39AA8739-EA45-6C40-A461-FFBFBD30EE15}" srcOrd="1" destOrd="0" presId="urn:microsoft.com/office/officeart/2009/3/layout/RandomtoResultProcess"/>
    <dgm:cxn modelId="{2DECA8ED-CE1B-4E79-9318-64C6E663724E}" type="presParOf" srcId="{BA0E5314-CBBA-1540-9C39-F131923E8525}" destId="{E224F4BF-E513-9A4E-ADBE-185CD394C353}" srcOrd="4" destOrd="0" presId="urn:microsoft.com/office/officeart/2009/3/layout/RandomtoResultProcess"/>
    <dgm:cxn modelId="{25F95FC1-CE3D-4F01-A057-DDC03AF04CB8}" type="presParOf" srcId="{E224F4BF-E513-9A4E-ADBE-185CD394C353}" destId="{113BE675-CBB5-A447-9BE5-551DB0A8D451}" srcOrd="0" destOrd="0" presId="urn:microsoft.com/office/officeart/2009/3/layout/RandomtoResultProcess"/>
    <dgm:cxn modelId="{96342AA5-0444-4B6B-A184-E19BE8B18B85}" type="presParOf" srcId="{E224F4BF-E513-9A4E-ADBE-185CD394C353}" destId="{DEC4737C-5C03-8143-90A5-1CAFB3519DF5}" srcOrd="1" destOrd="0" presId="urn:microsoft.com/office/officeart/2009/3/layout/RandomtoResultProcess"/>
    <dgm:cxn modelId="{1A85E062-AD7A-47E5-BAC6-CB66C5E196DA}" type="presParOf" srcId="{E224F4BF-E513-9A4E-ADBE-185CD394C353}" destId="{6C905C0A-CF90-6F46-B227-65F5E9B143EE}" srcOrd="2" destOrd="0" presId="urn:microsoft.com/office/officeart/2009/3/layout/RandomtoResultProcess"/>
    <dgm:cxn modelId="{31BFF57A-EE90-444C-8413-B3632EEC319D}" type="presParOf" srcId="{BA0E5314-CBBA-1540-9C39-F131923E8525}" destId="{B0936874-7E5C-CF4C-BDED-1675D647903A}" srcOrd="5" destOrd="0" presId="urn:microsoft.com/office/officeart/2009/3/layout/RandomtoResultProcess"/>
    <dgm:cxn modelId="{12209F74-5045-4A04-910D-D20492CBDC6A}" type="presParOf" srcId="{B0936874-7E5C-CF4C-BDED-1675D647903A}" destId="{2CAC33BC-DF22-5C46-ABF0-1CBCB6D002C4}" srcOrd="0" destOrd="0" presId="urn:microsoft.com/office/officeart/2009/3/layout/RandomtoResultProcess"/>
    <dgm:cxn modelId="{9EBD642B-D308-419F-A702-F62CEB1B3676}" type="presParOf" srcId="{B0936874-7E5C-CF4C-BDED-1675D647903A}" destId="{F430EC79-96CD-344B-AE5C-68E98C9C809F}" srcOrd="1" destOrd="0" presId="urn:microsoft.com/office/officeart/2009/3/layout/RandomtoResultProcess"/>
    <dgm:cxn modelId="{DA41FB94-5A82-4E3E-9B73-03B5B746218E}" type="presParOf" srcId="{BA0E5314-CBBA-1540-9C39-F131923E8525}" destId="{5981A89B-AC61-2A48-A0EF-00BB06EF5FEC}" srcOrd="6" destOrd="0" presId="urn:microsoft.com/office/officeart/2009/3/layout/RandomtoResultProcess"/>
    <dgm:cxn modelId="{C0F34D34-0ED9-4602-89AC-40CEC762C61E}" type="presParOf" srcId="{5981A89B-AC61-2A48-A0EF-00BB06EF5FEC}" destId="{C4EB1873-61AE-A946-B761-9D32303097F9}" srcOrd="0" destOrd="0" presId="urn:microsoft.com/office/officeart/2009/3/layout/RandomtoResultProcess"/>
    <dgm:cxn modelId="{E0341837-324C-47EE-B2E4-E24C435008E3}" type="presParOf" srcId="{5981A89B-AC61-2A48-A0EF-00BB06EF5FEC}" destId="{B915513A-F0EC-0E4D-8558-972946AC194E}" srcOrd="1" destOrd="0" presId="urn:microsoft.com/office/officeart/2009/3/layout/RandomtoResultProcess"/>
    <dgm:cxn modelId="{B78DECB8-CAA8-4C51-A2C4-28195AF10C76}" type="presParOf" srcId="{5981A89B-AC61-2A48-A0EF-00BB06EF5FEC}" destId="{68E026D8-4517-5341-8F3C-B6DCDF6F102A}" srcOrd="2" destOrd="0" presId="urn:microsoft.com/office/officeart/2009/3/layout/RandomtoResultProcess"/>
    <dgm:cxn modelId="{D347AD2F-82F7-4EE2-BE17-B03656BE1FE3}" type="presParOf" srcId="{BA0E5314-CBBA-1540-9C39-F131923E8525}" destId="{F048B253-4958-4744-ABB1-920C5310A66B}" srcOrd="7" destOrd="0" presId="urn:microsoft.com/office/officeart/2009/3/layout/RandomtoResultProcess"/>
    <dgm:cxn modelId="{9C9D2E89-83E1-4C3C-97DF-E9146C8EDE24}" type="presParOf" srcId="{F048B253-4958-4744-ABB1-920C5310A66B}" destId="{FE02FE7A-8E66-3345-AACC-FA889EC0D176}" srcOrd="0" destOrd="0" presId="urn:microsoft.com/office/officeart/2009/3/layout/RandomtoResultProcess"/>
    <dgm:cxn modelId="{2C8FCB84-FF92-4D2D-84D3-8E93095FA66F}" type="presParOf" srcId="{F048B253-4958-4744-ABB1-920C5310A66B}" destId="{D5FB7A7E-4659-894C-A5C1-89F18D0AAEAD}" srcOrd="1" destOrd="0" presId="urn:microsoft.com/office/officeart/2009/3/layout/RandomtoResultProcess"/>
    <dgm:cxn modelId="{89AE5DD0-2FB6-40BD-BABE-96FEC3870B78}" type="presParOf" srcId="{BA0E5314-CBBA-1540-9C39-F131923E8525}" destId="{AD595E96-4F4F-9541-AEFE-19B630C0DC88}" srcOrd="8" destOrd="0" presId="urn:microsoft.com/office/officeart/2009/3/layout/RandomtoResultProcess"/>
    <dgm:cxn modelId="{2E52845A-AE93-45D2-A798-A35773E3ED51}" type="presParOf" srcId="{AD595E96-4F4F-9541-AEFE-19B630C0DC88}" destId="{F755AB51-C692-0C44-8AC6-1D377406F4DC}" srcOrd="0" destOrd="0" presId="urn:microsoft.com/office/officeart/2009/3/layout/RandomtoResultProcess"/>
    <dgm:cxn modelId="{F124154A-9586-4C9C-A8BF-60F510F9D53D}" type="presParOf" srcId="{AD595E96-4F4F-9541-AEFE-19B630C0DC88}" destId="{1949F5EB-B988-654B-81E9-A18317409529}" srcOrd="1" destOrd="0" presId="urn:microsoft.com/office/officeart/2009/3/layout/RandomtoResultProcess"/>
    <dgm:cxn modelId="{C2BAA569-619F-4963-BC30-D3BA96FF8F75}" type="presParOf" srcId="{AD595E96-4F4F-9541-AEFE-19B630C0DC88}" destId="{E43B21D8-E07F-EF4D-B7EF-DC788BAD80E8}" srcOrd="2" destOrd="0" presId="urn:microsoft.com/office/officeart/2009/3/layout/RandomtoResultProcess"/>
    <dgm:cxn modelId="{538EFC72-87F3-4A80-ADEB-28567703D021}" type="presParOf" srcId="{BA0E5314-CBBA-1540-9C39-F131923E8525}" destId="{DEB5F959-DF48-E947-8AEC-4564CE06371F}" srcOrd="9" destOrd="0" presId="urn:microsoft.com/office/officeart/2009/3/layout/RandomtoResultProcess"/>
    <dgm:cxn modelId="{2CA2D847-8DB5-4395-BFA5-01E29B043E4C}" type="presParOf" srcId="{DEB5F959-DF48-E947-8AEC-4564CE06371F}" destId="{AD27F54D-49AB-764F-968E-C184C2CA2913}" srcOrd="0" destOrd="0" presId="urn:microsoft.com/office/officeart/2009/3/layout/RandomtoResultProcess"/>
    <dgm:cxn modelId="{61773743-983A-4FF4-B2C8-66154C7E0240}" type="presParOf" srcId="{DEB5F959-DF48-E947-8AEC-4564CE06371F}" destId="{A588732D-56D7-DF4D-8A74-A9D2EC2FA800}" srcOrd="1" destOrd="0" presId="urn:microsoft.com/office/officeart/2009/3/layout/RandomtoResultProcess"/>
    <dgm:cxn modelId="{79079039-32E8-4AFC-86D7-85E991ECFA11}" type="presParOf" srcId="{BA0E5314-CBBA-1540-9C39-F131923E8525}" destId="{F22F42B3-4C90-8743-8F7D-7C3EFA7B1301}" srcOrd="10" destOrd="0" presId="urn:microsoft.com/office/officeart/2009/3/layout/RandomtoResultProcess"/>
    <dgm:cxn modelId="{AADBFEBD-6F30-4BB3-AF55-C6C324A9D2F4}" type="presParOf" srcId="{F22F42B3-4C90-8743-8F7D-7C3EFA7B1301}" destId="{C099DAD2-ABE1-E345-9FF8-0ED3267AC192}" srcOrd="0" destOrd="0" presId="urn:microsoft.com/office/officeart/2009/3/layout/RandomtoResultProcess"/>
    <dgm:cxn modelId="{AAE4D689-1B64-4112-88F2-B55A6DD00DAE}" type="presParOf" srcId="{F22F42B3-4C90-8743-8F7D-7C3EFA7B1301}" destId="{058CA152-3FE4-7142-B181-0D2AA57A07C9}" srcOrd="1" destOrd="0" presId="urn:microsoft.com/office/officeart/2009/3/layout/RandomtoResultProcess"/>
    <dgm:cxn modelId="{3649AE53-BBE8-499B-A4AB-82D7016DACF1}" type="presParOf" srcId="{F22F42B3-4C90-8743-8F7D-7C3EFA7B1301}" destId="{10CCB2AF-B8F4-A546-ADA6-08DAAB08B3EF}" srcOrd="2" destOrd="0" presId="urn:microsoft.com/office/officeart/2009/3/layout/RandomtoResultProcess"/>
    <dgm:cxn modelId="{E83BA478-BD20-4FB7-843D-355F98469876}" type="presParOf" srcId="{BA0E5314-CBBA-1540-9C39-F131923E8525}" destId="{C10D6824-77AA-DA45-A84C-07F29B95B88B}" srcOrd="11" destOrd="0" presId="urn:microsoft.com/office/officeart/2009/3/layout/RandomtoResultProcess"/>
    <dgm:cxn modelId="{5A1D1460-6A6F-44E3-B86A-AF731E917207}" type="presParOf" srcId="{C10D6824-77AA-DA45-A84C-07F29B95B88B}" destId="{B2E438AC-9091-954E-A167-6A7C19366FD4}" srcOrd="0" destOrd="0" presId="urn:microsoft.com/office/officeart/2009/3/layout/RandomtoResultProcess"/>
    <dgm:cxn modelId="{AD964072-3379-4897-AA28-2785E175A1DB}" type="presParOf" srcId="{C10D6824-77AA-DA45-A84C-07F29B95B88B}" destId="{A4F6FC04-D612-EE4A-AAAD-E604B4A55221}" srcOrd="1" destOrd="0" presId="urn:microsoft.com/office/officeart/2009/3/layout/RandomtoResultProcess"/>
    <dgm:cxn modelId="{0D8FB1F7-AB80-445A-9BAA-E8C94FD6150C}" type="presParOf" srcId="{BA0E5314-CBBA-1540-9C39-F131923E8525}" destId="{445A0C4F-5D86-6746-80DF-5623C4F724BB}" srcOrd="12" destOrd="0" presId="urn:microsoft.com/office/officeart/2009/3/layout/RandomtoResultProcess"/>
    <dgm:cxn modelId="{2A4CA88B-7E47-42E0-B05B-9F3666672EEA}" type="presParOf" srcId="{445A0C4F-5D86-6746-80DF-5623C4F724BB}" destId="{28EF871D-C02A-5C4B-A251-C58E13A56DCB}" srcOrd="0" destOrd="0" presId="urn:microsoft.com/office/officeart/2009/3/layout/RandomtoResultProcess"/>
    <dgm:cxn modelId="{23FBA6FE-CE4A-4291-8021-CCEA60E28D27}" type="presParOf" srcId="{445A0C4F-5D86-6746-80DF-5623C4F724BB}" destId="{31D6E7B8-05D9-AB4B-B354-989803956ACE}" srcOrd="1" destOrd="0" presId="urn:microsoft.com/office/officeart/2009/3/layout/RandomtoResultProcess"/>
    <dgm:cxn modelId="{06C08C0C-6A7D-47DA-9CB2-202F593B5E66}" type="presParOf" srcId="{445A0C4F-5D86-6746-80DF-5623C4F724BB}" destId="{80DCB5BA-4F50-1C40-AC12-E419E0D88631}" srcOrd="2" destOrd="0" presId="urn:microsoft.com/office/officeart/2009/3/layout/RandomtoResultProcess"/>
  </dgm:cxnLst>
  <dgm:bg/>
  <dgm:whole/>
</dgm:dataModel>
</file>

<file path=ppt/diagrams/data4.xml><?xml version="1.0" encoding="utf-8"?>
<dgm:dataModel xmlns:dgm="http://schemas.openxmlformats.org/drawingml/2006/diagram" xmlns:a="http://schemas.openxmlformats.org/drawingml/2006/main">
  <dgm:ptLst>
    <dgm:pt modelId="{CD4DE0D4-FA05-F343-B3FA-2041AA3EF016}"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zh-CN" altLang="en-US"/>
        </a:p>
      </dgm:t>
    </dgm:pt>
    <dgm:pt modelId="{C2054FB9-322B-EA4B-86DA-314C90D6F0FC}">
      <dgm:prSet custT="1"/>
      <dgm:spPr/>
      <dgm:t>
        <a:bodyPr/>
        <a:lstStyle/>
        <a:p>
          <a:pPr rtl="0"/>
          <a:r>
            <a:rPr lang="zh-CN" altLang="en-US" sz="2400" dirty="0" smtClean="0"/>
            <a:t>精神内核</a:t>
          </a:r>
          <a:endParaRPr lang="zh-CN" altLang="en-US" sz="2400" dirty="0"/>
        </a:p>
      </dgm:t>
    </dgm:pt>
    <dgm:pt modelId="{C0926711-E0F1-2A4F-BFE7-C6C4B47AEE75}" type="parTrans" cxnId="{D617D48F-33C7-5646-B681-399320DCE026}">
      <dgm:prSet/>
      <dgm:spPr/>
      <dgm:t>
        <a:bodyPr/>
        <a:lstStyle/>
        <a:p>
          <a:endParaRPr lang="zh-CN" altLang="en-US" sz="2400"/>
        </a:p>
      </dgm:t>
    </dgm:pt>
    <dgm:pt modelId="{B243F7BF-0B7C-D740-815F-1A9C765B36C2}" type="sibTrans" cxnId="{D617D48F-33C7-5646-B681-399320DCE026}">
      <dgm:prSet/>
      <dgm:spPr/>
      <dgm:t>
        <a:bodyPr/>
        <a:lstStyle/>
        <a:p>
          <a:endParaRPr lang="zh-CN" altLang="en-US" sz="2400"/>
        </a:p>
      </dgm:t>
    </dgm:pt>
    <dgm:pt modelId="{ABFE3244-43E6-2048-8ADE-493B9338C4AF}">
      <dgm:prSet custT="1"/>
      <dgm:spPr/>
      <dgm:t>
        <a:bodyPr/>
        <a:lstStyle/>
        <a:p>
          <a:pPr rtl="0"/>
          <a:r>
            <a:rPr lang="zh-CN" altLang="en-US" sz="2000" dirty="0" smtClean="0"/>
            <a:t>独立思考批判思维</a:t>
          </a:r>
          <a:endParaRPr lang="zh-CN" altLang="en-US" sz="2000" dirty="0"/>
        </a:p>
      </dgm:t>
    </dgm:pt>
    <dgm:pt modelId="{7924CB7E-3C49-514B-A212-8FC326243393}" type="parTrans" cxnId="{3758949C-735B-DD49-AA6C-988B1861EB30}">
      <dgm:prSet/>
      <dgm:spPr/>
      <dgm:t>
        <a:bodyPr/>
        <a:lstStyle/>
        <a:p>
          <a:endParaRPr lang="zh-CN" altLang="en-US" sz="2400"/>
        </a:p>
      </dgm:t>
    </dgm:pt>
    <dgm:pt modelId="{A34697B0-BE51-DE42-815B-59DC8DFDFC5C}" type="sibTrans" cxnId="{3758949C-735B-DD49-AA6C-988B1861EB30}">
      <dgm:prSet/>
      <dgm:spPr/>
      <dgm:t>
        <a:bodyPr/>
        <a:lstStyle/>
        <a:p>
          <a:endParaRPr lang="zh-CN" altLang="en-US" sz="2400"/>
        </a:p>
      </dgm:t>
    </dgm:pt>
    <dgm:pt modelId="{5C22CF2C-9A70-D94A-8936-5BBEC58D4605}">
      <dgm:prSet custT="1"/>
      <dgm:spPr/>
      <dgm:t>
        <a:bodyPr/>
        <a:lstStyle/>
        <a:p>
          <a:pPr rtl="0"/>
          <a:r>
            <a:rPr lang="zh-CN" altLang="en-US" sz="2000" dirty="0" smtClean="0"/>
            <a:t>国学经典历史文化</a:t>
          </a:r>
        </a:p>
      </dgm:t>
    </dgm:pt>
    <dgm:pt modelId="{93951FE5-9181-B24A-9393-FB4F2564396C}" type="parTrans" cxnId="{4DD549C3-BB09-5243-BDEF-9865B5825E1A}">
      <dgm:prSet/>
      <dgm:spPr/>
      <dgm:t>
        <a:bodyPr/>
        <a:lstStyle/>
        <a:p>
          <a:endParaRPr lang="zh-CN" altLang="en-US" sz="2400"/>
        </a:p>
      </dgm:t>
    </dgm:pt>
    <dgm:pt modelId="{8FC4A2E3-441D-644A-9D7B-D2253620B42E}" type="sibTrans" cxnId="{4DD549C3-BB09-5243-BDEF-9865B5825E1A}">
      <dgm:prSet/>
      <dgm:spPr/>
      <dgm:t>
        <a:bodyPr/>
        <a:lstStyle/>
        <a:p>
          <a:endParaRPr lang="zh-CN" altLang="en-US" sz="2400"/>
        </a:p>
      </dgm:t>
    </dgm:pt>
    <dgm:pt modelId="{38E4B9A6-C01C-9E48-BE03-FB751C865913}">
      <dgm:prSet custT="1"/>
      <dgm:spPr/>
      <dgm:t>
        <a:bodyPr/>
        <a:lstStyle/>
        <a:p>
          <a:pPr rtl="0"/>
          <a:r>
            <a:rPr lang="zh-CN" altLang="en-US" sz="2400" dirty="0" smtClean="0"/>
            <a:t>联系生活实际</a:t>
          </a:r>
          <a:endParaRPr lang="zh-CN" altLang="en-US" sz="2400" dirty="0"/>
        </a:p>
      </dgm:t>
    </dgm:pt>
    <dgm:pt modelId="{1E211672-3D83-E14B-BFD5-13687D469980}" type="parTrans" cxnId="{0AD04173-0E6A-4E42-8968-23F097AFC0CF}">
      <dgm:prSet/>
      <dgm:spPr/>
      <dgm:t>
        <a:bodyPr/>
        <a:lstStyle/>
        <a:p>
          <a:endParaRPr lang="zh-CN" altLang="en-US" sz="2400"/>
        </a:p>
      </dgm:t>
    </dgm:pt>
    <dgm:pt modelId="{9E4AB2CB-5B0E-084D-A722-922E4A1EDC6E}" type="sibTrans" cxnId="{0AD04173-0E6A-4E42-8968-23F097AFC0CF}">
      <dgm:prSet/>
      <dgm:spPr/>
      <dgm:t>
        <a:bodyPr/>
        <a:lstStyle/>
        <a:p>
          <a:endParaRPr lang="zh-CN" altLang="en-US" sz="2400"/>
        </a:p>
      </dgm:t>
    </dgm:pt>
    <dgm:pt modelId="{00B5F10A-9D42-3148-882E-B57D1D8C1244}">
      <dgm:prSet custT="1"/>
      <dgm:spPr/>
      <dgm:t>
        <a:bodyPr/>
        <a:lstStyle/>
        <a:p>
          <a:pPr rtl="0"/>
          <a:r>
            <a:rPr lang="zh-CN" altLang="en-US" sz="2000" dirty="0" smtClean="0"/>
            <a:t>观察分析解决问题</a:t>
          </a:r>
          <a:endParaRPr lang="zh-CN" altLang="en-US" sz="2000" dirty="0"/>
        </a:p>
      </dgm:t>
    </dgm:pt>
    <dgm:pt modelId="{18915F24-A23A-0447-B41C-72C0FF0E4952}" type="parTrans" cxnId="{0CA581A2-64B8-1B47-97DE-EA65683FCB32}">
      <dgm:prSet/>
      <dgm:spPr/>
      <dgm:t>
        <a:bodyPr/>
        <a:lstStyle/>
        <a:p>
          <a:endParaRPr lang="zh-CN" altLang="en-US" sz="2400"/>
        </a:p>
      </dgm:t>
    </dgm:pt>
    <dgm:pt modelId="{9DB74736-0A3B-384B-9337-9CCE8D8946FC}" type="sibTrans" cxnId="{0CA581A2-64B8-1B47-97DE-EA65683FCB32}">
      <dgm:prSet/>
      <dgm:spPr/>
      <dgm:t>
        <a:bodyPr/>
        <a:lstStyle/>
        <a:p>
          <a:endParaRPr lang="zh-CN" altLang="en-US" sz="2400"/>
        </a:p>
      </dgm:t>
    </dgm:pt>
    <dgm:pt modelId="{5FAE023A-824A-A04D-B75F-BDA6CC758BCC}">
      <dgm:prSet custT="1"/>
      <dgm:spPr/>
      <dgm:t>
        <a:bodyPr/>
        <a:lstStyle/>
        <a:p>
          <a:pPr rtl="0"/>
          <a:r>
            <a:rPr lang="zh-CN" altLang="en-US" sz="2400" dirty="0" smtClean="0"/>
            <a:t>写作要素</a:t>
          </a:r>
          <a:endParaRPr lang="zh-CN" altLang="en-US" sz="2400" dirty="0"/>
        </a:p>
      </dgm:t>
    </dgm:pt>
    <dgm:pt modelId="{B32C1AC3-08C7-8C4F-A5EF-51EC056D71D9}" type="parTrans" cxnId="{1E4F15A9-1CD8-6543-9736-2E42B755DAFA}">
      <dgm:prSet/>
      <dgm:spPr/>
      <dgm:t>
        <a:bodyPr/>
        <a:lstStyle/>
        <a:p>
          <a:endParaRPr lang="zh-CN" altLang="en-US" sz="2400"/>
        </a:p>
      </dgm:t>
    </dgm:pt>
    <dgm:pt modelId="{3FCC0354-C5CD-454B-9320-88B49455F6D5}" type="sibTrans" cxnId="{1E4F15A9-1CD8-6543-9736-2E42B755DAFA}">
      <dgm:prSet/>
      <dgm:spPr/>
      <dgm:t>
        <a:bodyPr/>
        <a:lstStyle/>
        <a:p>
          <a:endParaRPr lang="zh-CN" altLang="en-US" sz="2400"/>
        </a:p>
      </dgm:t>
    </dgm:pt>
    <dgm:pt modelId="{A58061B8-D77B-774A-9C94-6F256C68A29F}">
      <dgm:prSet custT="1"/>
      <dgm:spPr/>
      <dgm:t>
        <a:bodyPr/>
        <a:lstStyle/>
        <a:p>
          <a:pPr rtl="0"/>
          <a:r>
            <a:rPr lang="zh-CN" altLang="en-US" sz="2400" dirty="0" smtClean="0"/>
            <a:t>素材</a:t>
          </a:r>
          <a:endParaRPr lang="zh-CN" altLang="en-US" sz="2400" dirty="0"/>
        </a:p>
      </dgm:t>
    </dgm:pt>
    <dgm:pt modelId="{03C3F248-1397-2F46-B323-A7C81A191505}" type="parTrans" cxnId="{185AD061-BFA5-4C47-A1DC-16F2A92BE437}">
      <dgm:prSet/>
      <dgm:spPr/>
      <dgm:t>
        <a:bodyPr/>
        <a:lstStyle/>
        <a:p>
          <a:endParaRPr lang="zh-CN" altLang="en-US" sz="2400"/>
        </a:p>
      </dgm:t>
    </dgm:pt>
    <dgm:pt modelId="{877C2610-27C4-754B-B5FB-63DF654D15E5}" type="sibTrans" cxnId="{185AD061-BFA5-4C47-A1DC-16F2A92BE437}">
      <dgm:prSet/>
      <dgm:spPr/>
      <dgm:t>
        <a:bodyPr/>
        <a:lstStyle/>
        <a:p>
          <a:endParaRPr lang="zh-CN" altLang="en-US" sz="2400"/>
        </a:p>
      </dgm:t>
    </dgm:pt>
    <dgm:pt modelId="{8983061F-0997-ED41-9299-4A11725EEDF0}">
      <dgm:prSet custT="1"/>
      <dgm:spPr/>
      <dgm:t>
        <a:bodyPr/>
        <a:lstStyle/>
        <a:p>
          <a:pPr rtl="0"/>
          <a:r>
            <a:rPr lang="zh-CN" altLang="en-US" sz="2400" dirty="0" smtClean="0"/>
            <a:t>思想</a:t>
          </a:r>
          <a:endParaRPr lang="zh-CN" altLang="en-US" sz="2400" dirty="0"/>
        </a:p>
      </dgm:t>
    </dgm:pt>
    <dgm:pt modelId="{0DD81508-D520-9D44-98FE-3E7FE8D2C8B1}" type="parTrans" cxnId="{E4365A0E-8D9E-B840-8173-CE14813E5A63}">
      <dgm:prSet/>
      <dgm:spPr/>
      <dgm:t>
        <a:bodyPr/>
        <a:lstStyle/>
        <a:p>
          <a:endParaRPr lang="zh-CN" altLang="en-US" sz="2400"/>
        </a:p>
      </dgm:t>
    </dgm:pt>
    <dgm:pt modelId="{71E34DE5-6EB4-A345-8B13-0864C02970D2}" type="sibTrans" cxnId="{E4365A0E-8D9E-B840-8173-CE14813E5A63}">
      <dgm:prSet/>
      <dgm:spPr/>
      <dgm:t>
        <a:bodyPr/>
        <a:lstStyle/>
        <a:p>
          <a:endParaRPr lang="zh-CN" altLang="en-US" sz="2400"/>
        </a:p>
      </dgm:t>
    </dgm:pt>
    <dgm:pt modelId="{5284B4E9-8A69-DC4B-BFA1-C16D9DD75D09}">
      <dgm:prSet custT="1"/>
      <dgm:spPr/>
      <dgm:t>
        <a:bodyPr/>
        <a:lstStyle/>
        <a:p>
          <a:pPr rtl="0"/>
          <a:r>
            <a:rPr lang="zh-CN" altLang="en-US" sz="2400" dirty="0" smtClean="0"/>
            <a:t>表达</a:t>
          </a:r>
          <a:endParaRPr lang="zh-CN" altLang="en-US" sz="2400" dirty="0"/>
        </a:p>
      </dgm:t>
    </dgm:pt>
    <dgm:pt modelId="{FDE87900-E71F-9045-92A2-361983B3B847}" type="parTrans" cxnId="{B5D9D357-5609-5941-A5A9-7D1A049A7CEE}">
      <dgm:prSet/>
      <dgm:spPr/>
      <dgm:t>
        <a:bodyPr/>
        <a:lstStyle/>
        <a:p>
          <a:endParaRPr lang="zh-CN" altLang="en-US" sz="2400"/>
        </a:p>
      </dgm:t>
    </dgm:pt>
    <dgm:pt modelId="{E415FDD8-7A95-AC4A-85D1-0A2F757D05AF}" type="sibTrans" cxnId="{B5D9D357-5609-5941-A5A9-7D1A049A7CEE}">
      <dgm:prSet/>
      <dgm:spPr/>
      <dgm:t>
        <a:bodyPr/>
        <a:lstStyle/>
        <a:p>
          <a:endParaRPr lang="zh-CN" altLang="en-US" sz="2400"/>
        </a:p>
      </dgm:t>
    </dgm:pt>
    <dgm:pt modelId="{2EE6DD0D-790F-194C-989B-D32A77876538}">
      <dgm:prSet custT="1"/>
      <dgm:spPr/>
      <dgm:t>
        <a:bodyPr/>
        <a:lstStyle/>
        <a:p>
          <a:pPr rtl="0"/>
          <a:r>
            <a:rPr lang="zh-CN" altLang="en-US" sz="2400" dirty="0" smtClean="0"/>
            <a:t>优秀作文标准</a:t>
          </a:r>
          <a:endParaRPr lang="zh-CN" altLang="en-US" sz="2400" dirty="0"/>
        </a:p>
      </dgm:t>
    </dgm:pt>
    <dgm:pt modelId="{89BA1F0A-0042-E344-92F9-7118CA8E0A6E}" type="parTrans" cxnId="{ACBC08F0-F271-EA4D-AD86-BFBCB84BF937}">
      <dgm:prSet/>
      <dgm:spPr/>
      <dgm:t>
        <a:bodyPr/>
        <a:lstStyle/>
        <a:p>
          <a:endParaRPr lang="zh-CN" altLang="en-US" sz="2400"/>
        </a:p>
      </dgm:t>
    </dgm:pt>
    <dgm:pt modelId="{E74A251D-48CC-2A4C-8C34-6CE19941299E}" type="sibTrans" cxnId="{ACBC08F0-F271-EA4D-AD86-BFBCB84BF937}">
      <dgm:prSet/>
      <dgm:spPr/>
      <dgm:t>
        <a:bodyPr/>
        <a:lstStyle/>
        <a:p>
          <a:endParaRPr lang="zh-CN" altLang="en-US" sz="2400"/>
        </a:p>
      </dgm:t>
    </dgm:pt>
    <dgm:pt modelId="{4F7076A4-E060-3D4B-B42E-878DB31669D5}">
      <dgm:prSet custT="1"/>
      <dgm:spPr/>
      <dgm:t>
        <a:bodyPr/>
        <a:lstStyle/>
        <a:p>
          <a:pPr rtl="0"/>
          <a:r>
            <a:rPr lang="zh-CN" altLang="en-US" sz="2400" dirty="0" smtClean="0"/>
            <a:t>鲜活的生活</a:t>
          </a:r>
          <a:endParaRPr lang="zh-CN" altLang="en-US" sz="2400" dirty="0"/>
        </a:p>
      </dgm:t>
    </dgm:pt>
    <dgm:pt modelId="{C0B26C54-605C-3E48-A991-5A73694B793A}" type="parTrans" cxnId="{30B2FB94-E8CB-6841-BAB1-6652E51B99C1}">
      <dgm:prSet/>
      <dgm:spPr/>
      <dgm:t>
        <a:bodyPr/>
        <a:lstStyle/>
        <a:p>
          <a:endParaRPr lang="zh-CN" altLang="en-US" sz="2400"/>
        </a:p>
      </dgm:t>
    </dgm:pt>
    <dgm:pt modelId="{6A035097-FAB7-8642-841D-162A0817F048}" type="sibTrans" cxnId="{30B2FB94-E8CB-6841-BAB1-6652E51B99C1}">
      <dgm:prSet/>
      <dgm:spPr/>
      <dgm:t>
        <a:bodyPr/>
        <a:lstStyle/>
        <a:p>
          <a:endParaRPr lang="zh-CN" altLang="en-US" sz="2400"/>
        </a:p>
      </dgm:t>
    </dgm:pt>
    <dgm:pt modelId="{E3460840-86F6-5346-B21A-576501B868B1}">
      <dgm:prSet custT="1"/>
      <dgm:spPr/>
      <dgm:t>
        <a:bodyPr/>
        <a:lstStyle/>
        <a:p>
          <a:pPr rtl="0"/>
          <a:r>
            <a:rPr lang="zh-CN" altLang="en-US" sz="2400" dirty="0" smtClean="0"/>
            <a:t>深刻的思想</a:t>
          </a:r>
          <a:endParaRPr lang="zh-CN" altLang="en-US" sz="2400" dirty="0"/>
        </a:p>
      </dgm:t>
    </dgm:pt>
    <dgm:pt modelId="{77FD8408-F3C0-6E44-9F12-18D739C3D258}" type="parTrans" cxnId="{325FBFD7-4E99-6544-8881-BF954E9995E4}">
      <dgm:prSet/>
      <dgm:spPr/>
      <dgm:t>
        <a:bodyPr/>
        <a:lstStyle/>
        <a:p>
          <a:endParaRPr lang="zh-CN" altLang="en-US" sz="2400"/>
        </a:p>
      </dgm:t>
    </dgm:pt>
    <dgm:pt modelId="{E395D146-A4D2-F94D-88BC-65D9BD0D2D06}" type="sibTrans" cxnId="{325FBFD7-4E99-6544-8881-BF954E9995E4}">
      <dgm:prSet/>
      <dgm:spPr/>
      <dgm:t>
        <a:bodyPr/>
        <a:lstStyle/>
        <a:p>
          <a:endParaRPr lang="zh-CN" altLang="en-US" sz="2400"/>
        </a:p>
      </dgm:t>
    </dgm:pt>
    <dgm:pt modelId="{C78E152E-ED4B-7B40-8683-3B55D153BDFA}">
      <dgm:prSet custT="1"/>
      <dgm:spPr/>
      <dgm:t>
        <a:bodyPr/>
        <a:lstStyle/>
        <a:p>
          <a:pPr rtl="0"/>
          <a:r>
            <a:rPr lang="zh-CN" altLang="en-US" sz="2400" dirty="0" smtClean="0"/>
            <a:t>细腻的感悟</a:t>
          </a:r>
          <a:endParaRPr lang="zh-CN" altLang="en-US" sz="2400" dirty="0"/>
        </a:p>
      </dgm:t>
    </dgm:pt>
    <dgm:pt modelId="{44BE9257-EB20-634D-90EA-06672D2CE056}" type="parTrans" cxnId="{E64A5BE8-D70F-244E-B988-FA953CBEFC64}">
      <dgm:prSet/>
      <dgm:spPr/>
      <dgm:t>
        <a:bodyPr/>
        <a:lstStyle/>
        <a:p>
          <a:endParaRPr lang="zh-CN" altLang="en-US" sz="2400"/>
        </a:p>
      </dgm:t>
    </dgm:pt>
    <dgm:pt modelId="{404159F6-AEF4-C94D-8868-6CA169F07945}" type="sibTrans" cxnId="{E64A5BE8-D70F-244E-B988-FA953CBEFC64}">
      <dgm:prSet/>
      <dgm:spPr/>
      <dgm:t>
        <a:bodyPr/>
        <a:lstStyle/>
        <a:p>
          <a:endParaRPr lang="zh-CN" altLang="en-US" sz="2400"/>
        </a:p>
      </dgm:t>
    </dgm:pt>
    <dgm:pt modelId="{4E02F1E2-914B-D948-8C84-DEBAF5224CC0}" type="pres">
      <dgm:prSet presAssocID="{CD4DE0D4-FA05-F343-B3FA-2041AA3EF016}" presName="diagram" presStyleCnt="0">
        <dgm:presLayoutVars>
          <dgm:chPref val="1"/>
          <dgm:dir/>
          <dgm:animOne val="branch"/>
          <dgm:animLvl val="lvl"/>
          <dgm:resizeHandles/>
        </dgm:presLayoutVars>
      </dgm:prSet>
      <dgm:spPr/>
      <dgm:t>
        <a:bodyPr/>
        <a:lstStyle/>
        <a:p>
          <a:endParaRPr lang="zh-CN" altLang="en-US"/>
        </a:p>
      </dgm:t>
    </dgm:pt>
    <dgm:pt modelId="{C2B9127F-43EA-ED4C-BC9B-2D4732273424}" type="pres">
      <dgm:prSet presAssocID="{C2054FB9-322B-EA4B-86DA-314C90D6F0FC}" presName="root" presStyleCnt="0"/>
      <dgm:spPr/>
    </dgm:pt>
    <dgm:pt modelId="{3A46E00F-8692-8B49-B722-C061668EF5AA}" type="pres">
      <dgm:prSet presAssocID="{C2054FB9-322B-EA4B-86DA-314C90D6F0FC}" presName="rootComposite" presStyleCnt="0"/>
      <dgm:spPr/>
    </dgm:pt>
    <dgm:pt modelId="{7A53AED2-6552-714F-9EC2-56B611B6DED0}" type="pres">
      <dgm:prSet presAssocID="{C2054FB9-322B-EA4B-86DA-314C90D6F0FC}" presName="rootText" presStyleLbl="node1" presStyleIdx="0" presStyleCnt="3"/>
      <dgm:spPr/>
      <dgm:t>
        <a:bodyPr/>
        <a:lstStyle/>
        <a:p>
          <a:endParaRPr lang="zh-CN" altLang="en-US"/>
        </a:p>
      </dgm:t>
    </dgm:pt>
    <dgm:pt modelId="{6018238D-7AE2-B54A-9E7B-48C6DD80CF48}" type="pres">
      <dgm:prSet presAssocID="{C2054FB9-322B-EA4B-86DA-314C90D6F0FC}" presName="rootConnector" presStyleLbl="node1" presStyleIdx="0" presStyleCnt="3"/>
      <dgm:spPr/>
      <dgm:t>
        <a:bodyPr/>
        <a:lstStyle/>
        <a:p>
          <a:endParaRPr lang="zh-CN" altLang="en-US"/>
        </a:p>
      </dgm:t>
    </dgm:pt>
    <dgm:pt modelId="{3E901EB7-8EB8-524C-8684-0297D2F88ED2}" type="pres">
      <dgm:prSet presAssocID="{C2054FB9-322B-EA4B-86DA-314C90D6F0FC}" presName="childShape" presStyleCnt="0"/>
      <dgm:spPr/>
    </dgm:pt>
    <dgm:pt modelId="{D7F14138-17F4-D847-9614-6C4D83739CF8}" type="pres">
      <dgm:prSet presAssocID="{93951FE5-9181-B24A-9393-FB4F2564396C}" presName="Name13" presStyleLbl="parChTrans1D2" presStyleIdx="0" presStyleCnt="10"/>
      <dgm:spPr/>
      <dgm:t>
        <a:bodyPr/>
        <a:lstStyle/>
        <a:p>
          <a:endParaRPr lang="zh-CN" altLang="en-US"/>
        </a:p>
      </dgm:t>
    </dgm:pt>
    <dgm:pt modelId="{3D4D4B9D-2FA7-684F-95D2-8A850075E4CC}" type="pres">
      <dgm:prSet presAssocID="{5C22CF2C-9A70-D94A-8936-5BBEC58D4605}" presName="childText" presStyleLbl="bgAcc1" presStyleIdx="0" presStyleCnt="10">
        <dgm:presLayoutVars>
          <dgm:bulletEnabled val="1"/>
        </dgm:presLayoutVars>
      </dgm:prSet>
      <dgm:spPr/>
      <dgm:t>
        <a:bodyPr/>
        <a:lstStyle/>
        <a:p>
          <a:endParaRPr lang="zh-CN" altLang="en-US"/>
        </a:p>
      </dgm:t>
    </dgm:pt>
    <dgm:pt modelId="{C4A2D356-B98A-5F40-8E99-E53F77CF36A1}" type="pres">
      <dgm:prSet presAssocID="{1E211672-3D83-E14B-BFD5-13687D469980}" presName="Name13" presStyleLbl="parChTrans1D2" presStyleIdx="1" presStyleCnt="10"/>
      <dgm:spPr/>
      <dgm:t>
        <a:bodyPr/>
        <a:lstStyle/>
        <a:p>
          <a:endParaRPr lang="zh-CN" altLang="en-US"/>
        </a:p>
      </dgm:t>
    </dgm:pt>
    <dgm:pt modelId="{5DB57F7A-9A86-9A4E-AD04-1AF764EC1807}" type="pres">
      <dgm:prSet presAssocID="{38E4B9A6-C01C-9E48-BE03-FB751C865913}" presName="childText" presStyleLbl="bgAcc1" presStyleIdx="1" presStyleCnt="10">
        <dgm:presLayoutVars>
          <dgm:bulletEnabled val="1"/>
        </dgm:presLayoutVars>
      </dgm:prSet>
      <dgm:spPr/>
      <dgm:t>
        <a:bodyPr/>
        <a:lstStyle/>
        <a:p>
          <a:endParaRPr lang="zh-CN" altLang="en-US"/>
        </a:p>
      </dgm:t>
    </dgm:pt>
    <dgm:pt modelId="{5A09B6D6-795F-5E4F-837B-7F092F5CC508}" type="pres">
      <dgm:prSet presAssocID="{7924CB7E-3C49-514B-A212-8FC326243393}" presName="Name13" presStyleLbl="parChTrans1D2" presStyleIdx="2" presStyleCnt="10"/>
      <dgm:spPr/>
      <dgm:t>
        <a:bodyPr/>
        <a:lstStyle/>
        <a:p>
          <a:endParaRPr lang="zh-CN" altLang="en-US"/>
        </a:p>
      </dgm:t>
    </dgm:pt>
    <dgm:pt modelId="{5908D515-3710-E649-9AD5-23AD794D4969}" type="pres">
      <dgm:prSet presAssocID="{ABFE3244-43E6-2048-8ADE-493B9338C4AF}" presName="childText" presStyleLbl="bgAcc1" presStyleIdx="2" presStyleCnt="10">
        <dgm:presLayoutVars>
          <dgm:bulletEnabled val="1"/>
        </dgm:presLayoutVars>
      </dgm:prSet>
      <dgm:spPr/>
      <dgm:t>
        <a:bodyPr/>
        <a:lstStyle/>
        <a:p>
          <a:endParaRPr lang="zh-CN" altLang="en-US"/>
        </a:p>
      </dgm:t>
    </dgm:pt>
    <dgm:pt modelId="{75436A6E-AF29-B142-B8AD-BA2FED5DC8E2}" type="pres">
      <dgm:prSet presAssocID="{18915F24-A23A-0447-B41C-72C0FF0E4952}" presName="Name13" presStyleLbl="parChTrans1D2" presStyleIdx="3" presStyleCnt="10"/>
      <dgm:spPr/>
      <dgm:t>
        <a:bodyPr/>
        <a:lstStyle/>
        <a:p>
          <a:endParaRPr lang="zh-CN" altLang="en-US"/>
        </a:p>
      </dgm:t>
    </dgm:pt>
    <dgm:pt modelId="{28C79D2B-1C11-E945-99D2-C641ED1AD349}" type="pres">
      <dgm:prSet presAssocID="{00B5F10A-9D42-3148-882E-B57D1D8C1244}" presName="childText" presStyleLbl="bgAcc1" presStyleIdx="3" presStyleCnt="10">
        <dgm:presLayoutVars>
          <dgm:bulletEnabled val="1"/>
        </dgm:presLayoutVars>
      </dgm:prSet>
      <dgm:spPr/>
      <dgm:t>
        <a:bodyPr/>
        <a:lstStyle/>
        <a:p>
          <a:endParaRPr lang="zh-CN" altLang="en-US"/>
        </a:p>
      </dgm:t>
    </dgm:pt>
    <dgm:pt modelId="{B8692C26-DABD-5246-AD2E-E8A285B4FFFE}" type="pres">
      <dgm:prSet presAssocID="{5FAE023A-824A-A04D-B75F-BDA6CC758BCC}" presName="root" presStyleCnt="0"/>
      <dgm:spPr/>
    </dgm:pt>
    <dgm:pt modelId="{D0DD826D-2E2B-DD4F-B156-0276DCFCF558}" type="pres">
      <dgm:prSet presAssocID="{5FAE023A-824A-A04D-B75F-BDA6CC758BCC}" presName="rootComposite" presStyleCnt="0"/>
      <dgm:spPr/>
    </dgm:pt>
    <dgm:pt modelId="{C2FBC89A-70FC-3045-9C18-049556CA7777}" type="pres">
      <dgm:prSet presAssocID="{5FAE023A-824A-A04D-B75F-BDA6CC758BCC}" presName="rootText" presStyleLbl="node1" presStyleIdx="1" presStyleCnt="3"/>
      <dgm:spPr/>
      <dgm:t>
        <a:bodyPr/>
        <a:lstStyle/>
        <a:p>
          <a:endParaRPr lang="zh-CN" altLang="en-US"/>
        </a:p>
      </dgm:t>
    </dgm:pt>
    <dgm:pt modelId="{E540C9E7-EF21-CB4E-A0DE-FA75DED1D82E}" type="pres">
      <dgm:prSet presAssocID="{5FAE023A-824A-A04D-B75F-BDA6CC758BCC}" presName="rootConnector" presStyleLbl="node1" presStyleIdx="1" presStyleCnt="3"/>
      <dgm:spPr/>
      <dgm:t>
        <a:bodyPr/>
        <a:lstStyle/>
        <a:p>
          <a:endParaRPr lang="zh-CN" altLang="en-US"/>
        </a:p>
      </dgm:t>
    </dgm:pt>
    <dgm:pt modelId="{F95D993C-8CE9-0F44-9C09-C8E2EA1EFEBF}" type="pres">
      <dgm:prSet presAssocID="{5FAE023A-824A-A04D-B75F-BDA6CC758BCC}" presName="childShape" presStyleCnt="0"/>
      <dgm:spPr/>
    </dgm:pt>
    <dgm:pt modelId="{933FA8BB-C4D7-194C-8783-CCAABBE21E26}" type="pres">
      <dgm:prSet presAssocID="{03C3F248-1397-2F46-B323-A7C81A191505}" presName="Name13" presStyleLbl="parChTrans1D2" presStyleIdx="4" presStyleCnt="10"/>
      <dgm:spPr/>
      <dgm:t>
        <a:bodyPr/>
        <a:lstStyle/>
        <a:p>
          <a:endParaRPr lang="zh-CN" altLang="en-US"/>
        </a:p>
      </dgm:t>
    </dgm:pt>
    <dgm:pt modelId="{9F48FAD0-86CC-E844-8DD9-3248E7BA4A6F}" type="pres">
      <dgm:prSet presAssocID="{A58061B8-D77B-774A-9C94-6F256C68A29F}" presName="childText" presStyleLbl="bgAcc1" presStyleIdx="4" presStyleCnt="10">
        <dgm:presLayoutVars>
          <dgm:bulletEnabled val="1"/>
        </dgm:presLayoutVars>
      </dgm:prSet>
      <dgm:spPr/>
      <dgm:t>
        <a:bodyPr/>
        <a:lstStyle/>
        <a:p>
          <a:endParaRPr lang="zh-CN" altLang="en-US"/>
        </a:p>
      </dgm:t>
    </dgm:pt>
    <dgm:pt modelId="{B22589AB-E98B-C748-8316-AC73F9B45854}" type="pres">
      <dgm:prSet presAssocID="{0DD81508-D520-9D44-98FE-3E7FE8D2C8B1}" presName="Name13" presStyleLbl="parChTrans1D2" presStyleIdx="5" presStyleCnt="10"/>
      <dgm:spPr/>
      <dgm:t>
        <a:bodyPr/>
        <a:lstStyle/>
        <a:p>
          <a:endParaRPr lang="zh-CN" altLang="en-US"/>
        </a:p>
      </dgm:t>
    </dgm:pt>
    <dgm:pt modelId="{6C0865C2-7920-664E-8FC0-8378EB6DBAD6}" type="pres">
      <dgm:prSet presAssocID="{8983061F-0997-ED41-9299-4A11725EEDF0}" presName="childText" presStyleLbl="bgAcc1" presStyleIdx="5" presStyleCnt="10">
        <dgm:presLayoutVars>
          <dgm:bulletEnabled val="1"/>
        </dgm:presLayoutVars>
      </dgm:prSet>
      <dgm:spPr/>
      <dgm:t>
        <a:bodyPr/>
        <a:lstStyle/>
        <a:p>
          <a:endParaRPr lang="zh-CN" altLang="en-US"/>
        </a:p>
      </dgm:t>
    </dgm:pt>
    <dgm:pt modelId="{ABA4AF28-FC3F-524F-842A-9A0862115E85}" type="pres">
      <dgm:prSet presAssocID="{FDE87900-E71F-9045-92A2-361983B3B847}" presName="Name13" presStyleLbl="parChTrans1D2" presStyleIdx="6" presStyleCnt="10"/>
      <dgm:spPr/>
      <dgm:t>
        <a:bodyPr/>
        <a:lstStyle/>
        <a:p>
          <a:endParaRPr lang="zh-CN" altLang="en-US"/>
        </a:p>
      </dgm:t>
    </dgm:pt>
    <dgm:pt modelId="{7083B668-3DE3-FB4D-9880-23002085CB57}" type="pres">
      <dgm:prSet presAssocID="{5284B4E9-8A69-DC4B-BFA1-C16D9DD75D09}" presName="childText" presStyleLbl="bgAcc1" presStyleIdx="6" presStyleCnt="10">
        <dgm:presLayoutVars>
          <dgm:bulletEnabled val="1"/>
        </dgm:presLayoutVars>
      </dgm:prSet>
      <dgm:spPr/>
      <dgm:t>
        <a:bodyPr/>
        <a:lstStyle/>
        <a:p>
          <a:endParaRPr lang="zh-CN" altLang="en-US"/>
        </a:p>
      </dgm:t>
    </dgm:pt>
    <dgm:pt modelId="{C0120851-F0C0-AE45-B63A-AB9FF2A19F13}" type="pres">
      <dgm:prSet presAssocID="{2EE6DD0D-790F-194C-989B-D32A77876538}" presName="root" presStyleCnt="0"/>
      <dgm:spPr/>
    </dgm:pt>
    <dgm:pt modelId="{2DC09968-E30A-764E-ACF4-52A3992D7BA1}" type="pres">
      <dgm:prSet presAssocID="{2EE6DD0D-790F-194C-989B-D32A77876538}" presName="rootComposite" presStyleCnt="0"/>
      <dgm:spPr/>
    </dgm:pt>
    <dgm:pt modelId="{BE370FB9-DDE2-324F-814B-175F2974C189}" type="pres">
      <dgm:prSet presAssocID="{2EE6DD0D-790F-194C-989B-D32A77876538}" presName="rootText" presStyleLbl="node1" presStyleIdx="2" presStyleCnt="3" custScaleX="127547"/>
      <dgm:spPr/>
      <dgm:t>
        <a:bodyPr/>
        <a:lstStyle/>
        <a:p>
          <a:endParaRPr lang="zh-CN" altLang="en-US"/>
        </a:p>
      </dgm:t>
    </dgm:pt>
    <dgm:pt modelId="{0A301826-6F0E-DF44-A221-73185EA385D5}" type="pres">
      <dgm:prSet presAssocID="{2EE6DD0D-790F-194C-989B-D32A77876538}" presName="rootConnector" presStyleLbl="node1" presStyleIdx="2" presStyleCnt="3"/>
      <dgm:spPr/>
      <dgm:t>
        <a:bodyPr/>
        <a:lstStyle/>
        <a:p>
          <a:endParaRPr lang="zh-CN" altLang="en-US"/>
        </a:p>
      </dgm:t>
    </dgm:pt>
    <dgm:pt modelId="{6871B08D-DA5B-4044-90D6-B945DE0A1D6F}" type="pres">
      <dgm:prSet presAssocID="{2EE6DD0D-790F-194C-989B-D32A77876538}" presName="childShape" presStyleCnt="0"/>
      <dgm:spPr/>
    </dgm:pt>
    <dgm:pt modelId="{EBFEB61A-1F5E-2F4F-9236-382B59726A42}" type="pres">
      <dgm:prSet presAssocID="{C0B26C54-605C-3E48-A991-5A73694B793A}" presName="Name13" presStyleLbl="parChTrans1D2" presStyleIdx="7" presStyleCnt="10"/>
      <dgm:spPr/>
      <dgm:t>
        <a:bodyPr/>
        <a:lstStyle/>
        <a:p>
          <a:endParaRPr lang="zh-CN" altLang="en-US"/>
        </a:p>
      </dgm:t>
    </dgm:pt>
    <dgm:pt modelId="{E478DEE8-2282-7347-B51E-2435EEDCF646}" type="pres">
      <dgm:prSet presAssocID="{4F7076A4-E060-3D4B-B42E-878DB31669D5}" presName="childText" presStyleLbl="bgAcc1" presStyleIdx="7" presStyleCnt="10" custScaleX="126446">
        <dgm:presLayoutVars>
          <dgm:bulletEnabled val="1"/>
        </dgm:presLayoutVars>
      </dgm:prSet>
      <dgm:spPr/>
      <dgm:t>
        <a:bodyPr/>
        <a:lstStyle/>
        <a:p>
          <a:endParaRPr lang="zh-CN" altLang="en-US"/>
        </a:p>
      </dgm:t>
    </dgm:pt>
    <dgm:pt modelId="{3C7FB82F-0FD4-B946-BC98-7CDFE81DB746}" type="pres">
      <dgm:prSet presAssocID="{77FD8408-F3C0-6E44-9F12-18D739C3D258}" presName="Name13" presStyleLbl="parChTrans1D2" presStyleIdx="8" presStyleCnt="10"/>
      <dgm:spPr/>
      <dgm:t>
        <a:bodyPr/>
        <a:lstStyle/>
        <a:p>
          <a:endParaRPr lang="zh-CN" altLang="en-US"/>
        </a:p>
      </dgm:t>
    </dgm:pt>
    <dgm:pt modelId="{81F59C52-0685-C347-BDD4-44C9239768D9}" type="pres">
      <dgm:prSet presAssocID="{E3460840-86F6-5346-B21A-576501B868B1}" presName="childText" presStyleLbl="bgAcc1" presStyleIdx="8" presStyleCnt="10" custScaleX="126446">
        <dgm:presLayoutVars>
          <dgm:bulletEnabled val="1"/>
        </dgm:presLayoutVars>
      </dgm:prSet>
      <dgm:spPr/>
      <dgm:t>
        <a:bodyPr/>
        <a:lstStyle/>
        <a:p>
          <a:endParaRPr lang="zh-CN" altLang="en-US"/>
        </a:p>
      </dgm:t>
    </dgm:pt>
    <dgm:pt modelId="{84729E40-B0F7-AF47-9AB4-E34CFF784553}" type="pres">
      <dgm:prSet presAssocID="{44BE9257-EB20-634D-90EA-06672D2CE056}" presName="Name13" presStyleLbl="parChTrans1D2" presStyleIdx="9" presStyleCnt="10"/>
      <dgm:spPr/>
      <dgm:t>
        <a:bodyPr/>
        <a:lstStyle/>
        <a:p>
          <a:endParaRPr lang="zh-CN" altLang="en-US"/>
        </a:p>
      </dgm:t>
    </dgm:pt>
    <dgm:pt modelId="{6C7262E0-842C-F64D-8B8F-8E7E6F216F5D}" type="pres">
      <dgm:prSet presAssocID="{C78E152E-ED4B-7B40-8683-3B55D153BDFA}" presName="childText" presStyleLbl="bgAcc1" presStyleIdx="9" presStyleCnt="10" custScaleX="127764">
        <dgm:presLayoutVars>
          <dgm:bulletEnabled val="1"/>
        </dgm:presLayoutVars>
      </dgm:prSet>
      <dgm:spPr/>
      <dgm:t>
        <a:bodyPr/>
        <a:lstStyle/>
        <a:p>
          <a:endParaRPr lang="zh-CN" altLang="en-US"/>
        </a:p>
      </dgm:t>
    </dgm:pt>
  </dgm:ptLst>
  <dgm:cxnLst>
    <dgm:cxn modelId="{07137F45-56EC-4741-9376-37E709A0FE0C}" type="presOf" srcId="{1E211672-3D83-E14B-BFD5-13687D469980}" destId="{C4A2D356-B98A-5F40-8E99-E53F77CF36A1}" srcOrd="0" destOrd="0" presId="urn:microsoft.com/office/officeart/2005/8/layout/hierarchy3"/>
    <dgm:cxn modelId="{4EC4D8B3-19E0-4E5F-9016-1E8C646074B0}" type="presOf" srcId="{2EE6DD0D-790F-194C-989B-D32A77876538}" destId="{BE370FB9-DDE2-324F-814B-175F2974C189}" srcOrd="0" destOrd="0" presId="urn:microsoft.com/office/officeart/2005/8/layout/hierarchy3"/>
    <dgm:cxn modelId="{A23704C5-9DDD-43B8-A46E-F928286FBEF1}" type="presOf" srcId="{8983061F-0997-ED41-9299-4A11725EEDF0}" destId="{6C0865C2-7920-664E-8FC0-8378EB6DBAD6}" srcOrd="0" destOrd="0" presId="urn:microsoft.com/office/officeart/2005/8/layout/hierarchy3"/>
    <dgm:cxn modelId="{30B2FB94-E8CB-6841-BAB1-6652E51B99C1}" srcId="{2EE6DD0D-790F-194C-989B-D32A77876538}" destId="{4F7076A4-E060-3D4B-B42E-878DB31669D5}" srcOrd="0" destOrd="0" parTransId="{C0B26C54-605C-3E48-A991-5A73694B793A}" sibTransId="{6A035097-FAB7-8642-841D-162A0817F048}"/>
    <dgm:cxn modelId="{18C163D0-A2CF-428F-838D-B79C2D7DD026}" type="presOf" srcId="{CD4DE0D4-FA05-F343-B3FA-2041AA3EF016}" destId="{4E02F1E2-914B-D948-8C84-DEBAF5224CC0}" srcOrd="0" destOrd="0" presId="urn:microsoft.com/office/officeart/2005/8/layout/hierarchy3"/>
    <dgm:cxn modelId="{E4365A0E-8D9E-B840-8173-CE14813E5A63}" srcId="{5FAE023A-824A-A04D-B75F-BDA6CC758BCC}" destId="{8983061F-0997-ED41-9299-4A11725EEDF0}" srcOrd="1" destOrd="0" parTransId="{0DD81508-D520-9D44-98FE-3E7FE8D2C8B1}" sibTransId="{71E34DE5-6EB4-A345-8B13-0864C02970D2}"/>
    <dgm:cxn modelId="{337AF58E-C782-41BE-BC99-B4D0F3FD0AA0}" type="presOf" srcId="{5FAE023A-824A-A04D-B75F-BDA6CC758BCC}" destId="{C2FBC89A-70FC-3045-9C18-049556CA7777}" srcOrd="0" destOrd="0" presId="urn:microsoft.com/office/officeart/2005/8/layout/hierarchy3"/>
    <dgm:cxn modelId="{D00EEDF4-BF6E-45C1-96FC-4A853FCF9DF5}" type="presOf" srcId="{5C22CF2C-9A70-D94A-8936-5BBEC58D4605}" destId="{3D4D4B9D-2FA7-684F-95D2-8A850075E4CC}" srcOrd="0" destOrd="0" presId="urn:microsoft.com/office/officeart/2005/8/layout/hierarchy3"/>
    <dgm:cxn modelId="{E64A5BE8-D70F-244E-B988-FA953CBEFC64}" srcId="{2EE6DD0D-790F-194C-989B-D32A77876538}" destId="{C78E152E-ED4B-7B40-8683-3B55D153BDFA}" srcOrd="2" destOrd="0" parTransId="{44BE9257-EB20-634D-90EA-06672D2CE056}" sibTransId="{404159F6-AEF4-C94D-8868-6CA169F07945}"/>
    <dgm:cxn modelId="{185AD061-BFA5-4C47-A1DC-16F2A92BE437}" srcId="{5FAE023A-824A-A04D-B75F-BDA6CC758BCC}" destId="{A58061B8-D77B-774A-9C94-6F256C68A29F}" srcOrd="0" destOrd="0" parTransId="{03C3F248-1397-2F46-B323-A7C81A191505}" sibTransId="{877C2610-27C4-754B-B5FB-63DF654D15E5}"/>
    <dgm:cxn modelId="{CF2930A4-57B2-48C1-9CAB-E21D789BB467}" type="presOf" srcId="{18915F24-A23A-0447-B41C-72C0FF0E4952}" destId="{75436A6E-AF29-B142-B8AD-BA2FED5DC8E2}" srcOrd="0" destOrd="0" presId="urn:microsoft.com/office/officeart/2005/8/layout/hierarchy3"/>
    <dgm:cxn modelId="{B5D9D357-5609-5941-A5A9-7D1A049A7CEE}" srcId="{5FAE023A-824A-A04D-B75F-BDA6CC758BCC}" destId="{5284B4E9-8A69-DC4B-BFA1-C16D9DD75D09}" srcOrd="2" destOrd="0" parTransId="{FDE87900-E71F-9045-92A2-361983B3B847}" sibTransId="{E415FDD8-7A95-AC4A-85D1-0A2F757D05AF}"/>
    <dgm:cxn modelId="{B278F449-3573-4436-B3AF-A90BB2562C9A}" type="presOf" srcId="{5284B4E9-8A69-DC4B-BFA1-C16D9DD75D09}" destId="{7083B668-3DE3-FB4D-9880-23002085CB57}" srcOrd="0" destOrd="0" presId="urn:microsoft.com/office/officeart/2005/8/layout/hierarchy3"/>
    <dgm:cxn modelId="{A3E85310-A1DD-44BD-9FF0-CC881F2AEB24}" type="presOf" srcId="{C2054FB9-322B-EA4B-86DA-314C90D6F0FC}" destId="{7A53AED2-6552-714F-9EC2-56B611B6DED0}" srcOrd="0" destOrd="0" presId="urn:microsoft.com/office/officeart/2005/8/layout/hierarchy3"/>
    <dgm:cxn modelId="{1FC9BC17-AE2A-4664-BBF9-2675D8E3BB26}" type="presOf" srcId="{7924CB7E-3C49-514B-A212-8FC326243393}" destId="{5A09B6D6-795F-5E4F-837B-7F092F5CC508}" srcOrd="0" destOrd="0" presId="urn:microsoft.com/office/officeart/2005/8/layout/hierarchy3"/>
    <dgm:cxn modelId="{1B69DC2D-6D97-4508-8704-97838ACD1A8F}" type="presOf" srcId="{38E4B9A6-C01C-9E48-BE03-FB751C865913}" destId="{5DB57F7A-9A86-9A4E-AD04-1AF764EC1807}" srcOrd="0" destOrd="0" presId="urn:microsoft.com/office/officeart/2005/8/layout/hierarchy3"/>
    <dgm:cxn modelId="{ACBC08F0-F271-EA4D-AD86-BFBCB84BF937}" srcId="{CD4DE0D4-FA05-F343-B3FA-2041AA3EF016}" destId="{2EE6DD0D-790F-194C-989B-D32A77876538}" srcOrd="2" destOrd="0" parTransId="{89BA1F0A-0042-E344-92F9-7118CA8E0A6E}" sibTransId="{E74A251D-48CC-2A4C-8C34-6CE19941299E}"/>
    <dgm:cxn modelId="{DA541C82-8E8C-4F2B-B176-7F1E04247F68}" type="presOf" srcId="{5FAE023A-824A-A04D-B75F-BDA6CC758BCC}" destId="{E540C9E7-EF21-CB4E-A0DE-FA75DED1D82E}" srcOrd="1" destOrd="0" presId="urn:microsoft.com/office/officeart/2005/8/layout/hierarchy3"/>
    <dgm:cxn modelId="{259D2546-4495-4663-95AE-3BFCA2781D98}" type="presOf" srcId="{93951FE5-9181-B24A-9393-FB4F2564396C}" destId="{D7F14138-17F4-D847-9614-6C4D83739CF8}" srcOrd="0" destOrd="0" presId="urn:microsoft.com/office/officeart/2005/8/layout/hierarchy3"/>
    <dgm:cxn modelId="{EE85AF00-3AF1-46E3-9EB3-0A6D16987CC9}" type="presOf" srcId="{ABFE3244-43E6-2048-8ADE-493B9338C4AF}" destId="{5908D515-3710-E649-9AD5-23AD794D4969}" srcOrd="0" destOrd="0" presId="urn:microsoft.com/office/officeart/2005/8/layout/hierarchy3"/>
    <dgm:cxn modelId="{1E602B4C-132D-42E8-A964-DDD53A898617}" type="presOf" srcId="{A58061B8-D77B-774A-9C94-6F256C68A29F}" destId="{9F48FAD0-86CC-E844-8DD9-3248E7BA4A6F}" srcOrd="0" destOrd="0" presId="urn:microsoft.com/office/officeart/2005/8/layout/hierarchy3"/>
    <dgm:cxn modelId="{4DD549C3-BB09-5243-BDEF-9865B5825E1A}" srcId="{C2054FB9-322B-EA4B-86DA-314C90D6F0FC}" destId="{5C22CF2C-9A70-D94A-8936-5BBEC58D4605}" srcOrd="0" destOrd="0" parTransId="{93951FE5-9181-B24A-9393-FB4F2564396C}" sibTransId="{8FC4A2E3-441D-644A-9D7B-D2253620B42E}"/>
    <dgm:cxn modelId="{D4EDF1BA-9371-474D-970C-A7DC3D2EF916}" type="presOf" srcId="{C0B26C54-605C-3E48-A991-5A73694B793A}" destId="{EBFEB61A-1F5E-2F4F-9236-382B59726A42}" srcOrd="0" destOrd="0" presId="urn:microsoft.com/office/officeart/2005/8/layout/hierarchy3"/>
    <dgm:cxn modelId="{57ED89AF-FE44-4264-8D7D-C0EF0CCAB355}" type="presOf" srcId="{03C3F248-1397-2F46-B323-A7C81A191505}" destId="{933FA8BB-C4D7-194C-8783-CCAABBE21E26}" srcOrd="0" destOrd="0" presId="urn:microsoft.com/office/officeart/2005/8/layout/hierarchy3"/>
    <dgm:cxn modelId="{383A7260-8A10-42F6-AF3C-377D202D8FAC}" type="presOf" srcId="{4F7076A4-E060-3D4B-B42E-878DB31669D5}" destId="{E478DEE8-2282-7347-B51E-2435EEDCF646}" srcOrd="0" destOrd="0" presId="urn:microsoft.com/office/officeart/2005/8/layout/hierarchy3"/>
    <dgm:cxn modelId="{A1EF8CC3-C99B-4521-BD61-573B85A41113}" type="presOf" srcId="{E3460840-86F6-5346-B21A-576501B868B1}" destId="{81F59C52-0685-C347-BDD4-44C9239768D9}" srcOrd="0" destOrd="0" presId="urn:microsoft.com/office/officeart/2005/8/layout/hierarchy3"/>
    <dgm:cxn modelId="{0E40B652-6AAA-4703-B520-A155741297A6}" type="presOf" srcId="{00B5F10A-9D42-3148-882E-B57D1D8C1244}" destId="{28C79D2B-1C11-E945-99D2-C641ED1AD349}" srcOrd="0" destOrd="0" presId="urn:microsoft.com/office/officeart/2005/8/layout/hierarchy3"/>
    <dgm:cxn modelId="{0AD04173-0E6A-4E42-8968-23F097AFC0CF}" srcId="{C2054FB9-322B-EA4B-86DA-314C90D6F0FC}" destId="{38E4B9A6-C01C-9E48-BE03-FB751C865913}" srcOrd="1" destOrd="0" parTransId="{1E211672-3D83-E14B-BFD5-13687D469980}" sibTransId="{9E4AB2CB-5B0E-084D-A722-922E4A1EDC6E}"/>
    <dgm:cxn modelId="{110A676E-911E-4067-B863-9A89D23207A3}" type="presOf" srcId="{C2054FB9-322B-EA4B-86DA-314C90D6F0FC}" destId="{6018238D-7AE2-B54A-9E7B-48C6DD80CF48}" srcOrd="1" destOrd="0" presId="urn:microsoft.com/office/officeart/2005/8/layout/hierarchy3"/>
    <dgm:cxn modelId="{42E0B1BE-7FBB-4759-B3B6-D37AF62A5D15}" type="presOf" srcId="{77FD8408-F3C0-6E44-9F12-18D739C3D258}" destId="{3C7FB82F-0FD4-B946-BC98-7CDFE81DB746}" srcOrd="0" destOrd="0" presId="urn:microsoft.com/office/officeart/2005/8/layout/hierarchy3"/>
    <dgm:cxn modelId="{1E4F15A9-1CD8-6543-9736-2E42B755DAFA}" srcId="{CD4DE0D4-FA05-F343-B3FA-2041AA3EF016}" destId="{5FAE023A-824A-A04D-B75F-BDA6CC758BCC}" srcOrd="1" destOrd="0" parTransId="{B32C1AC3-08C7-8C4F-A5EF-51EC056D71D9}" sibTransId="{3FCC0354-C5CD-454B-9320-88B49455F6D5}"/>
    <dgm:cxn modelId="{99EE4CF8-ECCF-474D-8C23-E26755692AA0}" type="presOf" srcId="{C78E152E-ED4B-7B40-8683-3B55D153BDFA}" destId="{6C7262E0-842C-F64D-8B8F-8E7E6F216F5D}" srcOrd="0" destOrd="0" presId="urn:microsoft.com/office/officeart/2005/8/layout/hierarchy3"/>
    <dgm:cxn modelId="{734CBC8C-F07C-48A9-AFAC-F7A787C3F85A}" type="presOf" srcId="{44BE9257-EB20-634D-90EA-06672D2CE056}" destId="{84729E40-B0F7-AF47-9AB4-E34CFF784553}" srcOrd="0" destOrd="0" presId="urn:microsoft.com/office/officeart/2005/8/layout/hierarchy3"/>
    <dgm:cxn modelId="{325FBFD7-4E99-6544-8881-BF954E9995E4}" srcId="{2EE6DD0D-790F-194C-989B-D32A77876538}" destId="{E3460840-86F6-5346-B21A-576501B868B1}" srcOrd="1" destOrd="0" parTransId="{77FD8408-F3C0-6E44-9F12-18D739C3D258}" sibTransId="{E395D146-A4D2-F94D-88BC-65D9BD0D2D06}"/>
    <dgm:cxn modelId="{FABB665D-E723-424F-BD1C-67C670084C86}" type="presOf" srcId="{FDE87900-E71F-9045-92A2-361983B3B847}" destId="{ABA4AF28-FC3F-524F-842A-9A0862115E85}" srcOrd="0" destOrd="0" presId="urn:microsoft.com/office/officeart/2005/8/layout/hierarchy3"/>
    <dgm:cxn modelId="{0CA581A2-64B8-1B47-97DE-EA65683FCB32}" srcId="{C2054FB9-322B-EA4B-86DA-314C90D6F0FC}" destId="{00B5F10A-9D42-3148-882E-B57D1D8C1244}" srcOrd="3" destOrd="0" parTransId="{18915F24-A23A-0447-B41C-72C0FF0E4952}" sibTransId="{9DB74736-0A3B-384B-9337-9CCE8D8946FC}"/>
    <dgm:cxn modelId="{3758949C-735B-DD49-AA6C-988B1861EB30}" srcId="{C2054FB9-322B-EA4B-86DA-314C90D6F0FC}" destId="{ABFE3244-43E6-2048-8ADE-493B9338C4AF}" srcOrd="2" destOrd="0" parTransId="{7924CB7E-3C49-514B-A212-8FC326243393}" sibTransId="{A34697B0-BE51-DE42-815B-59DC8DFDFC5C}"/>
    <dgm:cxn modelId="{D617D48F-33C7-5646-B681-399320DCE026}" srcId="{CD4DE0D4-FA05-F343-B3FA-2041AA3EF016}" destId="{C2054FB9-322B-EA4B-86DA-314C90D6F0FC}" srcOrd="0" destOrd="0" parTransId="{C0926711-E0F1-2A4F-BFE7-C6C4B47AEE75}" sibTransId="{B243F7BF-0B7C-D740-815F-1A9C765B36C2}"/>
    <dgm:cxn modelId="{0AB1A78B-9B8D-4121-AFBE-9E4564B293C3}" type="presOf" srcId="{2EE6DD0D-790F-194C-989B-D32A77876538}" destId="{0A301826-6F0E-DF44-A221-73185EA385D5}" srcOrd="1" destOrd="0" presId="urn:microsoft.com/office/officeart/2005/8/layout/hierarchy3"/>
    <dgm:cxn modelId="{3E05A65E-8A90-4506-9367-BF12206B4A4B}" type="presOf" srcId="{0DD81508-D520-9D44-98FE-3E7FE8D2C8B1}" destId="{B22589AB-E98B-C748-8316-AC73F9B45854}" srcOrd="0" destOrd="0" presId="urn:microsoft.com/office/officeart/2005/8/layout/hierarchy3"/>
    <dgm:cxn modelId="{084327A9-AD49-4088-8D12-61F9606AE9FF}" type="presParOf" srcId="{4E02F1E2-914B-D948-8C84-DEBAF5224CC0}" destId="{C2B9127F-43EA-ED4C-BC9B-2D4732273424}" srcOrd="0" destOrd="0" presId="urn:microsoft.com/office/officeart/2005/8/layout/hierarchy3"/>
    <dgm:cxn modelId="{FE73592A-D6B5-40F9-956E-AB6F7BD62DFB}" type="presParOf" srcId="{C2B9127F-43EA-ED4C-BC9B-2D4732273424}" destId="{3A46E00F-8692-8B49-B722-C061668EF5AA}" srcOrd="0" destOrd="0" presId="urn:microsoft.com/office/officeart/2005/8/layout/hierarchy3"/>
    <dgm:cxn modelId="{AC8C2750-9A96-4234-A3E3-A8F2AC7CB929}" type="presParOf" srcId="{3A46E00F-8692-8B49-B722-C061668EF5AA}" destId="{7A53AED2-6552-714F-9EC2-56B611B6DED0}" srcOrd="0" destOrd="0" presId="urn:microsoft.com/office/officeart/2005/8/layout/hierarchy3"/>
    <dgm:cxn modelId="{B010EC2A-DBAD-4392-8CA8-B411BA712782}" type="presParOf" srcId="{3A46E00F-8692-8B49-B722-C061668EF5AA}" destId="{6018238D-7AE2-B54A-9E7B-48C6DD80CF48}" srcOrd="1" destOrd="0" presId="urn:microsoft.com/office/officeart/2005/8/layout/hierarchy3"/>
    <dgm:cxn modelId="{6E4E6051-011B-4460-A331-5FEB7EF29CDA}" type="presParOf" srcId="{C2B9127F-43EA-ED4C-BC9B-2D4732273424}" destId="{3E901EB7-8EB8-524C-8684-0297D2F88ED2}" srcOrd="1" destOrd="0" presId="urn:microsoft.com/office/officeart/2005/8/layout/hierarchy3"/>
    <dgm:cxn modelId="{8856B3F2-8B81-473A-9934-912EE27E2224}" type="presParOf" srcId="{3E901EB7-8EB8-524C-8684-0297D2F88ED2}" destId="{D7F14138-17F4-D847-9614-6C4D83739CF8}" srcOrd="0" destOrd="0" presId="urn:microsoft.com/office/officeart/2005/8/layout/hierarchy3"/>
    <dgm:cxn modelId="{F04CE0D4-B52C-4DAD-A7D2-DBB128F96FF6}" type="presParOf" srcId="{3E901EB7-8EB8-524C-8684-0297D2F88ED2}" destId="{3D4D4B9D-2FA7-684F-95D2-8A850075E4CC}" srcOrd="1" destOrd="0" presId="urn:microsoft.com/office/officeart/2005/8/layout/hierarchy3"/>
    <dgm:cxn modelId="{3108D790-06BE-4119-A454-325D7645A8AF}" type="presParOf" srcId="{3E901EB7-8EB8-524C-8684-0297D2F88ED2}" destId="{C4A2D356-B98A-5F40-8E99-E53F77CF36A1}" srcOrd="2" destOrd="0" presId="urn:microsoft.com/office/officeart/2005/8/layout/hierarchy3"/>
    <dgm:cxn modelId="{5352407B-7D2B-46B3-B882-034246978D1C}" type="presParOf" srcId="{3E901EB7-8EB8-524C-8684-0297D2F88ED2}" destId="{5DB57F7A-9A86-9A4E-AD04-1AF764EC1807}" srcOrd="3" destOrd="0" presId="urn:microsoft.com/office/officeart/2005/8/layout/hierarchy3"/>
    <dgm:cxn modelId="{F799A52E-F2C1-4143-BC21-8F6E8BD7BE5C}" type="presParOf" srcId="{3E901EB7-8EB8-524C-8684-0297D2F88ED2}" destId="{5A09B6D6-795F-5E4F-837B-7F092F5CC508}" srcOrd="4" destOrd="0" presId="urn:microsoft.com/office/officeart/2005/8/layout/hierarchy3"/>
    <dgm:cxn modelId="{380BF7DE-4B9B-41BE-9AA1-366876D44B1A}" type="presParOf" srcId="{3E901EB7-8EB8-524C-8684-0297D2F88ED2}" destId="{5908D515-3710-E649-9AD5-23AD794D4969}" srcOrd="5" destOrd="0" presId="urn:microsoft.com/office/officeart/2005/8/layout/hierarchy3"/>
    <dgm:cxn modelId="{3BB6CFF7-EF45-48D6-8B9C-FF6179F4C3EB}" type="presParOf" srcId="{3E901EB7-8EB8-524C-8684-0297D2F88ED2}" destId="{75436A6E-AF29-B142-B8AD-BA2FED5DC8E2}" srcOrd="6" destOrd="0" presId="urn:microsoft.com/office/officeart/2005/8/layout/hierarchy3"/>
    <dgm:cxn modelId="{9E3342F4-3116-4613-A914-B2737AB2128B}" type="presParOf" srcId="{3E901EB7-8EB8-524C-8684-0297D2F88ED2}" destId="{28C79D2B-1C11-E945-99D2-C641ED1AD349}" srcOrd="7" destOrd="0" presId="urn:microsoft.com/office/officeart/2005/8/layout/hierarchy3"/>
    <dgm:cxn modelId="{2F46DE3F-F8CC-4AC0-83A2-458B56814162}" type="presParOf" srcId="{4E02F1E2-914B-D948-8C84-DEBAF5224CC0}" destId="{B8692C26-DABD-5246-AD2E-E8A285B4FFFE}" srcOrd="1" destOrd="0" presId="urn:microsoft.com/office/officeart/2005/8/layout/hierarchy3"/>
    <dgm:cxn modelId="{6E75257B-C3A9-4FA9-8F5B-0B0C9189A86B}" type="presParOf" srcId="{B8692C26-DABD-5246-AD2E-E8A285B4FFFE}" destId="{D0DD826D-2E2B-DD4F-B156-0276DCFCF558}" srcOrd="0" destOrd="0" presId="urn:microsoft.com/office/officeart/2005/8/layout/hierarchy3"/>
    <dgm:cxn modelId="{F7D97E11-DD45-4CBC-8709-5E2C6E983753}" type="presParOf" srcId="{D0DD826D-2E2B-DD4F-B156-0276DCFCF558}" destId="{C2FBC89A-70FC-3045-9C18-049556CA7777}" srcOrd="0" destOrd="0" presId="urn:microsoft.com/office/officeart/2005/8/layout/hierarchy3"/>
    <dgm:cxn modelId="{151CEB98-2279-4CC1-A686-C7CF5FC4D7DF}" type="presParOf" srcId="{D0DD826D-2E2B-DD4F-B156-0276DCFCF558}" destId="{E540C9E7-EF21-CB4E-A0DE-FA75DED1D82E}" srcOrd="1" destOrd="0" presId="urn:microsoft.com/office/officeart/2005/8/layout/hierarchy3"/>
    <dgm:cxn modelId="{CFEB54CC-EF33-4393-939C-74B41AB9061B}" type="presParOf" srcId="{B8692C26-DABD-5246-AD2E-E8A285B4FFFE}" destId="{F95D993C-8CE9-0F44-9C09-C8E2EA1EFEBF}" srcOrd="1" destOrd="0" presId="urn:microsoft.com/office/officeart/2005/8/layout/hierarchy3"/>
    <dgm:cxn modelId="{349AC3CD-CE57-47BF-ACDF-6A57B4CC6FE9}" type="presParOf" srcId="{F95D993C-8CE9-0F44-9C09-C8E2EA1EFEBF}" destId="{933FA8BB-C4D7-194C-8783-CCAABBE21E26}" srcOrd="0" destOrd="0" presId="urn:microsoft.com/office/officeart/2005/8/layout/hierarchy3"/>
    <dgm:cxn modelId="{0D180871-E1F0-46A6-9C53-6D81A5677050}" type="presParOf" srcId="{F95D993C-8CE9-0F44-9C09-C8E2EA1EFEBF}" destId="{9F48FAD0-86CC-E844-8DD9-3248E7BA4A6F}" srcOrd="1" destOrd="0" presId="urn:microsoft.com/office/officeart/2005/8/layout/hierarchy3"/>
    <dgm:cxn modelId="{7516E827-FBA4-43DC-B488-B4EFB6B6A83B}" type="presParOf" srcId="{F95D993C-8CE9-0F44-9C09-C8E2EA1EFEBF}" destId="{B22589AB-E98B-C748-8316-AC73F9B45854}" srcOrd="2" destOrd="0" presId="urn:microsoft.com/office/officeart/2005/8/layout/hierarchy3"/>
    <dgm:cxn modelId="{0927C877-0CB7-4A5D-A0D9-A4AFAEE57178}" type="presParOf" srcId="{F95D993C-8CE9-0F44-9C09-C8E2EA1EFEBF}" destId="{6C0865C2-7920-664E-8FC0-8378EB6DBAD6}" srcOrd="3" destOrd="0" presId="urn:microsoft.com/office/officeart/2005/8/layout/hierarchy3"/>
    <dgm:cxn modelId="{6035784C-F3CE-4CE1-A1EF-72B4EB1D9075}" type="presParOf" srcId="{F95D993C-8CE9-0F44-9C09-C8E2EA1EFEBF}" destId="{ABA4AF28-FC3F-524F-842A-9A0862115E85}" srcOrd="4" destOrd="0" presId="urn:microsoft.com/office/officeart/2005/8/layout/hierarchy3"/>
    <dgm:cxn modelId="{28BC3FD7-6AF5-455B-B15E-5039A76A166E}" type="presParOf" srcId="{F95D993C-8CE9-0F44-9C09-C8E2EA1EFEBF}" destId="{7083B668-3DE3-FB4D-9880-23002085CB57}" srcOrd="5" destOrd="0" presId="urn:microsoft.com/office/officeart/2005/8/layout/hierarchy3"/>
    <dgm:cxn modelId="{07AA5E9E-B87A-4B57-AAFD-372963D25292}" type="presParOf" srcId="{4E02F1E2-914B-D948-8C84-DEBAF5224CC0}" destId="{C0120851-F0C0-AE45-B63A-AB9FF2A19F13}" srcOrd="2" destOrd="0" presId="urn:microsoft.com/office/officeart/2005/8/layout/hierarchy3"/>
    <dgm:cxn modelId="{0919175F-706F-4B9A-9C76-50EB464B407E}" type="presParOf" srcId="{C0120851-F0C0-AE45-B63A-AB9FF2A19F13}" destId="{2DC09968-E30A-764E-ACF4-52A3992D7BA1}" srcOrd="0" destOrd="0" presId="urn:microsoft.com/office/officeart/2005/8/layout/hierarchy3"/>
    <dgm:cxn modelId="{C3FB238F-B996-4261-8ED7-5B01AA3C289E}" type="presParOf" srcId="{2DC09968-E30A-764E-ACF4-52A3992D7BA1}" destId="{BE370FB9-DDE2-324F-814B-175F2974C189}" srcOrd="0" destOrd="0" presId="urn:microsoft.com/office/officeart/2005/8/layout/hierarchy3"/>
    <dgm:cxn modelId="{B7B2E510-B1B9-41EF-898C-0BC6359530DB}" type="presParOf" srcId="{2DC09968-E30A-764E-ACF4-52A3992D7BA1}" destId="{0A301826-6F0E-DF44-A221-73185EA385D5}" srcOrd="1" destOrd="0" presId="urn:microsoft.com/office/officeart/2005/8/layout/hierarchy3"/>
    <dgm:cxn modelId="{375E9D0D-55F4-46E1-A9C3-8CC6F4D8ECCF}" type="presParOf" srcId="{C0120851-F0C0-AE45-B63A-AB9FF2A19F13}" destId="{6871B08D-DA5B-4044-90D6-B945DE0A1D6F}" srcOrd="1" destOrd="0" presId="urn:microsoft.com/office/officeart/2005/8/layout/hierarchy3"/>
    <dgm:cxn modelId="{476DC93A-EF37-4D28-AE7D-FC1239739296}" type="presParOf" srcId="{6871B08D-DA5B-4044-90D6-B945DE0A1D6F}" destId="{EBFEB61A-1F5E-2F4F-9236-382B59726A42}" srcOrd="0" destOrd="0" presId="urn:microsoft.com/office/officeart/2005/8/layout/hierarchy3"/>
    <dgm:cxn modelId="{B9D90F2F-C118-47BE-BB80-F32085A83103}" type="presParOf" srcId="{6871B08D-DA5B-4044-90D6-B945DE0A1D6F}" destId="{E478DEE8-2282-7347-B51E-2435EEDCF646}" srcOrd="1" destOrd="0" presId="urn:microsoft.com/office/officeart/2005/8/layout/hierarchy3"/>
    <dgm:cxn modelId="{2F917C8A-F751-40A0-9C48-54120B9C123E}" type="presParOf" srcId="{6871B08D-DA5B-4044-90D6-B945DE0A1D6F}" destId="{3C7FB82F-0FD4-B946-BC98-7CDFE81DB746}" srcOrd="2" destOrd="0" presId="urn:microsoft.com/office/officeart/2005/8/layout/hierarchy3"/>
    <dgm:cxn modelId="{8E3C5B0D-394E-41D5-835F-6EEC2AC51A5D}" type="presParOf" srcId="{6871B08D-DA5B-4044-90D6-B945DE0A1D6F}" destId="{81F59C52-0685-C347-BDD4-44C9239768D9}" srcOrd="3" destOrd="0" presId="urn:microsoft.com/office/officeart/2005/8/layout/hierarchy3"/>
    <dgm:cxn modelId="{E49D330B-C1F0-44C7-A34E-B311C71A410E}" type="presParOf" srcId="{6871B08D-DA5B-4044-90D6-B945DE0A1D6F}" destId="{84729E40-B0F7-AF47-9AB4-E34CFF784553}" srcOrd="4" destOrd="0" presId="urn:microsoft.com/office/officeart/2005/8/layout/hierarchy3"/>
    <dgm:cxn modelId="{64D61770-9D2A-44E2-AD00-92F72D6D8151}" type="presParOf" srcId="{6871B08D-DA5B-4044-90D6-B945DE0A1D6F}" destId="{6C7262E0-842C-F64D-8B8F-8E7E6F216F5D}" srcOrd="5" destOrd="0" presId="urn:microsoft.com/office/officeart/2005/8/layout/hierarchy3"/>
  </dgm:cxnLst>
  <dgm:bg/>
  <dgm:whole/>
</dgm:dataModel>
</file>

<file path=ppt/diagrams/data5.xml><?xml version="1.0" encoding="utf-8"?>
<dgm:dataModel xmlns:dgm="http://schemas.openxmlformats.org/drawingml/2006/diagram" xmlns:a="http://schemas.openxmlformats.org/drawingml/2006/main">
  <dgm:ptLst>
    <dgm:pt modelId="{D83DF26B-8FB2-1D42-A611-84FBD0980BF6}" type="doc">
      <dgm:prSet loTypeId="urn:microsoft.com/office/officeart/2008/layout/HalfCircleOrganizationChart" loCatId="" qsTypeId="urn:microsoft.com/office/officeart/2005/8/quickstyle/simple1" qsCatId="simple" csTypeId="urn:microsoft.com/office/officeart/2005/8/colors/accent0_1" csCatId="mainScheme" phldr="1"/>
      <dgm:spPr/>
      <dgm:t>
        <a:bodyPr/>
        <a:lstStyle/>
        <a:p>
          <a:endParaRPr lang="zh-CN" altLang="en-US"/>
        </a:p>
      </dgm:t>
    </dgm:pt>
    <dgm:pt modelId="{C14DD551-AECF-5340-A4D5-76C6BB45B180}">
      <dgm:prSet/>
      <dgm:spPr>
        <a:ln>
          <a:solidFill>
            <a:srgbClr val="FF6600"/>
          </a:solidFill>
        </a:ln>
      </dgm:spPr>
      <dgm:t>
        <a:bodyPr/>
        <a:lstStyle/>
        <a:p>
          <a:pPr rtl="0"/>
          <a:r>
            <a:rPr lang="zh-CN" altLang="en-US" dirty="0" smtClean="0">
              <a:solidFill>
                <a:srgbClr val="FF6600"/>
              </a:solidFill>
              <a:latin typeface="微软雅黑"/>
              <a:ea typeface="微软雅黑"/>
              <a:cs typeface="微软雅黑"/>
            </a:rPr>
            <a:t>策略</a:t>
          </a:r>
          <a:endParaRPr lang="zh-CN" altLang="en-US" dirty="0">
            <a:solidFill>
              <a:srgbClr val="FF6600"/>
            </a:solidFill>
            <a:latin typeface="微软雅黑"/>
            <a:ea typeface="微软雅黑"/>
            <a:cs typeface="微软雅黑"/>
          </a:endParaRPr>
        </a:p>
      </dgm:t>
    </dgm:pt>
    <dgm:pt modelId="{D8DB6E94-CB20-374A-9F0E-BC8D78F117CC}" type="parTrans" cxnId="{4BBC6537-FC31-FF45-96C9-C117EB1B89E5}">
      <dgm:prSet/>
      <dgm:spPr/>
      <dgm:t>
        <a:bodyPr/>
        <a:lstStyle/>
        <a:p>
          <a:endParaRPr lang="zh-CN" altLang="en-US"/>
        </a:p>
      </dgm:t>
    </dgm:pt>
    <dgm:pt modelId="{5437FFCD-8576-E942-AA74-5443119548A5}" type="sibTrans" cxnId="{4BBC6537-FC31-FF45-96C9-C117EB1B89E5}">
      <dgm:prSet/>
      <dgm:spPr/>
      <dgm:t>
        <a:bodyPr/>
        <a:lstStyle/>
        <a:p>
          <a:endParaRPr lang="zh-CN" altLang="en-US"/>
        </a:p>
      </dgm:t>
    </dgm:pt>
    <dgm:pt modelId="{1914FD22-20BD-8A44-A089-516F39942722}">
      <dgm:prSet/>
      <dgm:spPr>
        <a:ln>
          <a:solidFill>
            <a:srgbClr val="FF6600"/>
          </a:solidFill>
        </a:ln>
      </dgm:spPr>
      <dgm:t>
        <a:bodyPr/>
        <a:lstStyle/>
        <a:p>
          <a:pPr rtl="0"/>
          <a:r>
            <a:rPr lang="zh-CN" altLang="en-US" dirty="0" smtClean="0">
              <a:latin typeface="微软雅黑"/>
              <a:ea typeface="微软雅黑"/>
              <a:cs typeface="微软雅黑"/>
            </a:rPr>
            <a:t>关注现实</a:t>
          </a:r>
          <a:endParaRPr lang="zh-CN" altLang="en-US" dirty="0">
            <a:latin typeface="微软雅黑"/>
            <a:ea typeface="微软雅黑"/>
            <a:cs typeface="微软雅黑"/>
          </a:endParaRPr>
        </a:p>
      </dgm:t>
    </dgm:pt>
    <dgm:pt modelId="{AB6AC366-2DC4-B241-A409-108DE5952BF7}" type="parTrans" cxnId="{0B078D96-3731-FE42-B61A-58C58D3B3D5F}">
      <dgm:prSet/>
      <dgm:spPr>
        <a:ln>
          <a:solidFill>
            <a:srgbClr val="FF6600"/>
          </a:solidFill>
        </a:ln>
      </dgm:spPr>
      <dgm:t>
        <a:bodyPr/>
        <a:lstStyle/>
        <a:p>
          <a:endParaRPr lang="zh-CN" altLang="en-US"/>
        </a:p>
      </dgm:t>
    </dgm:pt>
    <dgm:pt modelId="{CC54A3E7-2A30-CB4F-8772-A4CDA18AA8EB}" type="sibTrans" cxnId="{0B078D96-3731-FE42-B61A-58C58D3B3D5F}">
      <dgm:prSet/>
      <dgm:spPr/>
      <dgm:t>
        <a:bodyPr/>
        <a:lstStyle/>
        <a:p>
          <a:endParaRPr lang="zh-CN" altLang="en-US"/>
        </a:p>
      </dgm:t>
    </dgm:pt>
    <dgm:pt modelId="{4F5C65D5-7DE9-3248-A672-4E82ED8FD099}">
      <dgm:prSet/>
      <dgm:spPr>
        <a:ln>
          <a:solidFill>
            <a:srgbClr val="FF6600"/>
          </a:solidFill>
        </a:ln>
      </dgm:spPr>
      <dgm:t>
        <a:bodyPr/>
        <a:lstStyle/>
        <a:p>
          <a:pPr rtl="0"/>
          <a:r>
            <a:rPr lang="zh-CN" altLang="en-US" dirty="0" smtClean="0">
              <a:latin typeface="微软雅黑"/>
              <a:ea typeface="微软雅黑"/>
              <a:cs typeface="微软雅黑"/>
            </a:rPr>
            <a:t>关注思维的多元化与批判性</a:t>
          </a:r>
          <a:endParaRPr lang="zh-CN" altLang="en-US" dirty="0">
            <a:latin typeface="微软雅黑"/>
            <a:ea typeface="微软雅黑"/>
            <a:cs typeface="微软雅黑"/>
          </a:endParaRPr>
        </a:p>
      </dgm:t>
    </dgm:pt>
    <dgm:pt modelId="{2B4F59A2-4DE2-B149-9154-099CD643DE31}" type="parTrans" cxnId="{0286AB86-0561-6740-A77F-460E8B9A1088}">
      <dgm:prSet/>
      <dgm:spPr>
        <a:ln>
          <a:solidFill>
            <a:srgbClr val="FF6600"/>
          </a:solidFill>
        </a:ln>
      </dgm:spPr>
      <dgm:t>
        <a:bodyPr/>
        <a:lstStyle/>
        <a:p>
          <a:endParaRPr lang="zh-CN" altLang="en-US"/>
        </a:p>
      </dgm:t>
    </dgm:pt>
    <dgm:pt modelId="{3C27CD3A-A600-7C45-9DFB-D5F9BE7AE4B2}" type="sibTrans" cxnId="{0286AB86-0561-6740-A77F-460E8B9A1088}">
      <dgm:prSet/>
      <dgm:spPr/>
      <dgm:t>
        <a:bodyPr/>
        <a:lstStyle/>
        <a:p>
          <a:endParaRPr lang="zh-CN" altLang="en-US"/>
        </a:p>
      </dgm:t>
    </dgm:pt>
    <dgm:pt modelId="{800BFC21-CE16-B043-B122-7A7E3982FFCD}">
      <dgm:prSet/>
      <dgm:spPr>
        <a:ln>
          <a:solidFill>
            <a:srgbClr val="FF6600"/>
          </a:solidFill>
        </a:ln>
      </dgm:spPr>
      <dgm:t>
        <a:bodyPr/>
        <a:lstStyle/>
        <a:p>
          <a:pPr rtl="0"/>
          <a:r>
            <a:rPr lang="zh-CN" altLang="en-US" dirty="0" smtClean="0">
              <a:latin typeface="微软雅黑"/>
              <a:ea typeface="微软雅黑"/>
              <a:cs typeface="微软雅黑"/>
            </a:rPr>
            <a:t>关注传统文化</a:t>
          </a:r>
          <a:endParaRPr lang="zh-CN" altLang="en-US" dirty="0">
            <a:latin typeface="微软雅黑"/>
            <a:ea typeface="微软雅黑"/>
            <a:cs typeface="微软雅黑"/>
          </a:endParaRPr>
        </a:p>
      </dgm:t>
    </dgm:pt>
    <dgm:pt modelId="{143C00DE-F2D0-404C-937B-5CD03A6B89EB}" type="parTrans" cxnId="{A5E7DC78-6588-C445-BB13-CC2666859F64}">
      <dgm:prSet/>
      <dgm:spPr>
        <a:ln>
          <a:solidFill>
            <a:srgbClr val="FF6600"/>
          </a:solidFill>
        </a:ln>
      </dgm:spPr>
      <dgm:t>
        <a:bodyPr/>
        <a:lstStyle/>
        <a:p>
          <a:endParaRPr lang="zh-CN" altLang="en-US"/>
        </a:p>
      </dgm:t>
    </dgm:pt>
    <dgm:pt modelId="{76B0EB10-86CD-B545-B2E6-4515F284B2B1}" type="sibTrans" cxnId="{A5E7DC78-6588-C445-BB13-CC2666859F64}">
      <dgm:prSet/>
      <dgm:spPr/>
      <dgm:t>
        <a:bodyPr/>
        <a:lstStyle/>
        <a:p>
          <a:endParaRPr lang="zh-CN" altLang="en-US"/>
        </a:p>
      </dgm:t>
    </dgm:pt>
    <dgm:pt modelId="{48B05F2B-E316-324D-8C56-FF47535793C6}">
      <dgm:prSet/>
      <dgm:spPr>
        <a:ln>
          <a:solidFill>
            <a:srgbClr val="FF6600"/>
          </a:solidFill>
        </a:ln>
      </dgm:spPr>
      <dgm:t>
        <a:bodyPr/>
        <a:lstStyle/>
        <a:p>
          <a:pPr rtl="0"/>
          <a:r>
            <a:rPr lang="zh-CN" altLang="en-US" dirty="0" smtClean="0">
              <a:latin typeface="微软雅黑"/>
              <a:ea typeface="微软雅黑"/>
              <a:cs typeface="微软雅黑"/>
            </a:rPr>
            <a:t>里</a:t>
          </a:r>
          <a:endParaRPr lang="zh-CN" altLang="en-US" dirty="0">
            <a:latin typeface="微软雅黑"/>
            <a:ea typeface="微软雅黑"/>
            <a:cs typeface="微软雅黑"/>
          </a:endParaRPr>
        </a:p>
      </dgm:t>
    </dgm:pt>
    <dgm:pt modelId="{DFAE381D-14A4-2349-B668-E9A21E8C1DBD}" type="parTrans" cxnId="{CB922584-D017-F642-8D31-80A73E780E8B}">
      <dgm:prSet/>
      <dgm:spPr/>
      <dgm:t>
        <a:bodyPr/>
        <a:lstStyle/>
        <a:p>
          <a:endParaRPr lang="zh-CN" altLang="en-US"/>
        </a:p>
      </dgm:t>
    </dgm:pt>
    <dgm:pt modelId="{E1D15D7F-2243-DA44-A3A5-69D7B782F411}" type="sibTrans" cxnId="{CB922584-D017-F642-8D31-80A73E780E8B}">
      <dgm:prSet/>
      <dgm:spPr/>
      <dgm:t>
        <a:bodyPr/>
        <a:lstStyle/>
        <a:p>
          <a:endParaRPr lang="zh-CN" altLang="en-US"/>
        </a:p>
      </dgm:t>
    </dgm:pt>
    <dgm:pt modelId="{C9475466-7D29-D948-8EB4-DC8A9B0DDCB5}">
      <dgm:prSet/>
      <dgm:spPr>
        <a:ln>
          <a:solidFill>
            <a:srgbClr val="FF6600"/>
          </a:solidFill>
        </a:ln>
      </dgm:spPr>
      <dgm:t>
        <a:bodyPr/>
        <a:lstStyle/>
        <a:p>
          <a:pPr rtl="0"/>
          <a:r>
            <a:rPr lang="zh-CN" altLang="en-US" dirty="0" smtClean="0">
              <a:latin typeface="微软雅黑"/>
              <a:ea typeface="微软雅黑"/>
              <a:cs typeface="微软雅黑"/>
            </a:rPr>
            <a:t>表</a:t>
          </a:r>
          <a:endParaRPr lang="zh-CN" altLang="en-US" dirty="0">
            <a:latin typeface="微软雅黑"/>
            <a:ea typeface="微软雅黑"/>
            <a:cs typeface="微软雅黑"/>
          </a:endParaRPr>
        </a:p>
      </dgm:t>
    </dgm:pt>
    <dgm:pt modelId="{7C7F69D7-CCE2-E644-B6C6-2AF5CAEDB9ED}" type="parTrans" cxnId="{94B3EA38-30B6-214E-B2EB-9893C76E6E9F}">
      <dgm:prSet/>
      <dgm:spPr/>
      <dgm:t>
        <a:bodyPr/>
        <a:lstStyle/>
        <a:p>
          <a:endParaRPr lang="zh-CN" altLang="en-US"/>
        </a:p>
      </dgm:t>
    </dgm:pt>
    <dgm:pt modelId="{F7C23C47-0248-9048-AAA3-3DD35D9825C2}" type="sibTrans" cxnId="{94B3EA38-30B6-214E-B2EB-9893C76E6E9F}">
      <dgm:prSet/>
      <dgm:spPr/>
      <dgm:t>
        <a:bodyPr/>
        <a:lstStyle/>
        <a:p>
          <a:endParaRPr lang="zh-CN" altLang="en-US"/>
        </a:p>
      </dgm:t>
    </dgm:pt>
    <dgm:pt modelId="{B8185F8C-BDD9-CB43-ADF5-8AC6EE002AB0}">
      <dgm:prSet/>
      <dgm:spPr>
        <a:ln>
          <a:solidFill>
            <a:srgbClr val="FF6600"/>
          </a:solidFill>
        </a:ln>
      </dgm:spPr>
      <dgm:t>
        <a:bodyPr/>
        <a:lstStyle/>
        <a:p>
          <a:pPr rtl="0"/>
          <a:r>
            <a:rPr lang="zh-CN" altLang="en-US" dirty="0" smtClean="0">
              <a:latin typeface="微软雅黑"/>
              <a:ea typeface="微软雅黑"/>
              <a:cs typeface="微软雅黑"/>
            </a:rPr>
            <a:t>表</a:t>
          </a:r>
          <a:endParaRPr lang="zh-CN" altLang="en-US" dirty="0">
            <a:latin typeface="微软雅黑"/>
            <a:ea typeface="微软雅黑"/>
            <a:cs typeface="微软雅黑"/>
          </a:endParaRPr>
        </a:p>
      </dgm:t>
    </dgm:pt>
    <dgm:pt modelId="{5882C52F-D178-C649-929B-AF37E6506FA3}" type="sibTrans" cxnId="{F18FCCA7-58B8-F644-B356-A49C5422F11B}">
      <dgm:prSet/>
      <dgm:spPr/>
      <dgm:t>
        <a:bodyPr/>
        <a:lstStyle/>
        <a:p>
          <a:endParaRPr lang="zh-CN" altLang="en-US"/>
        </a:p>
      </dgm:t>
    </dgm:pt>
    <dgm:pt modelId="{4DE16FAF-09DD-1D4D-8C75-F3B2CD917892}" type="parTrans" cxnId="{F18FCCA7-58B8-F644-B356-A49C5422F11B}">
      <dgm:prSet/>
      <dgm:spPr/>
      <dgm:t>
        <a:bodyPr/>
        <a:lstStyle/>
        <a:p>
          <a:endParaRPr lang="zh-CN" altLang="en-US"/>
        </a:p>
      </dgm:t>
    </dgm:pt>
    <dgm:pt modelId="{78099EA1-8858-1A47-9057-87791646EEDE}" type="pres">
      <dgm:prSet presAssocID="{D83DF26B-8FB2-1D42-A611-84FBD0980BF6}" presName="Name0" presStyleCnt="0">
        <dgm:presLayoutVars>
          <dgm:orgChart val="1"/>
          <dgm:chPref val="1"/>
          <dgm:dir/>
          <dgm:animOne val="branch"/>
          <dgm:animLvl val="lvl"/>
          <dgm:resizeHandles/>
        </dgm:presLayoutVars>
      </dgm:prSet>
      <dgm:spPr/>
      <dgm:t>
        <a:bodyPr/>
        <a:lstStyle/>
        <a:p>
          <a:endParaRPr lang="zh-CN" altLang="en-US"/>
        </a:p>
      </dgm:t>
    </dgm:pt>
    <dgm:pt modelId="{BFB190A3-B70D-E344-A46C-7A7062F4E80E}" type="pres">
      <dgm:prSet presAssocID="{C14DD551-AECF-5340-A4D5-76C6BB45B180}" presName="hierRoot1" presStyleCnt="0">
        <dgm:presLayoutVars>
          <dgm:hierBranch val="init"/>
        </dgm:presLayoutVars>
      </dgm:prSet>
      <dgm:spPr/>
    </dgm:pt>
    <dgm:pt modelId="{21934F51-A1F6-824A-9858-67E0A6A36073}" type="pres">
      <dgm:prSet presAssocID="{C14DD551-AECF-5340-A4D5-76C6BB45B180}" presName="rootComposite1" presStyleCnt="0"/>
      <dgm:spPr/>
    </dgm:pt>
    <dgm:pt modelId="{BFE64F8A-DA8E-B94E-8E04-2192FE48295B}" type="pres">
      <dgm:prSet presAssocID="{C14DD551-AECF-5340-A4D5-76C6BB45B180}" presName="rootText1" presStyleLbl="alignAcc1" presStyleIdx="0" presStyleCnt="0">
        <dgm:presLayoutVars>
          <dgm:chPref val="3"/>
        </dgm:presLayoutVars>
      </dgm:prSet>
      <dgm:spPr/>
      <dgm:t>
        <a:bodyPr/>
        <a:lstStyle/>
        <a:p>
          <a:endParaRPr lang="zh-CN" altLang="en-US"/>
        </a:p>
      </dgm:t>
    </dgm:pt>
    <dgm:pt modelId="{458AB348-9E5D-794F-A6B1-1EED2A2CE86B}" type="pres">
      <dgm:prSet presAssocID="{C14DD551-AECF-5340-A4D5-76C6BB45B180}" presName="topArc1" presStyleLbl="parChTrans1D1" presStyleIdx="0" presStyleCnt="14"/>
      <dgm:spPr/>
    </dgm:pt>
    <dgm:pt modelId="{F5156303-4A40-554D-B51F-30890B554B8F}" type="pres">
      <dgm:prSet presAssocID="{C14DD551-AECF-5340-A4D5-76C6BB45B180}" presName="bottomArc1" presStyleLbl="parChTrans1D1" presStyleIdx="1" presStyleCnt="14"/>
      <dgm:spPr/>
    </dgm:pt>
    <dgm:pt modelId="{81B0D1D9-A853-F949-9C66-CD6ED56FF487}" type="pres">
      <dgm:prSet presAssocID="{C14DD551-AECF-5340-A4D5-76C6BB45B180}" presName="topConnNode1" presStyleLbl="node1" presStyleIdx="0" presStyleCnt="0"/>
      <dgm:spPr/>
      <dgm:t>
        <a:bodyPr/>
        <a:lstStyle/>
        <a:p>
          <a:endParaRPr lang="zh-CN" altLang="en-US"/>
        </a:p>
      </dgm:t>
    </dgm:pt>
    <dgm:pt modelId="{CAA425F9-1161-0E46-B8EB-D561C0F8327F}" type="pres">
      <dgm:prSet presAssocID="{C14DD551-AECF-5340-A4D5-76C6BB45B180}" presName="hierChild2" presStyleCnt="0"/>
      <dgm:spPr/>
    </dgm:pt>
    <dgm:pt modelId="{B18320DD-7FEA-4441-903B-2556F7710850}" type="pres">
      <dgm:prSet presAssocID="{AB6AC366-2DC4-B241-A409-108DE5952BF7}" presName="Name28" presStyleLbl="parChTrans1D2" presStyleIdx="0" presStyleCnt="3"/>
      <dgm:spPr/>
      <dgm:t>
        <a:bodyPr/>
        <a:lstStyle/>
        <a:p>
          <a:endParaRPr lang="zh-CN" altLang="en-US"/>
        </a:p>
      </dgm:t>
    </dgm:pt>
    <dgm:pt modelId="{9F80989A-3B5A-3646-B4C4-5304342F4B64}" type="pres">
      <dgm:prSet presAssocID="{1914FD22-20BD-8A44-A089-516F39942722}" presName="hierRoot2" presStyleCnt="0">
        <dgm:presLayoutVars>
          <dgm:hierBranch val="init"/>
        </dgm:presLayoutVars>
      </dgm:prSet>
      <dgm:spPr/>
    </dgm:pt>
    <dgm:pt modelId="{0983C177-3613-3B4B-A0F6-142963981E94}" type="pres">
      <dgm:prSet presAssocID="{1914FD22-20BD-8A44-A089-516F39942722}" presName="rootComposite2" presStyleCnt="0"/>
      <dgm:spPr/>
    </dgm:pt>
    <dgm:pt modelId="{9524D42A-E41E-0E4C-B2D4-F5B63EFB0B94}" type="pres">
      <dgm:prSet presAssocID="{1914FD22-20BD-8A44-A089-516F39942722}" presName="rootText2" presStyleLbl="alignAcc1" presStyleIdx="0" presStyleCnt="0">
        <dgm:presLayoutVars>
          <dgm:chPref val="3"/>
        </dgm:presLayoutVars>
      </dgm:prSet>
      <dgm:spPr/>
      <dgm:t>
        <a:bodyPr/>
        <a:lstStyle/>
        <a:p>
          <a:endParaRPr lang="zh-CN" altLang="en-US"/>
        </a:p>
      </dgm:t>
    </dgm:pt>
    <dgm:pt modelId="{89153377-3553-2D4E-AFCD-936B0E5D0EE7}" type="pres">
      <dgm:prSet presAssocID="{1914FD22-20BD-8A44-A089-516F39942722}" presName="topArc2" presStyleLbl="parChTrans1D1" presStyleIdx="2" presStyleCnt="14"/>
      <dgm:spPr/>
    </dgm:pt>
    <dgm:pt modelId="{D76C3310-C767-FB4C-87EF-2D5E5810DB42}" type="pres">
      <dgm:prSet presAssocID="{1914FD22-20BD-8A44-A089-516F39942722}" presName="bottomArc2" presStyleLbl="parChTrans1D1" presStyleIdx="3" presStyleCnt="14"/>
      <dgm:spPr/>
    </dgm:pt>
    <dgm:pt modelId="{01E979FC-501F-5B42-B664-0CA468856C5B}" type="pres">
      <dgm:prSet presAssocID="{1914FD22-20BD-8A44-A089-516F39942722}" presName="topConnNode2" presStyleLbl="node2" presStyleIdx="0" presStyleCnt="0"/>
      <dgm:spPr/>
      <dgm:t>
        <a:bodyPr/>
        <a:lstStyle/>
        <a:p>
          <a:endParaRPr lang="zh-CN" altLang="en-US"/>
        </a:p>
      </dgm:t>
    </dgm:pt>
    <dgm:pt modelId="{D40D0F84-D2E0-514B-AEF5-F80FB568E173}" type="pres">
      <dgm:prSet presAssocID="{1914FD22-20BD-8A44-A089-516F39942722}" presName="hierChild4" presStyleCnt="0"/>
      <dgm:spPr/>
    </dgm:pt>
    <dgm:pt modelId="{4B01AAAA-1B3E-8C4E-943F-84C49DF0F86A}" type="pres">
      <dgm:prSet presAssocID="{4DE16FAF-09DD-1D4D-8C75-F3B2CD917892}" presName="Name28" presStyleLbl="parChTrans1D3" presStyleIdx="0" presStyleCnt="3"/>
      <dgm:spPr/>
      <dgm:t>
        <a:bodyPr/>
        <a:lstStyle/>
        <a:p>
          <a:endParaRPr lang="zh-CN" altLang="en-US"/>
        </a:p>
      </dgm:t>
    </dgm:pt>
    <dgm:pt modelId="{B541E6E4-53AF-724D-BA87-7A0B1B7CBAD7}" type="pres">
      <dgm:prSet presAssocID="{B8185F8C-BDD9-CB43-ADF5-8AC6EE002AB0}" presName="hierRoot2" presStyleCnt="0">
        <dgm:presLayoutVars>
          <dgm:hierBranch val="init"/>
        </dgm:presLayoutVars>
      </dgm:prSet>
      <dgm:spPr/>
    </dgm:pt>
    <dgm:pt modelId="{35FBF3C7-2CD3-C64C-9429-43AA8F64C5BF}" type="pres">
      <dgm:prSet presAssocID="{B8185F8C-BDD9-CB43-ADF5-8AC6EE002AB0}" presName="rootComposite2" presStyleCnt="0"/>
      <dgm:spPr/>
    </dgm:pt>
    <dgm:pt modelId="{63189E41-2733-8343-BDC7-1200561D47EB}" type="pres">
      <dgm:prSet presAssocID="{B8185F8C-BDD9-CB43-ADF5-8AC6EE002AB0}" presName="rootText2" presStyleLbl="alignAcc1" presStyleIdx="0" presStyleCnt="0">
        <dgm:presLayoutVars>
          <dgm:chPref val="3"/>
        </dgm:presLayoutVars>
      </dgm:prSet>
      <dgm:spPr/>
      <dgm:t>
        <a:bodyPr/>
        <a:lstStyle/>
        <a:p>
          <a:endParaRPr lang="zh-CN" altLang="en-US"/>
        </a:p>
      </dgm:t>
    </dgm:pt>
    <dgm:pt modelId="{A06BE115-4984-FC4A-BC77-5676DBF69BA6}" type="pres">
      <dgm:prSet presAssocID="{B8185F8C-BDD9-CB43-ADF5-8AC6EE002AB0}" presName="topArc2" presStyleLbl="parChTrans1D1" presStyleIdx="4" presStyleCnt="14"/>
      <dgm:spPr/>
    </dgm:pt>
    <dgm:pt modelId="{0D165C63-D0C1-4541-B555-42329FBC3A64}" type="pres">
      <dgm:prSet presAssocID="{B8185F8C-BDD9-CB43-ADF5-8AC6EE002AB0}" presName="bottomArc2" presStyleLbl="parChTrans1D1" presStyleIdx="5" presStyleCnt="14"/>
      <dgm:spPr/>
    </dgm:pt>
    <dgm:pt modelId="{7F04F97B-BA0D-F843-B97D-96FFBE63166B}" type="pres">
      <dgm:prSet presAssocID="{B8185F8C-BDD9-CB43-ADF5-8AC6EE002AB0}" presName="topConnNode2" presStyleLbl="node3" presStyleIdx="0" presStyleCnt="0"/>
      <dgm:spPr/>
      <dgm:t>
        <a:bodyPr/>
        <a:lstStyle/>
        <a:p>
          <a:endParaRPr lang="zh-CN" altLang="en-US"/>
        </a:p>
      </dgm:t>
    </dgm:pt>
    <dgm:pt modelId="{002D1091-2C38-CA4A-99AE-9844B85B5A99}" type="pres">
      <dgm:prSet presAssocID="{B8185F8C-BDD9-CB43-ADF5-8AC6EE002AB0}" presName="hierChild4" presStyleCnt="0"/>
      <dgm:spPr/>
    </dgm:pt>
    <dgm:pt modelId="{72DC3654-958C-B145-BBA7-41644C460E89}" type="pres">
      <dgm:prSet presAssocID="{B8185F8C-BDD9-CB43-ADF5-8AC6EE002AB0}" presName="hierChild5" presStyleCnt="0"/>
      <dgm:spPr/>
    </dgm:pt>
    <dgm:pt modelId="{0BE143E7-B2B7-EE4B-AF7F-0DDABF778B86}" type="pres">
      <dgm:prSet presAssocID="{1914FD22-20BD-8A44-A089-516F39942722}" presName="hierChild5" presStyleCnt="0"/>
      <dgm:spPr/>
    </dgm:pt>
    <dgm:pt modelId="{57AB517F-31DA-AB49-BE2F-4073333F650D}" type="pres">
      <dgm:prSet presAssocID="{2B4F59A2-4DE2-B149-9154-099CD643DE31}" presName="Name28" presStyleLbl="parChTrans1D2" presStyleIdx="1" presStyleCnt="3"/>
      <dgm:spPr/>
      <dgm:t>
        <a:bodyPr/>
        <a:lstStyle/>
        <a:p>
          <a:endParaRPr lang="zh-CN" altLang="en-US"/>
        </a:p>
      </dgm:t>
    </dgm:pt>
    <dgm:pt modelId="{A590F770-5218-7240-805E-4256C55A2889}" type="pres">
      <dgm:prSet presAssocID="{4F5C65D5-7DE9-3248-A672-4E82ED8FD099}" presName="hierRoot2" presStyleCnt="0">
        <dgm:presLayoutVars>
          <dgm:hierBranch val="init"/>
        </dgm:presLayoutVars>
      </dgm:prSet>
      <dgm:spPr/>
    </dgm:pt>
    <dgm:pt modelId="{69A2EDBE-D596-1F43-B1B6-17638AAD7679}" type="pres">
      <dgm:prSet presAssocID="{4F5C65D5-7DE9-3248-A672-4E82ED8FD099}" presName="rootComposite2" presStyleCnt="0"/>
      <dgm:spPr/>
    </dgm:pt>
    <dgm:pt modelId="{3741FD01-8BBB-1046-8758-F82419DE5D44}" type="pres">
      <dgm:prSet presAssocID="{4F5C65D5-7DE9-3248-A672-4E82ED8FD099}" presName="rootText2" presStyleLbl="alignAcc1" presStyleIdx="0" presStyleCnt="0">
        <dgm:presLayoutVars>
          <dgm:chPref val="3"/>
        </dgm:presLayoutVars>
      </dgm:prSet>
      <dgm:spPr/>
      <dgm:t>
        <a:bodyPr/>
        <a:lstStyle/>
        <a:p>
          <a:endParaRPr lang="zh-CN" altLang="en-US"/>
        </a:p>
      </dgm:t>
    </dgm:pt>
    <dgm:pt modelId="{D525F443-462A-3A40-A036-419ADAC41D6F}" type="pres">
      <dgm:prSet presAssocID="{4F5C65D5-7DE9-3248-A672-4E82ED8FD099}" presName="topArc2" presStyleLbl="parChTrans1D1" presStyleIdx="6" presStyleCnt="14"/>
      <dgm:spPr/>
    </dgm:pt>
    <dgm:pt modelId="{CA11A95A-259B-C743-AE58-5B35AC993DDC}" type="pres">
      <dgm:prSet presAssocID="{4F5C65D5-7DE9-3248-A672-4E82ED8FD099}" presName="bottomArc2" presStyleLbl="parChTrans1D1" presStyleIdx="7" presStyleCnt="14"/>
      <dgm:spPr/>
    </dgm:pt>
    <dgm:pt modelId="{1F2F0179-3F3F-DD48-9B35-356E93B9E841}" type="pres">
      <dgm:prSet presAssocID="{4F5C65D5-7DE9-3248-A672-4E82ED8FD099}" presName="topConnNode2" presStyleLbl="node2" presStyleIdx="0" presStyleCnt="0"/>
      <dgm:spPr/>
      <dgm:t>
        <a:bodyPr/>
        <a:lstStyle/>
        <a:p>
          <a:endParaRPr lang="zh-CN" altLang="en-US"/>
        </a:p>
      </dgm:t>
    </dgm:pt>
    <dgm:pt modelId="{A1924E9C-4B7B-754A-84A8-532DF79EB326}" type="pres">
      <dgm:prSet presAssocID="{4F5C65D5-7DE9-3248-A672-4E82ED8FD099}" presName="hierChild4" presStyleCnt="0"/>
      <dgm:spPr/>
    </dgm:pt>
    <dgm:pt modelId="{55FF6398-A956-6D46-8818-38F3EDA3DB2D}" type="pres">
      <dgm:prSet presAssocID="{DFAE381D-14A4-2349-B668-E9A21E8C1DBD}" presName="Name28" presStyleLbl="parChTrans1D3" presStyleIdx="1" presStyleCnt="3"/>
      <dgm:spPr/>
      <dgm:t>
        <a:bodyPr/>
        <a:lstStyle/>
        <a:p>
          <a:endParaRPr lang="zh-CN" altLang="en-US"/>
        </a:p>
      </dgm:t>
    </dgm:pt>
    <dgm:pt modelId="{4D345838-2072-B44D-93B7-D05B9CA7A81C}" type="pres">
      <dgm:prSet presAssocID="{48B05F2B-E316-324D-8C56-FF47535793C6}" presName="hierRoot2" presStyleCnt="0">
        <dgm:presLayoutVars>
          <dgm:hierBranch val="init"/>
        </dgm:presLayoutVars>
      </dgm:prSet>
      <dgm:spPr/>
    </dgm:pt>
    <dgm:pt modelId="{58AA417B-3538-B640-A6E1-0A2F11E4D4A7}" type="pres">
      <dgm:prSet presAssocID="{48B05F2B-E316-324D-8C56-FF47535793C6}" presName="rootComposite2" presStyleCnt="0"/>
      <dgm:spPr/>
    </dgm:pt>
    <dgm:pt modelId="{CEF0749B-6A54-3440-87F6-192BB249ED47}" type="pres">
      <dgm:prSet presAssocID="{48B05F2B-E316-324D-8C56-FF47535793C6}" presName="rootText2" presStyleLbl="alignAcc1" presStyleIdx="0" presStyleCnt="0">
        <dgm:presLayoutVars>
          <dgm:chPref val="3"/>
        </dgm:presLayoutVars>
      </dgm:prSet>
      <dgm:spPr/>
      <dgm:t>
        <a:bodyPr/>
        <a:lstStyle/>
        <a:p>
          <a:endParaRPr lang="zh-CN" altLang="en-US"/>
        </a:p>
      </dgm:t>
    </dgm:pt>
    <dgm:pt modelId="{6C4E571B-636B-704A-A842-38C268FD9D5E}" type="pres">
      <dgm:prSet presAssocID="{48B05F2B-E316-324D-8C56-FF47535793C6}" presName="topArc2" presStyleLbl="parChTrans1D1" presStyleIdx="8" presStyleCnt="14"/>
      <dgm:spPr/>
    </dgm:pt>
    <dgm:pt modelId="{9A127681-9D93-B44C-A089-B6F93787BE75}" type="pres">
      <dgm:prSet presAssocID="{48B05F2B-E316-324D-8C56-FF47535793C6}" presName="bottomArc2" presStyleLbl="parChTrans1D1" presStyleIdx="9" presStyleCnt="14"/>
      <dgm:spPr/>
    </dgm:pt>
    <dgm:pt modelId="{CE35245F-C480-5544-A9F9-268985FB9658}" type="pres">
      <dgm:prSet presAssocID="{48B05F2B-E316-324D-8C56-FF47535793C6}" presName="topConnNode2" presStyleLbl="node3" presStyleIdx="0" presStyleCnt="0"/>
      <dgm:spPr/>
      <dgm:t>
        <a:bodyPr/>
        <a:lstStyle/>
        <a:p>
          <a:endParaRPr lang="zh-CN" altLang="en-US"/>
        </a:p>
      </dgm:t>
    </dgm:pt>
    <dgm:pt modelId="{4DD57B49-773F-154F-9174-4B245EEC7E4A}" type="pres">
      <dgm:prSet presAssocID="{48B05F2B-E316-324D-8C56-FF47535793C6}" presName="hierChild4" presStyleCnt="0"/>
      <dgm:spPr/>
    </dgm:pt>
    <dgm:pt modelId="{231B8EDF-F710-D84A-B203-D5806F69D398}" type="pres">
      <dgm:prSet presAssocID="{48B05F2B-E316-324D-8C56-FF47535793C6}" presName="hierChild5" presStyleCnt="0"/>
      <dgm:spPr/>
    </dgm:pt>
    <dgm:pt modelId="{B3E45B3E-4E61-634C-B738-D24642B096AA}" type="pres">
      <dgm:prSet presAssocID="{4F5C65D5-7DE9-3248-A672-4E82ED8FD099}" presName="hierChild5" presStyleCnt="0"/>
      <dgm:spPr/>
    </dgm:pt>
    <dgm:pt modelId="{190C9074-7FA1-3745-8CED-CF8EFA3C9C01}" type="pres">
      <dgm:prSet presAssocID="{143C00DE-F2D0-404C-937B-5CD03A6B89EB}" presName="Name28" presStyleLbl="parChTrans1D2" presStyleIdx="2" presStyleCnt="3"/>
      <dgm:spPr/>
      <dgm:t>
        <a:bodyPr/>
        <a:lstStyle/>
        <a:p>
          <a:endParaRPr lang="zh-CN" altLang="en-US"/>
        </a:p>
      </dgm:t>
    </dgm:pt>
    <dgm:pt modelId="{4FE28E5E-07B8-8F49-94DE-291C9A390450}" type="pres">
      <dgm:prSet presAssocID="{800BFC21-CE16-B043-B122-7A7E3982FFCD}" presName="hierRoot2" presStyleCnt="0">
        <dgm:presLayoutVars>
          <dgm:hierBranch val="init"/>
        </dgm:presLayoutVars>
      </dgm:prSet>
      <dgm:spPr/>
    </dgm:pt>
    <dgm:pt modelId="{6432E715-B63F-4E47-A8B3-744EC8BDF8F8}" type="pres">
      <dgm:prSet presAssocID="{800BFC21-CE16-B043-B122-7A7E3982FFCD}" presName="rootComposite2" presStyleCnt="0"/>
      <dgm:spPr/>
    </dgm:pt>
    <dgm:pt modelId="{88ED77EA-172B-FF45-A944-CCB880380585}" type="pres">
      <dgm:prSet presAssocID="{800BFC21-CE16-B043-B122-7A7E3982FFCD}" presName="rootText2" presStyleLbl="alignAcc1" presStyleIdx="0" presStyleCnt="0">
        <dgm:presLayoutVars>
          <dgm:chPref val="3"/>
        </dgm:presLayoutVars>
      </dgm:prSet>
      <dgm:spPr/>
      <dgm:t>
        <a:bodyPr/>
        <a:lstStyle/>
        <a:p>
          <a:endParaRPr lang="zh-CN" altLang="en-US"/>
        </a:p>
      </dgm:t>
    </dgm:pt>
    <dgm:pt modelId="{8DEC540A-3178-ED41-A1CD-82A4FC4319F8}" type="pres">
      <dgm:prSet presAssocID="{800BFC21-CE16-B043-B122-7A7E3982FFCD}" presName="topArc2" presStyleLbl="parChTrans1D1" presStyleIdx="10" presStyleCnt="14"/>
      <dgm:spPr/>
    </dgm:pt>
    <dgm:pt modelId="{DB2BF95B-0118-4E4A-994A-9CD7EE3A811F}" type="pres">
      <dgm:prSet presAssocID="{800BFC21-CE16-B043-B122-7A7E3982FFCD}" presName="bottomArc2" presStyleLbl="parChTrans1D1" presStyleIdx="11" presStyleCnt="14"/>
      <dgm:spPr/>
    </dgm:pt>
    <dgm:pt modelId="{D616177E-B467-B144-B6E7-3807B18CF1EB}" type="pres">
      <dgm:prSet presAssocID="{800BFC21-CE16-B043-B122-7A7E3982FFCD}" presName="topConnNode2" presStyleLbl="node2" presStyleIdx="0" presStyleCnt="0"/>
      <dgm:spPr/>
      <dgm:t>
        <a:bodyPr/>
        <a:lstStyle/>
        <a:p>
          <a:endParaRPr lang="zh-CN" altLang="en-US"/>
        </a:p>
      </dgm:t>
    </dgm:pt>
    <dgm:pt modelId="{046BA1FF-C266-624D-83B8-5A8C1325648F}" type="pres">
      <dgm:prSet presAssocID="{800BFC21-CE16-B043-B122-7A7E3982FFCD}" presName="hierChild4" presStyleCnt="0"/>
      <dgm:spPr/>
    </dgm:pt>
    <dgm:pt modelId="{ABF8A6DE-3978-0243-B8C4-F754FE33E0F9}" type="pres">
      <dgm:prSet presAssocID="{7C7F69D7-CCE2-E644-B6C6-2AF5CAEDB9ED}" presName="Name28" presStyleLbl="parChTrans1D3" presStyleIdx="2" presStyleCnt="3"/>
      <dgm:spPr/>
      <dgm:t>
        <a:bodyPr/>
        <a:lstStyle/>
        <a:p>
          <a:endParaRPr lang="zh-CN" altLang="en-US"/>
        </a:p>
      </dgm:t>
    </dgm:pt>
    <dgm:pt modelId="{89068477-8499-DD43-973F-647C78FDD4AC}" type="pres">
      <dgm:prSet presAssocID="{C9475466-7D29-D948-8EB4-DC8A9B0DDCB5}" presName="hierRoot2" presStyleCnt="0">
        <dgm:presLayoutVars>
          <dgm:hierBranch val="init"/>
        </dgm:presLayoutVars>
      </dgm:prSet>
      <dgm:spPr/>
    </dgm:pt>
    <dgm:pt modelId="{B6779A11-3264-8948-8DE6-2E3529C0D3A9}" type="pres">
      <dgm:prSet presAssocID="{C9475466-7D29-D948-8EB4-DC8A9B0DDCB5}" presName="rootComposite2" presStyleCnt="0"/>
      <dgm:spPr/>
    </dgm:pt>
    <dgm:pt modelId="{26CCC5C8-BE00-B64C-BA8E-27EAA50112BA}" type="pres">
      <dgm:prSet presAssocID="{C9475466-7D29-D948-8EB4-DC8A9B0DDCB5}" presName="rootText2" presStyleLbl="alignAcc1" presStyleIdx="0" presStyleCnt="0">
        <dgm:presLayoutVars>
          <dgm:chPref val="3"/>
        </dgm:presLayoutVars>
      </dgm:prSet>
      <dgm:spPr/>
      <dgm:t>
        <a:bodyPr/>
        <a:lstStyle/>
        <a:p>
          <a:endParaRPr lang="zh-CN" altLang="en-US"/>
        </a:p>
      </dgm:t>
    </dgm:pt>
    <dgm:pt modelId="{97760A2C-B202-3E4A-930E-CC6814F52F23}" type="pres">
      <dgm:prSet presAssocID="{C9475466-7D29-D948-8EB4-DC8A9B0DDCB5}" presName="topArc2" presStyleLbl="parChTrans1D1" presStyleIdx="12" presStyleCnt="14"/>
      <dgm:spPr/>
    </dgm:pt>
    <dgm:pt modelId="{D7E7776E-F145-404C-A6C1-49775372937A}" type="pres">
      <dgm:prSet presAssocID="{C9475466-7D29-D948-8EB4-DC8A9B0DDCB5}" presName="bottomArc2" presStyleLbl="parChTrans1D1" presStyleIdx="13" presStyleCnt="14"/>
      <dgm:spPr/>
    </dgm:pt>
    <dgm:pt modelId="{3F54B3E6-ECFD-9C4E-8040-1D1F0958FFC5}" type="pres">
      <dgm:prSet presAssocID="{C9475466-7D29-D948-8EB4-DC8A9B0DDCB5}" presName="topConnNode2" presStyleLbl="node3" presStyleIdx="0" presStyleCnt="0"/>
      <dgm:spPr/>
      <dgm:t>
        <a:bodyPr/>
        <a:lstStyle/>
        <a:p>
          <a:endParaRPr lang="zh-CN" altLang="en-US"/>
        </a:p>
      </dgm:t>
    </dgm:pt>
    <dgm:pt modelId="{55597E93-7D98-E040-BD8C-10F19B107437}" type="pres">
      <dgm:prSet presAssocID="{C9475466-7D29-D948-8EB4-DC8A9B0DDCB5}" presName="hierChild4" presStyleCnt="0"/>
      <dgm:spPr/>
    </dgm:pt>
    <dgm:pt modelId="{5FE146D1-2A47-6F46-BA92-1887A1754945}" type="pres">
      <dgm:prSet presAssocID="{C9475466-7D29-D948-8EB4-DC8A9B0DDCB5}" presName="hierChild5" presStyleCnt="0"/>
      <dgm:spPr/>
    </dgm:pt>
    <dgm:pt modelId="{129FB663-F11D-6044-A1DC-022F5C81C2B0}" type="pres">
      <dgm:prSet presAssocID="{800BFC21-CE16-B043-B122-7A7E3982FFCD}" presName="hierChild5" presStyleCnt="0"/>
      <dgm:spPr/>
    </dgm:pt>
    <dgm:pt modelId="{1246D939-7F8E-5046-9F61-20F378852DAE}" type="pres">
      <dgm:prSet presAssocID="{C14DD551-AECF-5340-A4D5-76C6BB45B180}" presName="hierChild3" presStyleCnt="0"/>
      <dgm:spPr/>
    </dgm:pt>
  </dgm:ptLst>
  <dgm:cxnLst>
    <dgm:cxn modelId="{14BE2F48-E384-4E39-AD59-2A2E07AF2248}" type="presOf" srcId="{143C00DE-F2D0-404C-937B-5CD03A6B89EB}" destId="{190C9074-7FA1-3745-8CED-CF8EFA3C9C01}" srcOrd="0" destOrd="0" presId="urn:microsoft.com/office/officeart/2008/layout/HalfCircleOrganizationChart"/>
    <dgm:cxn modelId="{E75B2D45-CE7B-4467-9460-DD458973E40A}" type="presOf" srcId="{48B05F2B-E316-324D-8C56-FF47535793C6}" destId="{CEF0749B-6A54-3440-87F6-192BB249ED47}" srcOrd="0" destOrd="0" presId="urn:microsoft.com/office/officeart/2008/layout/HalfCircleOrganizationChart"/>
    <dgm:cxn modelId="{9417603A-0009-4EBE-9960-201E9C8B6F2F}" type="presOf" srcId="{2B4F59A2-4DE2-B149-9154-099CD643DE31}" destId="{57AB517F-31DA-AB49-BE2F-4073333F650D}" srcOrd="0" destOrd="0" presId="urn:microsoft.com/office/officeart/2008/layout/HalfCircleOrganizationChart"/>
    <dgm:cxn modelId="{4BBC6537-FC31-FF45-96C9-C117EB1B89E5}" srcId="{D83DF26B-8FB2-1D42-A611-84FBD0980BF6}" destId="{C14DD551-AECF-5340-A4D5-76C6BB45B180}" srcOrd="0" destOrd="0" parTransId="{D8DB6E94-CB20-374A-9F0E-BC8D78F117CC}" sibTransId="{5437FFCD-8576-E942-AA74-5443119548A5}"/>
    <dgm:cxn modelId="{FBE7ABAC-651F-46CB-89D1-C36788DCC548}" type="presOf" srcId="{1914FD22-20BD-8A44-A089-516F39942722}" destId="{9524D42A-E41E-0E4C-B2D4-F5B63EFB0B94}" srcOrd="0" destOrd="0" presId="urn:microsoft.com/office/officeart/2008/layout/HalfCircleOrganizationChart"/>
    <dgm:cxn modelId="{CB922584-D017-F642-8D31-80A73E780E8B}" srcId="{4F5C65D5-7DE9-3248-A672-4E82ED8FD099}" destId="{48B05F2B-E316-324D-8C56-FF47535793C6}" srcOrd="0" destOrd="0" parTransId="{DFAE381D-14A4-2349-B668-E9A21E8C1DBD}" sibTransId="{E1D15D7F-2243-DA44-A3A5-69D7B782F411}"/>
    <dgm:cxn modelId="{38D0B26F-E723-4753-B83C-C1FB9F9BC802}" type="presOf" srcId="{1914FD22-20BD-8A44-A089-516F39942722}" destId="{01E979FC-501F-5B42-B664-0CA468856C5B}" srcOrd="1" destOrd="0" presId="urn:microsoft.com/office/officeart/2008/layout/HalfCircleOrganizationChart"/>
    <dgm:cxn modelId="{F18FCCA7-58B8-F644-B356-A49C5422F11B}" srcId="{1914FD22-20BD-8A44-A089-516F39942722}" destId="{B8185F8C-BDD9-CB43-ADF5-8AC6EE002AB0}" srcOrd="0" destOrd="0" parTransId="{4DE16FAF-09DD-1D4D-8C75-F3B2CD917892}" sibTransId="{5882C52F-D178-C649-929B-AF37E6506FA3}"/>
    <dgm:cxn modelId="{BAC95CBA-EB5B-42BC-930A-4B2F9CDDDCE5}" type="presOf" srcId="{C14DD551-AECF-5340-A4D5-76C6BB45B180}" destId="{81B0D1D9-A853-F949-9C66-CD6ED56FF487}" srcOrd="1" destOrd="0" presId="urn:microsoft.com/office/officeart/2008/layout/HalfCircleOrganizationChart"/>
    <dgm:cxn modelId="{0B078D96-3731-FE42-B61A-58C58D3B3D5F}" srcId="{C14DD551-AECF-5340-A4D5-76C6BB45B180}" destId="{1914FD22-20BD-8A44-A089-516F39942722}" srcOrd="0" destOrd="0" parTransId="{AB6AC366-2DC4-B241-A409-108DE5952BF7}" sibTransId="{CC54A3E7-2A30-CB4F-8772-A4CDA18AA8EB}"/>
    <dgm:cxn modelId="{6ACF1F17-67C0-472B-A5A7-BDD37AA46A7B}" type="presOf" srcId="{C14DD551-AECF-5340-A4D5-76C6BB45B180}" destId="{BFE64F8A-DA8E-B94E-8E04-2192FE48295B}" srcOrd="0" destOrd="0" presId="urn:microsoft.com/office/officeart/2008/layout/HalfCircleOrganizationChart"/>
    <dgm:cxn modelId="{FACB7E63-F5C0-47EC-85EB-EFAB56501042}" type="presOf" srcId="{C9475466-7D29-D948-8EB4-DC8A9B0DDCB5}" destId="{3F54B3E6-ECFD-9C4E-8040-1D1F0958FFC5}" srcOrd="1" destOrd="0" presId="urn:microsoft.com/office/officeart/2008/layout/HalfCircleOrganizationChart"/>
    <dgm:cxn modelId="{CDCFF3B6-F04D-44BB-97C1-633FF4D3BFD7}" type="presOf" srcId="{4F5C65D5-7DE9-3248-A672-4E82ED8FD099}" destId="{3741FD01-8BBB-1046-8758-F82419DE5D44}" srcOrd="0" destOrd="0" presId="urn:microsoft.com/office/officeart/2008/layout/HalfCircleOrganizationChart"/>
    <dgm:cxn modelId="{9FF6F05A-B1EB-45A2-AB2D-2080B23FC5BB}" type="presOf" srcId="{B8185F8C-BDD9-CB43-ADF5-8AC6EE002AB0}" destId="{63189E41-2733-8343-BDC7-1200561D47EB}" srcOrd="0" destOrd="0" presId="urn:microsoft.com/office/officeart/2008/layout/HalfCircleOrganizationChart"/>
    <dgm:cxn modelId="{9406B585-2734-4112-AEA7-B28CCB282265}" type="presOf" srcId="{C9475466-7D29-D948-8EB4-DC8A9B0DDCB5}" destId="{26CCC5C8-BE00-B64C-BA8E-27EAA50112BA}" srcOrd="0" destOrd="0" presId="urn:microsoft.com/office/officeart/2008/layout/HalfCircleOrganizationChart"/>
    <dgm:cxn modelId="{94B3EA38-30B6-214E-B2EB-9893C76E6E9F}" srcId="{800BFC21-CE16-B043-B122-7A7E3982FFCD}" destId="{C9475466-7D29-D948-8EB4-DC8A9B0DDCB5}" srcOrd="0" destOrd="0" parTransId="{7C7F69D7-CCE2-E644-B6C6-2AF5CAEDB9ED}" sibTransId="{F7C23C47-0248-9048-AAA3-3DD35D9825C2}"/>
    <dgm:cxn modelId="{A5E7DC78-6588-C445-BB13-CC2666859F64}" srcId="{C14DD551-AECF-5340-A4D5-76C6BB45B180}" destId="{800BFC21-CE16-B043-B122-7A7E3982FFCD}" srcOrd="2" destOrd="0" parTransId="{143C00DE-F2D0-404C-937B-5CD03A6B89EB}" sibTransId="{76B0EB10-86CD-B545-B2E6-4515F284B2B1}"/>
    <dgm:cxn modelId="{BD01F528-380F-4EBE-82C8-58DECBB14E20}" type="presOf" srcId="{B8185F8C-BDD9-CB43-ADF5-8AC6EE002AB0}" destId="{7F04F97B-BA0D-F843-B97D-96FFBE63166B}" srcOrd="1" destOrd="0" presId="urn:microsoft.com/office/officeart/2008/layout/HalfCircleOrganizationChart"/>
    <dgm:cxn modelId="{9BDB8A7F-6763-4873-9626-06A41A6945E0}" type="presOf" srcId="{800BFC21-CE16-B043-B122-7A7E3982FFCD}" destId="{D616177E-B467-B144-B6E7-3807B18CF1EB}" srcOrd="1" destOrd="0" presId="urn:microsoft.com/office/officeart/2008/layout/HalfCircleOrganizationChart"/>
    <dgm:cxn modelId="{429B6126-5E96-42F9-BB04-E9DD051660A7}" type="presOf" srcId="{D83DF26B-8FB2-1D42-A611-84FBD0980BF6}" destId="{78099EA1-8858-1A47-9057-87791646EEDE}" srcOrd="0" destOrd="0" presId="urn:microsoft.com/office/officeart/2008/layout/HalfCircleOrganizationChart"/>
    <dgm:cxn modelId="{8A1381E8-E0F1-4735-9E35-C846C1B272CE}" type="presOf" srcId="{4F5C65D5-7DE9-3248-A672-4E82ED8FD099}" destId="{1F2F0179-3F3F-DD48-9B35-356E93B9E841}" srcOrd="1" destOrd="0" presId="urn:microsoft.com/office/officeart/2008/layout/HalfCircleOrganizationChart"/>
    <dgm:cxn modelId="{1313EAB6-63FF-4A8D-A844-8EFF422F7649}" type="presOf" srcId="{48B05F2B-E316-324D-8C56-FF47535793C6}" destId="{CE35245F-C480-5544-A9F9-268985FB9658}" srcOrd="1" destOrd="0" presId="urn:microsoft.com/office/officeart/2008/layout/HalfCircleOrganizationChart"/>
    <dgm:cxn modelId="{8E5E7E63-288F-47F3-BB6D-AA2B448D8E9F}" type="presOf" srcId="{4DE16FAF-09DD-1D4D-8C75-F3B2CD917892}" destId="{4B01AAAA-1B3E-8C4E-943F-84C49DF0F86A}" srcOrd="0" destOrd="0" presId="urn:microsoft.com/office/officeart/2008/layout/HalfCircleOrganizationChart"/>
    <dgm:cxn modelId="{1B7267BC-3043-4306-9DCB-EF97C1FA8D82}" type="presOf" srcId="{7C7F69D7-CCE2-E644-B6C6-2AF5CAEDB9ED}" destId="{ABF8A6DE-3978-0243-B8C4-F754FE33E0F9}" srcOrd="0" destOrd="0" presId="urn:microsoft.com/office/officeart/2008/layout/HalfCircleOrganizationChart"/>
    <dgm:cxn modelId="{3DFC30C4-A16D-4F0D-AE80-DD8419FD2B32}" type="presOf" srcId="{DFAE381D-14A4-2349-B668-E9A21E8C1DBD}" destId="{55FF6398-A956-6D46-8818-38F3EDA3DB2D}" srcOrd="0" destOrd="0" presId="urn:microsoft.com/office/officeart/2008/layout/HalfCircleOrganizationChart"/>
    <dgm:cxn modelId="{0286AB86-0561-6740-A77F-460E8B9A1088}" srcId="{C14DD551-AECF-5340-A4D5-76C6BB45B180}" destId="{4F5C65D5-7DE9-3248-A672-4E82ED8FD099}" srcOrd="1" destOrd="0" parTransId="{2B4F59A2-4DE2-B149-9154-099CD643DE31}" sibTransId="{3C27CD3A-A600-7C45-9DFB-D5F9BE7AE4B2}"/>
    <dgm:cxn modelId="{5ECD260E-66C0-48F1-BAF7-E9C5950F78B2}" type="presOf" srcId="{800BFC21-CE16-B043-B122-7A7E3982FFCD}" destId="{88ED77EA-172B-FF45-A944-CCB880380585}" srcOrd="0" destOrd="0" presId="urn:microsoft.com/office/officeart/2008/layout/HalfCircleOrganizationChart"/>
    <dgm:cxn modelId="{E844731C-6DE1-4639-9E14-10CA7D9223F5}" type="presOf" srcId="{AB6AC366-2DC4-B241-A409-108DE5952BF7}" destId="{B18320DD-7FEA-4441-903B-2556F7710850}" srcOrd="0" destOrd="0" presId="urn:microsoft.com/office/officeart/2008/layout/HalfCircleOrganizationChart"/>
    <dgm:cxn modelId="{1A3BA9CE-3DF3-45B7-A139-E401A125F6C2}" type="presParOf" srcId="{78099EA1-8858-1A47-9057-87791646EEDE}" destId="{BFB190A3-B70D-E344-A46C-7A7062F4E80E}" srcOrd="0" destOrd="0" presId="urn:microsoft.com/office/officeart/2008/layout/HalfCircleOrganizationChart"/>
    <dgm:cxn modelId="{226DDD18-9FE6-4742-B739-8E7AFBF20392}" type="presParOf" srcId="{BFB190A3-B70D-E344-A46C-7A7062F4E80E}" destId="{21934F51-A1F6-824A-9858-67E0A6A36073}" srcOrd="0" destOrd="0" presId="urn:microsoft.com/office/officeart/2008/layout/HalfCircleOrganizationChart"/>
    <dgm:cxn modelId="{F5585AD3-11EB-4C7A-84C7-64559C210215}" type="presParOf" srcId="{21934F51-A1F6-824A-9858-67E0A6A36073}" destId="{BFE64F8A-DA8E-B94E-8E04-2192FE48295B}" srcOrd="0" destOrd="0" presId="urn:microsoft.com/office/officeart/2008/layout/HalfCircleOrganizationChart"/>
    <dgm:cxn modelId="{8BED134F-C2AD-4376-8BE9-C28C845E651F}" type="presParOf" srcId="{21934F51-A1F6-824A-9858-67E0A6A36073}" destId="{458AB348-9E5D-794F-A6B1-1EED2A2CE86B}" srcOrd="1" destOrd="0" presId="urn:microsoft.com/office/officeart/2008/layout/HalfCircleOrganizationChart"/>
    <dgm:cxn modelId="{ECCF39BE-28BE-4A56-9B88-B09C0CA6598D}" type="presParOf" srcId="{21934F51-A1F6-824A-9858-67E0A6A36073}" destId="{F5156303-4A40-554D-B51F-30890B554B8F}" srcOrd="2" destOrd="0" presId="urn:microsoft.com/office/officeart/2008/layout/HalfCircleOrganizationChart"/>
    <dgm:cxn modelId="{265174AC-04CB-411F-9F9A-E3F90F6AA89A}" type="presParOf" srcId="{21934F51-A1F6-824A-9858-67E0A6A36073}" destId="{81B0D1D9-A853-F949-9C66-CD6ED56FF487}" srcOrd="3" destOrd="0" presId="urn:microsoft.com/office/officeart/2008/layout/HalfCircleOrganizationChart"/>
    <dgm:cxn modelId="{85EDA465-29DA-497E-AE0B-4811EC52F27C}" type="presParOf" srcId="{BFB190A3-B70D-E344-A46C-7A7062F4E80E}" destId="{CAA425F9-1161-0E46-B8EB-D561C0F8327F}" srcOrd="1" destOrd="0" presId="urn:microsoft.com/office/officeart/2008/layout/HalfCircleOrganizationChart"/>
    <dgm:cxn modelId="{1728B978-2CBF-4F74-8908-9BBD10819C04}" type="presParOf" srcId="{CAA425F9-1161-0E46-B8EB-D561C0F8327F}" destId="{B18320DD-7FEA-4441-903B-2556F7710850}" srcOrd="0" destOrd="0" presId="urn:microsoft.com/office/officeart/2008/layout/HalfCircleOrganizationChart"/>
    <dgm:cxn modelId="{C55DD2EC-22AF-41DD-8DD7-18B327D1057A}" type="presParOf" srcId="{CAA425F9-1161-0E46-B8EB-D561C0F8327F}" destId="{9F80989A-3B5A-3646-B4C4-5304342F4B64}" srcOrd="1" destOrd="0" presId="urn:microsoft.com/office/officeart/2008/layout/HalfCircleOrganizationChart"/>
    <dgm:cxn modelId="{94682856-6333-4AD8-98D6-A28507142866}" type="presParOf" srcId="{9F80989A-3B5A-3646-B4C4-5304342F4B64}" destId="{0983C177-3613-3B4B-A0F6-142963981E94}" srcOrd="0" destOrd="0" presId="urn:microsoft.com/office/officeart/2008/layout/HalfCircleOrganizationChart"/>
    <dgm:cxn modelId="{1ADCEA42-2BF6-401E-878E-9AAA06A05B2B}" type="presParOf" srcId="{0983C177-3613-3B4B-A0F6-142963981E94}" destId="{9524D42A-E41E-0E4C-B2D4-F5B63EFB0B94}" srcOrd="0" destOrd="0" presId="urn:microsoft.com/office/officeart/2008/layout/HalfCircleOrganizationChart"/>
    <dgm:cxn modelId="{0A671596-D73D-469D-9553-BF605733E39A}" type="presParOf" srcId="{0983C177-3613-3B4B-A0F6-142963981E94}" destId="{89153377-3553-2D4E-AFCD-936B0E5D0EE7}" srcOrd="1" destOrd="0" presId="urn:microsoft.com/office/officeart/2008/layout/HalfCircleOrganizationChart"/>
    <dgm:cxn modelId="{B194350D-59E4-4CEA-B245-86788A0B3227}" type="presParOf" srcId="{0983C177-3613-3B4B-A0F6-142963981E94}" destId="{D76C3310-C767-FB4C-87EF-2D5E5810DB42}" srcOrd="2" destOrd="0" presId="urn:microsoft.com/office/officeart/2008/layout/HalfCircleOrganizationChart"/>
    <dgm:cxn modelId="{61A1C7FA-0FB4-4F32-A7A5-34AE7BABCF17}" type="presParOf" srcId="{0983C177-3613-3B4B-A0F6-142963981E94}" destId="{01E979FC-501F-5B42-B664-0CA468856C5B}" srcOrd="3" destOrd="0" presId="urn:microsoft.com/office/officeart/2008/layout/HalfCircleOrganizationChart"/>
    <dgm:cxn modelId="{CD4D1B8E-B90B-4314-88A1-B1D0DC8C9A9F}" type="presParOf" srcId="{9F80989A-3B5A-3646-B4C4-5304342F4B64}" destId="{D40D0F84-D2E0-514B-AEF5-F80FB568E173}" srcOrd="1" destOrd="0" presId="urn:microsoft.com/office/officeart/2008/layout/HalfCircleOrganizationChart"/>
    <dgm:cxn modelId="{37A12A07-017D-4514-A456-7E437E4228C9}" type="presParOf" srcId="{D40D0F84-D2E0-514B-AEF5-F80FB568E173}" destId="{4B01AAAA-1B3E-8C4E-943F-84C49DF0F86A}" srcOrd="0" destOrd="0" presId="urn:microsoft.com/office/officeart/2008/layout/HalfCircleOrganizationChart"/>
    <dgm:cxn modelId="{CF8C03F3-5471-48F1-BB8C-DF047A2D6309}" type="presParOf" srcId="{D40D0F84-D2E0-514B-AEF5-F80FB568E173}" destId="{B541E6E4-53AF-724D-BA87-7A0B1B7CBAD7}" srcOrd="1" destOrd="0" presId="urn:microsoft.com/office/officeart/2008/layout/HalfCircleOrganizationChart"/>
    <dgm:cxn modelId="{B03AA90C-5242-488A-9737-E6BBFFD42484}" type="presParOf" srcId="{B541E6E4-53AF-724D-BA87-7A0B1B7CBAD7}" destId="{35FBF3C7-2CD3-C64C-9429-43AA8F64C5BF}" srcOrd="0" destOrd="0" presId="urn:microsoft.com/office/officeart/2008/layout/HalfCircleOrganizationChart"/>
    <dgm:cxn modelId="{1DB87769-832E-4192-A5F3-325BDCF5BB5C}" type="presParOf" srcId="{35FBF3C7-2CD3-C64C-9429-43AA8F64C5BF}" destId="{63189E41-2733-8343-BDC7-1200561D47EB}" srcOrd="0" destOrd="0" presId="urn:microsoft.com/office/officeart/2008/layout/HalfCircleOrganizationChart"/>
    <dgm:cxn modelId="{B919B865-A355-4D25-9A9A-8BA3D3C471F9}" type="presParOf" srcId="{35FBF3C7-2CD3-C64C-9429-43AA8F64C5BF}" destId="{A06BE115-4984-FC4A-BC77-5676DBF69BA6}" srcOrd="1" destOrd="0" presId="urn:microsoft.com/office/officeart/2008/layout/HalfCircleOrganizationChart"/>
    <dgm:cxn modelId="{C1A54891-EA98-446B-BE9E-082D516379D6}" type="presParOf" srcId="{35FBF3C7-2CD3-C64C-9429-43AA8F64C5BF}" destId="{0D165C63-D0C1-4541-B555-42329FBC3A64}" srcOrd="2" destOrd="0" presId="urn:microsoft.com/office/officeart/2008/layout/HalfCircleOrganizationChart"/>
    <dgm:cxn modelId="{C7424657-46C9-4B7A-AB9D-6BD59B4C5834}" type="presParOf" srcId="{35FBF3C7-2CD3-C64C-9429-43AA8F64C5BF}" destId="{7F04F97B-BA0D-F843-B97D-96FFBE63166B}" srcOrd="3" destOrd="0" presId="urn:microsoft.com/office/officeart/2008/layout/HalfCircleOrganizationChart"/>
    <dgm:cxn modelId="{41B365B2-2A79-479E-9195-2F13245CEA56}" type="presParOf" srcId="{B541E6E4-53AF-724D-BA87-7A0B1B7CBAD7}" destId="{002D1091-2C38-CA4A-99AE-9844B85B5A99}" srcOrd="1" destOrd="0" presId="urn:microsoft.com/office/officeart/2008/layout/HalfCircleOrganizationChart"/>
    <dgm:cxn modelId="{1C3D236F-5600-40BB-8FFA-1435A751A216}" type="presParOf" srcId="{B541E6E4-53AF-724D-BA87-7A0B1B7CBAD7}" destId="{72DC3654-958C-B145-BBA7-41644C460E89}" srcOrd="2" destOrd="0" presId="urn:microsoft.com/office/officeart/2008/layout/HalfCircleOrganizationChart"/>
    <dgm:cxn modelId="{1DA2D508-3953-4163-BAC7-E0D69C9DB057}" type="presParOf" srcId="{9F80989A-3B5A-3646-B4C4-5304342F4B64}" destId="{0BE143E7-B2B7-EE4B-AF7F-0DDABF778B86}" srcOrd="2" destOrd="0" presId="urn:microsoft.com/office/officeart/2008/layout/HalfCircleOrganizationChart"/>
    <dgm:cxn modelId="{C25A2B3B-1E5A-4985-AB75-27BD4CB9AF11}" type="presParOf" srcId="{CAA425F9-1161-0E46-B8EB-D561C0F8327F}" destId="{57AB517F-31DA-AB49-BE2F-4073333F650D}" srcOrd="2" destOrd="0" presId="urn:microsoft.com/office/officeart/2008/layout/HalfCircleOrganizationChart"/>
    <dgm:cxn modelId="{9EB202A7-EB60-4810-8D41-8A287D2CA0B3}" type="presParOf" srcId="{CAA425F9-1161-0E46-B8EB-D561C0F8327F}" destId="{A590F770-5218-7240-805E-4256C55A2889}" srcOrd="3" destOrd="0" presId="urn:microsoft.com/office/officeart/2008/layout/HalfCircleOrganizationChart"/>
    <dgm:cxn modelId="{5681E83E-57F3-4A5E-BE82-6C11D2C2FBE1}" type="presParOf" srcId="{A590F770-5218-7240-805E-4256C55A2889}" destId="{69A2EDBE-D596-1F43-B1B6-17638AAD7679}" srcOrd="0" destOrd="0" presId="urn:microsoft.com/office/officeart/2008/layout/HalfCircleOrganizationChart"/>
    <dgm:cxn modelId="{C91FEB02-5F3E-4B42-9F52-928225167256}" type="presParOf" srcId="{69A2EDBE-D596-1F43-B1B6-17638AAD7679}" destId="{3741FD01-8BBB-1046-8758-F82419DE5D44}" srcOrd="0" destOrd="0" presId="urn:microsoft.com/office/officeart/2008/layout/HalfCircleOrganizationChart"/>
    <dgm:cxn modelId="{93A68DD0-3403-4EB8-A1E3-5EC6153EBE87}" type="presParOf" srcId="{69A2EDBE-D596-1F43-B1B6-17638AAD7679}" destId="{D525F443-462A-3A40-A036-419ADAC41D6F}" srcOrd="1" destOrd="0" presId="urn:microsoft.com/office/officeart/2008/layout/HalfCircleOrganizationChart"/>
    <dgm:cxn modelId="{B75FB7C5-0540-4520-B8FB-B6DE828ECCF8}" type="presParOf" srcId="{69A2EDBE-D596-1F43-B1B6-17638AAD7679}" destId="{CA11A95A-259B-C743-AE58-5B35AC993DDC}" srcOrd="2" destOrd="0" presId="urn:microsoft.com/office/officeart/2008/layout/HalfCircleOrganizationChart"/>
    <dgm:cxn modelId="{9008E980-5CBF-4A86-A351-4E5AF45C3640}" type="presParOf" srcId="{69A2EDBE-D596-1F43-B1B6-17638AAD7679}" destId="{1F2F0179-3F3F-DD48-9B35-356E93B9E841}" srcOrd="3" destOrd="0" presId="urn:microsoft.com/office/officeart/2008/layout/HalfCircleOrganizationChart"/>
    <dgm:cxn modelId="{6CA70CBF-7233-4875-8101-1419B4EE8956}" type="presParOf" srcId="{A590F770-5218-7240-805E-4256C55A2889}" destId="{A1924E9C-4B7B-754A-84A8-532DF79EB326}" srcOrd="1" destOrd="0" presId="urn:microsoft.com/office/officeart/2008/layout/HalfCircleOrganizationChart"/>
    <dgm:cxn modelId="{299AF710-78E0-4554-8785-E08FFA954A25}" type="presParOf" srcId="{A1924E9C-4B7B-754A-84A8-532DF79EB326}" destId="{55FF6398-A956-6D46-8818-38F3EDA3DB2D}" srcOrd="0" destOrd="0" presId="urn:microsoft.com/office/officeart/2008/layout/HalfCircleOrganizationChart"/>
    <dgm:cxn modelId="{783E9094-3EB6-4800-A65E-0BB440990EE0}" type="presParOf" srcId="{A1924E9C-4B7B-754A-84A8-532DF79EB326}" destId="{4D345838-2072-B44D-93B7-D05B9CA7A81C}" srcOrd="1" destOrd="0" presId="urn:microsoft.com/office/officeart/2008/layout/HalfCircleOrganizationChart"/>
    <dgm:cxn modelId="{6B4BD8FF-2972-4F49-8623-B773DA7236CE}" type="presParOf" srcId="{4D345838-2072-B44D-93B7-D05B9CA7A81C}" destId="{58AA417B-3538-B640-A6E1-0A2F11E4D4A7}" srcOrd="0" destOrd="0" presId="urn:microsoft.com/office/officeart/2008/layout/HalfCircleOrganizationChart"/>
    <dgm:cxn modelId="{215E278B-687D-4D4F-83B5-21307EFB7EB0}" type="presParOf" srcId="{58AA417B-3538-B640-A6E1-0A2F11E4D4A7}" destId="{CEF0749B-6A54-3440-87F6-192BB249ED47}" srcOrd="0" destOrd="0" presId="urn:microsoft.com/office/officeart/2008/layout/HalfCircleOrganizationChart"/>
    <dgm:cxn modelId="{860AB7BE-6C51-41DB-AB01-07B127925C99}" type="presParOf" srcId="{58AA417B-3538-B640-A6E1-0A2F11E4D4A7}" destId="{6C4E571B-636B-704A-A842-38C268FD9D5E}" srcOrd="1" destOrd="0" presId="urn:microsoft.com/office/officeart/2008/layout/HalfCircleOrganizationChart"/>
    <dgm:cxn modelId="{F0C4D337-3C4E-4297-9E19-A1DD95D08971}" type="presParOf" srcId="{58AA417B-3538-B640-A6E1-0A2F11E4D4A7}" destId="{9A127681-9D93-B44C-A089-B6F93787BE75}" srcOrd="2" destOrd="0" presId="urn:microsoft.com/office/officeart/2008/layout/HalfCircleOrganizationChart"/>
    <dgm:cxn modelId="{455F476A-88B4-4955-8DDD-08207FEBC3AF}" type="presParOf" srcId="{58AA417B-3538-B640-A6E1-0A2F11E4D4A7}" destId="{CE35245F-C480-5544-A9F9-268985FB9658}" srcOrd="3" destOrd="0" presId="urn:microsoft.com/office/officeart/2008/layout/HalfCircleOrganizationChart"/>
    <dgm:cxn modelId="{ABCEAF2A-14BF-49BD-906E-614DF506429E}" type="presParOf" srcId="{4D345838-2072-B44D-93B7-D05B9CA7A81C}" destId="{4DD57B49-773F-154F-9174-4B245EEC7E4A}" srcOrd="1" destOrd="0" presId="urn:microsoft.com/office/officeart/2008/layout/HalfCircleOrganizationChart"/>
    <dgm:cxn modelId="{92A7E311-16B0-4A11-9684-E1441FEED69E}" type="presParOf" srcId="{4D345838-2072-B44D-93B7-D05B9CA7A81C}" destId="{231B8EDF-F710-D84A-B203-D5806F69D398}" srcOrd="2" destOrd="0" presId="urn:microsoft.com/office/officeart/2008/layout/HalfCircleOrganizationChart"/>
    <dgm:cxn modelId="{1F7B9145-5AF0-40EF-93B9-6529E4F5F1BD}" type="presParOf" srcId="{A590F770-5218-7240-805E-4256C55A2889}" destId="{B3E45B3E-4E61-634C-B738-D24642B096AA}" srcOrd="2" destOrd="0" presId="urn:microsoft.com/office/officeart/2008/layout/HalfCircleOrganizationChart"/>
    <dgm:cxn modelId="{7BBD167E-61D0-47F9-8427-F6D50A1DEFF3}" type="presParOf" srcId="{CAA425F9-1161-0E46-B8EB-D561C0F8327F}" destId="{190C9074-7FA1-3745-8CED-CF8EFA3C9C01}" srcOrd="4" destOrd="0" presId="urn:microsoft.com/office/officeart/2008/layout/HalfCircleOrganizationChart"/>
    <dgm:cxn modelId="{5A10DB3C-4205-4B60-9AE9-D9BD88B48B4F}" type="presParOf" srcId="{CAA425F9-1161-0E46-B8EB-D561C0F8327F}" destId="{4FE28E5E-07B8-8F49-94DE-291C9A390450}" srcOrd="5" destOrd="0" presId="urn:microsoft.com/office/officeart/2008/layout/HalfCircleOrganizationChart"/>
    <dgm:cxn modelId="{E146035A-1C17-4D15-BF3A-E03DABBA71E2}" type="presParOf" srcId="{4FE28E5E-07B8-8F49-94DE-291C9A390450}" destId="{6432E715-B63F-4E47-A8B3-744EC8BDF8F8}" srcOrd="0" destOrd="0" presId="urn:microsoft.com/office/officeart/2008/layout/HalfCircleOrganizationChart"/>
    <dgm:cxn modelId="{4B8107DD-FD62-460D-A5EF-CAAF331D1745}" type="presParOf" srcId="{6432E715-B63F-4E47-A8B3-744EC8BDF8F8}" destId="{88ED77EA-172B-FF45-A944-CCB880380585}" srcOrd="0" destOrd="0" presId="urn:microsoft.com/office/officeart/2008/layout/HalfCircleOrganizationChart"/>
    <dgm:cxn modelId="{124E3244-AFAD-44CE-B7B9-71EC3AB54FD4}" type="presParOf" srcId="{6432E715-B63F-4E47-A8B3-744EC8BDF8F8}" destId="{8DEC540A-3178-ED41-A1CD-82A4FC4319F8}" srcOrd="1" destOrd="0" presId="urn:microsoft.com/office/officeart/2008/layout/HalfCircleOrganizationChart"/>
    <dgm:cxn modelId="{C4D016A5-889E-4AF6-8B6A-F55408B92BAC}" type="presParOf" srcId="{6432E715-B63F-4E47-A8B3-744EC8BDF8F8}" destId="{DB2BF95B-0118-4E4A-994A-9CD7EE3A811F}" srcOrd="2" destOrd="0" presId="urn:microsoft.com/office/officeart/2008/layout/HalfCircleOrganizationChart"/>
    <dgm:cxn modelId="{B301B3CD-71D5-41CB-8D8D-7CC14469BB72}" type="presParOf" srcId="{6432E715-B63F-4E47-A8B3-744EC8BDF8F8}" destId="{D616177E-B467-B144-B6E7-3807B18CF1EB}" srcOrd="3" destOrd="0" presId="urn:microsoft.com/office/officeart/2008/layout/HalfCircleOrganizationChart"/>
    <dgm:cxn modelId="{E118A3AE-61E0-4892-B539-E4C662A15DBF}" type="presParOf" srcId="{4FE28E5E-07B8-8F49-94DE-291C9A390450}" destId="{046BA1FF-C266-624D-83B8-5A8C1325648F}" srcOrd="1" destOrd="0" presId="urn:microsoft.com/office/officeart/2008/layout/HalfCircleOrganizationChart"/>
    <dgm:cxn modelId="{46539463-9E17-48D3-99C1-4DEEC6F0CB1D}" type="presParOf" srcId="{046BA1FF-C266-624D-83B8-5A8C1325648F}" destId="{ABF8A6DE-3978-0243-B8C4-F754FE33E0F9}" srcOrd="0" destOrd="0" presId="urn:microsoft.com/office/officeart/2008/layout/HalfCircleOrganizationChart"/>
    <dgm:cxn modelId="{391EB0EB-6D2E-4EF9-A52A-99CAE2D42A8A}" type="presParOf" srcId="{046BA1FF-C266-624D-83B8-5A8C1325648F}" destId="{89068477-8499-DD43-973F-647C78FDD4AC}" srcOrd="1" destOrd="0" presId="urn:microsoft.com/office/officeart/2008/layout/HalfCircleOrganizationChart"/>
    <dgm:cxn modelId="{DB2807AE-15A3-494A-95C9-63F09D420962}" type="presParOf" srcId="{89068477-8499-DD43-973F-647C78FDD4AC}" destId="{B6779A11-3264-8948-8DE6-2E3529C0D3A9}" srcOrd="0" destOrd="0" presId="urn:microsoft.com/office/officeart/2008/layout/HalfCircleOrganizationChart"/>
    <dgm:cxn modelId="{D6DD2EFB-AA14-4DB3-B06B-1D433F2685EE}" type="presParOf" srcId="{B6779A11-3264-8948-8DE6-2E3529C0D3A9}" destId="{26CCC5C8-BE00-B64C-BA8E-27EAA50112BA}" srcOrd="0" destOrd="0" presId="urn:microsoft.com/office/officeart/2008/layout/HalfCircleOrganizationChart"/>
    <dgm:cxn modelId="{5A6CB62E-F3B3-4EA7-9B2E-C768F50DC601}" type="presParOf" srcId="{B6779A11-3264-8948-8DE6-2E3529C0D3A9}" destId="{97760A2C-B202-3E4A-930E-CC6814F52F23}" srcOrd="1" destOrd="0" presId="urn:microsoft.com/office/officeart/2008/layout/HalfCircleOrganizationChart"/>
    <dgm:cxn modelId="{7B46B542-8ABA-4478-BCE9-F046AF581571}" type="presParOf" srcId="{B6779A11-3264-8948-8DE6-2E3529C0D3A9}" destId="{D7E7776E-F145-404C-A6C1-49775372937A}" srcOrd="2" destOrd="0" presId="urn:microsoft.com/office/officeart/2008/layout/HalfCircleOrganizationChart"/>
    <dgm:cxn modelId="{CC303981-0611-4E5D-8595-144321DC7BAF}" type="presParOf" srcId="{B6779A11-3264-8948-8DE6-2E3529C0D3A9}" destId="{3F54B3E6-ECFD-9C4E-8040-1D1F0958FFC5}" srcOrd="3" destOrd="0" presId="urn:microsoft.com/office/officeart/2008/layout/HalfCircleOrganizationChart"/>
    <dgm:cxn modelId="{D872C513-0454-432E-96CF-918C23E097B7}" type="presParOf" srcId="{89068477-8499-DD43-973F-647C78FDD4AC}" destId="{55597E93-7D98-E040-BD8C-10F19B107437}" srcOrd="1" destOrd="0" presId="urn:microsoft.com/office/officeart/2008/layout/HalfCircleOrganizationChart"/>
    <dgm:cxn modelId="{03BDF9C6-49A4-4AD5-BE74-2F1E6671EC83}" type="presParOf" srcId="{89068477-8499-DD43-973F-647C78FDD4AC}" destId="{5FE146D1-2A47-6F46-BA92-1887A1754945}" srcOrd="2" destOrd="0" presId="urn:microsoft.com/office/officeart/2008/layout/HalfCircleOrganizationChart"/>
    <dgm:cxn modelId="{6BB2DA72-FE40-4688-84A7-072F1AE962EF}" type="presParOf" srcId="{4FE28E5E-07B8-8F49-94DE-291C9A390450}" destId="{129FB663-F11D-6044-A1DC-022F5C81C2B0}" srcOrd="2" destOrd="0" presId="urn:microsoft.com/office/officeart/2008/layout/HalfCircleOrganizationChart"/>
    <dgm:cxn modelId="{663E7D99-B565-418E-A05E-06661E77C166}" type="presParOf" srcId="{BFB190A3-B70D-E344-A46C-7A7062F4E80E}" destId="{1246D939-7F8E-5046-9F61-20F378852DAE}" srcOrd="2" destOrd="0" presId="urn:microsoft.com/office/officeart/2008/layout/HalfCircleOrganizationChart"/>
  </dgm:cxnLst>
  <dgm:bg/>
  <dgm:whole/>
</dgm:dataModel>
</file>

<file path=ppt/diagrams/data6.xml><?xml version="1.0" encoding="utf-8"?>
<dgm:dataModel xmlns:dgm="http://schemas.openxmlformats.org/drawingml/2006/diagram" xmlns:a="http://schemas.openxmlformats.org/drawingml/2006/main">
  <dgm:ptLst>
    <dgm:pt modelId="{2B1BFBCD-123E-534D-92A4-E6C3E5690CC4}"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zh-CN" altLang="en-US"/>
        </a:p>
      </dgm:t>
    </dgm:pt>
    <dgm:pt modelId="{0E4ECE3D-21E2-1C40-A6F6-F004345B68CC}">
      <dgm:prSet/>
      <dgm:spPr/>
      <dgm:t>
        <a:bodyPr/>
        <a:lstStyle/>
        <a:p>
          <a:pPr rtl="0"/>
          <a:r>
            <a:rPr lang="zh-CN" altLang="en-US" dirty="0" smtClean="0">
              <a:latin typeface="微软雅黑"/>
              <a:ea typeface="微软雅黑"/>
              <a:cs typeface="微软雅黑"/>
            </a:rPr>
            <a:t>关注社会</a:t>
          </a:r>
          <a:endParaRPr lang="zh-CN" altLang="en-US" dirty="0">
            <a:latin typeface="微软雅黑"/>
            <a:ea typeface="微软雅黑"/>
            <a:cs typeface="微软雅黑"/>
          </a:endParaRPr>
        </a:p>
      </dgm:t>
    </dgm:pt>
    <dgm:pt modelId="{65E3FB87-76F8-E04C-BED8-5D30C8951466}" type="parTrans" cxnId="{EE00639B-3A12-F240-ACF0-956913F112CA}">
      <dgm:prSet/>
      <dgm:spPr/>
      <dgm:t>
        <a:bodyPr/>
        <a:lstStyle/>
        <a:p>
          <a:endParaRPr lang="zh-CN" altLang="en-US"/>
        </a:p>
      </dgm:t>
    </dgm:pt>
    <dgm:pt modelId="{4F89B9C3-48C3-A64E-A216-6C1DA7726543}" type="sibTrans" cxnId="{EE00639B-3A12-F240-ACF0-956913F112CA}">
      <dgm:prSet/>
      <dgm:spPr/>
      <dgm:t>
        <a:bodyPr/>
        <a:lstStyle/>
        <a:p>
          <a:endParaRPr lang="zh-CN" altLang="en-US"/>
        </a:p>
      </dgm:t>
    </dgm:pt>
    <dgm:pt modelId="{807573EE-7258-0941-A968-8618A6293265}">
      <dgm:prSet>
        <dgm:style>
          <a:lnRef idx="2">
            <a:schemeClr val="accent1"/>
          </a:lnRef>
          <a:fillRef idx="1">
            <a:schemeClr val="lt1"/>
          </a:fillRef>
          <a:effectRef idx="0">
            <a:schemeClr val="accent1"/>
          </a:effectRef>
          <a:fontRef idx="minor">
            <a:schemeClr val="dk1"/>
          </a:fontRef>
        </dgm:style>
      </dgm:prSet>
      <dgm:spPr/>
      <dgm:t>
        <a:bodyPr/>
        <a:lstStyle/>
        <a:p>
          <a:pPr algn="just" rtl="0"/>
          <a:r>
            <a:rPr lang="zh-CN" altLang="en-US" dirty="0" smtClean="0">
              <a:latin typeface="华文楷体"/>
              <a:ea typeface="华文楷体"/>
              <a:cs typeface="华文楷体"/>
            </a:rPr>
            <a:t>提高独立思考和批判性思维能力</a:t>
          </a:r>
          <a:endParaRPr lang="zh-CN" altLang="en-US" dirty="0">
            <a:latin typeface="华文楷体"/>
            <a:ea typeface="华文楷体"/>
            <a:cs typeface="华文楷体"/>
          </a:endParaRPr>
        </a:p>
      </dgm:t>
    </dgm:pt>
    <dgm:pt modelId="{040265A8-86C1-FE42-B65E-33BD65B72087}" type="parTrans" cxnId="{032EF78E-3DFE-0940-9D03-C34ED53DE38B}">
      <dgm:prSet/>
      <dgm:spPr/>
      <dgm:t>
        <a:bodyPr/>
        <a:lstStyle/>
        <a:p>
          <a:endParaRPr lang="zh-CN" altLang="en-US"/>
        </a:p>
      </dgm:t>
    </dgm:pt>
    <dgm:pt modelId="{BB50530B-BB6D-464C-9CDB-83720575D446}" type="sibTrans" cxnId="{032EF78E-3DFE-0940-9D03-C34ED53DE38B}">
      <dgm:prSet/>
      <dgm:spPr/>
      <dgm:t>
        <a:bodyPr/>
        <a:lstStyle/>
        <a:p>
          <a:endParaRPr lang="zh-CN" altLang="en-US"/>
        </a:p>
      </dgm:t>
    </dgm:pt>
    <dgm:pt modelId="{DF8F85B2-DFA2-364A-AE6E-30D7826BC757}">
      <dgm:prSet/>
      <dgm:spPr/>
      <dgm:t>
        <a:bodyPr/>
        <a:lstStyle/>
        <a:p>
          <a:pPr rtl="0"/>
          <a:r>
            <a:rPr lang="zh-CN" altLang="en-US" dirty="0" smtClean="0">
              <a:latin typeface="微软雅黑"/>
              <a:ea typeface="微软雅黑"/>
              <a:cs typeface="微软雅黑"/>
            </a:rPr>
            <a:t>关注生活</a:t>
          </a:r>
          <a:endParaRPr lang="zh-CN" altLang="en-US" dirty="0">
            <a:latin typeface="微软雅黑"/>
            <a:ea typeface="微软雅黑"/>
            <a:cs typeface="微软雅黑"/>
          </a:endParaRPr>
        </a:p>
      </dgm:t>
    </dgm:pt>
    <dgm:pt modelId="{58B01371-58CA-B948-ABFE-A6E59666BFAB}" type="parTrans" cxnId="{A020DB8C-9470-7E40-91EF-FD48A9C1F400}">
      <dgm:prSet/>
      <dgm:spPr/>
      <dgm:t>
        <a:bodyPr/>
        <a:lstStyle/>
        <a:p>
          <a:endParaRPr lang="zh-CN" altLang="en-US"/>
        </a:p>
      </dgm:t>
    </dgm:pt>
    <dgm:pt modelId="{AAC42A01-24CA-1443-B057-C21BB192BF36}" type="sibTrans" cxnId="{A020DB8C-9470-7E40-91EF-FD48A9C1F400}">
      <dgm:prSet/>
      <dgm:spPr/>
      <dgm:t>
        <a:bodyPr/>
        <a:lstStyle/>
        <a:p>
          <a:endParaRPr lang="zh-CN" altLang="en-US"/>
        </a:p>
      </dgm:t>
    </dgm:pt>
    <dgm:pt modelId="{647875B8-CB54-6E44-BA48-05FCB0F79A59}">
      <dgm:prSet/>
      <dgm:spPr/>
      <dgm:t>
        <a:bodyPr/>
        <a:lstStyle/>
        <a:p>
          <a:pPr algn="just" rtl="0"/>
          <a:r>
            <a:rPr lang="zh-CN" altLang="en-US" dirty="0" smtClean="0">
              <a:latin typeface="华文楷体"/>
              <a:ea typeface="华文楷体"/>
              <a:cs typeface="华文楷体"/>
            </a:rPr>
            <a:t>提高分析和解决实际问题的能力</a:t>
          </a:r>
          <a:endParaRPr lang="zh-CN" altLang="en-US" dirty="0">
            <a:latin typeface="华文楷体"/>
            <a:ea typeface="华文楷体"/>
            <a:cs typeface="华文楷体"/>
          </a:endParaRPr>
        </a:p>
      </dgm:t>
    </dgm:pt>
    <dgm:pt modelId="{1D58B44A-5091-5640-8371-379AB002D997}" type="parTrans" cxnId="{195F2F01-8205-284A-B7C2-67CCA76C8EC9}">
      <dgm:prSet/>
      <dgm:spPr/>
      <dgm:t>
        <a:bodyPr/>
        <a:lstStyle/>
        <a:p>
          <a:endParaRPr lang="zh-CN" altLang="en-US"/>
        </a:p>
      </dgm:t>
    </dgm:pt>
    <dgm:pt modelId="{979995AF-0905-BD4A-B05D-3160EC5FFB73}" type="sibTrans" cxnId="{195F2F01-8205-284A-B7C2-67CCA76C8EC9}">
      <dgm:prSet/>
      <dgm:spPr/>
      <dgm:t>
        <a:bodyPr/>
        <a:lstStyle/>
        <a:p>
          <a:endParaRPr lang="zh-CN" altLang="en-US"/>
        </a:p>
      </dgm:t>
    </dgm:pt>
    <dgm:pt modelId="{8C9C7FB8-3B93-CB49-864B-4208B14FCB90}">
      <dgm:prSet/>
      <dgm:spPr/>
      <dgm:t>
        <a:bodyPr/>
        <a:lstStyle/>
        <a:p>
          <a:pPr rtl="0"/>
          <a:r>
            <a:rPr lang="zh-CN" altLang="en-US" dirty="0" smtClean="0">
              <a:latin typeface="微软雅黑"/>
              <a:ea typeface="微软雅黑"/>
              <a:cs typeface="微软雅黑"/>
            </a:rPr>
            <a:t>关注自我</a:t>
          </a:r>
          <a:endParaRPr lang="zh-CN" altLang="en-US" dirty="0">
            <a:latin typeface="微软雅黑"/>
            <a:ea typeface="微软雅黑"/>
            <a:cs typeface="微软雅黑"/>
          </a:endParaRPr>
        </a:p>
      </dgm:t>
    </dgm:pt>
    <dgm:pt modelId="{5E4A8F9C-FD84-9347-BDBE-E8A413CB6916}" type="parTrans" cxnId="{0032866D-3D14-2946-8A3E-F88002E3F03E}">
      <dgm:prSet/>
      <dgm:spPr/>
      <dgm:t>
        <a:bodyPr/>
        <a:lstStyle/>
        <a:p>
          <a:endParaRPr lang="zh-CN" altLang="en-US"/>
        </a:p>
      </dgm:t>
    </dgm:pt>
    <dgm:pt modelId="{2476457A-03AC-E043-B1A4-B19BFC167AFA}" type="sibTrans" cxnId="{0032866D-3D14-2946-8A3E-F88002E3F03E}">
      <dgm:prSet/>
      <dgm:spPr/>
      <dgm:t>
        <a:bodyPr/>
        <a:lstStyle/>
        <a:p>
          <a:endParaRPr lang="zh-CN" altLang="en-US"/>
        </a:p>
      </dgm:t>
    </dgm:pt>
    <dgm:pt modelId="{8D6F4FF5-4653-FC4B-9772-831251AA5248}">
      <dgm:prSet/>
      <dgm:spPr/>
      <dgm:t>
        <a:bodyPr/>
        <a:lstStyle/>
        <a:p>
          <a:pPr algn="just" rtl="0"/>
          <a:r>
            <a:rPr lang="zh-CN" altLang="en-US" dirty="0" smtClean="0">
              <a:latin typeface="华文楷体"/>
              <a:ea typeface="华文楷体"/>
              <a:cs typeface="华文楷体"/>
            </a:rPr>
            <a:t>注重心灵成长和情感感悟</a:t>
          </a:r>
          <a:endParaRPr lang="zh-CN" altLang="en-US" dirty="0">
            <a:latin typeface="华文楷体"/>
            <a:ea typeface="华文楷体"/>
            <a:cs typeface="华文楷体"/>
          </a:endParaRPr>
        </a:p>
      </dgm:t>
    </dgm:pt>
    <dgm:pt modelId="{AA9170F8-634F-7349-ACB4-10778BA0F674}" type="parTrans" cxnId="{06288110-5102-664E-9E84-4673180A901B}">
      <dgm:prSet/>
      <dgm:spPr/>
      <dgm:t>
        <a:bodyPr/>
        <a:lstStyle/>
        <a:p>
          <a:endParaRPr lang="zh-CN" altLang="en-US"/>
        </a:p>
      </dgm:t>
    </dgm:pt>
    <dgm:pt modelId="{DA6858BA-5E9A-D34F-930E-E08B5C42A8C6}" type="sibTrans" cxnId="{06288110-5102-664E-9E84-4673180A901B}">
      <dgm:prSet/>
      <dgm:spPr/>
      <dgm:t>
        <a:bodyPr/>
        <a:lstStyle/>
        <a:p>
          <a:endParaRPr lang="zh-CN" altLang="en-US"/>
        </a:p>
      </dgm:t>
    </dgm:pt>
    <dgm:pt modelId="{A62285E2-6F16-804C-AA33-ABD49EA4E11C}" type="pres">
      <dgm:prSet presAssocID="{2B1BFBCD-123E-534D-92A4-E6C3E5690CC4}" presName="diagram" presStyleCnt="0">
        <dgm:presLayoutVars>
          <dgm:chPref val="1"/>
          <dgm:dir/>
          <dgm:animOne val="branch"/>
          <dgm:animLvl val="lvl"/>
          <dgm:resizeHandles/>
        </dgm:presLayoutVars>
      </dgm:prSet>
      <dgm:spPr/>
      <dgm:t>
        <a:bodyPr/>
        <a:lstStyle/>
        <a:p>
          <a:endParaRPr lang="zh-CN" altLang="en-US"/>
        </a:p>
      </dgm:t>
    </dgm:pt>
    <dgm:pt modelId="{D22BD64D-6BD7-FD4B-B159-AFD418CE4CB9}" type="pres">
      <dgm:prSet presAssocID="{0E4ECE3D-21E2-1C40-A6F6-F004345B68CC}" presName="root" presStyleCnt="0"/>
      <dgm:spPr/>
    </dgm:pt>
    <dgm:pt modelId="{F8EF32F1-3845-2642-A928-82234DE0566D}" type="pres">
      <dgm:prSet presAssocID="{0E4ECE3D-21E2-1C40-A6F6-F004345B68CC}" presName="rootComposite" presStyleCnt="0"/>
      <dgm:spPr/>
    </dgm:pt>
    <dgm:pt modelId="{E00C3831-0313-CB44-AB34-AC33064B8D69}" type="pres">
      <dgm:prSet presAssocID="{0E4ECE3D-21E2-1C40-A6F6-F004345B68CC}" presName="rootText" presStyleLbl="node1" presStyleIdx="0" presStyleCnt="3"/>
      <dgm:spPr/>
      <dgm:t>
        <a:bodyPr/>
        <a:lstStyle/>
        <a:p>
          <a:endParaRPr lang="zh-CN" altLang="en-US"/>
        </a:p>
      </dgm:t>
    </dgm:pt>
    <dgm:pt modelId="{B993082B-EBFD-D544-890F-8A8905559585}" type="pres">
      <dgm:prSet presAssocID="{0E4ECE3D-21E2-1C40-A6F6-F004345B68CC}" presName="rootConnector" presStyleLbl="node1" presStyleIdx="0" presStyleCnt="3"/>
      <dgm:spPr/>
      <dgm:t>
        <a:bodyPr/>
        <a:lstStyle/>
        <a:p>
          <a:endParaRPr lang="zh-CN" altLang="en-US"/>
        </a:p>
      </dgm:t>
    </dgm:pt>
    <dgm:pt modelId="{E0A8F24C-F726-3C40-ABD5-D5C7CC20A5DA}" type="pres">
      <dgm:prSet presAssocID="{0E4ECE3D-21E2-1C40-A6F6-F004345B68CC}" presName="childShape" presStyleCnt="0"/>
      <dgm:spPr/>
    </dgm:pt>
    <dgm:pt modelId="{13EC59C1-544A-604C-B19D-8358B07F8529}" type="pres">
      <dgm:prSet presAssocID="{040265A8-86C1-FE42-B65E-33BD65B72087}" presName="Name13" presStyleLbl="parChTrans1D2" presStyleIdx="0" presStyleCnt="3"/>
      <dgm:spPr/>
      <dgm:t>
        <a:bodyPr/>
        <a:lstStyle/>
        <a:p>
          <a:endParaRPr lang="zh-CN" altLang="en-US"/>
        </a:p>
      </dgm:t>
    </dgm:pt>
    <dgm:pt modelId="{14D2DCAC-1F0F-C644-839A-5882ECA36DAA}" type="pres">
      <dgm:prSet presAssocID="{807573EE-7258-0941-A968-8618A6293265}" presName="childText" presStyleLbl="bgAcc1" presStyleIdx="0" presStyleCnt="3">
        <dgm:presLayoutVars>
          <dgm:bulletEnabled val="1"/>
        </dgm:presLayoutVars>
      </dgm:prSet>
      <dgm:spPr/>
      <dgm:t>
        <a:bodyPr/>
        <a:lstStyle/>
        <a:p>
          <a:endParaRPr lang="zh-CN" altLang="en-US"/>
        </a:p>
      </dgm:t>
    </dgm:pt>
    <dgm:pt modelId="{EFE0A4C9-3F70-F841-A210-D9DE2C06B8AB}" type="pres">
      <dgm:prSet presAssocID="{DF8F85B2-DFA2-364A-AE6E-30D7826BC757}" presName="root" presStyleCnt="0"/>
      <dgm:spPr/>
    </dgm:pt>
    <dgm:pt modelId="{49271B98-2C4B-C04B-8EFB-E2222A1DF7DF}" type="pres">
      <dgm:prSet presAssocID="{DF8F85B2-DFA2-364A-AE6E-30D7826BC757}" presName="rootComposite" presStyleCnt="0"/>
      <dgm:spPr/>
    </dgm:pt>
    <dgm:pt modelId="{09ADE696-77F1-0543-85CA-5EAF17EE0643}" type="pres">
      <dgm:prSet presAssocID="{DF8F85B2-DFA2-364A-AE6E-30D7826BC757}" presName="rootText" presStyleLbl="node1" presStyleIdx="1" presStyleCnt="3"/>
      <dgm:spPr/>
      <dgm:t>
        <a:bodyPr/>
        <a:lstStyle/>
        <a:p>
          <a:endParaRPr lang="zh-CN" altLang="en-US"/>
        </a:p>
      </dgm:t>
    </dgm:pt>
    <dgm:pt modelId="{6A495D55-A355-C44B-A55F-44E700737E5B}" type="pres">
      <dgm:prSet presAssocID="{DF8F85B2-DFA2-364A-AE6E-30D7826BC757}" presName="rootConnector" presStyleLbl="node1" presStyleIdx="1" presStyleCnt="3"/>
      <dgm:spPr/>
      <dgm:t>
        <a:bodyPr/>
        <a:lstStyle/>
        <a:p>
          <a:endParaRPr lang="zh-CN" altLang="en-US"/>
        </a:p>
      </dgm:t>
    </dgm:pt>
    <dgm:pt modelId="{8B47B63C-A4BE-EE46-A15E-AFE6F58A045B}" type="pres">
      <dgm:prSet presAssocID="{DF8F85B2-DFA2-364A-AE6E-30D7826BC757}" presName="childShape" presStyleCnt="0"/>
      <dgm:spPr/>
    </dgm:pt>
    <dgm:pt modelId="{BBAE2C92-73D9-AD44-8AA6-FFB92459BD7B}" type="pres">
      <dgm:prSet presAssocID="{1D58B44A-5091-5640-8371-379AB002D997}" presName="Name13" presStyleLbl="parChTrans1D2" presStyleIdx="1" presStyleCnt="3"/>
      <dgm:spPr/>
      <dgm:t>
        <a:bodyPr/>
        <a:lstStyle/>
        <a:p>
          <a:endParaRPr lang="zh-CN" altLang="en-US"/>
        </a:p>
      </dgm:t>
    </dgm:pt>
    <dgm:pt modelId="{B9BCA567-1E31-8B4A-9334-E9A0EBC41DCF}" type="pres">
      <dgm:prSet presAssocID="{647875B8-CB54-6E44-BA48-05FCB0F79A59}" presName="childText" presStyleLbl="bgAcc1" presStyleIdx="1" presStyleCnt="3">
        <dgm:presLayoutVars>
          <dgm:bulletEnabled val="1"/>
        </dgm:presLayoutVars>
      </dgm:prSet>
      <dgm:spPr/>
      <dgm:t>
        <a:bodyPr/>
        <a:lstStyle/>
        <a:p>
          <a:endParaRPr lang="zh-CN" altLang="en-US"/>
        </a:p>
      </dgm:t>
    </dgm:pt>
    <dgm:pt modelId="{40944E9E-688A-1445-A6AF-B1E19F7B83EC}" type="pres">
      <dgm:prSet presAssocID="{8C9C7FB8-3B93-CB49-864B-4208B14FCB90}" presName="root" presStyleCnt="0"/>
      <dgm:spPr/>
    </dgm:pt>
    <dgm:pt modelId="{3B181C36-1EB6-644D-AF27-AEBE0BEF1D39}" type="pres">
      <dgm:prSet presAssocID="{8C9C7FB8-3B93-CB49-864B-4208B14FCB90}" presName="rootComposite" presStyleCnt="0"/>
      <dgm:spPr/>
    </dgm:pt>
    <dgm:pt modelId="{68F61289-6DC0-F442-BA3C-0C3DCF50CB3C}" type="pres">
      <dgm:prSet presAssocID="{8C9C7FB8-3B93-CB49-864B-4208B14FCB90}" presName="rootText" presStyleLbl="node1" presStyleIdx="2" presStyleCnt="3"/>
      <dgm:spPr/>
      <dgm:t>
        <a:bodyPr/>
        <a:lstStyle/>
        <a:p>
          <a:endParaRPr lang="zh-CN" altLang="en-US"/>
        </a:p>
      </dgm:t>
    </dgm:pt>
    <dgm:pt modelId="{2D80EBEF-310D-AD47-B4D2-941D7291660B}" type="pres">
      <dgm:prSet presAssocID="{8C9C7FB8-3B93-CB49-864B-4208B14FCB90}" presName="rootConnector" presStyleLbl="node1" presStyleIdx="2" presStyleCnt="3"/>
      <dgm:spPr/>
      <dgm:t>
        <a:bodyPr/>
        <a:lstStyle/>
        <a:p>
          <a:endParaRPr lang="zh-CN" altLang="en-US"/>
        </a:p>
      </dgm:t>
    </dgm:pt>
    <dgm:pt modelId="{62F6ED9E-A43E-4E45-B5CA-D91632D18FA9}" type="pres">
      <dgm:prSet presAssocID="{8C9C7FB8-3B93-CB49-864B-4208B14FCB90}" presName="childShape" presStyleCnt="0"/>
      <dgm:spPr/>
    </dgm:pt>
    <dgm:pt modelId="{DBF21C34-BEB2-D646-8C32-6C416DC8F34C}" type="pres">
      <dgm:prSet presAssocID="{AA9170F8-634F-7349-ACB4-10778BA0F674}" presName="Name13" presStyleLbl="parChTrans1D2" presStyleIdx="2" presStyleCnt="3"/>
      <dgm:spPr/>
      <dgm:t>
        <a:bodyPr/>
        <a:lstStyle/>
        <a:p>
          <a:endParaRPr lang="zh-CN" altLang="en-US"/>
        </a:p>
      </dgm:t>
    </dgm:pt>
    <dgm:pt modelId="{EFE0028C-4C2B-5C49-B6A1-46C53B0F9386}" type="pres">
      <dgm:prSet presAssocID="{8D6F4FF5-4653-FC4B-9772-831251AA5248}" presName="childText" presStyleLbl="bgAcc1" presStyleIdx="2" presStyleCnt="3">
        <dgm:presLayoutVars>
          <dgm:bulletEnabled val="1"/>
        </dgm:presLayoutVars>
      </dgm:prSet>
      <dgm:spPr/>
      <dgm:t>
        <a:bodyPr/>
        <a:lstStyle/>
        <a:p>
          <a:endParaRPr lang="zh-CN" altLang="en-US"/>
        </a:p>
      </dgm:t>
    </dgm:pt>
  </dgm:ptLst>
  <dgm:cxnLst>
    <dgm:cxn modelId="{032EF78E-3DFE-0940-9D03-C34ED53DE38B}" srcId="{0E4ECE3D-21E2-1C40-A6F6-F004345B68CC}" destId="{807573EE-7258-0941-A968-8618A6293265}" srcOrd="0" destOrd="0" parTransId="{040265A8-86C1-FE42-B65E-33BD65B72087}" sibTransId="{BB50530B-BB6D-464C-9CDB-83720575D446}"/>
    <dgm:cxn modelId="{4FA4BCB6-B72A-4248-B000-933DC181D2F0}" type="presOf" srcId="{DF8F85B2-DFA2-364A-AE6E-30D7826BC757}" destId="{6A495D55-A355-C44B-A55F-44E700737E5B}" srcOrd="1" destOrd="0" presId="urn:microsoft.com/office/officeart/2005/8/layout/hierarchy3"/>
    <dgm:cxn modelId="{29E4CA9E-8079-44F1-B85D-FC8066CE5120}" type="presOf" srcId="{647875B8-CB54-6E44-BA48-05FCB0F79A59}" destId="{B9BCA567-1E31-8B4A-9334-E9A0EBC41DCF}" srcOrd="0" destOrd="0" presId="urn:microsoft.com/office/officeart/2005/8/layout/hierarchy3"/>
    <dgm:cxn modelId="{0032866D-3D14-2946-8A3E-F88002E3F03E}" srcId="{2B1BFBCD-123E-534D-92A4-E6C3E5690CC4}" destId="{8C9C7FB8-3B93-CB49-864B-4208B14FCB90}" srcOrd="2" destOrd="0" parTransId="{5E4A8F9C-FD84-9347-BDBE-E8A413CB6916}" sibTransId="{2476457A-03AC-E043-B1A4-B19BFC167AFA}"/>
    <dgm:cxn modelId="{A020DB8C-9470-7E40-91EF-FD48A9C1F400}" srcId="{2B1BFBCD-123E-534D-92A4-E6C3E5690CC4}" destId="{DF8F85B2-DFA2-364A-AE6E-30D7826BC757}" srcOrd="1" destOrd="0" parTransId="{58B01371-58CA-B948-ABFE-A6E59666BFAB}" sibTransId="{AAC42A01-24CA-1443-B057-C21BB192BF36}"/>
    <dgm:cxn modelId="{3F52BE10-49C8-4A8C-9BCB-AE3559485D1B}" type="presOf" srcId="{8C9C7FB8-3B93-CB49-864B-4208B14FCB90}" destId="{68F61289-6DC0-F442-BA3C-0C3DCF50CB3C}" srcOrd="0" destOrd="0" presId="urn:microsoft.com/office/officeart/2005/8/layout/hierarchy3"/>
    <dgm:cxn modelId="{68E49C6E-2C2B-4748-B578-070DD8837891}" type="presOf" srcId="{2B1BFBCD-123E-534D-92A4-E6C3E5690CC4}" destId="{A62285E2-6F16-804C-AA33-ABD49EA4E11C}" srcOrd="0" destOrd="0" presId="urn:microsoft.com/office/officeart/2005/8/layout/hierarchy3"/>
    <dgm:cxn modelId="{825CE192-07B9-44F0-97E8-727F08D0C885}" type="presOf" srcId="{DF8F85B2-DFA2-364A-AE6E-30D7826BC757}" destId="{09ADE696-77F1-0543-85CA-5EAF17EE0643}" srcOrd="0" destOrd="0" presId="urn:microsoft.com/office/officeart/2005/8/layout/hierarchy3"/>
    <dgm:cxn modelId="{F4171A79-1A55-4105-ADE5-59FFC24E2101}" type="presOf" srcId="{1D58B44A-5091-5640-8371-379AB002D997}" destId="{BBAE2C92-73D9-AD44-8AA6-FFB92459BD7B}" srcOrd="0" destOrd="0" presId="urn:microsoft.com/office/officeart/2005/8/layout/hierarchy3"/>
    <dgm:cxn modelId="{549DB75D-4B54-4927-814A-EB94339D0283}" type="presOf" srcId="{040265A8-86C1-FE42-B65E-33BD65B72087}" destId="{13EC59C1-544A-604C-B19D-8358B07F8529}" srcOrd="0" destOrd="0" presId="urn:microsoft.com/office/officeart/2005/8/layout/hierarchy3"/>
    <dgm:cxn modelId="{06288110-5102-664E-9E84-4673180A901B}" srcId="{8C9C7FB8-3B93-CB49-864B-4208B14FCB90}" destId="{8D6F4FF5-4653-FC4B-9772-831251AA5248}" srcOrd="0" destOrd="0" parTransId="{AA9170F8-634F-7349-ACB4-10778BA0F674}" sibTransId="{DA6858BA-5E9A-D34F-930E-E08B5C42A8C6}"/>
    <dgm:cxn modelId="{EE00639B-3A12-F240-ACF0-956913F112CA}" srcId="{2B1BFBCD-123E-534D-92A4-E6C3E5690CC4}" destId="{0E4ECE3D-21E2-1C40-A6F6-F004345B68CC}" srcOrd="0" destOrd="0" parTransId="{65E3FB87-76F8-E04C-BED8-5D30C8951466}" sibTransId="{4F89B9C3-48C3-A64E-A216-6C1DA7726543}"/>
    <dgm:cxn modelId="{677F8F29-BC1B-44AD-9757-1B0FEDEACDA1}" type="presOf" srcId="{807573EE-7258-0941-A968-8618A6293265}" destId="{14D2DCAC-1F0F-C644-839A-5882ECA36DAA}" srcOrd="0" destOrd="0" presId="urn:microsoft.com/office/officeart/2005/8/layout/hierarchy3"/>
    <dgm:cxn modelId="{C6C1F674-5749-4F5C-A9FF-92D35C0E35A1}" type="presOf" srcId="{AA9170F8-634F-7349-ACB4-10778BA0F674}" destId="{DBF21C34-BEB2-D646-8C32-6C416DC8F34C}" srcOrd="0" destOrd="0" presId="urn:microsoft.com/office/officeart/2005/8/layout/hierarchy3"/>
    <dgm:cxn modelId="{40555D76-FDDF-4410-8325-518CF9D44216}" type="presOf" srcId="{0E4ECE3D-21E2-1C40-A6F6-F004345B68CC}" destId="{B993082B-EBFD-D544-890F-8A8905559585}" srcOrd="1" destOrd="0" presId="urn:microsoft.com/office/officeart/2005/8/layout/hierarchy3"/>
    <dgm:cxn modelId="{71798934-1378-42E4-810B-0CBA32C64039}" type="presOf" srcId="{8C9C7FB8-3B93-CB49-864B-4208B14FCB90}" destId="{2D80EBEF-310D-AD47-B4D2-941D7291660B}" srcOrd="1" destOrd="0" presId="urn:microsoft.com/office/officeart/2005/8/layout/hierarchy3"/>
    <dgm:cxn modelId="{7418D71B-B6FF-45AD-AF1E-F9207BFA67B4}" type="presOf" srcId="{8D6F4FF5-4653-FC4B-9772-831251AA5248}" destId="{EFE0028C-4C2B-5C49-B6A1-46C53B0F9386}" srcOrd="0" destOrd="0" presId="urn:microsoft.com/office/officeart/2005/8/layout/hierarchy3"/>
    <dgm:cxn modelId="{47E5335C-EDEA-44DD-9139-69B04385EBCB}" type="presOf" srcId="{0E4ECE3D-21E2-1C40-A6F6-F004345B68CC}" destId="{E00C3831-0313-CB44-AB34-AC33064B8D69}" srcOrd="0" destOrd="0" presId="urn:microsoft.com/office/officeart/2005/8/layout/hierarchy3"/>
    <dgm:cxn modelId="{195F2F01-8205-284A-B7C2-67CCA76C8EC9}" srcId="{DF8F85B2-DFA2-364A-AE6E-30D7826BC757}" destId="{647875B8-CB54-6E44-BA48-05FCB0F79A59}" srcOrd="0" destOrd="0" parTransId="{1D58B44A-5091-5640-8371-379AB002D997}" sibTransId="{979995AF-0905-BD4A-B05D-3160EC5FFB73}"/>
    <dgm:cxn modelId="{2C05DCAB-D37C-4D79-8B6F-B2FA0A1DE9D1}" type="presParOf" srcId="{A62285E2-6F16-804C-AA33-ABD49EA4E11C}" destId="{D22BD64D-6BD7-FD4B-B159-AFD418CE4CB9}" srcOrd="0" destOrd="0" presId="urn:microsoft.com/office/officeart/2005/8/layout/hierarchy3"/>
    <dgm:cxn modelId="{EAE86BB6-7EDC-47EA-B002-D5433D36CB3D}" type="presParOf" srcId="{D22BD64D-6BD7-FD4B-B159-AFD418CE4CB9}" destId="{F8EF32F1-3845-2642-A928-82234DE0566D}" srcOrd="0" destOrd="0" presId="urn:microsoft.com/office/officeart/2005/8/layout/hierarchy3"/>
    <dgm:cxn modelId="{9BBA2166-0F21-481D-AC29-8623AB5CD624}" type="presParOf" srcId="{F8EF32F1-3845-2642-A928-82234DE0566D}" destId="{E00C3831-0313-CB44-AB34-AC33064B8D69}" srcOrd="0" destOrd="0" presId="urn:microsoft.com/office/officeart/2005/8/layout/hierarchy3"/>
    <dgm:cxn modelId="{C8888838-98A3-4BAC-95EB-C398F4830E67}" type="presParOf" srcId="{F8EF32F1-3845-2642-A928-82234DE0566D}" destId="{B993082B-EBFD-D544-890F-8A8905559585}" srcOrd="1" destOrd="0" presId="urn:microsoft.com/office/officeart/2005/8/layout/hierarchy3"/>
    <dgm:cxn modelId="{2B643FCF-1FE8-44E0-8B09-61AE61D257C2}" type="presParOf" srcId="{D22BD64D-6BD7-FD4B-B159-AFD418CE4CB9}" destId="{E0A8F24C-F726-3C40-ABD5-D5C7CC20A5DA}" srcOrd="1" destOrd="0" presId="urn:microsoft.com/office/officeart/2005/8/layout/hierarchy3"/>
    <dgm:cxn modelId="{F8388764-413E-4B22-8A5D-6FC2574DF11E}" type="presParOf" srcId="{E0A8F24C-F726-3C40-ABD5-D5C7CC20A5DA}" destId="{13EC59C1-544A-604C-B19D-8358B07F8529}" srcOrd="0" destOrd="0" presId="urn:microsoft.com/office/officeart/2005/8/layout/hierarchy3"/>
    <dgm:cxn modelId="{A950D84B-F8C9-4B4A-96C2-D54DF1C4B809}" type="presParOf" srcId="{E0A8F24C-F726-3C40-ABD5-D5C7CC20A5DA}" destId="{14D2DCAC-1F0F-C644-839A-5882ECA36DAA}" srcOrd="1" destOrd="0" presId="urn:microsoft.com/office/officeart/2005/8/layout/hierarchy3"/>
    <dgm:cxn modelId="{0D1143FB-F5FF-464B-B814-24AD324E133F}" type="presParOf" srcId="{A62285E2-6F16-804C-AA33-ABD49EA4E11C}" destId="{EFE0A4C9-3F70-F841-A210-D9DE2C06B8AB}" srcOrd="1" destOrd="0" presId="urn:microsoft.com/office/officeart/2005/8/layout/hierarchy3"/>
    <dgm:cxn modelId="{4C835DE9-CBCE-4C68-8CC3-F6505AFD604D}" type="presParOf" srcId="{EFE0A4C9-3F70-F841-A210-D9DE2C06B8AB}" destId="{49271B98-2C4B-C04B-8EFB-E2222A1DF7DF}" srcOrd="0" destOrd="0" presId="urn:microsoft.com/office/officeart/2005/8/layout/hierarchy3"/>
    <dgm:cxn modelId="{920591AB-10AA-4C66-9782-307E737ECA9A}" type="presParOf" srcId="{49271B98-2C4B-C04B-8EFB-E2222A1DF7DF}" destId="{09ADE696-77F1-0543-85CA-5EAF17EE0643}" srcOrd="0" destOrd="0" presId="urn:microsoft.com/office/officeart/2005/8/layout/hierarchy3"/>
    <dgm:cxn modelId="{567AACDE-306B-4853-AF53-D77D0E1EAD4E}" type="presParOf" srcId="{49271B98-2C4B-C04B-8EFB-E2222A1DF7DF}" destId="{6A495D55-A355-C44B-A55F-44E700737E5B}" srcOrd="1" destOrd="0" presId="urn:microsoft.com/office/officeart/2005/8/layout/hierarchy3"/>
    <dgm:cxn modelId="{EB89B3E6-07ED-4D29-86E4-B94BFA464480}" type="presParOf" srcId="{EFE0A4C9-3F70-F841-A210-D9DE2C06B8AB}" destId="{8B47B63C-A4BE-EE46-A15E-AFE6F58A045B}" srcOrd="1" destOrd="0" presId="urn:microsoft.com/office/officeart/2005/8/layout/hierarchy3"/>
    <dgm:cxn modelId="{27DF2791-7F9A-4537-A042-0EEFC362229C}" type="presParOf" srcId="{8B47B63C-A4BE-EE46-A15E-AFE6F58A045B}" destId="{BBAE2C92-73D9-AD44-8AA6-FFB92459BD7B}" srcOrd="0" destOrd="0" presId="urn:microsoft.com/office/officeart/2005/8/layout/hierarchy3"/>
    <dgm:cxn modelId="{0FB55FBF-B2E0-48E5-9855-FB45D9A54AAF}" type="presParOf" srcId="{8B47B63C-A4BE-EE46-A15E-AFE6F58A045B}" destId="{B9BCA567-1E31-8B4A-9334-E9A0EBC41DCF}" srcOrd="1" destOrd="0" presId="urn:microsoft.com/office/officeart/2005/8/layout/hierarchy3"/>
    <dgm:cxn modelId="{61D5AE0C-4783-4740-B151-6F348EC21CD4}" type="presParOf" srcId="{A62285E2-6F16-804C-AA33-ABD49EA4E11C}" destId="{40944E9E-688A-1445-A6AF-B1E19F7B83EC}" srcOrd="2" destOrd="0" presId="urn:microsoft.com/office/officeart/2005/8/layout/hierarchy3"/>
    <dgm:cxn modelId="{D106EA6D-EFCE-4323-99FB-FA0E9412DAF9}" type="presParOf" srcId="{40944E9E-688A-1445-A6AF-B1E19F7B83EC}" destId="{3B181C36-1EB6-644D-AF27-AEBE0BEF1D39}" srcOrd="0" destOrd="0" presId="urn:microsoft.com/office/officeart/2005/8/layout/hierarchy3"/>
    <dgm:cxn modelId="{25A83FDE-5E88-41C2-84E5-84DCAE8E0907}" type="presParOf" srcId="{3B181C36-1EB6-644D-AF27-AEBE0BEF1D39}" destId="{68F61289-6DC0-F442-BA3C-0C3DCF50CB3C}" srcOrd="0" destOrd="0" presId="urn:microsoft.com/office/officeart/2005/8/layout/hierarchy3"/>
    <dgm:cxn modelId="{DA97E3AA-71EB-4146-ADC6-7D4ED47D6A68}" type="presParOf" srcId="{3B181C36-1EB6-644D-AF27-AEBE0BEF1D39}" destId="{2D80EBEF-310D-AD47-B4D2-941D7291660B}" srcOrd="1" destOrd="0" presId="urn:microsoft.com/office/officeart/2005/8/layout/hierarchy3"/>
    <dgm:cxn modelId="{13FCAD89-C8C2-40A5-92DD-64738F0122AD}" type="presParOf" srcId="{40944E9E-688A-1445-A6AF-B1E19F7B83EC}" destId="{62F6ED9E-A43E-4E45-B5CA-D91632D18FA9}" srcOrd="1" destOrd="0" presId="urn:microsoft.com/office/officeart/2005/8/layout/hierarchy3"/>
    <dgm:cxn modelId="{D0B7B738-0EAA-4330-B8BA-8D5DE115F765}" type="presParOf" srcId="{62F6ED9E-A43E-4E45-B5CA-D91632D18FA9}" destId="{DBF21C34-BEB2-D646-8C32-6C416DC8F34C}" srcOrd="0" destOrd="0" presId="urn:microsoft.com/office/officeart/2005/8/layout/hierarchy3"/>
    <dgm:cxn modelId="{9BFD8CEC-5932-44FD-A72E-A6018B093496}" type="presParOf" srcId="{62F6ED9E-A43E-4E45-B5CA-D91632D18FA9}" destId="{EFE0028C-4C2B-5C49-B6A1-46C53B0F9386}" srcOrd="1" destOrd="0" presId="urn:microsoft.com/office/officeart/2005/8/layout/hierarchy3"/>
  </dgm:cxnLst>
  <dgm:bg/>
  <dgm:whole/>
</dgm:dataModel>
</file>

<file path=ppt/diagrams/data7.xml><?xml version="1.0" encoding="utf-8"?>
<dgm:dataModel xmlns:dgm="http://schemas.openxmlformats.org/drawingml/2006/diagram" xmlns:a="http://schemas.openxmlformats.org/drawingml/2006/main">
  <dgm:ptLst>
    <dgm:pt modelId="{107679BC-8617-BC47-9DF2-FACE8B17EBB4}" type="doc">
      <dgm:prSet loTypeId="urn:microsoft.com/office/officeart/2005/8/layout/hProcess9" loCatId="" qsTypeId="urn:microsoft.com/office/officeart/2005/8/quickstyle/simple2" qsCatId="simple" csTypeId="urn:microsoft.com/office/officeart/2005/8/colors/accent1_2" csCatId="accent1" phldr="1"/>
      <dgm:spPr/>
      <dgm:t>
        <a:bodyPr/>
        <a:lstStyle/>
        <a:p>
          <a:endParaRPr lang="zh-CN" altLang="en-US"/>
        </a:p>
      </dgm:t>
    </dgm:pt>
    <dgm:pt modelId="{82D00036-A01B-7445-B1B6-E4C5E711461C}">
      <dgm:prSet/>
      <dgm:spPr/>
      <dgm:t>
        <a:bodyPr/>
        <a:lstStyle/>
        <a:p>
          <a:pPr rtl="0"/>
          <a:r>
            <a:rPr kumimoji="1" lang="zh-CN" altLang="en-US" dirty="0" smtClean="0"/>
            <a:t>指出路径</a:t>
          </a:r>
          <a:endParaRPr lang="zh-CN" altLang="en-US" dirty="0"/>
        </a:p>
      </dgm:t>
    </dgm:pt>
    <dgm:pt modelId="{AB37116F-C9B9-D94B-B86E-ECF6E1519C28}" type="parTrans" cxnId="{AD2389A3-ACA5-5D47-87A0-E0230AF8A467}">
      <dgm:prSet/>
      <dgm:spPr/>
      <dgm:t>
        <a:bodyPr/>
        <a:lstStyle/>
        <a:p>
          <a:endParaRPr lang="zh-CN" altLang="en-US"/>
        </a:p>
      </dgm:t>
    </dgm:pt>
    <dgm:pt modelId="{D7C6A64A-06DA-854F-B16D-A58A51B313A2}" type="sibTrans" cxnId="{AD2389A3-ACA5-5D47-87A0-E0230AF8A467}">
      <dgm:prSet/>
      <dgm:spPr/>
      <dgm:t>
        <a:bodyPr/>
        <a:lstStyle/>
        <a:p>
          <a:endParaRPr lang="zh-CN" altLang="en-US"/>
        </a:p>
      </dgm:t>
    </dgm:pt>
    <dgm:pt modelId="{1F0A6511-0690-304A-A1D6-A0BC0367FF70}">
      <dgm:prSet/>
      <dgm:spPr/>
      <dgm:t>
        <a:bodyPr/>
        <a:lstStyle/>
        <a:p>
          <a:pPr rtl="0"/>
          <a:r>
            <a:rPr kumimoji="1" lang="zh-CN" altLang="en-US" dirty="0" smtClean="0"/>
            <a:t>搜集素材</a:t>
          </a:r>
          <a:endParaRPr lang="zh-CN" altLang="en-US" dirty="0"/>
        </a:p>
      </dgm:t>
    </dgm:pt>
    <dgm:pt modelId="{9866880F-D7B1-8843-B515-C9437EA7D1A3}" type="parTrans" cxnId="{7B73E92D-184F-884D-A6C2-EEABE557162D}">
      <dgm:prSet/>
      <dgm:spPr/>
      <dgm:t>
        <a:bodyPr/>
        <a:lstStyle/>
        <a:p>
          <a:endParaRPr lang="zh-CN" altLang="en-US"/>
        </a:p>
      </dgm:t>
    </dgm:pt>
    <dgm:pt modelId="{C7E11AFE-8424-F649-B5A6-E81504363BDD}" type="sibTrans" cxnId="{7B73E92D-184F-884D-A6C2-EEABE557162D}">
      <dgm:prSet/>
      <dgm:spPr/>
      <dgm:t>
        <a:bodyPr/>
        <a:lstStyle/>
        <a:p>
          <a:endParaRPr lang="zh-CN" altLang="en-US"/>
        </a:p>
      </dgm:t>
    </dgm:pt>
    <dgm:pt modelId="{1EEF518A-82E0-FC4A-AABE-09BF2111788E}">
      <dgm:prSet/>
      <dgm:spPr/>
      <dgm:t>
        <a:bodyPr/>
        <a:lstStyle/>
        <a:p>
          <a:pPr rtl="0"/>
          <a:r>
            <a:rPr kumimoji="1" lang="zh-CN" altLang="en-US" dirty="0" smtClean="0"/>
            <a:t>独立思考</a:t>
          </a:r>
          <a:endParaRPr lang="zh-CN" altLang="en-US" dirty="0"/>
        </a:p>
      </dgm:t>
    </dgm:pt>
    <dgm:pt modelId="{F176B065-2FEF-EF45-8476-9B8F3F88DC46}" type="parTrans" cxnId="{CE91F486-A50E-7347-BD70-272D638B8446}">
      <dgm:prSet/>
      <dgm:spPr/>
      <dgm:t>
        <a:bodyPr/>
        <a:lstStyle/>
        <a:p>
          <a:endParaRPr lang="zh-CN" altLang="en-US"/>
        </a:p>
      </dgm:t>
    </dgm:pt>
    <dgm:pt modelId="{7B78FB46-EFFB-3C44-9277-C2E958599570}" type="sibTrans" cxnId="{CE91F486-A50E-7347-BD70-272D638B8446}">
      <dgm:prSet/>
      <dgm:spPr/>
      <dgm:t>
        <a:bodyPr/>
        <a:lstStyle/>
        <a:p>
          <a:endParaRPr lang="zh-CN" altLang="en-US"/>
        </a:p>
      </dgm:t>
    </dgm:pt>
    <dgm:pt modelId="{E83FA9BC-6ACF-5B4C-9BDE-726180681BB9}">
      <dgm:prSet/>
      <dgm:spPr/>
      <dgm:t>
        <a:bodyPr/>
        <a:lstStyle/>
        <a:p>
          <a:pPr rtl="0"/>
          <a:r>
            <a:rPr lang="zh-CN" altLang="en-US" dirty="0" smtClean="0"/>
            <a:t>充分对话</a:t>
          </a:r>
          <a:endParaRPr lang="zh-CN" altLang="en-US" dirty="0"/>
        </a:p>
      </dgm:t>
    </dgm:pt>
    <dgm:pt modelId="{D3B7FF67-74A9-364D-86BF-FB8E7FF45E36}" type="parTrans" cxnId="{B05DC02C-4664-9141-A852-433F52C0D81B}">
      <dgm:prSet/>
      <dgm:spPr/>
      <dgm:t>
        <a:bodyPr/>
        <a:lstStyle/>
        <a:p>
          <a:endParaRPr lang="zh-CN" altLang="en-US"/>
        </a:p>
      </dgm:t>
    </dgm:pt>
    <dgm:pt modelId="{E80C5C28-211D-CA4D-949C-D72AABDF1123}" type="sibTrans" cxnId="{B05DC02C-4664-9141-A852-433F52C0D81B}">
      <dgm:prSet/>
      <dgm:spPr/>
      <dgm:t>
        <a:bodyPr/>
        <a:lstStyle/>
        <a:p>
          <a:endParaRPr lang="zh-CN" altLang="en-US"/>
        </a:p>
      </dgm:t>
    </dgm:pt>
    <dgm:pt modelId="{2C434880-90B1-2F4B-9CAB-2174B5B53CA6}">
      <dgm:prSet/>
      <dgm:spPr/>
      <dgm:t>
        <a:bodyPr/>
        <a:lstStyle/>
        <a:p>
          <a:pPr rtl="0"/>
          <a:r>
            <a:rPr kumimoji="1" lang="zh-CN" altLang="en-US" dirty="0" smtClean="0"/>
            <a:t>提炼观点</a:t>
          </a:r>
          <a:endParaRPr lang="zh-CN" altLang="en-US" dirty="0"/>
        </a:p>
      </dgm:t>
    </dgm:pt>
    <dgm:pt modelId="{82E3B069-330B-1E41-B1B8-6DE86C61E059}" type="parTrans" cxnId="{3B5C5AD7-954D-C943-B545-BDC250FD0182}">
      <dgm:prSet/>
      <dgm:spPr/>
      <dgm:t>
        <a:bodyPr/>
        <a:lstStyle/>
        <a:p>
          <a:endParaRPr lang="zh-CN" altLang="en-US"/>
        </a:p>
      </dgm:t>
    </dgm:pt>
    <dgm:pt modelId="{BE0E9E37-6FC1-3A45-873A-E8AE60A2D52F}" type="sibTrans" cxnId="{3B5C5AD7-954D-C943-B545-BDC250FD0182}">
      <dgm:prSet/>
      <dgm:spPr/>
      <dgm:t>
        <a:bodyPr/>
        <a:lstStyle/>
        <a:p>
          <a:endParaRPr lang="zh-CN" altLang="en-US"/>
        </a:p>
      </dgm:t>
    </dgm:pt>
    <dgm:pt modelId="{B30ABFBD-1529-0B45-85B1-458EA4C6C578}">
      <dgm:prSet/>
      <dgm:spPr/>
      <dgm:t>
        <a:bodyPr/>
        <a:lstStyle/>
        <a:p>
          <a:pPr rtl="0"/>
          <a:r>
            <a:rPr kumimoji="1" lang="zh-CN" altLang="en-US" dirty="0" smtClean="0"/>
            <a:t>充分表达</a:t>
          </a:r>
          <a:endParaRPr lang="zh-CN" altLang="en-US" dirty="0"/>
        </a:p>
      </dgm:t>
    </dgm:pt>
    <dgm:pt modelId="{71C138C3-DDC0-414A-98B1-A31070D90271}" type="parTrans" cxnId="{38BEC428-EA8E-4C41-B9D6-3017B83BA57D}">
      <dgm:prSet/>
      <dgm:spPr/>
      <dgm:t>
        <a:bodyPr/>
        <a:lstStyle/>
        <a:p>
          <a:endParaRPr lang="zh-CN" altLang="en-US"/>
        </a:p>
      </dgm:t>
    </dgm:pt>
    <dgm:pt modelId="{C417A178-5594-634E-A36D-64BB1A88DEF1}" type="sibTrans" cxnId="{38BEC428-EA8E-4C41-B9D6-3017B83BA57D}">
      <dgm:prSet/>
      <dgm:spPr/>
      <dgm:t>
        <a:bodyPr/>
        <a:lstStyle/>
        <a:p>
          <a:endParaRPr lang="zh-CN" altLang="en-US"/>
        </a:p>
      </dgm:t>
    </dgm:pt>
    <dgm:pt modelId="{58FAE80C-C252-6742-8703-42F0ED2FE169}" type="pres">
      <dgm:prSet presAssocID="{107679BC-8617-BC47-9DF2-FACE8B17EBB4}" presName="CompostProcess" presStyleCnt="0">
        <dgm:presLayoutVars>
          <dgm:dir/>
          <dgm:resizeHandles val="exact"/>
        </dgm:presLayoutVars>
      </dgm:prSet>
      <dgm:spPr/>
      <dgm:t>
        <a:bodyPr/>
        <a:lstStyle/>
        <a:p>
          <a:endParaRPr lang="zh-CN" altLang="en-US"/>
        </a:p>
      </dgm:t>
    </dgm:pt>
    <dgm:pt modelId="{371449B5-7C44-CB4A-B4E9-F60C444AF0B9}" type="pres">
      <dgm:prSet presAssocID="{107679BC-8617-BC47-9DF2-FACE8B17EBB4}" presName="arrow" presStyleLbl="bgShp" presStyleIdx="0" presStyleCnt="1"/>
      <dgm:spPr/>
    </dgm:pt>
    <dgm:pt modelId="{5892E314-E5E4-3344-B6EF-ACAD18F17D2F}" type="pres">
      <dgm:prSet presAssocID="{107679BC-8617-BC47-9DF2-FACE8B17EBB4}" presName="linearProcess" presStyleCnt="0"/>
      <dgm:spPr/>
    </dgm:pt>
    <dgm:pt modelId="{B1AB8FC1-1FDA-6941-8751-99F5585E6922}" type="pres">
      <dgm:prSet presAssocID="{82D00036-A01B-7445-B1B6-E4C5E711461C}" presName="textNode" presStyleLbl="node1" presStyleIdx="0" presStyleCnt="6">
        <dgm:presLayoutVars>
          <dgm:bulletEnabled val="1"/>
        </dgm:presLayoutVars>
      </dgm:prSet>
      <dgm:spPr/>
      <dgm:t>
        <a:bodyPr/>
        <a:lstStyle/>
        <a:p>
          <a:endParaRPr lang="zh-CN" altLang="en-US"/>
        </a:p>
      </dgm:t>
    </dgm:pt>
    <dgm:pt modelId="{36D3B53E-8043-A646-8E14-AAC95F61FC7A}" type="pres">
      <dgm:prSet presAssocID="{D7C6A64A-06DA-854F-B16D-A58A51B313A2}" presName="sibTrans" presStyleCnt="0"/>
      <dgm:spPr/>
    </dgm:pt>
    <dgm:pt modelId="{A84C1072-E2EA-8E4A-9675-8B01B735417D}" type="pres">
      <dgm:prSet presAssocID="{1F0A6511-0690-304A-A1D6-A0BC0367FF70}" presName="textNode" presStyleLbl="node1" presStyleIdx="1" presStyleCnt="6">
        <dgm:presLayoutVars>
          <dgm:bulletEnabled val="1"/>
        </dgm:presLayoutVars>
      </dgm:prSet>
      <dgm:spPr/>
      <dgm:t>
        <a:bodyPr/>
        <a:lstStyle/>
        <a:p>
          <a:endParaRPr lang="zh-CN" altLang="en-US"/>
        </a:p>
      </dgm:t>
    </dgm:pt>
    <dgm:pt modelId="{B0272191-2A87-D74E-9892-19B16C46DA15}" type="pres">
      <dgm:prSet presAssocID="{C7E11AFE-8424-F649-B5A6-E81504363BDD}" presName="sibTrans" presStyleCnt="0"/>
      <dgm:spPr/>
    </dgm:pt>
    <dgm:pt modelId="{78BA31E5-1535-FB42-981A-6A3B195CA665}" type="pres">
      <dgm:prSet presAssocID="{1EEF518A-82E0-FC4A-AABE-09BF2111788E}" presName="textNode" presStyleLbl="node1" presStyleIdx="2" presStyleCnt="6">
        <dgm:presLayoutVars>
          <dgm:bulletEnabled val="1"/>
        </dgm:presLayoutVars>
      </dgm:prSet>
      <dgm:spPr/>
      <dgm:t>
        <a:bodyPr/>
        <a:lstStyle/>
        <a:p>
          <a:endParaRPr lang="zh-CN" altLang="en-US"/>
        </a:p>
      </dgm:t>
    </dgm:pt>
    <dgm:pt modelId="{28BE17D3-69AC-0C47-A0F4-91864C67CFC1}" type="pres">
      <dgm:prSet presAssocID="{7B78FB46-EFFB-3C44-9277-C2E958599570}" presName="sibTrans" presStyleCnt="0"/>
      <dgm:spPr/>
    </dgm:pt>
    <dgm:pt modelId="{9F9B1AE5-286C-914A-9E8D-A335CC6D97EA}" type="pres">
      <dgm:prSet presAssocID="{E83FA9BC-6ACF-5B4C-9BDE-726180681BB9}" presName="textNode" presStyleLbl="node1" presStyleIdx="3" presStyleCnt="6">
        <dgm:presLayoutVars>
          <dgm:bulletEnabled val="1"/>
        </dgm:presLayoutVars>
      </dgm:prSet>
      <dgm:spPr/>
      <dgm:t>
        <a:bodyPr/>
        <a:lstStyle/>
        <a:p>
          <a:endParaRPr lang="zh-CN" altLang="en-US"/>
        </a:p>
      </dgm:t>
    </dgm:pt>
    <dgm:pt modelId="{853959B2-D410-EC4B-B699-0C212E46DC38}" type="pres">
      <dgm:prSet presAssocID="{E80C5C28-211D-CA4D-949C-D72AABDF1123}" presName="sibTrans" presStyleCnt="0"/>
      <dgm:spPr/>
    </dgm:pt>
    <dgm:pt modelId="{01B0B84B-9DB2-9844-8AA0-0CE68927A270}" type="pres">
      <dgm:prSet presAssocID="{2C434880-90B1-2F4B-9CAB-2174B5B53CA6}" presName="textNode" presStyleLbl="node1" presStyleIdx="4" presStyleCnt="6">
        <dgm:presLayoutVars>
          <dgm:bulletEnabled val="1"/>
        </dgm:presLayoutVars>
      </dgm:prSet>
      <dgm:spPr/>
      <dgm:t>
        <a:bodyPr/>
        <a:lstStyle/>
        <a:p>
          <a:endParaRPr lang="zh-CN" altLang="en-US"/>
        </a:p>
      </dgm:t>
    </dgm:pt>
    <dgm:pt modelId="{E81CB34F-4880-9E40-9B6B-EA3362F960BC}" type="pres">
      <dgm:prSet presAssocID="{BE0E9E37-6FC1-3A45-873A-E8AE60A2D52F}" presName="sibTrans" presStyleCnt="0"/>
      <dgm:spPr/>
    </dgm:pt>
    <dgm:pt modelId="{1EF13488-232B-A844-83B4-2B2574BEA42C}" type="pres">
      <dgm:prSet presAssocID="{B30ABFBD-1529-0B45-85B1-458EA4C6C578}" presName="textNode" presStyleLbl="node1" presStyleIdx="5" presStyleCnt="6">
        <dgm:presLayoutVars>
          <dgm:bulletEnabled val="1"/>
        </dgm:presLayoutVars>
      </dgm:prSet>
      <dgm:spPr/>
      <dgm:t>
        <a:bodyPr/>
        <a:lstStyle/>
        <a:p>
          <a:endParaRPr lang="zh-CN" altLang="en-US"/>
        </a:p>
      </dgm:t>
    </dgm:pt>
  </dgm:ptLst>
  <dgm:cxnLst>
    <dgm:cxn modelId="{05D2B958-8D78-4043-8D21-3FA102ADFDC4}" type="presOf" srcId="{1F0A6511-0690-304A-A1D6-A0BC0367FF70}" destId="{A84C1072-E2EA-8E4A-9675-8B01B735417D}" srcOrd="0" destOrd="0" presId="urn:microsoft.com/office/officeart/2005/8/layout/hProcess9"/>
    <dgm:cxn modelId="{1EFA7192-B954-4BBF-A7B5-B1AD6D94307B}" type="presOf" srcId="{B30ABFBD-1529-0B45-85B1-458EA4C6C578}" destId="{1EF13488-232B-A844-83B4-2B2574BEA42C}" srcOrd="0" destOrd="0" presId="urn:microsoft.com/office/officeart/2005/8/layout/hProcess9"/>
    <dgm:cxn modelId="{D61EC3B4-05A4-44E0-BDE4-E22C653B166C}" type="presOf" srcId="{82D00036-A01B-7445-B1B6-E4C5E711461C}" destId="{B1AB8FC1-1FDA-6941-8751-99F5585E6922}" srcOrd="0" destOrd="0" presId="urn:microsoft.com/office/officeart/2005/8/layout/hProcess9"/>
    <dgm:cxn modelId="{CE91F486-A50E-7347-BD70-272D638B8446}" srcId="{107679BC-8617-BC47-9DF2-FACE8B17EBB4}" destId="{1EEF518A-82E0-FC4A-AABE-09BF2111788E}" srcOrd="2" destOrd="0" parTransId="{F176B065-2FEF-EF45-8476-9B8F3F88DC46}" sibTransId="{7B78FB46-EFFB-3C44-9277-C2E958599570}"/>
    <dgm:cxn modelId="{8BE980D6-CAAD-4C0A-B5D4-0007622BCCC1}" type="presOf" srcId="{E83FA9BC-6ACF-5B4C-9BDE-726180681BB9}" destId="{9F9B1AE5-286C-914A-9E8D-A335CC6D97EA}" srcOrd="0" destOrd="0" presId="urn:microsoft.com/office/officeart/2005/8/layout/hProcess9"/>
    <dgm:cxn modelId="{3B5C5AD7-954D-C943-B545-BDC250FD0182}" srcId="{107679BC-8617-BC47-9DF2-FACE8B17EBB4}" destId="{2C434880-90B1-2F4B-9CAB-2174B5B53CA6}" srcOrd="4" destOrd="0" parTransId="{82E3B069-330B-1E41-B1B8-6DE86C61E059}" sibTransId="{BE0E9E37-6FC1-3A45-873A-E8AE60A2D52F}"/>
    <dgm:cxn modelId="{1935FFB8-AC9C-4CCD-846A-A31B13936B38}" type="presOf" srcId="{2C434880-90B1-2F4B-9CAB-2174B5B53CA6}" destId="{01B0B84B-9DB2-9844-8AA0-0CE68927A270}" srcOrd="0" destOrd="0" presId="urn:microsoft.com/office/officeart/2005/8/layout/hProcess9"/>
    <dgm:cxn modelId="{38BEC428-EA8E-4C41-B9D6-3017B83BA57D}" srcId="{107679BC-8617-BC47-9DF2-FACE8B17EBB4}" destId="{B30ABFBD-1529-0B45-85B1-458EA4C6C578}" srcOrd="5" destOrd="0" parTransId="{71C138C3-DDC0-414A-98B1-A31070D90271}" sibTransId="{C417A178-5594-634E-A36D-64BB1A88DEF1}"/>
    <dgm:cxn modelId="{A87EB0A3-F59F-4024-9CA0-B5717FD1C631}" type="presOf" srcId="{107679BC-8617-BC47-9DF2-FACE8B17EBB4}" destId="{58FAE80C-C252-6742-8703-42F0ED2FE169}" srcOrd="0" destOrd="0" presId="urn:microsoft.com/office/officeart/2005/8/layout/hProcess9"/>
    <dgm:cxn modelId="{7B73E92D-184F-884D-A6C2-EEABE557162D}" srcId="{107679BC-8617-BC47-9DF2-FACE8B17EBB4}" destId="{1F0A6511-0690-304A-A1D6-A0BC0367FF70}" srcOrd="1" destOrd="0" parTransId="{9866880F-D7B1-8843-B515-C9437EA7D1A3}" sibTransId="{C7E11AFE-8424-F649-B5A6-E81504363BDD}"/>
    <dgm:cxn modelId="{50E0AF92-5AFF-4A6F-9F80-343C1B7B2E72}" type="presOf" srcId="{1EEF518A-82E0-FC4A-AABE-09BF2111788E}" destId="{78BA31E5-1535-FB42-981A-6A3B195CA665}" srcOrd="0" destOrd="0" presId="urn:microsoft.com/office/officeart/2005/8/layout/hProcess9"/>
    <dgm:cxn modelId="{AD2389A3-ACA5-5D47-87A0-E0230AF8A467}" srcId="{107679BC-8617-BC47-9DF2-FACE8B17EBB4}" destId="{82D00036-A01B-7445-B1B6-E4C5E711461C}" srcOrd="0" destOrd="0" parTransId="{AB37116F-C9B9-D94B-B86E-ECF6E1519C28}" sibTransId="{D7C6A64A-06DA-854F-B16D-A58A51B313A2}"/>
    <dgm:cxn modelId="{B05DC02C-4664-9141-A852-433F52C0D81B}" srcId="{107679BC-8617-BC47-9DF2-FACE8B17EBB4}" destId="{E83FA9BC-6ACF-5B4C-9BDE-726180681BB9}" srcOrd="3" destOrd="0" parTransId="{D3B7FF67-74A9-364D-86BF-FB8E7FF45E36}" sibTransId="{E80C5C28-211D-CA4D-949C-D72AABDF1123}"/>
    <dgm:cxn modelId="{DAF15E85-B3A0-4ADF-AA9E-132CA2992F47}" type="presParOf" srcId="{58FAE80C-C252-6742-8703-42F0ED2FE169}" destId="{371449B5-7C44-CB4A-B4E9-F60C444AF0B9}" srcOrd="0" destOrd="0" presId="urn:microsoft.com/office/officeart/2005/8/layout/hProcess9"/>
    <dgm:cxn modelId="{A77A23C9-2DF6-4054-9E22-336468264ADE}" type="presParOf" srcId="{58FAE80C-C252-6742-8703-42F0ED2FE169}" destId="{5892E314-E5E4-3344-B6EF-ACAD18F17D2F}" srcOrd="1" destOrd="0" presId="urn:microsoft.com/office/officeart/2005/8/layout/hProcess9"/>
    <dgm:cxn modelId="{68D33CAE-6B57-4B45-99C8-86C774CD542F}" type="presParOf" srcId="{5892E314-E5E4-3344-B6EF-ACAD18F17D2F}" destId="{B1AB8FC1-1FDA-6941-8751-99F5585E6922}" srcOrd="0" destOrd="0" presId="urn:microsoft.com/office/officeart/2005/8/layout/hProcess9"/>
    <dgm:cxn modelId="{B520242A-B0AF-4C5E-8680-66E9E01A653C}" type="presParOf" srcId="{5892E314-E5E4-3344-B6EF-ACAD18F17D2F}" destId="{36D3B53E-8043-A646-8E14-AAC95F61FC7A}" srcOrd="1" destOrd="0" presId="urn:microsoft.com/office/officeart/2005/8/layout/hProcess9"/>
    <dgm:cxn modelId="{8DF06FE3-D554-42AE-B99B-9B114EE06D72}" type="presParOf" srcId="{5892E314-E5E4-3344-B6EF-ACAD18F17D2F}" destId="{A84C1072-E2EA-8E4A-9675-8B01B735417D}" srcOrd="2" destOrd="0" presId="urn:microsoft.com/office/officeart/2005/8/layout/hProcess9"/>
    <dgm:cxn modelId="{0DC3FFE0-BEDB-4A7F-9F86-51C8C94C8FD1}" type="presParOf" srcId="{5892E314-E5E4-3344-B6EF-ACAD18F17D2F}" destId="{B0272191-2A87-D74E-9892-19B16C46DA15}" srcOrd="3" destOrd="0" presId="urn:microsoft.com/office/officeart/2005/8/layout/hProcess9"/>
    <dgm:cxn modelId="{CA60344A-3C3C-4476-90A4-69499F1857ED}" type="presParOf" srcId="{5892E314-E5E4-3344-B6EF-ACAD18F17D2F}" destId="{78BA31E5-1535-FB42-981A-6A3B195CA665}" srcOrd="4" destOrd="0" presId="urn:microsoft.com/office/officeart/2005/8/layout/hProcess9"/>
    <dgm:cxn modelId="{7DF5CDA0-D2A2-4455-90F1-8FF3C24A7E76}" type="presParOf" srcId="{5892E314-E5E4-3344-B6EF-ACAD18F17D2F}" destId="{28BE17D3-69AC-0C47-A0F4-91864C67CFC1}" srcOrd="5" destOrd="0" presId="urn:microsoft.com/office/officeart/2005/8/layout/hProcess9"/>
    <dgm:cxn modelId="{EFE07AD1-52DA-49C9-B77E-2CB76192E070}" type="presParOf" srcId="{5892E314-E5E4-3344-B6EF-ACAD18F17D2F}" destId="{9F9B1AE5-286C-914A-9E8D-A335CC6D97EA}" srcOrd="6" destOrd="0" presId="urn:microsoft.com/office/officeart/2005/8/layout/hProcess9"/>
    <dgm:cxn modelId="{CA47A47D-B778-4CD6-814A-F02F27811AF9}" type="presParOf" srcId="{5892E314-E5E4-3344-B6EF-ACAD18F17D2F}" destId="{853959B2-D410-EC4B-B699-0C212E46DC38}" srcOrd="7" destOrd="0" presId="urn:microsoft.com/office/officeart/2005/8/layout/hProcess9"/>
    <dgm:cxn modelId="{CF2B8867-0ECE-40B5-B100-5F662CDFB2DD}" type="presParOf" srcId="{5892E314-E5E4-3344-B6EF-ACAD18F17D2F}" destId="{01B0B84B-9DB2-9844-8AA0-0CE68927A270}" srcOrd="8" destOrd="0" presId="urn:microsoft.com/office/officeart/2005/8/layout/hProcess9"/>
    <dgm:cxn modelId="{91EC52AA-571B-4357-B734-98492D4B98E9}" type="presParOf" srcId="{5892E314-E5E4-3344-B6EF-ACAD18F17D2F}" destId="{E81CB34F-4880-9E40-9B6B-EA3362F960BC}" srcOrd="9" destOrd="0" presId="urn:microsoft.com/office/officeart/2005/8/layout/hProcess9"/>
    <dgm:cxn modelId="{66E256E5-E1E9-476E-BC03-AA59478509EC}" type="presParOf" srcId="{5892E314-E5E4-3344-B6EF-ACAD18F17D2F}" destId="{1EF13488-232B-A844-83B4-2B2574BEA42C}" srcOrd="10" destOrd="0" presId="urn:microsoft.com/office/officeart/2005/8/layout/hProcess9"/>
  </dgm:cxnLst>
  <dgm:bg/>
  <dgm:whole/>
</dgm:dataModel>
</file>

<file path=ppt/diagrams/data8.xml><?xml version="1.0" encoding="utf-8"?>
<dgm:dataModel xmlns:dgm="http://schemas.openxmlformats.org/drawingml/2006/diagram" xmlns:a="http://schemas.openxmlformats.org/drawingml/2006/main">
  <dgm:ptLst>
    <dgm:pt modelId="{7F4E741F-FA23-9E43-B3BB-650601A3F7A6}" type="doc">
      <dgm:prSet loTypeId="urn:microsoft.com/office/officeart/2008/layout/RadialCluster" loCatId="" qsTypeId="urn:microsoft.com/office/officeart/2005/8/quickstyle/simple1" qsCatId="simple" csTypeId="urn:microsoft.com/office/officeart/2005/8/colors/accent0_1" csCatId="mainScheme" phldr="1"/>
      <dgm:spPr/>
      <dgm:t>
        <a:bodyPr/>
        <a:lstStyle/>
        <a:p>
          <a:endParaRPr lang="zh-CN" altLang="en-US"/>
        </a:p>
      </dgm:t>
    </dgm:pt>
    <dgm:pt modelId="{7CEDBCDA-6D01-9E42-961E-F3B4577419EA}">
      <dgm:prSet custT="1"/>
      <dgm:spPr/>
      <dgm:t>
        <a:bodyPr/>
        <a:lstStyle/>
        <a:p>
          <a:pPr rtl="0"/>
          <a:r>
            <a:rPr lang="zh-CN" altLang="en-US" sz="3200" dirty="0" smtClean="0">
              <a:solidFill>
                <a:srgbClr val="FF0000"/>
              </a:solidFill>
              <a:latin typeface="微软雅黑"/>
              <a:ea typeface="微软雅黑"/>
              <a:cs typeface="微软雅黑"/>
            </a:rPr>
            <a:t>关注社会</a:t>
          </a:r>
          <a:endParaRPr lang="zh-CN" altLang="en-US" sz="3200" dirty="0">
            <a:solidFill>
              <a:srgbClr val="FF0000"/>
            </a:solidFill>
            <a:latin typeface="微软雅黑"/>
            <a:ea typeface="微软雅黑"/>
            <a:cs typeface="微软雅黑"/>
          </a:endParaRPr>
        </a:p>
      </dgm:t>
    </dgm:pt>
    <dgm:pt modelId="{C44CF10D-1E3F-8246-A5D6-B97200FF64DC}" type="parTrans" cxnId="{AFE4463C-3542-2946-9366-6BC11110ADF4}">
      <dgm:prSet/>
      <dgm:spPr/>
      <dgm:t>
        <a:bodyPr/>
        <a:lstStyle/>
        <a:p>
          <a:endParaRPr lang="zh-CN" altLang="en-US"/>
        </a:p>
      </dgm:t>
    </dgm:pt>
    <dgm:pt modelId="{62F65768-FEF0-C140-B20D-E9AD2F69E14D}" type="sibTrans" cxnId="{AFE4463C-3542-2946-9366-6BC11110ADF4}">
      <dgm:prSet/>
      <dgm:spPr/>
      <dgm:t>
        <a:bodyPr/>
        <a:lstStyle/>
        <a:p>
          <a:endParaRPr lang="zh-CN" altLang="en-US"/>
        </a:p>
      </dgm:t>
    </dgm:pt>
    <dgm:pt modelId="{A8C0803D-9E8C-404F-AB32-91D36EEB21C6}">
      <dgm:prSet/>
      <dgm:spPr/>
      <dgm:t>
        <a:bodyPr/>
        <a:lstStyle/>
        <a:p>
          <a:pPr rtl="0"/>
          <a:r>
            <a:rPr lang="zh-CN" altLang="en-US" dirty="0" smtClean="0">
              <a:latin typeface="微软雅黑"/>
              <a:ea typeface="微软雅黑"/>
              <a:cs typeface="微软雅黑"/>
            </a:rPr>
            <a:t>中国足球</a:t>
          </a:r>
          <a:endParaRPr lang="zh-CN" altLang="en-US" dirty="0">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pres?slideindex=1&amp;slidetitle="/>
          </dgm14:cNvPr>
        </a:ext>
      </dgm:extLst>
    </dgm:pt>
    <dgm:pt modelId="{CBCEC423-64B1-6242-8C5A-FE01A9A758AE}" type="parTrans" cxnId="{688219AB-0FB7-024C-B215-6F3F72A6D475}">
      <dgm:prSet/>
      <dgm:spPr/>
      <dgm:t>
        <a:bodyPr/>
        <a:lstStyle/>
        <a:p>
          <a:endParaRPr lang="zh-CN" altLang="en-US"/>
        </a:p>
      </dgm:t>
    </dgm:pt>
    <dgm:pt modelId="{E00C0D49-19D3-BE4E-9EB6-81E234E1D708}" type="sibTrans" cxnId="{688219AB-0FB7-024C-B215-6F3F72A6D475}">
      <dgm:prSet/>
      <dgm:spPr/>
      <dgm:t>
        <a:bodyPr/>
        <a:lstStyle/>
        <a:p>
          <a:endParaRPr lang="zh-CN" altLang="en-US"/>
        </a:p>
      </dgm:t>
    </dgm:pt>
    <dgm:pt modelId="{15F3A18F-7DDF-BB49-92F7-265F7EE87DE7}">
      <dgm:prSet/>
      <dgm:spPr/>
      <dgm:t>
        <a:bodyPr/>
        <a:lstStyle/>
        <a:p>
          <a:pPr rtl="0"/>
          <a:r>
            <a:rPr lang="zh-CN" altLang="en-US" dirty="0" smtClean="0">
              <a:latin typeface="微软雅黑"/>
              <a:ea typeface="微软雅黑"/>
              <a:cs typeface="微软雅黑"/>
            </a:rPr>
            <a:t>大众创业</a:t>
          </a:r>
          <a:endParaRPr lang="en-US" altLang="zh-CN" dirty="0" smtClean="0">
            <a:latin typeface="微软雅黑"/>
            <a:ea typeface="微软雅黑"/>
            <a:cs typeface="微软雅黑"/>
          </a:endParaRPr>
        </a:p>
        <a:p>
          <a:pPr rtl="0"/>
          <a:r>
            <a:rPr lang="zh-CN" altLang="en-US" dirty="0" smtClean="0">
              <a:latin typeface="微软雅黑"/>
              <a:ea typeface="微软雅黑"/>
              <a:cs typeface="微软雅黑"/>
            </a:rPr>
            <a:t>万众创新</a:t>
          </a:r>
          <a:endParaRPr lang="zh-CN" altLang="en-US" dirty="0">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sldjump"/>
          </dgm14:cNvPr>
        </a:ext>
      </dgm:extLst>
    </dgm:pt>
    <dgm:pt modelId="{85CDF732-049D-5049-A69A-83C5E1309D7C}" type="parTrans" cxnId="{BAB5CE71-70CE-B942-9FC1-E573B845E9EB}">
      <dgm:prSet/>
      <dgm:spPr/>
      <dgm:t>
        <a:bodyPr/>
        <a:lstStyle/>
        <a:p>
          <a:endParaRPr lang="zh-CN" altLang="en-US"/>
        </a:p>
      </dgm:t>
    </dgm:pt>
    <dgm:pt modelId="{FB6A7B3E-96E0-1442-BFCC-F66AF5B0C19E}" type="sibTrans" cxnId="{BAB5CE71-70CE-B942-9FC1-E573B845E9EB}">
      <dgm:prSet/>
      <dgm:spPr/>
      <dgm:t>
        <a:bodyPr/>
        <a:lstStyle/>
        <a:p>
          <a:endParaRPr lang="zh-CN" altLang="en-US"/>
        </a:p>
      </dgm:t>
    </dgm:pt>
    <dgm:pt modelId="{771ECF6E-02CB-684E-A2EC-0D70E44B31C0}">
      <dgm:prSet/>
      <dgm:spPr/>
      <dgm:t>
        <a:bodyPr/>
        <a:lstStyle/>
        <a:p>
          <a:pPr rtl="0"/>
          <a:r>
            <a:rPr lang="zh-CN" altLang="en-US" dirty="0" smtClean="0">
              <a:latin typeface="微软雅黑"/>
              <a:ea typeface="微软雅黑"/>
              <a:cs typeface="微软雅黑"/>
            </a:rPr>
            <a:t>反转新闻</a:t>
          </a:r>
          <a:endParaRPr lang="zh-CN" altLang="en-US" dirty="0">
            <a:latin typeface="微软雅黑"/>
            <a:ea typeface="微软雅黑"/>
            <a:cs typeface="微软雅黑"/>
          </a:endParaRPr>
        </a:p>
      </dgm:t>
    </dgm:pt>
    <dgm:pt modelId="{F8686D27-7E08-A94B-AC75-36D5D18410EB}" type="parTrans" cxnId="{2298C3C8-4BF6-3243-B12E-F4CB89137F1F}">
      <dgm:prSet/>
      <dgm:spPr/>
      <dgm:t>
        <a:bodyPr/>
        <a:lstStyle/>
        <a:p>
          <a:endParaRPr lang="zh-CN" altLang="en-US"/>
        </a:p>
      </dgm:t>
    </dgm:pt>
    <dgm:pt modelId="{33DB2F94-CFC2-B44B-AC31-23F7EA9BE439}" type="sibTrans" cxnId="{2298C3C8-4BF6-3243-B12E-F4CB89137F1F}">
      <dgm:prSet/>
      <dgm:spPr/>
      <dgm:t>
        <a:bodyPr/>
        <a:lstStyle/>
        <a:p>
          <a:endParaRPr lang="zh-CN" altLang="en-US"/>
        </a:p>
      </dgm:t>
    </dgm:pt>
    <dgm:pt modelId="{82A27968-4B83-6247-B4C2-A1BEBD209993}">
      <dgm:prSet/>
      <dgm:spPr/>
      <dgm:t>
        <a:bodyPr/>
        <a:lstStyle/>
        <a:p>
          <a:pPr algn="just" rtl="0"/>
          <a:r>
            <a:rPr lang="zh-CN" altLang="en-US" dirty="0" smtClean="0">
              <a:latin typeface="微软雅黑"/>
              <a:ea typeface="微软雅黑"/>
              <a:cs typeface="微软雅黑"/>
            </a:rPr>
            <a:t>屠呦呦获奖</a:t>
          </a:r>
          <a:endParaRPr lang="zh-CN" altLang="en-US" dirty="0">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sldjump"/>
          </dgm14:cNvPr>
        </a:ext>
      </dgm:extLst>
    </dgm:pt>
    <dgm:pt modelId="{8A64F7FC-35E4-7E48-9F8D-CEAEBE404E8E}" type="parTrans" cxnId="{008A6E44-72C0-9042-877A-CBC2415C1CF2}">
      <dgm:prSet/>
      <dgm:spPr/>
      <dgm:t>
        <a:bodyPr/>
        <a:lstStyle/>
        <a:p>
          <a:endParaRPr lang="zh-CN" altLang="en-US"/>
        </a:p>
      </dgm:t>
    </dgm:pt>
    <dgm:pt modelId="{0C54BE8C-37D3-644F-ADE7-D2C0CEA0871E}" type="sibTrans" cxnId="{008A6E44-72C0-9042-877A-CBC2415C1CF2}">
      <dgm:prSet/>
      <dgm:spPr/>
      <dgm:t>
        <a:bodyPr/>
        <a:lstStyle/>
        <a:p>
          <a:endParaRPr lang="zh-CN" altLang="en-US"/>
        </a:p>
      </dgm:t>
    </dgm:pt>
    <dgm:pt modelId="{912157AD-3295-B343-8C64-6393AFEB80DC}">
      <dgm:prSet/>
      <dgm:spPr/>
      <dgm:t>
        <a:bodyPr/>
        <a:lstStyle/>
        <a:p>
          <a:pPr rtl="0"/>
          <a:r>
            <a:rPr lang="zh-CN" altLang="en-US" dirty="0" smtClean="0">
              <a:solidFill>
                <a:srgbClr val="FF0000"/>
              </a:solidFill>
              <a:latin typeface="微软雅黑"/>
              <a:ea typeface="微软雅黑"/>
              <a:cs typeface="微软雅黑"/>
            </a:rPr>
            <a:t>关注“占用应急车道”</a:t>
          </a:r>
          <a:endParaRPr lang="zh-CN" altLang="en-US" dirty="0">
            <a:solidFill>
              <a:srgbClr val="FF0000"/>
            </a:solidFill>
            <a:latin typeface="微软雅黑"/>
            <a:ea typeface="微软雅黑"/>
            <a:cs typeface="微软雅黑"/>
          </a:endParaRPr>
        </a:p>
      </dgm:t>
      <dgm:extLst>
        <a:ext uri="{E40237B7-FDA0-4F09-8148-C483321AD2D9}">
          <dgm14:cNvPr xmlns:dgm14="http://schemas.microsoft.com/office/drawing/2010/diagram" xmlns="" id="0" name="">
            <a:hlinkClick xmlns:r="http://schemas.openxmlformats.org/officeDocument/2006/relationships" r:id="" action="ppaction://hlinksldjump"/>
          </dgm14:cNvPr>
        </a:ext>
      </dgm:extLst>
    </dgm:pt>
    <dgm:pt modelId="{4B2CAA45-1D2C-5944-94BF-BD7EEAE0F2DF}" type="parTrans" cxnId="{215E707A-8115-1A4D-A253-2878DA426A9C}">
      <dgm:prSet/>
      <dgm:spPr/>
      <dgm:t>
        <a:bodyPr/>
        <a:lstStyle/>
        <a:p>
          <a:endParaRPr lang="zh-CN" altLang="en-US"/>
        </a:p>
      </dgm:t>
    </dgm:pt>
    <dgm:pt modelId="{C68DF3A9-A501-F142-BD8B-F7463F3AFAA1}" type="sibTrans" cxnId="{215E707A-8115-1A4D-A253-2878DA426A9C}">
      <dgm:prSet/>
      <dgm:spPr/>
      <dgm:t>
        <a:bodyPr/>
        <a:lstStyle/>
        <a:p>
          <a:endParaRPr lang="zh-CN" altLang="en-US"/>
        </a:p>
      </dgm:t>
    </dgm:pt>
    <dgm:pt modelId="{2ACFC725-E789-3E48-94F0-2CC83D0777E2}" type="pres">
      <dgm:prSet presAssocID="{7F4E741F-FA23-9E43-B3BB-650601A3F7A6}" presName="Name0" presStyleCnt="0">
        <dgm:presLayoutVars>
          <dgm:chMax val="1"/>
          <dgm:chPref val="1"/>
          <dgm:dir/>
          <dgm:animOne val="branch"/>
          <dgm:animLvl val="lvl"/>
        </dgm:presLayoutVars>
      </dgm:prSet>
      <dgm:spPr/>
      <dgm:t>
        <a:bodyPr/>
        <a:lstStyle/>
        <a:p>
          <a:endParaRPr lang="zh-CN" altLang="en-US"/>
        </a:p>
      </dgm:t>
    </dgm:pt>
    <dgm:pt modelId="{03C6378D-61DC-4846-B4AC-758FD14600D5}" type="pres">
      <dgm:prSet presAssocID="{7CEDBCDA-6D01-9E42-961E-F3B4577419EA}" presName="singleCycle" presStyleCnt="0"/>
      <dgm:spPr/>
    </dgm:pt>
    <dgm:pt modelId="{EB514DD0-C1B9-2746-85D3-BF5127920979}" type="pres">
      <dgm:prSet presAssocID="{7CEDBCDA-6D01-9E42-961E-F3B4577419EA}" presName="singleCenter" presStyleLbl="node1" presStyleIdx="0" presStyleCnt="6">
        <dgm:presLayoutVars>
          <dgm:chMax val="7"/>
          <dgm:chPref val="7"/>
        </dgm:presLayoutVars>
      </dgm:prSet>
      <dgm:spPr/>
      <dgm:t>
        <a:bodyPr/>
        <a:lstStyle/>
        <a:p>
          <a:endParaRPr lang="zh-CN" altLang="en-US"/>
        </a:p>
      </dgm:t>
    </dgm:pt>
    <dgm:pt modelId="{6B5FB9B5-D44C-6C4A-90BB-0C4D52B9C7DA}" type="pres">
      <dgm:prSet presAssocID="{CBCEC423-64B1-6242-8C5A-FE01A9A758AE}" presName="Name56" presStyleLbl="parChTrans1D2" presStyleIdx="0" presStyleCnt="5"/>
      <dgm:spPr/>
      <dgm:t>
        <a:bodyPr/>
        <a:lstStyle/>
        <a:p>
          <a:endParaRPr lang="zh-CN" altLang="en-US"/>
        </a:p>
      </dgm:t>
    </dgm:pt>
    <dgm:pt modelId="{AEBB350A-C706-244A-80BB-411B97386C4C}" type="pres">
      <dgm:prSet presAssocID="{A8C0803D-9E8C-404F-AB32-91D36EEB21C6}" presName="text0" presStyleLbl="node1" presStyleIdx="1" presStyleCnt="6" custScaleX="229621" custScaleY="71019" custRadScaleRad="97476" custRadScaleInc="-6802">
        <dgm:presLayoutVars>
          <dgm:bulletEnabled val="1"/>
        </dgm:presLayoutVars>
      </dgm:prSet>
      <dgm:spPr/>
      <dgm:t>
        <a:bodyPr/>
        <a:lstStyle/>
        <a:p>
          <a:endParaRPr lang="zh-CN" altLang="en-US"/>
        </a:p>
      </dgm:t>
    </dgm:pt>
    <dgm:pt modelId="{CF770D35-07FD-B44A-BA5B-4627BC6F8BD1}" type="pres">
      <dgm:prSet presAssocID="{85CDF732-049D-5049-A69A-83C5E1309D7C}" presName="Name56" presStyleLbl="parChTrans1D2" presStyleIdx="1" presStyleCnt="5"/>
      <dgm:spPr/>
      <dgm:t>
        <a:bodyPr/>
        <a:lstStyle/>
        <a:p>
          <a:endParaRPr lang="zh-CN" altLang="en-US"/>
        </a:p>
      </dgm:t>
    </dgm:pt>
    <dgm:pt modelId="{AD1892BA-7AC8-8C48-B8D4-B584C2B0A081}" type="pres">
      <dgm:prSet presAssocID="{15F3A18F-7DDF-BB49-92F7-265F7EE87DE7}" presName="text0" presStyleLbl="node1" presStyleIdx="2" presStyleCnt="6" custScaleX="199818" custScaleY="98406">
        <dgm:presLayoutVars>
          <dgm:bulletEnabled val="1"/>
        </dgm:presLayoutVars>
      </dgm:prSet>
      <dgm:spPr/>
      <dgm:t>
        <a:bodyPr/>
        <a:lstStyle/>
        <a:p>
          <a:endParaRPr lang="zh-CN" altLang="en-US"/>
        </a:p>
      </dgm:t>
    </dgm:pt>
    <dgm:pt modelId="{744C865B-75C6-7C4B-8BC4-CF53BC818886}" type="pres">
      <dgm:prSet presAssocID="{F8686D27-7E08-A94B-AC75-36D5D18410EB}" presName="Name56" presStyleLbl="parChTrans1D2" presStyleIdx="2" presStyleCnt="5"/>
      <dgm:spPr/>
      <dgm:t>
        <a:bodyPr/>
        <a:lstStyle/>
        <a:p>
          <a:endParaRPr lang="zh-CN" altLang="en-US"/>
        </a:p>
      </dgm:t>
    </dgm:pt>
    <dgm:pt modelId="{132F11FD-0910-7C47-B446-6EBD61C59CB0}" type="pres">
      <dgm:prSet presAssocID="{771ECF6E-02CB-684E-A2EC-0D70E44B31C0}" presName="text0" presStyleLbl="node1" presStyleIdx="3" presStyleCnt="6" custScaleX="225609" custScaleY="54153">
        <dgm:presLayoutVars>
          <dgm:bulletEnabled val="1"/>
        </dgm:presLayoutVars>
      </dgm:prSet>
      <dgm:spPr/>
      <dgm:t>
        <a:bodyPr/>
        <a:lstStyle/>
        <a:p>
          <a:endParaRPr lang="zh-CN" altLang="en-US"/>
        </a:p>
      </dgm:t>
    </dgm:pt>
    <dgm:pt modelId="{C14EB379-2E45-AA4B-82F6-41974B33D499}" type="pres">
      <dgm:prSet presAssocID="{8A64F7FC-35E4-7E48-9F8D-CEAEBE404E8E}" presName="Name56" presStyleLbl="parChTrans1D2" presStyleIdx="3" presStyleCnt="5"/>
      <dgm:spPr/>
      <dgm:t>
        <a:bodyPr/>
        <a:lstStyle/>
        <a:p>
          <a:endParaRPr lang="zh-CN" altLang="en-US"/>
        </a:p>
      </dgm:t>
    </dgm:pt>
    <dgm:pt modelId="{8B558A34-D190-624C-8F4E-DA1EC04CDC8E}" type="pres">
      <dgm:prSet presAssocID="{82A27968-4B83-6247-B4C2-A1BEBD209993}" presName="text0" presStyleLbl="node1" presStyleIdx="4" presStyleCnt="6" custScaleX="180295" custScaleY="65595">
        <dgm:presLayoutVars>
          <dgm:bulletEnabled val="1"/>
        </dgm:presLayoutVars>
      </dgm:prSet>
      <dgm:spPr/>
      <dgm:t>
        <a:bodyPr/>
        <a:lstStyle/>
        <a:p>
          <a:endParaRPr lang="zh-CN" altLang="en-US"/>
        </a:p>
      </dgm:t>
    </dgm:pt>
    <dgm:pt modelId="{F16F6E55-68A2-2C47-934F-1926107B601B}" type="pres">
      <dgm:prSet presAssocID="{4B2CAA45-1D2C-5944-94BF-BD7EEAE0F2DF}" presName="Name56" presStyleLbl="parChTrans1D2" presStyleIdx="4" presStyleCnt="5"/>
      <dgm:spPr/>
      <dgm:t>
        <a:bodyPr/>
        <a:lstStyle/>
        <a:p>
          <a:endParaRPr lang="zh-CN" altLang="en-US"/>
        </a:p>
      </dgm:t>
    </dgm:pt>
    <dgm:pt modelId="{135874D3-AF50-064B-B46E-1762E460146E}" type="pres">
      <dgm:prSet presAssocID="{912157AD-3295-B343-8C64-6393AFEB80DC}" presName="text0" presStyleLbl="node1" presStyleIdx="5" presStyleCnt="6" custScaleX="227445" custScaleY="51764">
        <dgm:presLayoutVars>
          <dgm:bulletEnabled val="1"/>
        </dgm:presLayoutVars>
      </dgm:prSet>
      <dgm:spPr/>
      <dgm:t>
        <a:bodyPr/>
        <a:lstStyle/>
        <a:p>
          <a:endParaRPr lang="zh-CN" altLang="en-US"/>
        </a:p>
      </dgm:t>
    </dgm:pt>
  </dgm:ptLst>
  <dgm:cxnLst>
    <dgm:cxn modelId="{A67D2960-BA37-403B-B9F1-4DBF888B5961}" type="presOf" srcId="{8A64F7FC-35E4-7E48-9F8D-CEAEBE404E8E}" destId="{C14EB379-2E45-AA4B-82F6-41974B33D499}" srcOrd="0" destOrd="0" presId="urn:microsoft.com/office/officeart/2008/layout/RadialCluster"/>
    <dgm:cxn modelId="{BAB5CE71-70CE-B942-9FC1-E573B845E9EB}" srcId="{7CEDBCDA-6D01-9E42-961E-F3B4577419EA}" destId="{15F3A18F-7DDF-BB49-92F7-265F7EE87DE7}" srcOrd="1" destOrd="0" parTransId="{85CDF732-049D-5049-A69A-83C5E1309D7C}" sibTransId="{FB6A7B3E-96E0-1442-BFCC-F66AF5B0C19E}"/>
    <dgm:cxn modelId="{008A6E44-72C0-9042-877A-CBC2415C1CF2}" srcId="{7CEDBCDA-6D01-9E42-961E-F3B4577419EA}" destId="{82A27968-4B83-6247-B4C2-A1BEBD209993}" srcOrd="3" destOrd="0" parTransId="{8A64F7FC-35E4-7E48-9F8D-CEAEBE404E8E}" sibTransId="{0C54BE8C-37D3-644F-ADE7-D2C0CEA0871E}"/>
    <dgm:cxn modelId="{1B17551F-4AEC-43D3-80ED-EA88D41FF5F4}" type="presOf" srcId="{CBCEC423-64B1-6242-8C5A-FE01A9A758AE}" destId="{6B5FB9B5-D44C-6C4A-90BB-0C4D52B9C7DA}" srcOrd="0" destOrd="0" presId="urn:microsoft.com/office/officeart/2008/layout/RadialCluster"/>
    <dgm:cxn modelId="{4C3B36E3-B583-497C-9151-BD78CF33CC57}" type="presOf" srcId="{F8686D27-7E08-A94B-AC75-36D5D18410EB}" destId="{744C865B-75C6-7C4B-8BC4-CF53BC818886}" srcOrd="0" destOrd="0" presId="urn:microsoft.com/office/officeart/2008/layout/RadialCluster"/>
    <dgm:cxn modelId="{57AA6060-C66B-4135-A0AE-24CED64D9D46}" type="presOf" srcId="{4B2CAA45-1D2C-5944-94BF-BD7EEAE0F2DF}" destId="{F16F6E55-68A2-2C47-934F-1926107B601B}" srcOrd="0" destOrd="0" presId="urn:microsoft.com/office/officeart/2008/layout/RadialCluster"/>
    <dgm:cxn modelId="{AADFDE51-0BD2-426F-A895-1196B45D327B}" type="presOf" srcId="{912157AD-3295-B343-8C64-6393AFEB80DC}" destId="{135874D3-AF50-064B-B46E-1762E460146E}" srcOrd="0" destOrd="0" presId="urn:microsoft.com/office/officeart/2008/layout/RadialCluster"/>
    <dgm:cxn modelId="{197AB78F-0C96-4263-825A-FC0DCC5FE71A}" type="presOf" srcId="{A8C0803D-9E8C-404F-AB32-91D36EEB21C6}" destId="{AEBB350A-C706-244A-80BB-411B97386C4C}" srcOrd="0" destOrd="0" presId="urn:microsoft.com/office/officeart/2008/layout/RadialCluster"/>
    <dgm:cxn modelId="{2298C3C8-4BF6-3243-B12E-F4CB89137F1F}" srcId="{7CEDBCDA-6D01-9E42-961E-F3B4577419EA}" destId="{771ECF6E-02CB-684E-A2EC-0D70E44B31C0}" srcOrd="2" destOrd="0" parTransId="{F8686D27-7E08-A94B-AC75-36D5D18410EB}" sibTransId="{33DB2F94-CFC2-B44B-AC31-23F7EA9BE439}"/>
    <dgm:cxn modelId="{215E707A-8115-1A4D-A253-2878DA426A9C}" srcId="{7CEDBCDA-6D01-9E42-961E-F3B4577419EA}" destId="{912157AD-3295-B343-8C64-6393AFEB80DC}" srcOrd="4" destOrd="0" parTransId="{4B2CAA45-1D2C-5944-94BF-BD7EEAE0F2DF}" sibTransId="{C68DF3A9-A501-F142-BD8B-F7463F3AFAA1}"/>
    <dgm:cxn modelId="{3E04A1D7-0F19-4F32-87C2-52F7417C2C37}" type="presOf" srcId="{82A27968-4B83-6247-B4C2-A1BEBD209993}" destId="{8B558A34-D190-624C-8F4E-DA1EC04CDC8E}" srcOrd="0" destOrd="0" presId="urn:microsoft.com/office/officeart/2008/layout/RadialCluster"/>
    <dgm:cxn modelId="{A6AE9953-EEEC-4D49-AC2D-D839BB3D8AE0}" type="presOf" srcId="{85CDF732-049D-5049-A69A-83C5E1309D7C}" destId="{CF770D35-07FD-B44A-BA5B-4627BC6F8BD1}" srcOrd="0" destOrd="0" presId="urn:microsoft.com/office/officeart/2008/layout/RadialCluster"/>
    <dgm:cxn modelId="{DFB624CA-D3C3-4697-91FA-E85BF153C8A7}" type="presOf" srcId="{15F3A18F-7DDF-BB49-92F7-265F7EE87DE7}" destId="{AD1892BA-7AC8-8C48-B8D4-B584C2B0A081}" srcOrd="0" destOrd="0" presId="urn:microsoft.com/office/officeart/2008/layout/RadialCluster"/>
    <dgm:cxn modelId="{CC07F412-DDF1-4F47-9CB2-C2A9BB224C17}" type="presOf" srcId="{771ECF6E-02CB-684E-A2EC-0D70E44B31C0}" destId="{132F11FD-0910-7C47-B446-6EBD61C59CB0}" srcOrd="0" destOrd="0" presId="urn:microsoft.com/office/officeart/2008/layout/RadialCluster"/>
    <dgm:cxn modelId="{7DC9C518-8EE8-4B75-A863-B61376561514}" type="presOf" srcId="{7CEDBCDA-6D01-9E42-961E-F3B4577419EA}" destId="{EB514DD0-C1B9-2746-85D3-BF5127920979}" srcOrd="0" destOrd="0" presId="urn:microsoft.com/office/officeart/2008/layout/RadialCluster"/>
    <dgm:cxn modelId="{0E5986BC-8440-44BB-9553-0E11DB53ECF4}" type="presOf" srcId="{7F4E741F-FA23-9E43-B3BB-650601A3F7A6}" destId="{2ACFC725-E789-3E48-94F0-2CC83D0777E2}" srcOrd="0" destOrd="0" presId="urn:microsoft.com/office/officeart/2008/layout/RadialCluster"/>
    <dgm:cxn modelId="{AFE4463C-3542-2946-9366-6BC11110ADF4}" srcId="{7F4E741F-FA23-9E43-B3BB-650601A3F7A6}" destId="{7CEDBCDA-6D01-9E42-961E-F3B4577419EA}" srcOrd="0" destOrd="0" parTransId="{C44CF10D-1E3F-8246-A5D6-B97200FF64DC}" sibTransId="{62F65768-FEF0-C140-B20D-E9AD2F69E14D}"/>
    <dgm:cxn modelId="{688219AB-0FB7-024C-B215-6F3F72A6D475}" srcId="{7CEDBCDA-6D01-9E42-961E-F3B4577419EA}" destId="{A8C0803D-9E8C-404F-AB32-91D36EEB21C6}" srcOrd="0" destOrd="0" parTransId="{CBCEC423-64B1-6242-8C5A-FE01A9A758AE}" sibTransId="{E00C0D49-19D3-BE4E-9EB6-81E234E1D708}"/>
    <dgm:cxn modelId="{A691E5C4-E9BE-4B3F-AD4F-9B3392924CE9}" type="presParOf" srcId="{2ACFC725-E789-3E48-94F0-2CC83D0777E2}" destId="{03C6378D-61DC-4846-B4AC-758FD14600D5}" srcOrd="0" destOrd="0" presId="urn:microsoft.com/office/officeart/2008/layout/RadialCluster"/>
    <dgm:cxn modelId="{E121712B-073E-475B-B222-348652AC5C5E}" type="presParOf" srcId="{03C6378D-61DC-4846-B4AC-758FD14600D5}" destId="{EB514DD0-C1B9-2746-85D3-BF5127920979}" srcOrd="0" destOrd="0" presId="urn:microsoft.com/office/officeart/2008/layout/RadialCluster"/>
    <dgm:cxn modelId="{9FF49B5A-9025-45BC-8FEE-267651A954CB}" type="presParOf" srcId="{03C6378D-61DC-4846-B4AC-758FD14600D5}" destId="{6B5FB9B5-D44C-6C4A-90BB-0C4D52B9C7DA}" srcOrd="1" destOrd="0" presId="urn:microsoft.com/office/officeart/2008/layout/RadialCluster"/>
    <dgm:cxn modelId="{382BC088-3B35-46BD-B2A5-5E75DDEF262D}" type="presParOf" srcId="{03C6378D-61DC-4846-B4AC-758FD14600D5}" destId="{AEBB350A-C706-244A-80BB-411B97386C4C}" srcOrd="2" destOrd="0" presId="urn:microsoft.com/office/officeart/2008/layout/RadialCluster"/>
    <dgm:cxn modelId="{236719D6-F516-4E4C-AA32-8A6452EFC4A1}" type="presParOf" srcId="{03C6378D-61DC-4846-B4AC-758FD14600D5}" destId="{CF770D35-07FD-B44A-BA5B-4627BC6F8BD1}" srcOrd="3" destOrd="0" presId="urn:microsoft.com/office/officeart/2008/layout/RadialCluster"/>
    <dgm:cxn modelId="{2A8FBC6E-736E-432F-956C-E2150D0492CC}" type="presParOf" srcId="{03C6378D-61DC-4846-B4AC-758FD14600D5}" destId="{AD1892BA-7AC8-8C48-B8D4-B584C2B0A081}" srcOrd="4" destOrd="0" presId="urn:microsoft.com/office/officeart/2008/layout/RadialCluster"/>
    <dgm:cxn modelId="{CBCF2863-7B13-4540-9EF9-F1D683BED878}" type="presParOf" srcId="{03C6378D-61DC-4846-B4AC-758FD14600D5}" destId="{744C865B-75C6-7C4B-8BC4-CF53BC818886}" srcOrd="5" destOrd="0" presId="urn:microsoft.com/office/officeart/2008/layout/RadialCluster"/>
    <dgm:cxn modelId="{FE118809-E31D-4BF3-AD83-CE2DD8009676}" type="presParOf" srcId="{03C6378D-61DC-4846-B4AC-758FD14600D5}" destId="{132F11FD-0910-7C47-B446-6EBD61C59CB0}" srcOrd="6" destOrd="0" presId="urn:microsoft.com/office/officeart/2008/layout/RadialCluster"/>
    <dgm:cxn modelId="{7BDDB028-CB5F-4594-AF81-D6A146548E35}" type="presParOf" srcId="{03C6378D-61DC-4846-B4AC-758FD14600D5}" destId="{C14EB379-2E45-AA4B-82F6-41974B33D499}" srcOrd="7" destOrd="0" presId="urn:microsoft.com/office/officeart/2008/layout/RadialCluster"/>
    <dgm:cxn modelId="{967DC0C0-6395-421F-8BD8-4851651A4DCE}" type="presParOf" srcId="{03C6378D-61DC-4846-B4AC-758FD14600D5}" destId="{8B558A34-D190-624C-8F4E-DA1EC04CDC8E}" srcOrd="8" destOrd="0" presId="urn:microsoft.com/office/officeart/2008/layout/RadialCluster"/>
    <dgm:cxn modelId="{25EA7FD3-09EB-4C08-A6FD-9F97542F190E}" type="presParOf" srcId="{03C6378D-61DC-4846-B4AC-758FD14600D5}" destId="{F16F6E55-68A2-2C47-934F-1926107B601B}" srcOrd="9" destOrd="0" presId="urn:microsoft.com/office/officeart/2008/layout/RadialCluster"/>
    <dgm:cxn modelId="{5CC3FE05-3C8B-4202-A646-0C79CCD45557}" type="presParOf" srcId="{03C6378D-61DC-4846-B4AC-758FD14600D5}" destId="{135874D3-AF50-064B-B46E-1762E460146E}" srcOrd="10" destOrd="0" presId="urn:microsoft.com/office/officeart/2008/layout/RadialCluster"/>
  </dgm:cxnLst>
  <dgm:bg/>
  <dgm:whole/>
</dgm:dataModel>
</file>

<file path=ppt/diagrams/data9.xml><?xml version="1.0" encoding="utf-8"?>
<dgm:dataModel xmlns:dgm="http://schemas.openxmlformats.org/drawingml/2006/diagram" xmlns:a="http://schemas.openxmlformats.org/drawingml/2006/main">
  <dgm:ptLst>
    <dgm:pt modelId="{637A2A4D-0F30-7044-9046-CF494C6DBAA3}" type="doc">
      <dgm:prSet loTypeId="urn:microsoft.com/office/officeart/2005/8/layout/hProcess4" loCatId="" qsTypeId="urn:microsoft.com/office/officeart/2005/8/quickstyle/simple4" qsCatId="simple" csTypeId="urn:microsoft.com/office/officeart/2005/8/colors/accent1_2" csCatId="accent1" phldr="1"/>
      <dgm:spPr/>
      <dgm:t>
        <a:bodyPr/>
        <a:lstStyle/>
        <a:p>
          <a:endParaRPr lang="zh-CN" altLang="en-US"/>
        </a:p>
      </dgm:t>
    </dgm:pt>
    <dgm:pt modelId="{430FF33C-9427-CB49-B4E9-18CB16AEAA2D}">
      <dgm:prSet custT="1"/>
      <dgm:spPr/>
      <dgm:t>
        <a:bodyPr/>
        <a:lstStyle/>
        <a:p>
          <a:pPr rtl="0"/>
          <a:r>
            <a:rPr lang="zh-CN" altLang="en-US" sz="2800" dirty="0" smtClean="0">
              <a:latin typeface="微软雅黑"/>
              <a:ea typeface="微软雅黑"/>
              <a:cs typeface="微软雅黑"/>
            </a:rPr>
            <a:t>危害</a:t>
          </a:r>
          <a:endParaRPr lang="zh-CN" altLang="en-US" sz="2800" dirty="0">
            <a:latin typeface="微软雅黑"/>
            <a:ea typeface="微软雅黑"/>
            <a:cs typeface="微软雅黑"/>
          </a:endParaRPr>
        </a:p>
      </dgm:t>
    </dgm:pt>
    <dgm:pt modelId="{3C06D9A7-3EE8-8545-9EB5-A790DC07865D}" type="parTrans" cxnId="{6677E3A6-CD67-E242-8264-D704BCAE6370}">
      <dgm:prSet/>
      <dgm:spPr/>
      <dgm:t>
        <a:bodyPr/>
        <a:lstStyle/>
        <a:p>
          <a:endParaRPr lang="zh-CN" altLang="en-US"/>
        </a:p>
      </dgm:t>
    </dgm:pt>
    <dgm:pt modelId="{ECF72F32-BE3C-5B4B-B814-14ABDF59B925}" type="sibTrans" cxnId="{6677E3A6-CD67-E242-8264-D704BCAE6370}">
      <dgm:prSet/>
      <dgm:spPr/>
      <dgm:t>
        <a:bodyPr/>
        <a:lstStyle/>
        <a:p>
          <a:endParaRPr lang="zh-CN" altLang="en-US"/>
        </a:p>
      </dgm:t>
    </dgm:pt>
    <dgm:pt modelId="{5E07F5A0-181B-6246-B84C-83F5F4E09BC7}">
      <dgm:prSet custT="1"/>
      <dgm:spPr/>
      <dgm:t>
        <a:bodyPr/>
        <a:lstStyle/>
        <a:p>
          <a:pPr rtl="0"/>
          <a:r>
            <a:rPr lang="zh-CN" altLang="en-US" sz="2800" dirty="0" smtClean="0">
              <a:latin typeface="微软雅黑"/>
              <a:ea typeface="微软雅黑"/>
              <a:cs typeface="微软雅黑"/>
            </a:rPr>
            <a:t>现象</a:t>
          </a:r>
          <a:endParaRPr lang="zh-CN" altLang="en-US" sz="2800" dirty="0">
            <a:latin typeface="微软雅黑"/>
            <a:ea typeface="微软雅黑"/>
            <a:cs typeface="微软雅黑"/>
          </a:endParaRPr>
        </a:p>
      </dgm:t>
    </dgm:pt>
    <dgm:pt modelId="{91A92FF2-273C-3042-A53A-DA2181A9FC04}" type="parTrans" cxnId="{865474E8-CF24-5C46-A465-62F8F84A64E3}">
      <dgm:prSet/>
      <dgm:spPr/>
      <dgm:t>
        <a:bodyPr/>
        <a:lstStyle/>
        <a:p>
          <a:endParaRPr lang="zh-CN" altLang="en-US"/>
        </a:p>
      </dgm:t>
    </dgm:pt>
    <dgm:pt modelId="{4DB7941E-03FE-B047-AD53-E754FC6AE77F}" type="sibTrans" cxnId="{865474E8-CF24-5C46-A465-62F8F84A64E3}">
      <dgm:prSet/>
      <dgm:spPr/>
      <dgm:t>
        <a:bodyPr/>
        <a:lstStyle/>
        <a:p>
          <a:endParaRPr lang="zh-CN" altLang="en-US"/>
        </a:p>
      </dgm:t>
    </dgm:pt>
    <dgm:pt modelId="{EBE9C0BA-AF43-EE4F-AA11-BF66B08967A3}">
      <dgm:prSet custT="1"/>
      <dgm:spPr/>
      <dgm:t>
        <a:bodyPr/>
        <a:lstStyle/>
        <a:p>
          <a:pPr rtl="0"/>
          <a:r>
            <a:rPr lang="zh-CN" sz="2000" b="1" dirty="0" smtClean="0"/>
            <a:t>一是延误紧急救援。</a:t>
          </a:r>
          <a:endParaRPr lang="zh-CN" altLang="en-US" sz="2000" b="1" dirty="0">
            <a:latin typeface="微软雅黑"/>
            <a:ea typeface="微软雅黑"/>
            <a:cs typeface="微软雅黑"/>
          </a:endParaRPr>
        </a:p>
      </dgm:t>
    </dgm:pt>
    <dgm:pt modelId="{6E051F5D-AD37-044C-A695-786BA6342885}" type="parTrans" cxnId="{E986188E-4BEB-B244-8ABE-8301B4DA49D5}">
      <dgm:prSet/>
      <dgm:spPr/>
      <dgm:t>
        <a:bodyPr/>
        <a:lstStyle/>
        <a:p>
          <a:endParaRPr lang="zh-CN" altLang="en-US"/>
        </a:p>
      </dgm:t>
    </dgm:pt>
    <dgm:pt modelId="{F4CAAEA9-F239-5F4C-8F88-010DDDFBB079}" type="sibTrans" cxnId="{E986188E-4BEB-B244-8ABE-8301B4DA49D5}">
      <dgm:prSet/>
      <dgm:spPr/>
      <dgm:t>
        <a:bodyPr/>
        <a:lstStyle/>
        <a:p>
          <a:endParaRPr lang="zh-CN" altLang="en-US"/>
        </a:p>
      </dgm:t>
    </dgm:pt>
    <dgm:pt modelId="{782C66EA-9D38-9E4E-B33D-3376100152DF}">
      <dgm:prSet custT="1"/>
      <dgm:spPr/>
      <dgm:t>
        <a:bodyPr/>
        <a:lstStyle/>
        <a:p>
          <a:pPr rtl="0"/>
          <a:r>
            <a:rPr lang="zh-CN" altLang="en-US" sz="1600" dirty="0" smtClean="0">
              <a:latin typeface="微软雅黑"/>
              <a:ea typeface="微软雅黑"/>
              <a:cs typeface="微软雅黑"/>
            </a:rPr>
            <a:t>多次占用；罚款数额大；豪车；同类事件普遍。</a:t>
          </a:r>
          <a:endParaRPr lang="zh-CN" altLang="en-US" sz="1600" dirty="0">
            <a:latin typeface="微软雅黑"/>
            <a:ea typeface="微软雅黑"/>
            <a:cs typeface="微软雅黑"/>
          </a:endParaRPr>
        </a:p>
      </dgm:t>
    </dgm:pt>
    <dgm:pt modelId="{4123AE8B-1AFE-AD4C-9BB8-7DCB12D26D6A}" type="parTrans" cxnId="{A1992AC0-92DA-1B44-8048-0AF017812DB7}">
      <dgm:prSet/>
      <dgm:spPr/>
      <dgm:t>
        <a:bodyPr/>
        <a:lstStyle/>
        <a:p>
          <a:endParaRPr lang="zh-CN" altLang="en-US"/>
        </a:p>
      </dgm:t>
    </dgm:pt>
    <dgm:pt modelId="{891B6BDA-1D82-7445-90E0-FE597C0B78FB}" type="sibTrans" cxnId="{A1992AC0-92DA-1B44-8048-0AF017812DB7}">
      <dgm:prSet/>
      <dgm:spPr/>
      <dgm:t>
        <a:bodyPr/>
        <a:lstStyle/>
        <a:p>
          <a:endParaRPr lang="zh-CN" altLang="en-US"/>
        </a:p>
      </dgm:t>
    </dgm:pt>
    <dgm:pt modelId="{512C6408-F6EB-4638-BF3B-FC6414E78A3F}">
      <dgm:prSet custT="1"/>
      <dgm:spPr/>
      <dgm:t>
        <a:bodyPr/>
        <a:lstStyle/>
        <a:p>
          <a:pPr rtl="0"/>
          <a:r>
            <a:rPr lang="zh-CN" sz="2000" b="1" dirty="0" smtClean="0"/>
            <a:t>二是加剧道路拥堵。</a:t>
          </a:r>
          <a:endParaRPr lang="zh-CN" altLang="en-US" sz="2000" b="1" dirty="0">
            <a:latin typeface="微软雅黑"/>
            <a:ea typeface="微软雅黑"/>
            <a:cs typeface="微软雅黑"/>
          </a:endParaRPr>
        </a:p>
      </dgm:t>
    </dgm:pt>
    <dgm:pt modelId="{8561025A-5DC3-4EF4-A1AE-68E82AE639B9}" type="parTrans" cxnId="{3E003BDF-6280-466C-8063-59320C90DFF6}">
      <dgm:prSet/>
      <dgm:spPr/>
      <dgm:t>
        <a:bodyPr/>
        <a:lstStyle/>
        <a:p>
          <a:endParaRPr lang="zh-CN" altLang="en-US"/>
        </a:p>
      </dgm:t>
    </dgm:pt>
    <dgm:pt modelId="{B8DF8827-2CDD-4C5E-A5D1-8EED65539FC0}" type="sibTrans" cxnId="{3E003BDF-6280-466C-8063-59320C90DFF6}">
      <dgm:prSet/>
      <dgm:spPr/>
      <dgm:t>
        <a:bodyPr/>
        <a:lstStyle/>
        <a:p>
          <a:endParaRPr lang="zh-CN" altLang="en-US"/>
        </a:p>
      </dgm:t>
    </dgm:pt>
    <dgm:pt modelId="{B4F0193F-768D-4C87-BD52-7CB2563C3D9F}">
      <dgm:prSet custT="1"/>
      <dgm:spPr/>
      <dgm:t>
        <a:bodyPr/>
        <a:lstStyle/>
        <a:p>
          <a:pPr rtl="0"/>
          <a:r>
            <a:rPr lang="zh-CN" sz="2000" b="1" dirty="0" smtClean="0"/>
            <a:t>三是极易造成事故。</a:t>
          </a:r>
          <a:endParaRPr lang="zh-CN" altLang="en-US" sz="2000" b="1" dirty="0">
            <a:latin typeface="微软雅黑"/>
            <a:ea typeface="微软雅黑"/>
            <a:cs typeface="微软雅黑"/>
          </a:endParaRPr>
        </a:p>
      </dgm:t>
    </dgm:pt>
    <dgm:pt modelId="{3BFBB39F-8BE0-4D6A-84D6-C305A9BBCB50}" type="parTrans" cxnId="{CBFF38BE-ADC6-4632-A577-C1556F9362E8}">
      <dgm:prSet/>
      <dgm:spPr/>
      <dgm:t>
        <a:bodyPr/>
        <a:lstStyle/>
        <a:p>
          <a:endParaRPr lang="zh-CN" altLang="en-US"/>
        </a:p>
      </dgm:t>
    </dgm:pt>
    <dgm:pt modelId="{54196CC7-0065-4449-A120-72C74E7AA00C}" type="sibTrans" cxnId="{CBFF38BE-ADC6-4632-A577-C1556F9362E8}">
      <dgm:prSet/>
      <dgm:spPr/>
      <dgm:t>
        <a:bodyPr/>
        <a:lstStyle/>
        <a:p>
          <a:endParaRPr lang="zh-CN" altLang="en-US"/>
        </a:p>
      </dgm:t>
    </dgm:pt>
    <dgm:pt modelId="{F1CF8A86-F230-487B-A2C8-40D37FFF5D7B}">
      <dgm:prSet custT="1"/>
      <dgm:spPr/>
      <dgm:t>
        <a:bodyPr/>
        <a:lstStyle/>
        <a:p>
          <a:pPr rtl="0"/>
          <a:r>
            <a:rPr lang="zh-CN" sz="2000" b="1" dirty="0" smtClean="0"/>
            <a:t>四是形成负面示范。</a:t>
          </a:r>
          <a:endParaRPr lang="zh-CN" altLang="en-US" sz="2000" b="1" dirty="0">
            <a:latin typeface="微软雅黑"/>
            <a:ea typeface="微软雅黑"/>
            <a:cs typeface="微软雅黑"/>
          </a:endParaRPr>
        </a:p>
      </dgm:t>
    </dgm:pt>
    <dgm:pt modelId="{1FC986EF-5FEE-4C82-939D-9FB34BEE3C41}" type="parTrans" cxnId="{81DEBF57-B104-4FEB-8A87-731B121AF1E9}">
      <dgm:prSet/>
      <dgm:spPr/>
      <dgm:t>
        <a:bodyPr/>
        <a:lstStyle/>
        <a:p>
          <a:endParaRPr lang="zh-CN" altLang="en-US"/>
        </a:p>
      </dgm:t>
    </dgm:pt>
    <dgm:pt modelId="{67C7BF45-492E-4C75-811A-10E1416DC8DF}" type="sibTrans" cxnId="{81DEBF57-B104-4FEB-8A87-731B121AF1E9}">
      <dgm:prSet/>
      <dgm:spPr/>
      <dgm:t>
        <a:bodyPr/>
        <a:lstStyle/>
        <a:p>
          <a:endParaRPr lang="zh-CN" altLang="en-US"/>
        </a:p>
      </dgm:t>
    </dgm:pt>
    <dgm:pt modelId="{5F2B83F8-67BA-C643-AD28-C25D16990F3B}" type="pres">
      <dgm:prSet presAssocID="{637A2A4D-0F30-7044-9046-CF494C6DBAA3}" presName="Name0" presStyleCnt="0">
        <dgm:presLayoutVars>
          <dgm:dir/>
          <dgm:animLvl val="lvl"/>
          <dgm:resizeHandles val="exact"/>
        </dgm:presLayoutVars>
      </dgm:prSet>
      <dgm:spPr/>
      <dgm:t>
        <a:bodyPr/>
        <a:lstStyle/>
        <a:p>
          <a:endParaRPr lang="zh-CN" altLang="en-US"/>
        </a:p>
      </dgm:t>
    </dgm:pt>
    <dgm:pt modelId="{4069F7ED-3AB0-3F4E-BA76-50B8890FE489}" type="pres">
      <dgm:prSet presAssocID="{637A2A4D-0F30-7044-9046-CF494C6DBAA3}" presName="tSp" presStyleCnt="0"/>
      <dgm:spPr/>
    </dgm:pt>
    <dgm:pt modelId="{BC1C06E5-18D8-5648-955E-C2B9B958330C}" type="pres">
      <dgm:prSet presAssocID="{637A2A4D-0F30-7044-9046-CF494C6DBAA3}" presName="bSp" presStyleCnt="0"/>
      <dgm:spPr/>
    </dgm:pt>
    <dgm:pt modelId="{85758E9D-8612-7D4A-80B9-2E1C3BC0554F}" type="pres">
      <dgm:prSet presAssocID="{637A2A4D-0F30-7044-9046-CF494C6DBAA3}" presName="process" presStyleCnt="0"/>
      <dgm:spPr/>
    </dgm:pt>
    <dgm:pt modelId="{CAD52608-B87E-4049-92C5-2DC49A60AB83}" type="pres">
      <dgm:prSet presAssocID="{430FF33C-9427-CB49-B4E9-18CB16AEAA2D}" presName="composite1" presStyleCnt="0"/>
      <dgm:spPr/>
    </dgm:pt>
    <dgm:pt modelId="{6D478EC9-FFFD-B84A-93AD-28C41BAEFB1B}" type="pres">
      <dgm:prSet presAssocID="{430FF33C-9427-CB49-B4E9-18CB16AEAA2D}" presName="dummyNode1" presStyleLbl="node1" presStyleIdx="0" presStyleCnt="2"/>
      <dgm:spPr/>
    </dgm:pt>
    <dgm:pt modelId="{9B7F7F1C-40A4-C143-B2DE-814E1F62337F}" type="pres">
      <dgm:prSet presAssocID="{430FF33C-9427-CB49-B4E9-18CB16AEAA2D}" presName="childNode1" presStyleLbl="bgAcc1" presStyleIdx="0" presStyleCnt="2" custScaleX="135068" custLinFactNeighborX="8351" custLinFactNeighborY="-20153">
        <dgm:presLayoutVars>
          <dgm:bulletEnabled val="1"/>
        </dgm:presLayoutVars>
      </dgm:prSet>
      <dgm:spPr/>
      <dgm:t>
        <a:bodyPr/>
        <a:lstStyle/>
        <a:p>
          <a:endParaRPr lang="zh-CN" altLang="en-US"/>
        </a:p>
      </dgm:t>
    </dgm:pt>
    <dgm:pt modelId="{F61A5F16-D44E-6648-B05E-6712FF185268}" type="pres">
      <dgm:prSet presAssocID="{430FF33C-9427-CB49-B4E9-18CB16AEAA2D}" presName="childNode1tx" presStyleLbl="bgAcc1" presStyleIdx="0" presStyleCnt="2">
        <dgm:presLayoutVars>
          <dgm:bulletEnabled val="1"/>
        </dgm:presLayoutVars>
      </dgm:prSet>
      <dgm:spPr/>
      <dgm:t>
        <a:bodyPr/>
        <a:lstStyle/>
        <a:p>
          <a:endParaRPr lang="zh-CN" altLang="en-US"/>
        </a:p>
      </dgm:t>
    </dgm:pt>
    <dgm:pt modelId="{18C6C1D5-BEC0-A942-A7BF-A5007A1C8102}" type="pres">
      <dgm:prSet presAssocID="{430FF33C-9427-CB49-B4E9-18CB16AEAA2D}" presName="parentNode1" presStyleLbl="node1" presStyleIdx="0" presStyleCnt="2" custScaleX="47888" custScaleY="65613" custLinFactNeighborX="23820" custLinFactNeighborY="0">
        <dgm:presLayoutVars>
          <dgm:chMax val="1"/>
          <dgm:bulletEnabled val="1"/>
        </dgm:presLayoutVars>
      </dgm:prSet>
      <dgm:spPr/>
      <dgm:t>
        <a:bodyPr/>
        <a:lstStyle/>
        <a:p>
          <a:endParaRPr lang="zh-CN" altLang="en-US"/>
        </a:p>
      </dgm:t>
    </dgm:pt>
    <dgm:pt modelId="{BE01ECB6-3E4D-8441-91C5-CF51D5885363}" type="pres">
      <dgm:prSet presAssocID="{430FF33C-9427-CB49-B4E9-18CB16AEAA2D}" presName="connSite1" presStyleCnt="0"/>
      <dgm:spPr/>
    </dgm:pt>
    <dgm:pt modelId="{76110A2B-6938-7747-9645-D557B5286832}" type="pres">
      <dgm:prSet presAssocID="{ECF72F32-BE3C-5B4B-B814-14ABDF59B925}" presName="Name9" presStyleLbl="sibTrans2D1" presStyleIdx="0" presStyleCnt="1" custFlipHor="1" custScaleX="84766" custLinFactNeighborX="0" custLinFactNeighborY="-2969"/>
      <dgm:spPr/>
      <dgm:t>
        <a:bodyPr/>
        <a:lstStyle/>
        <a:p>
          <a:endParaRPr lang="zh-CN" altLang="en-US"/>
        </a:p>
      </dgm:t>
    </dgm:pt>
    <dgm:pt modelId="{885E5E19-A157-A948-8791-44B32B40FC24}" type="pres">
      <dgm:prSet presAssocID="{5E07F5A0-181B-6246-B84C-83F5F4E09BC7}" presName="composite2" presStyleCnt="0"/>
      <dgm:spPr/>
    </dgm:pt>
    <dgm:pt modelId="{06383AFA-0C9B-5748-A42C-E8CD22439ADC}" type="pres">
      <dgm:prSet presAssocID="{5E07F5A0-181B-6246-B84C-83F5F4E09BC7}" presName="dummyNode2" presStyleLbl="node1" presStyleIdx="0" presStyleCnt="2"/>
      <dgm:spPr/>
    </dgm:pt>
    <dgm:pt modelId="{D6F96359-14BC-E349-9122-228B448FF19C}" type="pres">
      <dgm:prSet presAssocID="{5E07F5A0-181B-6246-B84C-83F5F4E09BC7}" presName="childNode2" presStyleLbl="bgAcc1" presStyleIdx="1" presStyleCnt="2" custScaleX="126665">
        <dgm:presLayoutVars>
          <dgm:bulletEnabled val="1"/>
        </dgm:presLayoutVars>
      </dgm:prSet>
      <dgm:spPr/>
      <dgm:t>
        <a:bodyPr/>
        <a:lstStyle/>
        <a:p>
          <a:endParaRPr lang="zh-CN" altLang="en-US"/>
        </a:p>
      </dgm:t>
    </dgm:pt>
    <dgm:pt modelId="{FC55BD7C-8572-BC4F-B944-65D827215ACB}" type="pres">
      <dgm:prSet presAssocID="{5E07F5A0-181B-6246-B84C-83F5F4E09BC7}" presName="childNode2tx" presStyleLbl="bgAcc1" presStyleIdx="1" presStyleCnt="2">
        <dgm:presLayoutVars>
          <dgm:bulletEnabled val="1"/>
        </dgm:presLayoutVars>
      </dgm:prSet>
      <dgm:spPr/>
      <dgm:t>
        <a:bodyPr/>
        <a:lstStyle/>
        <a:p>
          <a:endParaRPr lang="zh-CN" altLang="en-US"/>
        </a:p>
      </dgm:t>
    </dgm:pt>
    <dgm:pt modelId="{14A67498-E918-9B4C-BEBC-31ECD60D6C2C}" type="pres">
      <dgm:prSet presAssocID="{5E07F5A0-181B-6246-B84C-83F5F4E09BC7}" presName="parentNode2" presStyleLbl="node1" presStyleIdx="1" presStyleCnt="2" custLinFactY="100000" custLinFactNeighborX="-9137" custLinFactNeighborY="134461">
        <dgm:presLayoutVars>
          <dgm:chMax val="0"/>
          <dgm:bulletEnabled val="1"/>
        </dgm:presLayoutVars>
      </dgm:prSet>
      <dgm:spPr/>
      <dgm:t>
        <a:bodyPr/>
        <a:lstStyle/>
        <a:p>
          <a:endParaRPr lang="zh-CN" altLang="en-US"/>
        </a:p>
      </dgm:t>
    </dgm:pt>
    <dgm:pt modelId="{755F72F1-49B9-DD4D-9E2B-7D0CB2E17C66}" type="pres">
      <dgm:prSet presAssocID="{5E07F5A0-181B-6246-B84C-83F5F4E09BC7}" presName="connSite2" presStyleCnt="0"/>
      <dgm:spPr/>
    </dgm:pt>
  </dgm:ptLst>
  <dgm:cxnLst>
    <dgm:cxn modelId="{3E003BDF-6280-466C-8063-59320C90DFF6}" srcId="{430FF33C-9427-CB49-B4E9-18CB16AEAA2D}" destId="{512C6408-F6EB-4638-BF3B-FC6414E78A3F}" srcOrd="1" destOrd="0" parTransId="{8561025A-5DC3-4EF4-A1AE-68E82AE639B9}" sibTransId="{B8DF8827-2CDD-4C5E-A5D1-8EED65539FC0}"/>
    <dgm:cxn modelId="{310E6FEA-20F7-49C4-A772-A2F1060A9781}" type="presOf" srcId="{EBE9C0BA-AF43-EE4F-AA11-BF66B08967A3}" destId="{9B7F7F1C-40A4-C143-B2DE-814E1F62337F}" srcOrd="0" destOrd="0" presId="urn:microsoft.com/office/officeart/2005/8/layout/hProcess4"/>
    <dgm:cxn modelId="{D585F7D9-7C81-4E01-83BA-E604033E2C7C}" type="presOf" srcId="{B4F0193F-768D-4C87-BD52-7CB2563C3D9F}" destId="{F61A5F16-D44E-6648-B05E-6712FF185268}" srcOrd="1" destOrd="2" presId="urn:microsoft.com/office/officeart/2005/8/layout/hProcess4"/>
    <dgm:cxn modelId="{E986188E-4BEB-B244-8ABE-8301B4DA49D5}" srcId="{430FF33C-9427-CB49-B4E9-18CB16AEAA2D}" destId="{EBE9C0BA-AF43-EE4F-AA11-BF66B08967A3}" srcOrd="0" destOrd="0" parTransId="{6E051F5D-AD37-044C-A695-786BA6342885}" sibTransId="{F4CAAEA9-F239-5F4C-8F88-010DDDFBB079}"/>
    <dgm:cxn modelId="{865474E8-CF24-5C46-A465-62F8F84A64E3}" srcId="{637A2A4D-0F30-7044-9046-CF494C6DBAA3}" destId="{5E07F5A0-181B-6246-B84C-83F5F4E09BC7}" srcOrd="1" destOrd="0" parTransId="{91A92FF2-273C-3042-A53A-DA2181A9FC04}" sibTransId="{4DB7941E-03FE-B047-AD53-E754FC6AE77F}"/>
    <dgm:cxn modelId="{58081C92-E2C4-4FE9-9188-68F3322A0E83}" type="presOf" srcId="{782C66EA-9D38-9E4E-B33D-3376100152DF}" destId="{D6F96359-14BC-E349-9122-228B448FF19C}" srcOrd="0" destOrd="0" presId="urn:microsoft.com/office/officeart/2005/8/layout/hProcess4"/>
    <dgm:cxn modelId="{FAF26ABD-6404-44BB-ABE2-86FEFC06A8F2}" type="presOf" srcId="{F1CF8A86-F230-487B-A2C8-40D37FFF5D7B}" destId="{9B7F7F1C-40A4-C143-B2DE-814E1F62337F}" srcOrd="0" destOrd="3" presId="urn:microsoft.com/office/officeart/2005/8/layout/hProcess4"/>
    <dgm:cxn modelId="{E936AF7B-BA4F-44EF-9513-D136CC361A28}" type="presOf" srcId="{EBE9C0BA-AF43-EE4F-AA11-BF66B08967A3}" destId="{F61A5F16-D44E-6648-B05E-6712FF185268}" srcOrd="1" destOrd="0" presId="urn:microsoft.com/office/officeart/2005/8/layout/hProcess4"/>
    <dgm:cxn modelId="{38FFB46C-7470-408E-808A-A366FF0433E7}" type="presOf" srcId="{782C66EA-9D38-9E4E-B33D-3376100152DF}" destId="{FC55BD7C-8572-BC4F-B944-65D827215ACB}" srcOrd="1" destOrd="0" presId="urn:microsoft.com/office/officeart/2005/8/layout/hProcess4"/>
    <dgm:cxn modelId="{6677E3A6-CD67-E242-8264-D704BCAE6370}" srcId="{637A2A4D-0F30-7044-9046-CF494C6DBAA3}" destId="{430FF33C-9427-CB49-B4E9-18CB16AEAA2D}" srcOrd="0" destOrd="0" parTransId="{3C06D9A7-3EE8-8545-9EB5-A790DC07865D}" sibTransId="{ECF72F32-BE3C-5B4B-B814-14ABDF59B925}"/>
    <dgm:cxn modelId="{CBFF38BE-ADC6-4632-A577-C1556F9362E8}" srcId="{430FF33C-9427-CB49-B4E9-18CB16AEAA2D}" destId="{B4F0193F-768D-4C87-BD52-7CB2563C3D9F}" srcOrd="2" destOrd="0" parTransId="{3BFBB39F-8BE0-4D6A-84D6-C305A9BBCB50}" sibTransId="{54196CC7-0065-4449-A120-72C74E7AA00C}"/>
    <dgm:cxn modelId="{81DEBF57-B104-4FEB-8A87-731B121AF1E9}" srcId="{430FF33C-9427-CB49-B4E9-18CB16AEAA2D}" destId="{F1CF8A86-F230-487B-A2C8-40D37FFF5D7B}" srcOrd="3" destOrd="0" parTransId="{1FC986EF-5FEE-4C82-939D-9FB34BEE3C41}" sibTransId="{67C7BF45-492E-4C75-811A-10E1416DC8DF}"/>
    <dgm:cxn modelId="{B1BBA558-8383-4E35-AB75-52EAC37FFB44}" type="presOf" srcId="{ECF72F32-BE3C-5B4B-B814-14ABDF59B925}" destId="{76110A2B-6938-7747-9645-D557B5286832}" srcOrd="0" destOrd="0" presId="urn:microsoft.com/office/officeart/2005/8/layout/hProcess4"/>
    <dgm:cxn modelId="{C61159AA-D029-4230-9976-ADCBAD902DAE}" type="presOf" srcId="{B4F0193F-768D-4C87-BD52-7CB2563C3D9F}" destId="{9B7F7F1C-40A4-C143-B2DE-814E1F62337F}" srcOrd="0" destOrd="2" presId="urn:microsoft.com/office/officeart/2005/8/layout/hProcess4"/>
    <dgm:cxn modelId="{B8B712AA-E642-44BD-A950-B81A61BE0C55}" type="presOf" srcId="{5E07F5A0-181B-6246-B84C-83F5F4E09BC7}" destId="{14A67498-E918-9B4C-BEBC-31ECD60D6C2C}" srcOrd="0" destOrd="0" presId="urn:microsoft.com/office/officeart/2005/8/layout/hProcess4"/>
    <dgm:cxn modelId="{A875C733-232B-4F97-91CC-0A1C55D42609}" type="presOf" srcId="{430FF33C-9427-CB49-B4E9-18CB16AEAA2D}" destId="{18C6C1D5-BEC0-A942-A7BF-A5007A1C8102}" srcOrd="0" destOrd="0" presId="urn:microsoft.com/office/officeart/2005/8/layout/hProcess4"/>
    <dgm:cxn modelId="{2C89D60C-2BF6-4E46-B98F-0DCAD2F63108}" type="presOf" srcId="{637A2A4D-0F30-7044-9046-CF494C6DBAA3}" destId="{5F2B83F8-67BA-C643-AD28-C25D16990F3B}" srcOrd="0" destOrd="0" presId="urn:microsoft.com/office/officeart/2005/8/layout/hProcess4"/>
    <dgm:cxn modelId="{3D77D002-D512-4AAE-89C9-1183621201D1}" type="presOf" srcId="{512C6408-F6EB-4638-BF3B-FC6414E78A3F}" destId="{F61A5F16-D44E-6648-B05E-6712FF185268}" srcOrd="1" destOrd="1" presId="urn:microsoft.com/office/officeart/2005/8/layout/hProcess4"/>
    <dgm:cxn modelId="{A3927F30-F87F-4AA3-A4DE-DE19BD032853}" type="presOf" srcId="{F1CF8A86-F230-487B-A2C8-40D37FFF5D7B}" destId="{F61A5F16-D44E-6648-B05E-6712FF185268}" srcOrd="1" destOrd="3" presId="urn:microsoft.com/office/officeart/2005/8/layout/hProcess4"/>
    <dgm:cxn modelId="{A1992AC0-92DA-1B44-8048-0AF017812DB7}" srcId="{5E07F5A0-181B-6246-B84C-83F5F4E09BC7}" destId="{782C66EA-9D38-9E4E-B33D-3376100152DF}" srcOrd="0" destOrd="0" parTransId="{4123AE8B-1AFE-AD4C-9BB8-7DCB12D26D6A}" sibTransId="{891B6BDA-1D82-7445-90E0-FE597C0B78FB}"/>
    <dgm:cxn modelId="{298D7071-C11E-4A08-86D4-0D990FBB921D}" type="presOf" srcId="{512C6408-F6EB-4638-BF3B-FC6414E78A3F}" destId="{9B7F7F1C-40A4-C143-B2DE-814E1F62337F}" srcOrd="0" destOrd="1" presId="urn:microsoft.com/office/officeart/2005/8/layout/hProcess4"/>
    <dgm:cxn modelId="{2D5D3C48-C44F-4045-A0B3-D6C049EBF178}" type="presParOf" srcId="{5F2B83F8-67BA-C643-AD28-C25D16990F3B}" destId="{4069F7ED-3AB0-3F4E-BA76-50B8890FE489}" srcOrd="0" destOrd="0" presId="urn:microsoft.com/office/officeart/2005/8/layout/hProcess4"/>
    <dgm:cxn modelId="{C7C44985-31ED-4511-85CF-AC8E95615DE0}" type="presParOf" srcId="{5F2B83F8-67BA-C643-AD28-C25D16990F3B}" destId="{BC1C06E5-18D8-5648-955E-C2B9B958330C}" srcOrd="1" destOrd="0" presId="urn:microsoft.com/office/officeart/2005/8/layout/hProcess4"/>
    <dgm:cxn modelId="{F92480E4-B9ED-4953-B93B-B05A7B6AD6EA}" type="presParOf" srcId="{5F2B83F8-67BA-C643-AD28-C25D16990F3B}" destId="{85758E9D-8612-7D4A-80B9-2E1C3BC0554F}" srcOrd="2" destOrd="0" presId="urn:microsoft.com/office/officeart/2005/8/layout/hProcess4"/>
    <dgm:cxn modelId="{15A030E6-27DC-42C2-A2FF-39BB7D49D46B}" type="presParOf" srcId="{85758E9D-8612-7D4A-80B9-2E1C3BC0554F}" destId="{CAD52608-B87E-4049-92C5-2DC49A60AB83}" srcOrd="0" destOrd="0" presId="urn:microsoft.com/office/officeart/2005/8/layout/hProcess4"/>
    <dgm:cxn modelId="{25B52DD1-883D-4873-A080-91E89CC8688F}" type="presParOf" srcId="{CAD52608-B87E-4049-92C5-2DC49A60AB83}" destId="{6D478EC9-FFFD-B84A-93AD-28C41BAEFB1B}" srcOrd="0" destOrd="0" presId="urn:microsoft.com/office/officeart/2005/8/layout/hProcess4"/>
    <dgm:cxn modelId="{AB1397E3-D87D-40FD-9A8D-9793D0A0EA4F}" type="presParOf" srcId="{CAD52608-B87E-4049-92C5-2DC49A60AB83}" destId="{9B7F7F1C-40A4-C143-B2DE-814E1F62337F}" srcOrd="1" destOrd="0" presId="urn:microsoft.com/office/officeart/2005/8/layout/hProcess4"/>
    <dgm:cxn modelId="{3AE7E696-9341-4B75-ADD7-5366013C2E26}" type="presParOf" srcId="{CAD52608-B87E-4049-92C5-2DC49A60AB83}" destId="{F61A5F16-D44E-6648-B05E-6712FF185268}" srcOrd="2" destOrd="0" presId="urn:microsoft.com/office/officeart/2005/8/layout/hProcess4"/>
    <dgm:cxn modelId="{44A30200-37B9-4468-9FD6-2C81A2B568D6}" type="presParOf" srcId="{CAD52608-B87E-4049-92C5-2DC49A60AB83}" destId="{18C6C1D5-BEC0-A942-A7BF-A5007A1C8102}" srcOrd="3" destOrd="0" presId="urn:microsoft.com/office/officeart/2005/8/layout/hProcess4"/>
    <dgm:cxn modelId="{87227AC6-2F38-40EE-ABCC-DF26EF8948D5}" type="presParOf" srcId="{CAD52608-B87E-4049-92C5-2DC49A60AB83}" destId="{BE01ECB6-3E4D-8441-91C5-CF51D5885363}" srcOrd="4" destOrd="0" presId="urn:microsoft.com/office/officeart/2005/8/layout/hProcess4"/>
    <dgm:cxn modelId="{28F51395-D7DF-4D9D-BEF1-FDDDAE5A4DCF}" type="presParOf" srcId="{85758E9D-8612-7D4A-80B9-2E1C3BC0554F}" destId="{76110A2B-6938-7747-9645-D557B5286832}" srcOrd="1" destOrd="0" presId="urn:microsoft.com/office/officeart/2005/8/layout/hProcess4"/>
    <dgm:cxn modelId="{7BF4F4A3-02DA-479E-A439-9D4F959EE828}" type="presParOf" srcId="{85758E9D-8612-7D4A-80B9-2E1C3BC0554F}" destId="{885E5E19-A157-A948-8791-44B32B40FC24}" srcOrd="2" destOrd="0" presId="urn:microsoft.com/office/officeart/2005/8/layout/hProcess4"/>
    <dgm:cxn modelId="{B51714BB-B254-427F-8E02-8518C6488EEE}" type="presParOf" srcId="{885E5E19-A157-A948-8791-44B32B40FC24}" destId="{06383AFA-0C9B-5748-A42C-E8CD22439ADC}" srcOrd="0" destOrd="0" presId="urn:microsoft.com/office/officeart/2005/8/layout/hProcess4"/>
    <dgm:cxn modelId="{96A3FDB4-10D2-4C79-8BE9-54BDB1F03E4B}" type="presParOf" srcId="{885E5E19-A157-A948-8791-44B32B40FC24}" destId="{D6F96359-14BC-E349-9122-228B448FF19C}" srcOrd="1" destOrd="0" presId="urn:microsoft.com/office/officeart/2005/8/layout/hProcess4"/>
    <dgm:cxn modelId="{2024AA0B-4325-437D-A1EA-E0C4C8DA6E56}" type="presParOf" srcId="{885E5E19-A157-A948-8791-44B32B40FC24}" destId="{FC55BD7C-8572-BC4F-B944-65D827215ACB}" srcOrd="2" destOrd="0" presId="urn:microsoft.com/office/officeart/2005/8/layout/hProcess4"/>
    <dgm:cxn modelId="{F64ED8F5-D035-4A39-BE26-868CE782A1A1}" type="presParOf" srcId="{885E5E19-A157-A948-8791-44B32B40FC24}" destId="{14A67498-E918-9B4C-BEBC-31ECD60D6C2C}" srcOrd="3" destOrd="0" presId="urn:microsoft.com/office/officeart/2005/8/layout/hProcess4"/>
    <dgm:cxn modelId="{479385DF-5076-44BF-AEC8-C9A6E2698349}" type="presParOf" srcId="{885E5E19-A157-A948-8791-44B32B40FC24}" destId="{755F72F1-49B9-DD4D-9E2B-7D0CB2E17C66}" srcOrd="4" destOrd="0" presId="urn:microsoft.com/office/officeart/2005/8/layout/h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9"/>
            <a:ext cx="661513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0" y="0"/>
            <a:ext cx="9144000" cy="571480"/>
          </a:xfrm>
        </p:spPr>
        <p:txBody>
          <a:bodyPr>
            <a:noAutofit/>
          </a:bodyPr>
          <a:lstStyle>
            <a:lvl1pPr algn="l">
              <a:defRPr sz="1400" b="1" cap="none" spc="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defRPr>
            </a:lvl1pPr>
          </a:lstStyle>
          <a:p>
            <a:r>
              <a:rPr lang="zh-CN" altLang="en-US" dirty="0" smtClean="0"/>
              <a:t>我相信，读过的每一篇文章都会成为我精神领域的一个分子或者细胞，与我的思想和精神一起成长直至老死他乡。那个寄寓了我皮囊与灵魂的地方，便成了我挥之不去的情愫。</a:t>
            </a:r>
            <a:endParaRPr lang="zh-CN" altLang="en-US" dirty="0"/>
          </a:p>
        </p:txBody>
      </p:sp>
      <p:sp>
        <p:nvSpPr>
          <p:cNvPr id="3" name="日期占位符 2"/>
          <p:cNvSpPr>
            <a:spLocks noGrp="1"/>
          </p:cNvSpPr>
          <p:nvPr>
            <p:ph type="dt" sz="half" idx="10"/>
          </p:nvPr>
        </p:nvSpPr>
        <p:spPr>
          <a:xfrm>
            <a:off x="0" y="3500438"/>
            <a:ext cx="9144000" cy="1500198"/>
          </a:xfrm>
        </p:spPr>
        <p:txBody>
          <a:bodyPr/>
          <a:lstStyle>
            <a:lvl1pPr algn="ctr">
              <a:defRPr sz="40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defRPr>
            </a:lvl1pPr>
          </a:lstStyle>
          <a:p>
            <a:r>
              <a:rPr lang="zh-CN" altLang="en-US" dirty="0" smtClean="0"/>
              <a:t>北京市第十八中学    </a:t>
            </a:r>
            <a:endParaRPr lang="en-US" altLang="zh-CN" dirty="0" smtClean="0"/>
          </a:p>
          <a:p>
            <a:r>
              <a:rPr lang="zh-CN" altLang="en-US" dirty="0" smtClean="0">
                <a:latin typeface="黑体" pitchFamily="49" charset="-122"/>
                <a:ea typeface="黑体" pitchFamily="49" charset="-122"/>
              </a:rPr>
              <a:t>李锦超</a:t>
            </a:r>
            <a:endParaRPr lang="zh-CN" altLang="en-US" dirty="0">
              <a:latin typeface="黑体" pitchFamily="49" charset="-122"/>
              <a:ea typeface="黑体" pitchFamily="49" charset="-122"/>
            </a:endParaRPr>
          </a:p>
        </p:txBody>
      </p:sp>
      <p:pic>
        <p:nvPicPr>
          <p:cNvPr id="6" name="Picture 2"/>
          <p:cNvPicPr>
            <a:picLocks noChangeAspect="1" noChangeArrowheads="1"/>
          </p:cNvPicPr>
          <p:nvPr userDrawn="1"/>
        </p:nvPicPr>
        <p:blipFill>
          <a:blip r:embed="rId2"/>
          <a:srcRect/>
          <a:stretch>
            <a:fillRect/>
          </a:stretch>
        </p:blipFill>
        <p:spPr bwMode="auto">
          <a:xfrm>
            <a:off x="0" y="6000768"/>
            <a:ext cx="3143240" cy="452431"/>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A2B23-639D-472F-825C-40F329D6FB76}" type="slidenum">
              <a:rPr lang="zh-CN" altLang="en-US" smtClean="0"/>
              <a:pPr/>
              <a:t>‹#›</a:t>
            </a:fld>
            <a:endParaRPr lang="zh-CN" altLang="en-US"/>
          </a:p>
        </p:txBody>
      </p:sp>
      <p:sp>
        <p:nvSpPr>
          <p:cNvPr id="2" name="标题 1"/>
          <p:cNvSpPr>
            <a:spLocks noGrp="1"/>
          </p:cNvSpPr>
          <p:nvPr>
            <p:ph type="title"/>
          </p:nvPr>
        </p:nvSpPr>
        <p:spPr>
          <a:xfrm>
            <a:off x="457205" y="285728"/>
            <a:ext cx="8230993" cy="696626"/>
          </a:xfrm>
        </p:spPr>
        <p:txBody>
          <a:bodyPr anchor="ctr"/>
          <a:lstStyle>
            <a:lvl1pPr algn="ctr">
              <a:defRPr sz="3600" b="0"/>
            </a:lvl1pPr>
          </a:lstStyle>
          <a:p>
            <a:r>
              <a:rPr kumimoji="0" lang="zh-CN" altLang="en-US" smtClean="0"/>
              <a:t>单击此处编辑母版标题样式</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0900F183-4401-4035-AEB0-489E302A9F5A}" type="datetimeFigureOut">
              <a:rPr lang="zh-CN" altLang="en-US" smtClean="0"/>
              <a:pPr/>
              <a:t>2015/12/11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A2B23-639D-472F-825C-40F329D6FB7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 name="图片 7"/>
          <p:cNvPicPr>
            <a:picLocks noChangeAspect="1"/>
          </p:cNvPicPr>
          <p:nvPr/>
        </p:nvPicPr>
        <p:blipFill>
          <a:blip r:embed="rId14">
            <a:duotone>
              <a:schemeClr val="accent1"/>
              <a:srgbClr val="FFFFFF"/>
            </a:duotone>
            <a:lum bright="12000" contrast="40000"/>
          </a:blip>
          <a:stretch>
            <a:fillRect/>
          </a:stretch>
        </p:blipFill>
        <p:spPr>
          <a:xfrm>
            <a:off x="6667809" y="4915143"/>
            <a:ext cx="2476191" cy="1942857"/>
          </a:xfrm>
          <a:prstGeom prst="rect">
            <a:avLst/>
          </a:prstGeom>
          <a:noFill/>
          <a:ln>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pic>
        <p:nvPicPr>
          <p:cNvPr id="9" name="图片 8"/>
          <p:cNvPicPr>
            <a:picLocks noChangeAspect="1"/>
          </p:cNvPicPr>
          <p:nvPr/>
        </p:nvPicPr>
        <p:blipFill>
          <a:blip r:embed="rId15">
            <a:duotone>
              <a:schemeClr val="accent1"/>
              <a:srgbClr val="FFFFFF"/>
            </a:duotone>
            <a:lum bright="35000" contrast="40000"/>
          </a:blip>
          <a:stretch>
            <a:fillRect/>
          </a:stretch>
        </p:blipFill>
        <p:spPr>
          <a:xfrm>
            <a:off x="0" y="6420445"/>
            <a:ext cx="9144000" cy="437555"/>
          </a:xfrm>
          <a:prstGeom prst="rect">
            <a:avLst/>
          </a:prstGeom>
          <a:noFill/>
          <a:ln>
            <a:noFill/>
          </a:ln>
          <a:effectLst/>
        </p:spPr>
      </p:pic>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0900F183-4401-4035-AEB0-489E302A9F5A}" type="datetimeFigureOut">
              <a:rPr lang="zh-CN" altLang="en-US" smtClean="0"/>
              <a:pPr/>
              <a:t>2015/12/11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49EA2B23-639D-472F-825C-40F329D6FB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accent1"/>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diagramLayout" Target="../diagrams/layout14.xml"/><Relationship Id="rId7" Type="http://schemas.openxmlformats.org/officeDocument/2006/relationships/diagramLayout" Target="../diagrams/layout15.xml"/><Relationship Id="rId2" Type="http://schemas.openxmlformats.org/officeDocument/2006/relationships/diagramData" Target="../diagrams/data14.xml"/><Relationship Id="rId1" Type="http://schemas.openxmlformats.org/officeDocument/2006/relationships/slideLayout" Target="../slideLayouts/slideLayout12.xml"/><Relationship Id="rId6" Type="http://schemas.openxmlformats.org/officeDocument/2006/relationships/diagramData" Target="../diagrams/data15.xml"/><Relationship Id="rId5" Type="http://schemas.openxmlformats.org/officeDocument/2006/relationships/diagramColors" Target="../diagrams/colors14.xml"/><Relationship Id="rId4" Type="http://schemas.openxmlformats.org/officeDocument/2006/relationships/diagramQuickStyle" Target="../diagrams/quickStyle14.xml"/><Relationship Id="rId9" Type="http://schemas.openxmlformats.org/officeDocument/2006/relationships/diagramColors" Target="../diagrams/colors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2.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2.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2.xml"/><Relationship Id="rId6" Type="http://schemas.openxmlformats.org/officeDocument/2006/relationships/hyperlink" Target="&#21556;&#22825;&#24935;&#12298;&#24515;&#65306;&#27490;&#20110;&#38533;&#12299;.pptx" TargetMode="Externa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1785926"/>
            <a:ext cx="9144000" cy="3323987"/>
          </a:xfrm>
          <a:prstGeom prst="rect">
            <a:avLst/>
          </a:prstGeom>
          <a:noFill/>
        </p:spPr>
        <p:txBody>
          <a:bodyPr wrap="square" rtlCol="0">
            <a:spAutoFit/>
          </a:bodyPr>
          <a:lstStyle/>
          <a:p>
            <a:pPr algn="ctr"/>
            <a:r>
              <a:rPr lang="en-US" altLang="zh-CN" sz="3600" dirty="0" smtClean="0">
                <a:solidFill>
                  <a:srgbClr val="FF0000"/>
                </a:solidFill>
                <a:latin typeface="+mj-ea"/>
                <a:ea typeface="+mj-ea"/>
              </a:rPr>
              <a:t>2016</a:t>
            </a:r>
            <a:r>
              <a:rPr lang="zh-CN" altLang="en-US" sz="3600" dirty="0" smtClean="0">
                <a:solidFill>
                  <a:srgbClr val="FF0000"/>
                </a:solidFill>
                <a:latin typeface="+mj-ea"/>
                <a:ea typeface="+mj-ea"/>
              </a:rPr>
              <a:t>年高考总复习专题讲座</a:t>
            </a:r>
            <a:endParaRPr lang="en-US" altLang="zh-CN" sz="3600" dirty="0" smtClean="0">
              <a:solidFill>
                <a:srgbClr val="FF0000"/>
              </a:solidFill>
              <a:latin typeface="+mj-ea"/>
              <a:ea typeface="+mj-ea"/>
            </a:endParaRPr>
          </a:p>
          <a:p>
            <a:pPr algn="ctr"/>
            <a:r>
              <a:rPr lang="en-US" altLang="zh-CN" sz="3600" dirty="0" smtClean="0">
                <a:solidFill>
                  <a:srgbClr val="FF0000"/>
                </a:solidFill>
                <a:latin typeface="+mj-ea"/>
                <a:ea typeface="+mj-ea"/>
              </a:rPr>
              <a:t>——</a:t>
            </a:r>
            <a:r>
              <a:rPr lang="zh-CN" altLang="en-US" sz="3600" dirty="0" smtClean="0">
                <a:solidFill>
                  <a:srgbClr val="FF0000"/>
                </a:solidFill>
                <a:latin typeface="+mj-ea"/>
                <a:ea typeface="+mj-ea"/>
              </a:rPr>
              <a:t>作文备考策略</a:t>
            </a:r>
            <a:endParaRPr lang="en-US" altLang="zh-CN" sz="3600" dirty="0" smtClean="0">
              <a:solidFill>
                <a:srgbClr val="FF0000"/>
              </a:solidFill>
              <a:latin typeface="+mj-ea"/>
              <a:ea typeface="+mj-ea"/>
            </a:endParaRPr>
          </a:p>
          <a:p>
            <a:pPr algn="ctr"/>
            <a:endParaRPr lang="en-US" altLang="zh-CN" dirty="0" smtClean="0"/>
          </a:p>
          <a:p>
            <a:pPr algn="ctr"/>
            <a:endParaRPr lang="en-US" altLang="zh-CN" dirty="0" smtClean="0"/>
          </a:p>
          <a:p>
            <a:pPr algn="ctr"/>
            <a:r>
              <a:rPr lang="zh-CN" alt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李锦超</a:t>
            </a:r>
            <a:endParaRPr lang="en-US" altLang="zh-CN"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endParaRPr lang="en-US" altLang="zh-CN" dirty="0" smtClean="0"/>
          </a:p>
          <a:p>
            <a:pPr algn="ctr"/>
            <a:endParaRPr lang="en-US" altLang="zh-CN" dirty="0" smtClean="0"/>
          </a:p>
          <a:p>
            <a:pPr algn="ctr"/>
            <a:endParaRPr lang="en-US" altLang="zh-CN" dirty="0" smtClean="0"/>
          </a:p>
        </p:txBody>
      </p:sp>
      <p:sp>
        <p:nvSpPr>
          <p:cNvPr id="8" name="矩形 7"/>
          <p:cNvSpPr/>
          <p:nvPr/>
        </p:nvSpPr>
        <p:spPr>
          <a:xfrm>
            <a:off x="3500430" y="4143380"/>
            <a:ext cx="2056974" cy="954107"/>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zh-CN" altLang="en-U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河北</a:t>
            </a:r>
            <a:r>
              <a:rPr lang="en-US" altLang="zh-CN"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宋体"/>
                <a:ea typeface="宋体"/>
              </a:rPr>
              <a:t>·</a:t>
            </a:r>
            <a:r>
              <a:rPr lang="zh-CN" altLang="en-U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唐山</a:t>
            </a:r>
            <a:endParaRPr lang="en-US" altLang="zh-CN"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宋体"/>
              <a:ea typeface="宋体"/>
            </a:endParaRPr>
          </a:p>
          <a:p>
            <a:pPr algn="ctr"/>
            <a:r>
              <a:rPr lang="en-US" altLang="zh-CN"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2015.12.13</a:t>
            </a:r>
            <a:endParaRPr lang="zh-CN" altLang="en-US" sz="2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14356"/>
            <a:ext cx="7772400" cy="1848711"/>
          </a:xfrm>
          <a:prstGeom prst="rect">
            <a:avLst/>
          </a:prstGeom>
          <a:ln>
            <a:solidFill>
              <a:srgbClr val="FF6600"/>
            </a:solidFill>
          </a:ln>
        </p:spPr>
        <p:txBody>
          <a:bodyPr wrap="square">
            <a:spAutoFit/>
          </a:bodyPr>
          <a:lstStyle/>
          <a:p>
            <a:pPr>
              <a:lnSpc>
                <a:spcPct val="120000"/>
              </a:lnSpc>
            </a:pPr>
            <a:r>
              <a:rPr lang="zh-CN" altLang="en-US" sz="3200" dirty="0" smtClean="0">
                <a:solidFill>
                  <a:srgbClr val="003300"/>
                </a:solidFill>
                <a:latin typeface="华文楷体"/>
                <a:ea typeface="华文楷体"/>
                <a:cs typeface="华文楷体"/>
              </a:rPr>
              <a:t>偏重文采，轻视内容。</a:t>
            </a:r>
            <a:endParaRPr lang="en-US" altLang="zh-CN" sz="3200" dirty="0" smtClean="0">
              <a:solidFill>
                <a:srgbClr val="003300"/>
              </a:solidFill>
              <a:latin typeface="华文楷体"/>
              <a:ea typeface="华文楷体"/>
              <a:cs typeface="华文楷体"/>
            </a:endParaRPr>
          </a:p>
          <a:p>
            <a:pPr marL="457200" indent="-457200">
              <a:lnSpc>
                <a:spcPct val="120000"/>
              </a:lnSpc>
              <a:buFont typeface="Wingdings" charset="2"/>
              <a:buChar char="Ø"/>
            </a:pPr>
            <a:r>
              <a:rPr lang="zh-CN" altLang="en-US" sz="3200" dirty="0" smtClean="0">
                <a:solidFill>
                  <a:srgbClr val="FF0000"/>
                </a:solidFill>
                <a:latin typeface="华文楷体"/>
                <a:ea typeface="华文楷体"/>
                <a:cs typeface="华文楷体"/>
              </a:rPr>
              <a:t>内容为本，技巧为末。</a:t>
            </a:r>
            <a:endParaRPr lang="en-US" altLang="zh-CN" sz="3200" dirty="0" smtClean="0">
              <a:solidFill>
                <a:srgbClr val="FF0000"/>
              </a:solidFill>
              <a:latin typeface="华文楷体"/>
              <a:ea typeface="华文楷体"/>
              <a:cs typeface="华文楷体"/>
            </a:endParaRPr>
          </a:p>
          <a:p>
            <a:pPr marL="457200" indent="-457200">
              <a:lnSpc>
                <a:spcPct val="120000"/>
              </a:lnSpc>
              <a:buFont typeface="Wingdings" charset="2"/>
              <a:buChar char="Ø"/>
            </a:pPr>
            <a:r>
              <a:rPr lang="zh-CN" altLang="en-US" sz="3200" dirty="0" smtClean="0">
                <a:solidFill>
                  <a:srgbClr val="FF0000"/>
                </a:solidFill>
                <a:latin typeface="华文楷体"/>
                <a:ea typeface="华文楷体"/>
                <a:cs typeface="华文楷体"/>
              </a:rPr>
              <a:t>降低对学生的期许。 </a:t>
            </a:r>
            <a:endParaRPr lang="zh-CN" altLang="en-US" sz="3200" dirty="0">
              <a:solidFill>
                <a:srgbClr val="FF0000"/>
              </a:solidFill>
              <a:latin typeface="华文楷体"/>
              <a:ea typeface="华文楷体"/>
              <a:cs typeface="华文楷体"/>
            </a:endParaRPr>
          </a:p>
        </p:txBody>
      </p:sp>
      <p:sp>
        <p:nvSpPr>
          <p:cNvPr id="4" name="TextBox 3"/>
          <p:cNvSpPr txBox="1"/>
          <p:nvPr/>
        </p:nvSpPr>
        <p:spPr>
          <a:xfrm>
            <a:off x="142844" y="0"/>
            <a:ext cx="4354077" cy="646331"/>
          </a:xfrm>
          <a:prstGeom prst="rect">
            <a:avLst/>
          </a:prstGeom>
          <a:noFill/>
        </p:spPr>
        <p:txBody>
          <a:bodyPr wrap="none" rtlCol="0">
            <a:spAutoFit/>
          </a:bodyPr>
          <a:lstStyle/>
          <a:p>
            <a:r>
              <a:rPr lang="zh-CN" altLang="en-US" sz="3600" b="1" dirty="0" smtClean="0">
                <a:solidFill>
                  <a:srgbClr val="FF0000"/>
                </a:solidFill>
                <a:latin typeface="黑体" pitchFamily="49" charset="-122"/>
                <a:ea typeface="黑体" pitchFamily="49" charset="-122"/>
              </a:rPr>
              <a:t>作文评价存在的问题</a:t>
            </a:r>
            <a:endParaRPr lang="zh-CN" altLang="en-US" sz="3600" b="1" dirty="0">
              <a:solidFill>
                <a:srgbClr val="FF0000"/>
              </a:solidFill>
              <a:latin typeface="黑体" pitchFamily="49" charset="-122"/>
              <a:ea typeface="黑体" pitchFamily="49" charset="-122"/>
            </a:endParaRPr>
          </a:p>
        </p:txBody>
      </p:sp>
      <p:sp>
        <p:nvSpPr>
          <p:cNvPr id="5" name="矩形 4"/>
          <p:cNvSpPr/>
          <p:nvPr/>
        </p:nvSpPr>
        <p:spPr>
          <a:xfrm>
            <a:off x="0" y="2857496"/>
            <a:ext cx="9144000" cy="2954655"/>
          </a:xfrm>
          <a:prstGeom prst="rect">
            <a:avLst/>
          </a:prstGeom>
        </p:spPr>
        <p:txBody>
          <a:bodyPr wrap="square">
            <a:spAutoFit/>
          </a:bodyPr>
          <a:lstStyle/>
          <a:p>
            <a:r>
              <a:rPr lang="zh-CN" altLang="en-US" dirty="0" smtClean="0"/>
              <a:t>            </a:t>
            </a:r>
            <a:r>
              <a:rPr lang="zh-CN" altLang="en-US" sz="2400" dirty="0" smtClean="0"/>
              <a:t>喜欢一卷诗书在手，或品读“照花前后镜，花面交相映”的慵懒与情思，一抹浅淡的远山黛，画出女子的婉丽</a:t>
            </a:r>
            <a:r>
              <a:rPr lang="en-US" altLang="zh-CN" sz="2400" dirty="0" smtClean="0"/>
              <a:t>;</a:t>
            </a:r>
            <a:r>
              <a:rPr lang="zh-CN" altLang="en-US" sz="2400" dirty="0" smtClean="0"/>
              <a:t>或感受太史公笔下暗潮涌动的政权争夺，尔虞我诈，险象环生</a:t>
            </a:r>
            <a:r>
              <a:rPr lang="en-US" altLang="zh-CN" sz="2400" dirty="0" smtClean="0"/>
              <a:t>;</a:t>
            </a:r>
            <a:r>
              <a:rPr lang="zh-CN" altLang="en-US" sz="2400" dirty="0" smtClean="0"/>
              <a:t>或带着一颗心和三毛共赴撒哈拉沙漠，体味异域风情。正如古人所言，“言为</a:t>
            </a:r>
            <a:r>
              <a:rPr lang="zh-CN" altLang="en-US" sz="2400" dirty="0" smtClean="0">
                <a:solidFill>
                  <a:srgbClr val="C00000"/>
                </a:solidFill>
              </a:rPr>
              <a:t>心声</a:t>
            </a:r>
            <a:r>
              <a:rPr lang="zh-CN" altLang="en-US" sz="2400" dirty="0" smtClean="0"/>
              <a:t>，文如其</a:t>
            </a:r>
            <a:r>
              <a:rPr lang="zh-CN" altLang="en-US" sz="2400" dirty="0" smtClean="0">
                <a:solidFill>
                  <a:srgbClr val="C00000"/>
                </a:solidFill>
              </a:rPr>
              <a:t>人</a:t>
            </a:r>
            <a:r>
              <a:rPr lang="zh-CN" altLang="en-US" sz="2400" dirty="0" smtClean="0"/>
              <a:t>。”不错的，在文章中确实能感受到作者的性情，或潇洒坦荡，或自由不拘。</a:t>
            </a:r>
            <a:endParaRPr lang="en-US" altLang="zh-CN" dirty="0" smtClean="0"/>
          </a:p>
          <a:p>
            <a:endParaRPr lang="en-US" altLang="zh-CN" dirty="0" smtClean="0"/>
          </a:p>
          <a:p>
            <a:pPr algn="r"/>
            <a:r>
              <a:rPr lang="en-US" altLang="zh-CN" sz="2400" dirty="0" smtClean="0">
                <a:solidFill>
                  <a:srgbClr val="FF0000"/>
                </a:solidFill>
              </a:rPr>
              <a:t>  ——</a:t>
            </a:r>
            <a:r>
              <a:rPr lang="zh-CN" altLang="en-US" sz="2400" dirty="0" smtClean="0">
                <a:solidFill>
                  <a:srgbClr val="FF0000"/>
                </a:solidFill>
              </a:rPr>
              <a:t>网传浙江满分作文</a:t>
            </a:r>
            <a:endParaRPr lang="zh-CN" altLang="en-US" sz="2400"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142852"/>
            <a:ext cx="9144000" cy="1143000"/>
          </a:xfrm>
        </p:spPr>
        <p:txBody>
          <a:bodyPr>
            <a:normAutofit/>
          </a:bodyPr>
          <a:lstStyle/>
          <a:p>
            <a:r>
              <a:rPr kumimoji="1" lang="en-US" altLang="zh-CN" sz="3200" dirty="0" smtClean="0">
                <a:solidFill>
                  <a:srgbClr val="FF6600"/>
                </a:solidFill>
                <a:latin typeface="黑体" pitchFamily="49" charset="-122"/>
                <a:ea typeface="黑体" pitchFamily="49" charset="-122"/>
              </a:rPr>
              <a:t>2014</a:t>
            </a:r>
            <a:r>
              <a:rPr kumimoji="1" lang="zh-CN" altLang="en-US" sz="3200" dirty="0" smtClean="0">
                <a:solidFill>
                  <a:srgbClr val="FF6600"/>
                </a:solidFill>
                <a:latin typeface="黑体" pitchFamily="49" charset="-122"/>
                <a:ea typeface="黑体" pitchFamily="49" charset="-122"/>
              </a:rPr>
              <a:t>－</a:t>
            </a:r>
            <a:r>
              <a:rPr kumimoji="1" lang="en-US" altLang="zh-CN" sz="3200" dirty="0" smtClean="0">
                <a:solidFill>
                  <a:srgbClr val="FF6600"/>
                </a:solidFill>
                <a:latin typeface="黑体" pitchFamily="49" charset="-122"/>
                <a:ea typeface="黑体" pitchFamily="49" charset="-122"/>
              </a:rPr>
              <a:t>2015</a:t>
            </a:r>
            <a:r>
              <a:rPr kumimoji="1" lang="zh-CN" altLang="en-US" sz="3200" dirty="0" smtClean="0">
                <a:solidFill>
                  <a:srgbClr val="FF6600"/>
                </a:solidFill>
                <a:latin typeface="黑体" pitchFamily="49" charset="-122"/>
                <a:ea typeface="黑体" pitchFamily="49" charset="-122"/>
              </a:rPr>
              <a:t>北京市学年重要教育文件的整体出台：</a:t>
            </a:r>
            <a:endParaRPr kumimoji="1" lang="zh-CN" altLang="en-US" sz="3200" dirty="0">
              <a:solidFill>
                <a:srgbClr val="FF6600"/>
              </a:solidFill>
              <a:latin typeface="黑体" pitchFamily="49" charset="-122"/>
              <a:ea typeface="黑体" pitchFamily="49" charset="-122"/>
            </a:endParaRPr>
          </a:p>
        </p:txBody>
      </p:sp>
      <p:graphicFrame>
        <p:nvGraphicFramePr>
          <p:cNvPr id="5" name="图表 2"/>
          <p:cNvGraphicFramePr/>
          <p:nvPr>
            <p:extLst>
              <p:ext uri="{D42A27DB-BD31-4B8C-83A1-F6EECF244321}">
                <p14:modId xmlns="" xmlns:p14="http://schemas.microsoft.com/office/powerpoint/2010/main" val="1201251990"/>
              </p:ext>
            </p:extLst>
          </p:nvPr>
        </p:nvGraphicFramePr>
        <p:xfrm>
          <a:off x="0" y="1428736"/>
          <a:ext cx="90011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4"/>
          <p:cNvGraphicFramePr/>
          <p:nvPr>
            <p:extLst>
              <p:ext uri="{D42A27DB-BD31-4B8C-83A1-F6EECF244321}">
                <p14:modId xmlns="" xmlns:p14="http://schemas.microsoft.com/office/powerpoint/2010/main" val="3539331330"/>
              </p:ext>
            </p:extLst>
          </p:nvPr>
        </p:nvGraphicFramePr>
        <p:xfrm>
          <a:off x="785786" y="714357"/>
          <a:ext cx="7696200"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42844" y="0"/>
            <a:ext cx="3480440" cy="584775"/>
          </a:xfrm>
          <a:prstGeom prst="rect">
            <a:avLst/>
          </a:prstGeom>
          <a:noFill/>
        </p:spPr>
        <p:txBody>
          <a:bodyPr wrap="none" rtlCol="0">
            <a:spAutoFit/>
          </a:bodyPr>
          <a:lstStyle/>
          <a:p>
            <a:r>
              <a:rPr lang="zh-CN" altLang="en-US" sz="3200" b="1" dirty="0" smtClean="0">
                <a:solidFill>
                  <a:srgbClr val="FF0000"/>
                </a:solidFill>
                <a:latin typeface="黑体" pitchFamily="49" charset="-122"/>
                <a:ea typeface="黑体" pitchFamily="49" charset="-122"/>
              </a:rPr>
              <a:t>重要文件的启示：</a:t>
            </a:r>
            <a:endParaRPr lang="zh-CN" altLang="en-US" sz="32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graphicEl>
                                              <a:dgm id="{7A53AED2-6552-714F-9EC2-56B611B6DED0}"/>
                                            </p:graphicEl>
                                          </p:spTgt>
                                        </p:tgtEl>
                                        <p:attrNameLst>
                                          <p:attrName>style.visibility</p:attrName>
                                        </p:attrNameLst>
                                      </p:cBhvr>
                                      <p:to>
                                        <p:strVal val="visible"/>
                                      </p:to>
                                    </p:set>
                                    <p:animEffect transition="in" filter="blinds(horizontal)">
                                      <p:cBhvr>
                                        <p:cTn id="7" dur="500"/>
                                        <p:tgtEl>
                                          <p:spTgt spid="3">
                                            <p:graphicEl>
                                              <a:dgm id="{7A53AED2-6552-714F-9EC2-56B611B6DED0}"/>
                                            </p:graphicEl>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graphicEl>
                                              <a:dgm id="{D7F14138-17F4-D847-9614-6C4D83739CF8}"/>
                                            </p:graphicEl>
                                          </p:spTgt>
                                        </p:tgtEl>
                                        <p:attrNameLst>
                                          <p:attrName>style.visibility</p:attrName>
                                        </p:attrNameLst>
                                      </p:cBhvr>
                                      <p:to>
                                        <p:strVal val="visible"/>
                                      </p:to>
                                    </p:set>
                                    <p:animEffect transition="in" filter="blinds(horizontal)">
                                      <p:cBhvr>
                                        <p:cTn id="11" dur="500"/>
                                        <p:tgtEl>
                                          <p:spTgt spid="3">
                                            <p:graphicEl>
                                              <a:dgm id="{D7F14138-17F4-D847-9614-6C4D83739CF8}"/>
                                            </p:graphicEl>
                                          </p:spTgt>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3">
                                            <p:graphicEl>
                                              <a:dgm id="{3D4D4B9D-2FA7-684F-95D2-8A850075E4CC}"/>
                                            </p:graphicEl>
                                          </p:spTgt>
                                        </p:tgtEl>
                                        <p:attrNameLst>
                                          <p:attrName>style.visibility</p:attrName>
                                        </p:attrNameLst>
                                      </p:cBhvr>
                                      <p:to>
                                        <p:strVal val="visible"/>
                                      </p:to>
                                    </p:set>
                                    <p:animEffect transition="in" filter="blinds(horizontal)">
                                      <p:cBhvr>
                                        <p:cTn id="14" dur="500"/>
                                        <p:tgtEl>
                                          <p:spTgt spid="3">
                                            <p:graphicEl>
                                              <a:dgm id="{3D4D4B9D-2FA7-684F-95D2-8A850075E4CC}"/>
                                            </p:graphicEl>
                                          </p:spTgt>
                                        </p:tgtEl>
                                      </p:cBhvr>
                                    </p:animEffect>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3">
                                            <p:graphicEl>
                                              <a:dgm id="{C4A2D356-B98A-5F40-8E99-E53F77CF36A1}"/>
                                            </p:graphicEl>
                                          </p:spTgt>
                                        </p:tgtEl>
                                        <p:attrNameLst>
                                          <p:attrName>style.visibility</p:attrName>
                                        </p:attrNameLst>
                                      </p:cBhvr>
                                      <p:to>
                                        <p:strVal val="visible"/>
                                      </p:to>
                                    </p:set>
                                    <p:animEffect transition="in" filter="blinds(horizontal)">
                                      <p:cBhvr>
                                        <p:cTn id="18" dur="500"/>
                                        <p:tgtEl>
                                          <p:spTgt spid="3">
                                            <p:graphicEl>
                                              <a:dgm id="{C4A2D356-B98A-5F40-8E99-E53F77CF36A1}"/>
                                            </p:graphic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graphicEl>
                                              <a:dgm id="{5DB57F7A-9A86-9A4E-AD04-1AF764EC1807}"/>
                                            </p:graphicEl>
                                          </p:spTgt>
                                        </p:tgtEl>
                                        <p:attrNameLst>
                                          <p:attrName>style.visibility</p:attrName>
                                        </p:attrNameLst>
                                      </p:cBhvr>
                                      <p:to>
                                        <p:strVal val="visible"/>
                                      </p:to>
                                    </p:set>
                                    <p:animEffect transition="in" filter="blinds(horizontal)">
                                      <p:cBhvr>
                                        <p:cTn id="21" dur="500"/>
                                        <p:tgtEl>
                                          <p:spTgt spid="3">
                                            <p:graphicEl>
                                              <a:dgm id="{5DB57F7A-9A86-9A4E-AD04-1AF764EC1807}"/>
                                            </p:graphicEl>
                                          </p:spTgt>
                                        </p:tgtEl>
                                      </p:cBhvr>
                                    </p:animEffect>
                                  </p:childTnLst>
                                </p:cTn>
                              </p:par>
                            </p:childTnLst>
                          </p:cTn>
                        </p:par>
                        <p:par>
                          <p:cTn id="22" fill="hold">
                            <p:stCondLst>
                              <p:cond delay="1500"/>
                            </p:stCondLst>
                            <p:childTnLst>
                              <p:par>
                                <p:cTn id="23" presetID="3" presetClass="entr" presetSubtype="10" fill="hold" grpId="0" nodeType="afterEffect">
                                  <p:stCondLst>
                                    <p:cond delay="0"/>
                                  </p:stCondLst>
                                  <p:childTnLst>
                                    <p:set>
                                      <p:cBhvr>
                                        <p:cTn id="24" dur="1" fill="hold">
                                          <p:stCondLst>
                                            <p:cond delay="0"/>
                                          </p:stCondLst>
                                        </p:cTn>
                                        <p:tgtEl>
                                          <p:spTgt spid="3">
                                            <p:graphicEl>
                                              <a:dgm id="{5A09B6D6-795F-5E4F-837B-7F092F5CC508}"/>
                                            </p:graphicEl>
                                          </p:spTgt>
                                        </p:tgtEl>
                                        <p:attrNameLst>
                                          <p:attrName>style.visibility</p:attrName>
                                        </p:attrNameLst>
                                      </p:cBhvr>
                                      <p:to>
                                        <p:strVal val="visible"/>
                                      </p:to>
                                    </p:set>
                                    <p:animEffect transition="in" filter="blinds(horizontal)">
                                      <p:cBhvr>
                                        <p:cTn id="25" dur="500"/>
                                        <p:tgtEl>
                                          <p:spTgt spid="3">
                                            <p:graphicEl>
                                              <a:dgm id="{5A09B6D6-795F-5E4F-837B-7F092F5CC508}"/>
                                            </p:graphic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graphicEl>
                                              <a:dgm id="{5908D515-3710-E649-9AD5-23AD794D4969}"/>
                                            </p:graphicEl>
                                          </p:spTgt>
                                        </p:tgtEl>
                                        <p:attrNameLst>
                                          <p:attrName>style.visibility</p:attrName>
                                        </p:attrNameLst>
                                      </p:cBhvr>
                                      <p:to>
                                        <p:strVal val="visible"/>
                                      </p:to>
                                    </p:set>
                                    <p:animEffect transition="in" filter="blinds(horizontal)">
                                      <p:cBhvr>
                                        <p:cTn id="28" dur="500"/>
                                        <p:tgtEl>
                                          <p:spTgt spid="3">
                                            <p:graphicEl>
                                              <a:dgm id="{5908D515-3710-E649-9AD5-23AD794D4969}"/>
                                            </p:graphicEl>
                                          </p:spTgt>
                                        </p:tgtEl>
                                      </p:cBhvr>
                                    </p:animEffect>
                                  </p:childTnLst>
                                </p:cTn>
                              </p:par>
                            </p:childTnLst>
                          </p:cTn>
                        </p:par>
                        <p:par>
                          <p:cTn id="29" fill="hold">
                            <p:stCondLst>
                              <p:cond delay="2000"/>
                            </p:stCondLst>
                            <p:childTnLst>
                              <p:par>
                                <p:cTn id="30" presetID="3" presetClass="entr" presetSubtype="10" fill="hold" grpId="0" nodeType="afterEffect">
                                  <p:stCondLst>
                                    <p:cond delay="0"/>
                                  </p:stCondLst>
                                  <p:childTnLst>
                                    <p:set>
                                      <p:cBhvr>
                                        <p:cTn id="31" dur="1" fill="hold">
                                          <p:stCondLst>
                                            <p:cond delay="0"/>
                                          </p:stCondLst>
                                        </p:cTn>
                                        <p:tgtEl>
                                          <p:spTgt spid="3">
                                            <p:graphicEl>
                                              <a:dgm id="{75436A6E-AF29-B142-B8AD-BA2FED5DC8E2}"/>
                                            </p:graphicEl>
                                          </p:spTgt>
                                        </p:tgtEl>
                                        <p:attrNameLst>
                                          <p:attrName>style.visibility</p:attrName>
                                        </p:attrNameLst>
                                      </p:cBhvr>
                                      <p:to>
                                        <p:strVal val="visible"/>
                                      </p:to>
                                    </p:set>
                                    <p:animEffect transition="in" filter="blinds(horizontal)">
                                      <p:cBhvr>
                                        <p:cTn id="32" dur="500"/>
                                        <p:tgtEl>
                                          <p:spTgt spid="3">
                                            <p:graphicEl>
                                              <a:dgm id="{75436A6E-AF29-B142-B8AD-BA2FED5DC8E2}"/>
                                            </p:graphic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
                                            <p:graphicEl>
                                              <a:dgm id="{28C79D2B-1C11-E945-99D2-C641ED1AD349}"/>
                                            </p:graphicEl>
                                          </p:spTgt>
                                        </p:tgtEl>
                                        <p:attrNameLst>
                                          <p:attrName>style.visibility</p:attrName>
                                        </p:attrNameLst>
                                      </p:cBhvr>
                                      <p:to>
                                        <p:strVal val="visible"/>
                                      </p:to>
                                    </p:set>
                                    <p:animEffect transition="in" filter="blinds(horizontal)">
                                      <p:cBhvr>
                                        <p:cTn id="35" dur="500"/>
                                        <p:tgtEl>
                                          <p:spTgt spid="3">
                                            <p:graphicEl>
                                              <a:dgm id="{28C79D2B-1C11-E945-99D2-C641ED1AD349}"/>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3">
                                            <p:graphicEl>
                                              <a:dgm id="{C2FBC89A-70FC-3045-9C18-049556CA7777}"/>
                                            </p:graphicEl>
                                          </p:spTgt>
                                        </p:tgtEl>
                                        <p:attrNameLst>
                                          <p:attrName>style.visibility</p:attrName>
                                        </p:attrNameLst>
                                      </p:cBhvr>
                                      <p:to>
                                        <p:strVal val="visible"/>
                                      </p:to>
                                    </p:set>
                                    <p:animEffect transition="in" filter="blinds(horizontal)">
                                      <p:cBhvr>
                                        <p:cTn id="40" dur="500"/>
                                        <p:tgtEl>
                                          <p:spTgt spid="3">
                                            <p:graphicEl>
                                              <a:dgm id="{C2FBC89A-70FC-3045-9C18-049556CA7777}"/>
                                            </p:graphicEl>
                                          </p:spTgt>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3">
                                            <p:graphicEl>
                                              <a:dgm id="{933FA8BB-C4D7-194C-8783-CCAABBE21E26}"/>
                                            </p:graphicEl>
                                          </p:spTgt>
                                        </p:tgtEl>
                                        <p:attrNameLst>
                                          <p:attrName>style.visibility</p:attrName>
                                        </p:attrNameLst>
                                      </p:cBhvr>
                                      <p:to>
                                        <p:strVal val="visible"/>
                                      </p:to>
                                    </p:set>
                                    <p:animEffect transition="in" filter="blinds(horizontal)">
                                      <p:cBhvr>
                                        <p:cTn id="44" dur="500"/>
                                        <p:tgtEl>
                                          <p:spTgt spid="3">
                                            <p:graphicEl>
                                              <a:dgm id="{933FA8BB-C4D7-194C-8783-CCAABBE21E26}"/>
                                            </p:graphicEl>
                                          </p:spTgt>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
                                            <p:graphicEl>
                                              <a:dgm id="{9F48FAD0-86CC-E844-8DD9-3248E7BA4A6F}"/>
                                            </p:graphicEl>
                                          </p:spTgt>
                                        </p:tgtEl>
                                        <p:attrNameLst>
                                          <p:attrName>style.visibility</p:attrName>
                                        </p:attrNameLst>
                                      </p:cBhvr>
                                      <p:to>
                                        <p:strVal val="visible"/>
                                      </p:to>
                                    </p:set>
                                    <p:animEffect transition="in" filter="blinds(horizontal)">
                                      <p:cBhvr>
                                        <p:cTn id="47" dur="500"/>
                                        <p:tgtEl>
                                          <p:spTgt spid="3">
                                            <p:graphicEl>
                                              <a:dgm id="{9F48FAD0-86CC-E844-8DD9-3248E7BA4A6F}"/>
                                            </p:graphicEl>
                                          </p:spTgt>
                                        </p:tgtEl>
                                      </p:cBhvr>
                                    </p:animEffect>
                                  </p:childTnLst>
                                </p:cTn>
                              </p:par>
                            </p:childTnLst>
                          </p:cTn>
                        </p:par>
                        <p:par>
                          <p:cTn id="48" fill="hold">
                            <p:stCondLst>
                              <p:cond delay="1000"/>
                            </p:stCondLst>
                            <p:childTnLst>
                              <p:par>
                                <p:cTn id="49" presetID="3" presetClass="entr" presetSubtype="10" fill="hold" grpId="0" nodeType="afterEffect">
                                  <p:stCondLst>
                                    <p:cond delay="0"/>
                                  </p:stCondLst>
                                  <p:childTnLst>
                                    <p:set>
                                      <p:cBhvr>
                                        <p:cTn id="50" dur="1" fill="hold">
                                          <p:stCondLst>
                                            <p:cond delay="0"/>
                                          </p:stCondLst>
                                        </p:cTn>
                                        <p:tgtEl>
                                          <p:spTgt spid="3">
                                            <p:graphicEl>
                                              <a:dgm id="{B22589AB-E98B-C748-8316-AC73F9B45854}"/>
                                            </p:graphicEl>
                                          </p:spTgt>
                                        </p:tgtEl>
                                        <p:attrNameLst>
                                          <p:attrName>style.visibility</p:attrName>
                                        </p:attrNameLst>
                                      </p:cBhvr>
                                      <p:to>
                                        <p:strVal val="visible"/>
                                      </p:to>
                                    </p:set>
                                    <p:animEffect transition="in" filter="blinds(horizontal)">
                                      <p:cBhvr>
                                        <p:cTn id="51" dur="500"/>
                                        <p:tgtEl>
                                          <p:spTgt spid="3">
                                            <p:graphicEl>
                                              <a:dgm id="{B22589AB-E98B-C748-8316-AC73F9B45854}"/>
                                            </p:graphicEl>
                                          </p:spTgt>
                                        </p:tgtEl>
                                      </p:cBhvr>
                                    </p:animEffect>
                                  </p:childTnLst>
                                </p:cTn>
                              </p:par>
                            </p:childTnLst>
                          </p:cTn>
                        </p:par>
                        <p:par>
                          <p:cTn id="52" fill="hold">
                            <p:stCondLst>
                              <p:cond delay="1500"/>
                            </p:stCondLst>
                            <p:childTnLst>
                              <p:par>
                                <p:cTn id="53" presetID="3" presetClass="entr" presetSubtype="10" fill="hold" grpId="0" nodeType="afterEffect">
                                  <p:stCondLst>
                                    <p:cond delay="0"/>
                                  </p:stCondLst>
                                  <p:childTnLst>
                                    <p:set>
                                      <p:cBhvr>
                                        <p:cTn id="54" dur="1" fill="hold">
                                          <p:stCondLst>
                                            <p:cond delay="0"/>
                                          </p:stCondLst>
                                        </p:cTn>
                                        <p:tgtEl>
                                          <p:spTgt spid="3">
                                            <p:graphicEl>
                                              <a:dgm id="{6C0865C2-7920-664E-8FC0-8378EB6DBAD6}"/>
                                            </p:graphicEl>
                                          </p:spTgt>
                                        </p:tgtEl>
                                        <p:attrNameLst>
                                          <p:attrName>style.visibility</p:attrName>
                                        </p:attrNameLst>
                                      </p:cBhvr>
                                      <p:to>
                                        <p:strVal val="visible"/>
                                      </p:to>
                                    </p:set>
                                    <p:animEffect transition="in" filter="blinds(horizontal)">
                                      <p:cBhvr>
                                        <p:cTn id="55" dur="500"/>
                                        <p:tgtEl>
                                          <p:spTgt spid="3">
                                            <p:graphicEl>
                                              <a:dgm id="{6C0865C2-7920-664E-8FC0-8378EB6DBAD6}"/>
                                            </p:graphicEl>
                                          </p:spTgt>
                                        </p:tgtEl>
                                      </p:cBhvr>
                                    </p:animEffect>
                                  </p:childTnLst>
                                </p:cTn>
                              </p:par>
                            </p:childTnLst>
                          </p:cTn>
                        </p:par>
                        <p:par>
                          <p:cTn id="56" fill="hold">
                            <p:stCondLst>
                              <p:cond delay="2000"/>
                            </p:stCondLst>
                            <p:childTnLst>
                              <p:par>
                                <p:cTn id="57" presetID="3" presetClass="entr" presetSubtype="10" fill="hold" grpId="0" nodeType="afterEffect">
                                  <p:stCondLst>
                                    <p:cond delay="0"/>
                                  </p:stCondLst>
                                  <p:childTnLst>
                                    <p:set>
                                      <p:cBhvr>
                                        <p:cTn id="58" dur="1" fill="hold">
                                          <p:stCondLst>
                                            <p:cond delay="0"/>
                                          </p:stCondLst>
                                        </p:cTn>
                                        <p:tgtEl>
                                          <p:spTgt spid="3">
                                            <p:graphicEl>
                                              <a:dgm id="{ABA4AF28-FC3F-524F-842A-9A0862115E85}"/>
                                            </p:graphicEl>
                                          </p:spTgt>
                                        </p:tgtEl>
                                        <p:attrNameLst>
                                          <p:attrName>style.visibility</p:attrName>
                                        </p:attrNameLst>
                                      </p:cBhvr>
                                      <p:to>
                                        <p:strVal val="visible"/>
                                      </p:to>
                                    </p:set>
                                    <p:animEffect transition="in" filter="blinds(horizontal)">
                                      <p:cBhvr>
                                        <p:cTn id="59" dur="500"/>
                                        <p:tgtEl>
                                          <p:spTgt spid="3">
                                            <p:graphicEl>
                                              <a:dgm id="{ABA4AF28-FC3F-524F-842A-9A0862115E85}"/>
                                            </p:graphicEl>
                                          </p:spTgt>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3">
                                            <p:graphicEl>
                                              <a:dgm id="{7083B668-3DE3-FB4D-9880-23002085CB57}"/>
                                            </p:graphicEl>
                                          </p:spTgt>
                                        </p:tgtEl>
                                        <p:attrNameLst>
                                          <p:attrName>style.visibility</p:attrName>
                                        </p:attrNameLst>
                                      </p:cBhvr>
                                      <p:to>
                                        <p:strVal val="visible"/>
                                      </p:to>
                                    </p:set>
                                    <p:animEffect transition="in" filter="blinds(horizontal)">
                                      <p:cBhvr>
                                        <p:cTn id="62" dur="500"/>
                                        <p:tgtEl>
                                          <p:spTgt spid="3">
                                            <p:graphicEl>
                                              <a:dgm id="{7083B668-3DE3-FB4D-9880-23002085CB57}"/>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
                                            <p:graphicEl>
                                              <a:dgm id="{BE370FB9-DDE2-324F-814B-175F2974C189}"/>
                                            </p:graphicEl>
                                          </p:spTgt>
                                        </p:tgtEl>
                                        <p:attrNameLst>
                                          <p:attrName>style.visibility</p:attrName>
                                        </p:attrNameLst>
                                      </p:cBhvr>
                                      <p:to>
                                        <p:strVal val="visible"/>
                                      </p:to>
                                    </p:set>
                                    <p:animEffect transition="in" filter="blinds(horizontal)">
                                      <p:cBhvr>
                                        <p:cTn id="67" dur="500"/>
                                        <p:tgtEl>
                                          <p:spTgt spid="3">
                                            <p:graphicEl>
                                              <a:dgm id="{BE370FB9-DDE2-324F-814B-175F2974C189}"/>
                                            </p:graphicEl>
                                          </p:spTgt>
                                        </p:tgtEl>
                                      </p:cBhvr>
                                    </p:animEffect>
                                  </p:childTnLst>
                                </p:cTn>
                              </p:par>
                            </p:childTnLst>
                          </p:cTn>
                        </p:par>
                        <p:par>
                          <p:cTn id="68" fill="hold">
                            <p:stCondLst>
                              <p:cond delay="500"/>
                            </p:stCondLst>
                            <p:childTnLst>
                              <p:par>
                                <p:cTn id="69" presetID="3" presetClass="entr" presetSubtype="10" fill="hold" grpId="0" nodeType="afterEffect">
                                  <p:stCondLst>
                                    <p:cond delay="0"/>
                                  </p:stCondLst>
                                  <p:childTnLst>
                                    <p:set>
                                      <p:cBhvr>
                                        <p:cTn id="70" dur="1" fill="hold">
                                          <p:stCondLst>
                                            <p:cond delay="0"/>
                                          </p:stCondLst>
                                        </p:cTn>
                                        <p:tgtEl>
                                          <p:spTgt spid="3">
                                            <p:graphicEl>
                                              <a:dgm id="{EBFEB61A-1F5E-2F4F-9236-382B59726A42}"/>
                                            </p:graphicEl>
                                          </p:spTgt>
                                        </p:tgtEl>
                                        <p:attrNameLst>
                                          <p:attrName>style.visibility</p:attrName>
                                        </p:attrNameLst>
                                      </p:cBhvr>
                                      <p:to>
                                        <p:strVal val="visible"/>
                                      </p:to>
                                    </p:set>
                                    <p:animEffect transition="in" filter="blinds(horizontal)">
                                      <p:cBhvr>
                                        <p:cTn id="71" dur="500"/>
                                        <p:tgtEl>
                                          <p:spTgt spid="3">
                                            <p:graphicEl>
                                              <a:dgm id="{EBFEB61A-1F5E-2F4F-9236-382B59726A42}"/>
                                            </p:graphicEl>
                                          </p:spTgt>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3">
                                            <p:graphicEl>
                                              <a:dgm id="{E478DEE8-2282-7347-B51E-2435EEDCF646}"/>
                                            </p:graphicEl>
                                          </p:spTgt>
                                        </p:tgtEl>
                                        <p:attrNameLst>
                                          <p:attrName>style.visibility</p:attrName>
                                        </p:attrNameLst>
                                      </p:cBhvr>
                                      <p:to>
                                        <p:strVal val="visible"/>
                                      </p:to>
                                    </p:set>
                                    <p:animEffect transition="in" filter="blinds(horizontal)">
                                      <p:cBhvr>
                                        <p:cTn id="74" dur="500"/>
                                        <p:tgtEl>
                                          <p:spTgt spid="3">
                                            <p:graphicEl>
                                              <a:dgm id="{E478DEE8-2282-7347-B51E-2435EEDCF646}"/>
                                            </p:graphicEl>
                                          </p:spTgt>
                                        </p:tgtEl>
                                      </p:cBhvr>
                                    </p:animEffect>
                                  </p:childTnLst>
                                </p:cTn>
                              </p:par>
                            </p:childTnLst>
                          </p:cTn>
                        </p:par>
                        <p:par>
                          <p:cTn id="75" fill="hold">
                            <p:stCondLst>
                              <p:cond delay="1000"/>
                            </p:stCondLst>
                            <p:childTnLst>
                              <p:par>
                                <p:cTn id="76" presetID="3" presetClass="entr" presetSubtype="10" fill="hold" grpId="0" nodeType="afterEffect">
                                  <p:stCondLst>
                                    <p:cond delay="0"/>
                                  </p:stCondLst>
                                  <p:childTnLst>
                                    <p:set>
                                      <p:cBhvr>
                                        <p:cTn id="77" dur="1" fill="hold">
                                          <p:stCondLst>
                                            <p:cond delay="0"/>
                                          </p:stCondLst>
                                        </p:cTn>
                                        <p:tgtEl>
                                          <p:spTgt spid="3">
                                            <p:graphicEl>
                                              <a:dgm id="{3C7FB82F-0FD4-B946-BC98-7CDFE81DB746}"/>
                                            </p:graphicEl>
                                          </p:spTgt>
                                        </p:tgtEl>
                                        <p:attrNameLst>
                                          <p:attrName>style.visibility</p:attrName>
                                        </p:attrNameLst>
                                      </p:cBhvr>
                                      <p:to>
                                        <p:strVal val="visible"/>
                                      </p:to>
                                    </p:set>
                                    <p:animEffect transition="in" filter="blinds(horizontal)">
                                      <p:cBhvr>
                                        <p:cTn id="78" dur="500"/>
                                        <p:tgtEl>
                                          <p:spTgt spid="3">
                                            <p:graphicEl>
                                              <a:dgm id="{3C7FB82F-0FD4-B946-BC98-7CDFE81DB746}"/>
                                            </p:graphicEl>
                                          </p:spTgt>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3">
                                            <p:graphicEl>
                                              <a:dgm id="{81F59C52-0685-C347-BDD4-44C9239768D9}"/>
                                            </p:graphicEl>
                                          </p:spTgt>
                                        </p:tgtEl>
                                        <p:attrNameLst>
                                          <p:attrName>style.visibility</p:attrName>
                                        </p:attrNameLst>
                                      </p:cBhvr>
                                      <p:to>
                                        <p:strVal val="visible"/>
                                      </p:to>
                                    </p:set>
                                    <p:animEffect transition="in" filter="blinds(horizontal)">
                                      <p:cBhvr>
                                        <p:cTn id="81" dur="500"/>
                                        <p:tgtEl>
                                          <p:spTgt spid="3">
                                            <p:graphicEl>
                                              <a:dgm id="{81F59C52-0685-C347-BDD4-44C9239768D9}"/>
                                            </p:graphicEl>
                                          </p:spTgt>
                                        </p:tgtEl>
                                      </p:cBhvr>
                                    </p:animEffect>
                                  </p:childTnLst>
                                </p:cTn>
                              </p:par>
                            </p:childTnLst>
                          </p:cTn>
                        </p:par>
                        <p:par>
                          <p:cTn id="82" fill="hold">
                            <p:stCondLst>
                              <p:cond delay="1500"/>
                            </p:stCondLst>
                            <p:childTnLst>
                              <p:par>
                                <p:cTn id="83" presetID="3" presetClass="entr" presetSubtype="10" fill="hold" grpId="0" nodeType="afterEffect">
                                  <p:stCondLst>
                                    <p:cond delay="0"/>
                                  </p:stCondLst>
                                  <p:childTnLst>
                                    <p:set>
                                      <p:cBhvr>
                                        <p:cTn id="84" dur="1" fill="hold">
                                          <p:stCondLst>
                                            <p:cond delay="0"/>
                                          </p:stCondLst>
                                        </p:cTn>
                                        <p:tgtEl>
                                          <p:spTgt spid="3">
                                            <p:graphicEl>
                                              <a:dgm id="{84729E40-B0F7-AF47-9AB4-E34CFF784553}"/>
                                            </p:graphicEl>
                                          </p:spTgt>
                                        </p:tgtEl>
                                        <p:attrNameLst>
                                          <p:attrName>style.visibility</p:attrName>
                                        </p:attrNameLst>
                                      </p:cBhvr>
                                      <p:to>
                                        <p:strVal val="visible"/>
                                      </p:to>
                                    </p:set>
                                    <p:animEffect transition="in" filter="blinds(horizontal)">
                                      <p:cBhvr>
                                        <p:cTn id="85" dur="500"/>
                                        <p:tgtEl>
                                          <p:spTgt spid="3">
                                            <p:graphicEl>
                                              <a:dgm id="{84729E40-B0F7-AF47-9AB4-E34CFF784553}"/>
                                            </p:graphicEl>
                                          </p:spTgt>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
                                            <p:graphicEl>
                                              <a:dgm id="{6C7262E0-842C-F64D-8B8F-8E7E6F216F5D}"/>
                                            </p:graphicEl>
                                          </p:spTgt>
                                        </p:tgtEl>
                                        <p:attrNameLst>
                                          <p:attrName>style.visibility</p:attrName>
                                        </p:attrNameLst>
                                      </p:cBhvr>
                                      <p:to>
                                        <p:strVal val="visible"/>
                                      </p:to>
                                    </p:set>
                                    <p:animEffect transition="in" filter="blinds(horizontal)">
                                      <p:cBhvr>
                                        <p:cTn id="88" dur="500"/>
                                        <p:tgtEl>
                                          <p:spTgt spid="3">
                                            <p:graphicEl>
                                              <a:dgm id="{6C7262E0-842C-F64D-8B8F-8E7E6F216F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3"/>
          <p:cNvGraphicFramePr/>
          <p:nvPr>
            <p:extLst>
              <p:ext uri="{D42A27DB-BD31-4B8C-83A1-F6EECF244321}">
                <p14:modId xmlns="" xmlns:p14="http://schemas.microsoft.com/office/powerpoint/2010/main" val="3335850957"/>
              </p:ext>
            </p:extLst>
          </p:nvPr>
        </p:nvGraphicFramePr>
        <p:xfrm>
          <a:off x="285720" y="1214422"/>
          <a:ext cx="8458200" cy="4362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0" y="214290"/>
            <a:ext cx="7903126" cy="707886"/>
          </a:xfrm>
          <a:prstGeom prst="rect">
            <a:avLst/>
          </a:prstGeom>
          <a:noFill/>
        </p:spPr>
        <p:txBody>
          <a:bodyPr wrap="none" rtlCol="0">
            <a:spAutoFit/>
          </a:bodyPr>
          <a:lstStyle/>
          <a:p>
            <a:r>
              <a:rPr lang="zh-CN" altLang="en-US" sz="4000" b="1" dirty="0" smtClean="0">
                <a:solidFill>
                  <a:srgbClr val="FF0000"/>
                </a:solidFill>
                <a:latin typeface="+mj-ea"/>
                <a:ea typeface="+mj-ea"/>
              </a:rPr>
              <a:t>重要文件对作文教学的策略影响：</a:t>
            </a:r>
            <a:endParaRPr lang="zh-CN" altLang="en-US" sz="4000" b="1" dirty="0">
              <a:solidFill>
                <a:srgbClr val="FF0000"/>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5"/>
          <p:cNvGraphicFramePr/>
          <p:nvPr>
            <p:extLst>
              <p:ext uri="{D42A27DB-BD31-4B8C-83A1-F6EECF244321}">
                <p14:modId xmlns="" xmlns:p14="http://schemas.microsoft.com/office/powerpoint/2010/main" val="2519449776"/>
              </p:ext>
            </p:extLst>
          </p:nvPr>
        </p:nvGraphicFramePr>
        <p:xfrm>
          <a:off x="642910" y="1428736"/>
          <a:ext cx="7848600" cy="3621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14282" y="214290"/>
            <a:ext cx="5314275" cy="707886"/>
          </a:xfrm>
          <a:prstGeom prst="rect">
            <a:avLst/>
          </a:prstGeom>
          <a:noFill/>
        </p:spPr>
        <p:txBody>
          <a:bodyPr wrap="none" rtlCol="0">
            <a:spAutoFit/>
          </a:bodyPr>
          <a:lstStyle/>
          <a:p>
            <a:r>
              <a:rPr lang="zh-CN" altLang="en-US" sz="4000" b="1" dirty="0" smtClean="0">
                <a:solidFill>
                  <a:srgbClr val="FF0000"/>
                </a:solidFill>
                <a:latin typeface="+mj-ea"/>
                <a:ea typeface="+mj-ea"/>
              </a:rPr>
              <a:t>作文素材的根本来源：</a:t>
            </a:r>
            <a:endParaRPr lang="zh-CN" altLang="en-US" sz="4000"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4"/>
          <p:cNvGraphicFramePr/>
          <p:nvPr>
            <p:extLst>
              <p:ext uri="{D42A27DB-BD31-4B8C-83A1-F6EECF244321}">
                <p14:modId xmlns:p14="http://schemas.microsoft.com/office/powerpoint/2010/main" xmlns="" val="33414114"/>
              </p:ext>
            </p:extLst>
          </p:nvPr>
        </p:nvGraphicFramePr>
        <p:xfrm>
          <a:off x="642910" y="1428736"/>
          <a:ext cx="8001000" cy="3571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0" y="0"/>
            <a:ext cx="5827236" cy="707886"/>
          </a:xfrm>
          <a:prstGeom prst="rect">
            <a:avLst/>
          </a:prstGeom>
        </p:spPr>
        <p:txBody>
          <a:bodyPr wrap="none">
            <a:spAutoFit/>
          </a:bodyPr>
          <a:lstStyle/>
          <a:p>
            <a:r>
              <a:rPr lang="zh-CN" altLang="en-US" sz="4000" b="1" dirty="0" smtClean="0">
                <a:solidFill>
                  <a:srgbClr val="FF0000"/>
                </a:solidFill>
                <a:latin typeface="+mj-ea"/>
                <a:ea typeface="+mj-ea"/>
              </a:rPr>
              <a:t>着力指导学生关注社会：</a:t>
            </a:r>
            <a:endParaRPr lang="zh-CN" altLang="en-US" sz="4000"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5827236" cy="707886"/>
          </a:xfrm>
          <a:prstGeom prst="rect">
            <a:avLst/>
          </a:prstGeom>
        </p:spPr>
        <p:txBody>
          <a:bodyPr wrap="none">
            <a:spAutoFit/>
          </a:bodyPr>
          <a:lstStyle/>
          <a:p>
            <a:r>
              <a:rPr lang="zh-CN" altLang="en-US" sz="4000" b="1" dirty="0" smtClean="0">
                <a:solidFill>
                  <a:srgbClr val="FF0000"/>
                </a:solidFill>
                <a:latin typeface="黑体" pitchFamily="49" charset="-122"/>
                <a:ea typeface="黑体" pitchFamily="49" charset="-122"/>
              </a:rPr>
              <a:t>指导学生关注社会实例：</a:t>
            </a:r>
            <a:endParaRPr lang="zh-CN" altLang="en-US" sz="4000" b="1" dirty="0">
              <a:solidFill>
                <a:srgbClr val="FF0000"/>
              </a:solidFill>
              <a:latin typeface="黑体" pitchFamily="49" charset="-122"/>
              <a:ea typeface="黑体" pitchFamily="49" charset="-122"/>
            </a:endParaRPr>
          </a:p>
        </p:txBody>
      </p:sp>
      <p:graphicFrame>
        <p:nvGraphicFramePr>
          <p:cNvPr id="4" name="图表 2"/>
          <p:cNvGraphicFramePr/>
          <p:nvPr>
            <p:extLst>
              <p:ext uri="{D42A27DB-BD31-4B8C-83A1-F6EECF244321}">
                <p14:modId xmlns:p14="http://schemas.microsoft.com/office/powerpoint/2010/main" xmlns="" val="273992798"/>
              </p:ext>
            </p:extLst>
          </p:nvPr>
        </p:nvGraphicFramePr>
        <p:xfrm>
          <a:off x="428596" y="928670"/>
          <a:ext cx="7620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4282" y="714356"/>
            <a:ext cx="8358246" cy="1477328"/>
          </a:xfrm>
          <a:prstGeom prst="rect">
            <a:avLst/>
          </a:prstGeom>
        </p:spPr>
        <p:txBody>
          <a:bodyPr wrap="square">
            <a:spAutoFit/>
          </a:bodyPr>
          <a:lstStyle/>
          <a:p>
            <a:r>
              <a:rPr lang="zh-CN" altLang="en-US" dirty="0" smtClean="0"/>
              <a:t>        奔驰女子占应急车道</a:t>
            </a:r>
            <a:r>
              <a:rPr lang="en-US" altLang="zh-CN" dirty="0" smtClean="0"/>
              <a:t>23</a:t>
            </a:r>
            <a:r>
              <a:rPr lang="zh-CN" altLang="en-US" dirty="0" smtClean="0"/>
              <a:t>次被罚</a:t>
            </a:r>
            <a:r>
              <a:rPr lang="en-US" altLang="zh-CN" dirty="0" smtClean="0"/>
              <a:t>69000</a:t>
            </a:r>
            <a:r>
              <a:rPr lang="zh-CN" altLang="en-US" dirty="0" smtClean="0"/>
              <a:t>元、记</a:t>
            </a:r>
            <a:r>
              <a:rPr lang="en-US" altLang="zh-CN" dirty="0" smtClean="0"/>
              <a:t>138</a:t>
            </a:r>
            <a:r>
              <a:rPr lang="zh-CN" altLang="en-US" dirty="0" smtClean="0"/>
              <a:t>分、上牌不足一年，女子占应急车道</a:t>
            </a:r>
            <a:r>
              <a:rPr lang="en-US" altLang="zh-CN" dirty="0" smtClean="0"/>
              <a:t>。</a:t>
            </a:r>
            <a:r>
              <a:rPr lang="zh-CN" altLang="en-US" dirty="0" smtClean="0"/>
              <a:t>十一期间，全国出现不少因车辆在高速公路占用应急车道而影响道路救援的情况，据深圳交警统计，今年以来深圳交警共查处违法占用应急车道行为共</a:t>
            </a:r>
            <a:r>
              <a:rPr lang="en-US" altLang="zh-CN" dirty="0" smtClean="0"/>
              <a:t>10549</a:t>
            </a:r>
            <a:r>
              <a:rPr lang="zh-CN" altLang="en-US" dirty="0" smtClean="0"/>
              <a:t>宗，其中十一期间共查处</a:t>
            </a:r>
            <a:r>
              <a:rPr lang="en-US" altLang="zh-CN" dirty="0" smtClean="0"/>
              <a:t>349</a:t>
            </a:r>
            <a:r>
              <a:rPr lang="zh-CN" altLang="en-US" dirty="0" smtClean="0"/>
              <a:t>宗。</a:t>
            </a:r>
          </a:p>
          <a:p>
            <a:endParaRPr lang="zh-CN" altLang="en-US" dirty="0"/>
          </a:p>
        </p:txBody>
      </p:sp>
      <p:graphicFrame>
        <p:nvGraphicFramePr>
          <p:cNvPr id="4" name="图表 6"/>
          <p:cNvGraphicFramePr/>
          <p:nvPr>
            <p:extLst>
              <p:ext uri="{D42A27DB-BD31-4B8C-83A1-F6EECF244321}">
                <p14:modId xmlns:p14="http://schemas.microsoft.com/office/powerpoint/2010/main" xmlns="" val="1217491279"/>
              </p:ext>
            </p:extLst>
          </p:nvPr>
        </p:nvGraphicFramePr>
        <p:xfrm>
          <a:off x="857224" y="1857364"/>
          <a:ext cx="7643866" cy="4114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0" y="0"/>
            <a:ext cx="5280613"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指导学生关注社会实例：</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5"/>
          <p:cNvGraphicFramePr/>
          <p:nvPr>
            <p:extLst>
              <p:ext uri="{D42A27DB-BD31-4B8C-83A1-F6EECF244321}">
                <p14:modId xmlns:p14="http://schemas.microsoft.com/office/powerpoint/2010/main" xmlns="" val="2334731496"/>
              </p:ext>
            </p:extLst>
          </p:nvPr>
        </p:nvGraphicFramePr>
        <p:xfrm>
          <a:off x="642910" y="1428736"/>
          <a:ext cx="7848600" cy="3238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0" y="142852"/>
            <a:ext cx="5280613"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指导学生关注社会实例：</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xmlns="" val="2770928726"/>
              </p:ext>
            </p:extLst>
          </p:nvPr>
        </p:nvGraphicFramePr>
        <p:xfrm>
          <a:off x="357158" y="1643050"/>
          <a:ext cx="7848600" cy="30980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0" y="142852"/>
            <a:ext cx="5280613"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指导学生关注社会实例：</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2910" y="3000372"/>
            <a:ext cx="7571303" cy="646331"/>
          </a:xfrm>
          <a:prstGeom prst="rect">
            <a:avLst/>
          </a:prstGeom>
        </p:spPr>
        <p:txBody>
          <a:bodyPr wrap="none">
            <a:spAutoFit/>
          </a:bodyPr>
          <a:lstStyle/>
          <a:p>
            <a:r>
              <a:rPr lang="zh-CN" altLang="en-US" sz="3600" b="1" dirty="0" smtClean="0">
                <a:latin typeface="黑体" pitchFamily="49" charset="-122"/>
                <a:ea typeface="黑体" pitchFamily="49" charset="-122"/>
              </a:rPr>
              <a:t>作文考试走向、评价标准及教学措施</a:t>
            </a:r>
            <a:endParaRPr lang="zh-CN" altLang="en-US" sz="3600" b="1" dirty="0">
              <a:latin typeface="黑体" pitchFamily="49" charset="-122"/>
              <a:ea typeface="黑体" pitchFamily="49" charset="-122"/>
            </a:endParaRPr>
          </a:p>
        </p:txBody>
      </p:sp>
      <p:sp>
        <p:nvSpPr>
          <p:cNvPr id="4" name="标题 1"/>
          <p:cNvSpPr>
            <a:spLocks noGrp="1"/>
          </p:cNvSpPr>
          <p:nvPr>
            <p:ph type="title"/>
          </p:nvPr>
        </p:nvSpPr>
        <p:spPr>
          <a:xfrm>
            <a:off x="0" y="0"/>
            <a:ext cx="8586758" cy="785818"/>
          </a:xfrm>
        </p:spPr>
        <p:txBody>
          <a:bodyPr vert="horz" lIns="91440" tIns="45720" rIns="91440" bIns="45720" rtlCol="0" anchor="ctr">
            <a:normAutofit/>
          </a:bodyPr>
          <a:lstStyle/>
          <a:p>
            <a:pPr marL="571500" indent="-571500" algn="l"/>
            <a:r>
              <a:rPr kumimoji="1" lang="zh-CN" altLang="en-US" sz="3200" dirty="0" smtClean="0">
                <a:solidFill>
                  <a:srgbClr val="FF0000"/>
                </a:solidFill>
              </a:rPr>
              <a:t>命题</a:t>
            </a:r>
            <a:r>
              <a:rPr kumimoji="1" lang="en-US" altLang="zh-CN" sz="3200" dirty="0" smtClean="0">
                <a:solidFill>
                  <a:srgbClr val="FF0000"/>
                </a:solidFill>
              </a:rPr>
              <a:t>——</a:t>
            </a:r>
            <a:endParaRPr kumimoji="1" lang="zh-CN" altLang="en-US" sz="32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5">
            <a:hlinkClick r:id="" action="ppaction://noaction"/>
          </p:cNvPr>
          <p:cNvGraphicFramePr/>
          <p:nvPr>
            <p:extLst>
              <p:ext uri="{D42A27DB-BD31-4B8C-83A1-F6EECF244321}">
                <p14:modId xmlns:p14="http://schemas.microsoft.com/office/powerpoint/2010/main" xmlns="" val="2655398636"/>
              </p:ext>
            </p:extLst>
          </p:nvPr>
        </p:nvGraphicFramePr>
        <p:xfrm>
          <a:off x="1500166" y="1142984"/>
          <a:ext cx="5786478"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10"/>
          <p:cNvSpPr txBox="1">
            <a:spLocks noChangeArrowheads="1"/>
          </p:cNvSpPr>
          <p:nvPr/>
        </p:nvSpPr>
        <p:spPr bwMode="auto">
          <a:xfrm>
            <a:off x="3143240" y="4857760"/>
            <a:ext cx="2667000" cy="666849"/>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defRPr>
                <a:solidFill>
                  <a:schemeClr val="tx1"/>
                </a:solidFill>
                <a:latin typeface="Calibri" charset="0"/>
                <a:ea typeface="宋体" charset="0"/>
              </a:defRPr>
            </a:lvl6pPr>
            <a:lvl7pPr marL="2971800" indent="-228600" eaLnBrk="0" fontAlgn="base" hangingPunct="0">
              <a:spcBef>
                <a:spcPct val="0"/>
              </a:spcBef>
              <a:spcAft>
                <a:spcPct val="0"/>
              </a:spcAft>
              <a:defRPr>
                <a:solidFill>
                  <a:schemeClr val="tx1"/>
                </a:solidFill>
                <a:latin typeface="Calibri" charset="0"/>
                <a:ea typeface="宋体" charset="0"/>
              </a:defRPr>
            </a:lvl7pPr>
            <a:lvl8pPr marL="3429000" indent="-228600" eaLnBrk="0" fontAlgn="base" hangingPunct="0">
              <a:spcBef>
                <a:spcPct val="0"/>
              </a:spcBef>
              <a:spcAft>
                <a:spcPct val="0"/>
              </a:spcAft>
              <a:defRPr>
                <a:solidFill>
                  <a:schemeClr val="tx1"/>
                </a:solidFill>
                <a:latin typeface="Calibri" charset="0"/>
                <a:ea typeface="宋体" charset="0"/>
              </a:defRPr>
            </a:lvl8pPr>
            <a:lvl9pPr marL="3886200" indent="-228600" eaLnBrk="0" fontAlgn="base" hangingPunct="0">
              <a:spcBef>
                <a:spcPct val="0"/>
              </a:spcBef>
              <a:spcAft>
                <a:spcPct val="0"/>
              </a:spcAft>
              <a:defRPr>
                <a:solidFill>
                  <a:schemeClr val="tx1"/>
                </a:solidFill>
                <a:latin typeface="Calibri" charset="0"/>
                <a:ea typeface="宋体" charset="0"/>
              </a:defRPr>
            </a:lvl9pPr>
          </a:lstStyle>
          <a:p>
            <a:pPr algn="ctr" eaLnBrk="1">
              <a:lnSpc>
                <a:spcPct val="120000"/>
              </a:lnSpc>
            </a:pPr>
            <a:r>
              <a:rPr lang="zh-CN" altLang="en-US" sz="3200" dirty="0" smtClean="0">
                <a:solidFill>
                  <a:srgbClr val="FF0000"/>
                </a:solidFill>
                <a:ea typeface="微软雅黑" charset="0"/>
                <a:cs typeface="微软雅黑" charset="0"/>
              </a:rPr>
              <a:t>依法治国</a:t>
            </a:r>
            <a:endParaRPr lang="en-US" altLang="zh-CN" sz="3200" dirty="0" smtClean="0">
              <a:solidFill>
                <a:srgbClr val="FF0000"/>
              </a:solidFill>
              <a:ea typeface="微软雅黑" charset="0"/>
              <a:cs typeface="微软雅黑" charset="0"/>
            </a:endParaRPr>
          </a:p>
        </p:txBody>
      </p:sp>
      <p:sp>
        <p:nvSpPr>
          <p:cNvPr id="5" name="矩形 4"/>
          <p:cNvSpPr/>
          <p:nvPr/>
        </p:nvSpPr>
        <p:spPr>
          <a:xfrm>
            <a:off x="0" y="0"/>
            <a:ext cx="5280613"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指导学生关注社会实例：</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4"/>
          <p:cNvGraphicFramePr/>
          <p:nvPr>
            <p:extLst>
              <p:ext uri="{D42A27DB-BD31-4B8C-83A1-F6EECF244321}">
                <p14:modId xmlns:p14="http://schemas.microsoft.com/office/powerpoint/2010/main" xmlns="" val="3339447833"/>
              </p:ext>
            </p:extLst>
          </p:nvPr>
        </p:nvGraphicFramePr>
        <p:xfrm>
          <a:off x="4000496" y="1571612"/>
          <a:ext cx="3810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1928794" y="2071678"/>
            <a:ext cx="748923" cy="2800767"/>
          </a:xfrm>
          <a:prstGeom prst="rect">
            <a:avLst/>
          </a:prstGeom>
        </p:spPr>
        <p:txBody>
          <a:bodyPr wrap="none">
            <a:spAutoFit/>
          </a:bodyPr>
          <a:lstStyle/>
          <a:p>
            <a:r>
              <a:rPr kumimoji="1" lang="zh-CN" altLang="en-US" sz="4400" b="1" dirty="0" smtClean="0">
                <a:solidFill>
                  <a:srgbClr val="FF0000"/>
                </a:solidFill>
              </a:rPr>
              <a:t>关</a:t>
            </a:r>
            <a:endParaRPr kumimoji="1" lang="en-US" altLang="zh-CN" sz="4400" b="1" dirty="0" smtClean="0">
              <a:solidFill>
                <a:srgbClr val="FF0000"/>
              </a:solidFill>
            </a:endParaRPr>
          </a:p>
          <a:p>
            <a:r>
              <a:rPr kumimoji="1" lang="zh-CN" altLang="en-US" sz="4400" b="1" dirty="0" smtClean="0">
                <a:solidFill>
                  <a:srgbClr val="FF0000"/>
                </a:solidFill>
              </a:rPr>
              <a:t>注</a:t>
            </a:r>
            <a:endParaRPr kumimoji="1" lang="en-US" altLang="zh-CN" sz="4400" b="1" dirty="0" smtClean="0">
              <a:solidFill>
                <a:srgbClr val="FF0000"/>
              </a:solidFill>
            </a:endParaRPr>
          </a:p>
          <a:p>
            <a:r>
              <a:rPr kumimoji="1" lang="zh-CN" altLang="en-US" sz="4400" b="1" dirty="0" smtClean="0">
                <a:solidFill>
                  <a:srgbClr val="FF0000"/>
                </a:solidFill>
              </a:rPr>
              <a:t>社</a:t>
            </a:r>
            <a:endParaRPr kumimoji="1" lang="en-US" altLang="zh-CN" sz="4400" b="1" dirty="0" smtClean="0">
              <a:solidFill>
                <a:srgbClr val="FF0000"/>
              </a:solidFill>
            </a:endParaRPr>
          </a:p>
          <a:p>
            <a:r>
              <a:rPr kumimoji="1" lang="zh-CN" altLang="en-US" sz="4400" b="1" dirty="0" smtClean="0">
                <a:solidFill>
                  <a:srgbClr val="FF0000"/>
                </a:solidFill>
              </a:rPr>
              <a:t>会</a:t>
            </a:r>
            <a:endParaRPr lang="zh-CN" altLang="en-US" sz="4400" b="1" dirty="0"/>
          </a:p>
        </p:txBody>
      </p:sp>
      <p:sp>
        <p:nvSpPr>
          <p:cNvPr id="5" name="矩形 4"/>
          <p:cNvSpPr/>
          <p:nvPr/>
        </p:nvSpPr>
        <p:spPr>
          <a:xfrm>
            <a:off x="0" y="0"/>
            <a:ext cx="5280613"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指导学生关注社会实例：</a:t>
            </a:r>
            <a:endParaRPr lang="zh-CN" altLang="en-US" sz="3600" b="1" dirty="0">
              <a:solidFill>
                <a:srgbClr val="FF0000"/>
              </a:solidFill>
              <a:latin typeface="黑体" pitchFamily="49" charset="-122"/>
              <a:ea typeface="黑体" pitchFamily="49" charset="-122"/>
            </a:endParaRPr>
          </a:p>
        </p:txBody>
      </p:sp>
      <p:sp>
        <p:nvSpPr>
          <p:cNvPr id="6" name="左大括号 5"/>
          <p:cNvSpPr/>
          <p:nvPr/>
        </p:nvSpPr>
        <p:spPr>
          <a:xfrm>
            <a:off x="3000364" y="1571612"/>
            <a:ext cx="642942" cy="40719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xmlns="" val="3014125852"/>
              </p:ext>
            </p:extLst>
          </p:nvPr>
        </p:nvGraphicFramePr>
        <p:xfrm>
          <a:off x="3857620" y="1428736"/>
          <a:ext cx="5114932" cy="3670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图表 3"/>
          <p:cNvGraphicFramePr/>
          <p:nvPr>
            <p:extLst>
              <p:ext uri="{D42A27DB-BD31-4B8C-83A1-F6EECF244321}">
                <p14:modId xmlns:p14="http://schemas.microsoft.com/office/powerpoint/2010/main" xmlns="" val="2323583034"/>
              </p:ext>
            </p:extLst>
          </p:nvPr>
        </p:nvGraphicFramePr>
        <p:xfrm>
          <a:off x="1285852" y="1428736"/>
          <a:ext cx="2286016" cy="41195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矩形 4"/>
          <p:cNvSpPr/>
          <p:nvPr/>
        </p:nvSpPr>
        <p:spPr>
          <a:xfrm>
            <a:off x="0" y="0"/>
            <a:ext cx="5827236" cy="707886"/>
          </a:xfrm>
          <a:prstGeom prst="rect">
            <a:avLst/>
          </a:prstGeom>
        </p:spPr>
        <p:txBody>
          <a:bodyPr wrap="none">
            <a:spAutoFit/>
          </a:bodyPr>
          <a:lstStyle/>
          <a:p>
            <a:r>
              <a:rPr lang="zh-CN" altLang="en-US" sz="4000" b="1" dirty="0" smtClean="0">
                <a:solidFill>
                  <a:srgbClr val="FF0000"/>
                </a:solidFill>
              </a:rPr>
              <a:t>指导学生关注生活实例：</a:t>
            </a:r>
            <a:endParaRPr lang="zh-CN" altLang="en-US" sz="4000" b="1" dirty="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44" y="142852"/>
            <a:ext cx="5844870" cy="707886"/>
          </a:xfrm>
          <a:prstGeom prst="rect">
            <a:avLst/>
          </a:prstGeom>
        </p:spPr>
        <p:txBody>
          <a:bodyPr wrap="none">
            <a:spAutoFit/>
          </a:bodyPr>
          <a:lstStyle/>
          <a:p>
            <a:r>
              <a:rPr kumimoji="1" lang="zh-CN" altLang="en-US" sz="4000" b="1" dirty="0" smtClean="0">
                <a:solidFill>
                  <a:srgbClr val="FF0000"/>
                </a:solidFill>
                <a:latin typeface="黑体" pitchFamily="49" charset="-122"/>
                <a:ea typeface="黑体" pitchFamily="49" charset="-122"/>
              </a:rPr>
              <a:t>指导学生关注传统文化：</a:t>
            </a:r>
            <a:endParaRPr lang="zh-CN" altLang="en-US" sz="4000" b="1" dirty="0">
              <a:latin typeface="黑体" pitchFamily="49" charset="-122"/>
              <a:ea typeface="黑体" pitchFamily="49" charset="-122"/>
            </a:endParaRPr>
          </a:p>
        </p:txBody>
      </p:sp>
      <p:graphicFrame>
        <p:nvGraphicFramePr>
          <p:cNvPr id="4" name="图表 5"/>
          <p:cNvGraphicFramePr/>
          <p:nvPr>
            <p:extLst>
              <p:ext uri="{D42A27DB-BD31-4B8C-83A1-F6EECF244321}">
                <p14:modId xmlns:p14="http://schemas.microsoft.com/office/powerpoint/2010/main" xmlns="" val="1113221344"/>
              </p:ext>
            </p:extLst>
          </p:nvPr>
        </p:nvGraphicFramePr>
        <p:xfrm>
          <a:off x="500034" y="1714488"/>
          <a:ext cx="7620000" cy="3505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7388561" cy="707886"/>
          </a:xfrm>
          <a:prstGeom prst="rect">
            <a:avLst/>
          </a:prstGeom>
        </p:spPr>
        <p:txBody>
          <a:bodyPr wrap="none">
            <a:spAutoFit/>
          </a:bodyPr>
          <a:lstStyle/>
          <a:p>
            <a:r>
              <a:rPr kumimoji="1" lang="zh-CN" altLang="en-US" sz="4000" b="1" dirty="0" smtClean="0">
                <a:solidFill>
                  <a:srgbClr val="FF0000"/>
                </a:solidFill>
                <a:latin typeface="黑体" pitchFamily="49" charset="-122"/>
                <a:ea typeface="黑体" pitchFamily="49" charset="-122"/>
              </a:rPr>
              <a:t>关注学生思维的多元化和批判性</a:t>
            </a:r>
            <a:endParaRPr lang="zh-CN" altLang="en-US" sz="4000" b="1" dirty="0">
              <a:solidFill>
                <a:srgbClr val="FF0000"/>
              </a:solidFill>
              <a:latin typeface="黑体" pitchFamily="49" charset="-122"/>
              <a:ea typeface="黑体" pitchFamily="49" charset="-122"/>
            </a:endParaRPr>
          </a:p>
        </p:txBody>
      </p:sp>
      <p:graphicFrame>
        <p:nvGraphicFramePr>
          <p:cNvPr id="4" name="图示 3"/>
          <p:cNvGraphicFramePr/>
          <p:nvPr>
            <p:extLst>
              <p:ext uri="{D42A27DB-BD31-4B8C-83A1-F6EECF244321}">
                <p14:modId xmlns:p14="http://schemas.microsoft.com/office/powerpoint/2010/main" xmlns="" val="3978465173"/>
              </p:ext>
            </p:extLst>
          </p:nvPr>
        </p:nvGraphicFramePr>
        <p:xfrm>
          <a:off x="1285852" y="1857364"/>
          <a:ext cx="6096000" cy="1462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2857488" y="1500174"/>
            <a:ext cx="3467616" cy="584775"/>
          </a:xfrm>
          <a:prstGeom prst="rect">
            <a:avLst/>
          </a:prstGeom>
        </p:spPr>
        <p:txBody>
          <a:bodyPr wrap="none">
            <a:spAutoFit/>
          </a:bodyPr>
          <a:lstStyle/>
          <a:p>
            <a:pPr marL="457200" indent="-457200"/>
            <a:r>
              <a:rPr lang="zh-CN" altLang="en-US" sz="3200" b="1" dirty="0" smtClean="0">
                <a:solidFill>
                  <a:srgbClr val="0000CC"/>
                </a:solidFill>
                <a:latin typeface="华文细黑" pitchFamily="2" charset="-122"/>
                <a:ea typeface="华文细黑" pitchFamily="2" charset="-122"/>
              </a:rPr>
              <a:t>思想是作文的灵魂</a:t>
            </a:r>
            <a:endParaRPr lang="zh-CN" altLang="en-US" sz="3200" b="1" dirty="0">
              <a:solidFill>
                <a:srgbClr val="0000CC"/>
              </a:solidFill>
              <a:latin typeface="华文细黑" pitchFamily="2" charset="-122"/>
              <a:ea typeface="华文细黑" pitchFamily="2" charset="-122"/>
            </a:endParaRPr>
          </a:p>
        </p:txBody>
      </p:sp>
      <p:sp>
        <p:nvSpPr>
          <p:cNvPr id="6" name="矩形 5"/>
          <p:cNvSpPr/>
          <p:nvPr/>
        </p:nvSpPr>
        <p:spPr>
          <a:xfrm>
            <a:off x="3071802" y="3143248"/>
            <a:ext cx="3057247" cy="523220"/>
          </a:xfrm>
          <a:prstGeom prst="rect">
            <a:avLst/>
          </a:prstGeom>
        </p:spPr>
        <p:txBody>
          <a:bodyPr wrap="none">
            <a:spAutoFit/>
          </a:bodyPr>
          <a:lstStyle/>
          <a:p>
            <a:r>
              <a:rPr lang="zh-CN" altLang="en-US" sz="2800" b="1" dirty="0" smtClean="0">
                <a:solidFill>
                  <a:srgbClr val="FFC000"/>
                </a:solidFill>
                <a:latin typeface="华文细黑" pitchFamily="2" charset="-122"/>
                <a:ea typeface="华文细黑" pitchFamily="2" charset="-122"/>
              </a:rPr>
              <a:t>阅读与表达一体化</a:t>
            </a:r>
            <a:endParaRPr lang="zh-CN" altLang="en-US" sz="2800" b="1" dirty="0">
              <a:solidFill>
                <a:srgbClr val="FFC000"/>
              </a:solidFill>
              <a:latin typeface="华文细黑" pitchFamily="2" charset="-122"/>
              <a:ea typeface="华文细黑"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642918"/>
            <a:ext cx="850112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397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近日，一篇“两男子因地铁插队打架外国青年拉架受波及”的报道在网上引发热议。日前，北京青年报记者联系到当事人李先生，他表示，他是替黑人“打抱不平”才与插队者发生了冲突。同时，朝阳区草房派出所的工作人员向北青报记者证实，当晚地铁里的监控录像确实显示李先生排在黑人后面。</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sz="1200" b="1" i="0" u="none" strike="noStrike" cap="none" normalizeH="0" baseline="0" dirty="0" smtClean="0">
                <a:ln>
                  <a:noFill/>
                </a:ln>
                <a:solidFill>
                  <a:srgbClr val="333333"/>
                </a:solidFill>
                <a:effectLst/>
                <a:latin typeface="Arial" pitchFamily="34" charset="0"/>
                <a:ea typeface="宋体" pitchFamily="2" charset="-122"/>
                <a:cs typeface="宋体" pitchFamily="2" charset="-122"/>
              </a:rPr>
              <a:t>事件</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sz="1200" b="1" i="0" u="none" strike="noStrike" cap="none" normalizeH="0" baseline="0" dirty="0" smtClean="0">
                <a:ln>
                  <a:noFill/>
                </a:ln>
                <a:solidFill>
                  <a:srgbClr val="333333"/>
                </a:solidFill>
                <a:effectLst/>
                <a:latin typeface="Arial" pitchFamily="34" charset="0"/>
                <a:ea typeface="宋体" pitchFamily="2" charset="-122"/>
                <a:cs typeface="宋体" pitchFamily="2" charset="-122"/>
              </a:rPr>
              <a:t>两名男子因为插队打架</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此前，有媒体报道，</a:t>
            </a:r>
            <a:r>
              <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18</a:t>
            </a: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日晚间</a:t>
            </a:r>
            <a:r>
              <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7</a:t>
            </a: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时左右，地铁</a:t>
            </a:r>
            <a:r>
              <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6</a:t>
            </a: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号线金台路站，两男子因上车时插队问题发生口角打作一团，众多围观群众无人上前劝阻。一名外国青年上前拉架时受到波及，不时被拳头击中。根据目击者张女士提供的图片显示，拉架外国男子为黑人，个头较矮，打架的中国男子一人身穿灰色西装上衣。另有目击者称，两人打斗很激烈，一名男子将另一人压倒在地，掐住脖子，围观群众很多却无人劝阻。只有一名外国男子一直试图分开两人，因个头较矮，在拉架过程中不时被打上几拳。日前，目击者张女士告诉北青报记者，当时她正在用耳机听歌，听到吵闹声时发现“一个人在车厢里骂，一个在车外骂”，等她把耳机摘下来后，车厢里的人冲下来，两人扭打在一起。张女士表示，她也不清楚之前发生了什么。“我不可能一直注意他们，就听到在说插队什么的。”张女士补充说，“我打不过他俩，就没有过去劝架。”</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333333"/>
                </a:solidFill>
                <a:effectLst/>
                <a:latin typeface="Arial" pitchFamily="34" charset="0"/>
                <a:ea typeface="宋体" pitchFamily="2" charset="-122"/>
                <a:cs typeface="宋体" pitchFamily="2" charset="-122"/>
              </a:rPr>
              <a:t>回应</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333333"/>
                </a:solidFill>
                <a:effectLst/>
                <a:latin typeface="Arial" pitchFamily="34" charset="0"/>
                <a:ea typeface="宋体" pitchFamily="2" charset="-122"/>
                <a:cs typeface="宋体" pitchFamily="2" charset="-122"/>
              </a:rPr>
              <a:t>当事者：起冲突因“打抱不平”</a:t>
            </a:r>
            <a:endParaRPr lang="en-US" altLang="zh-CN" sz="3600" dirty="0" smtClean="0">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“当时黑人是排在我前面的，我因为替他打抱不平说了那个插队的人两句。”事件当事人李先生说，照片中穿黑色西服的就是他本人。据李先生回忆，</a:t>
            </a:r>
            <a:r>
              <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18</a:t>
            </a: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日晚高峰时期，他在地铁</a:t>
            </a:r>
            <a:r>
              <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6</a:t>
            </a: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号线金台路站排队等车，当时黑人外籍青年排在他前面，大家都在按顺序排队上车，由于乘客较多车厢里几乎没有位置，“挤一挤门口还能站一个人，肯定没有第二个位置，我是上不去的”。正当这名黑人外籍青年准备上车时，一名男子直接冲到前面把黑人挤开，导致黑人小伙没有上车。“当时已经等了两趟，我看那个黑人摇了摇头，一脸无奈，一冲动就指责了插队的人一下，但肯定没有骂脏话。”李先生说。随后，插队男子冲下车，两人发生肢体冲突。据李先生回忆，对方一把掐住他的脖子，把他摁倒在地。李先生表示，当时外籍黑人很生气，冲上来拉开两人，并用中文一直喊“你放开他，你放开他”，但周围围观群众没有人过来劝阻。“那个黑人小伙看着挺面善的，素质应该也挺高，但我个人判断，在这件事情上更重要的不是个人素质，而是他知道我之前在帮他，我之所以被打是在维护他的权利。”李先生说。李先生向北青报记者表示：“这两天不断在网上看到这篇报道，网易跟帖几万人在骂，因此想出来澄清下，中国人没那么糟糕，至少在这件事上如此。</a:t>
            </a:r>
            <a:endParaRPr kumimoji="0" lang="en-US" altLang="zh-CN"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endParaRPr>
          </a:p>
          <a:p>
            <a:pPr marL="0" marR="0" lvl="0" indent="13970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333333"/>
                </a:solidFill>
                <a:effectLst/>
                <a:latin typeface="Arial" pitchFamily="34" charset="0"/>
                <a:ea typeface="宋体" pitchFamily="2" charset="-122"/>
                <a:cs typeface="宋体" pitchFamily="2" charset="-122"/>
              </a:rPr>
              <a:t>目前，李先生已向朝阳区草房派出所报案，希望工作人员能调出当晚的监控录像，以证明当时黑人确实排在他的前面。随后，北青报记者致电该派出所，其工作人员表示：“探头当时在他的右手方向，能看清排队队伍中那个外籍黑人小伙排在李先生前面。”</a:t>
            </a:r>
            <a:endParaRPr kumimoji="0" lang="zh-CN" altLang="en-US" sz="3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40640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矩形 3"/>
          <p:cNvSpPr/>
          <p:nvPr/>
        </p:nvSpPr>
        <p:spPr>
          <a:xfrm>
            <a:off x="0" y="0"/>
            <a:ext cx="6647974"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关注学生思维的多元化和批判性</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4"/>
          <p:cNvGraphicFramePr/>
          <p:nvPr>
            <p:extLst>
              <p:ext uri="{D42A27DB-BD31-4B8C-83A1-F6EECF244321}">
                <p14:modId xmlns:p14="http://schemas.microsoft.com/office/powerpoint/2010/main" xmlns="" val="2339670976"/>
              </p:ext>
            </p:extLst>
          </p:nvPr>
        </p:nvGraphicFramePr>
        <p:xfrm>
          <a:off x="571472" y="1643050"/>
          <a:ext cx="7848600" cy="3133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0" y="214290"/>
            <a:ext cx="6647974"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关注学生思维的多元化和批判性</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14290"/>
            <a:ext cx="9144000" cy="646331"/>
          </a:xfrm>
          <a:prstGeom prst="rect">
            <a:avLst/>
          </a:prstGeom>
        </p:spPr>
        <p:txBody>
          <a:bodyPr wrap="square">
            <a:spAutoFit/>
          </a:bodyPr>
          <a:lstStyle/>
          <a:p>
            <a:r>
              <a:rPr lang="zh-CN" altLang="en-US" sz="3600" b="1" dirty="0" smtClean="0">
                <a:solidFill>
                  <a:srgbClr val="FF0000"/>
                </a:solidFill>
                <a:latin typeface="黑体" pitchFamily="49" charset="-122"/>
                <a:ea typeface="黑体" pitchFamily="49" charset="-122"/>
              </a:rPr>
              <a:t>备考作文的基本策略</a:t>
            </a:r>
            <a:r>
              <a:rPr lang="en-US" altLang="zh-CN" sz="3600" b="1" dirty="0" smtClean="0">
                <a:solidFill>
                  <a:srgbClr val="FF0000"/>
                </a:solidFill>
                <a:latin typeface="黑体" pitchFamily="49" charset="-122"/>
                <a:ea typeface="黑体" pitchFamily="49" charset="-122"/>
              </a:rPr>
              <a:t>——</a:t>
            </a:r>
            <a:r>
              <a:rPr lang="zh-CN" altLang="en-US" sz="3600" b="1" dirty="0" smtClean="0">
                <a:solidFill>
                  <a:srgbClr val="0000CC"/>
                </a:solidFill>
                <a:latin typeface="黑体" pitchFamily="49" charset="-122"/>
                <a:ea typeface="黑体" pitchFamily="49" charset="-122"/>
              </a:rPr>
              <a:t>典型题目 重点训练</a:t>
            </a:r>
            <a:endParaRPr lang="zh-CN" altLang="en-US" sz="3600" b="1" dirty="0">
              <a:solidFill>
                <a:srgbClr val="0000CC"/>
              </a:solidFill>
              <a:latin typeface="黑体" pitchFamily="49" charset="-122"/>
              <a:ea typeface="黑体" pitchFamily="49" charset="-122"/>
            </a:endParaRPr>
          </a:p>
        </p:txBody>
      </p:sp>
      <p:sp>
        <p:nvSpPr>
          <p:cNvPr id="7170" name="Rectangle 2"/>
          <p:cNvSpPr>
            <a:spLocks noChangeArrowheads="1"/>
          </p:cNvSpPr>
          <p:nvPr/>
        </p:nvSpPr>
        <p:spPr bwMode="auto">
          <a:xfrm>
            <a:off x="0" y="1142984"/>
            <a:ext cx="5000628"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下面这幅题为“捷径”的漫画，引发了你怎样的联想和思考，自选角度，自拟题目，写一篇文章。文体不限（诗歌除外）。不少于</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700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字。</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169" name="Picture 1"/>
          <p:cNvPicPr>
            <a:picLocks noChangeAspect="1" noChangeArrowheads="1"/>
          </p:cNvPicPr>
          <p:nvPr/>
        </p:nvPicPr>
        <p:blipFill>
          <a:blip r:embed="rId2"/>
          <a:srcRect/>
          <a:stretch>
            <a:fillRect/>
          </a:stretch>
        </p:blipFill>
        <p:spPr bwMode="auto">
          <a:xfrm>
            <a:off x="714348" y="2643182"/>
            <a:ext cx="3146425" cy="2797175"/>
          </a:xfrm>
          <a:prstGeom prst="rect">
            <a:avLst/>
          </a:prstGeom>
          <a:noFill/>
        </p:spPr>
      </p:pic>
      <p:sp>
        <p:nvSpPr>
          <p:cNvPr id="7171" name="Rectangle 3"/>
          <p:cNvSpPr>
            <a:spLocks noChangeArrowheads="1"/>
          </p:cNvSpPr>
          <p:nvPr/>
        </p:nvSpPr>
        <p:spPr bwMode="auto">
          <a:xfrm>
            <a:off x="1928794" y="5572140"/>
            <a:ext cx="8572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捷径</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4857752" y="948690"/>
            <a:ext cx="4143372" cy="5632311"/>
          </a:xfrm>
          <a:prstGeom prst="rect">
            <a:avLst/>
          </a:prstGeom>
        </p:spPr>
        <p:txBody>
          <a:bodyPr wrap="square">
            <a:spAutoFit/>
          </a:bodyPr>
          <a:lstStyle/>
          <a:p>
            <a:r>
              <a:rPr lang="en-US" altLang="zh-CN" sz="900" dirty="0" smtClean="0"/>
              <a:t>【</a:t>
            </a:r>
            <a:r>
              <a:rPr lang="zh-CN" altLang="en-US" sz="900" dirty="0" smtClean="0"/>
              <a:t>命题解析</a:t>
            </a:r>
            <a:r>
              <a:rPr lang="en-US" altLang="zh-CN" sz="900" dirty="0" smtClean="0"/>
              <a:t>】</a:t>
            </a:r>
          </a:p>
          <a:p>
            <a:r>
              <a:rPr lang="zh-CN" altLang="en-US" sz="900" dirty="0" smtClean="0"/>
              <a:t>这是一则关系题作文。它蕴含的哲学原理首先是“对立统一”原理，蕴含“快与慢”“多与少”“本分实在与潮流时尚”“我的路径与大众捷径”“传统人力与现代科技”等。完整梳理这个生活事件和现象的前因后果，还应该想到“目的与手段（方式）”“手段与后果”“现象与本质”等哲学原理，人们究竟为了什么目的，寻求这样或那样的捷径，这样的捷径选择的后果又怎样？要拷问这样的捷径选择，有利于个性健全和人生发展吗；有没有以牺牲他人权益为代价，符合道德原则吗；符合人类可持续发展原则吗</a:t>
            </a:r>
            <a:r>
              <a:rPr lang="en-US" altLang="zh-CN" sz="900" dirty="0" smtClean="0"/>
              <a:t>……</a:t>
            </a:r>
          </a:p>
          <a:p>
            <a:r>
              <a:rPr lang="zh-CN" altLang="en-US" sz="900" dirty="0" smtClean="0"/>
              <a:t>画面讽刺的现象，表面只是一种人们“行走方式”选择上的捷径现象。画面意思的阐释不是目的，行文要有针对性，由此可以合理地由此联想出其它有同样思维方式的大量生活现象，略举一二，如“教育方式”选择上的捷径现象，如“职业取向”选择上的捷径现象，如“创业思路”选择上的捷径现象，以上就个体而言。就团体乃至社会而言，如多数西方国家用自认为很快解决争端的大棒政策，解决国际争端，等等。</a:t>
            </a:r>
          </a:p>
          <a:p>
            <a:r>
              <a:rPr lang="en-US" altLang="zh-CN" sz="900" dirty="0" smtClean="0"/>
              <a:t>【</a:t>
            </a:r>
            <a:r>
              <a:rPr lang="zh-CN" altLang="en-US" sz="900" dirty="0" smtClean="0"/>
              <a:t>立意参考</a:t>
            </a:r>
            <a:r>
              <a:rPr lang="en-US" altLang="zh-CN" sz="900" dirty="0" smtClean="0"/>
              <a:t>】</a:t>
            </a:r>
            <a:r>
              <a:rPr lang="zh-CN" altLang="en-US" sz="900" dirty="0" smtClean="0"/>
              <a:t>下面还是简洁地用拟题的方法提供立意参考：</a:t>
            </a:r>
          </a:p>
          <a:p>
            <a:r>
              <a:rPr lang="en-US" sz="900" dirty="0" smtClean="0"/>
              <a:t>1</a:t>
            </a:r>
            <a:r>
              <a:rPr lang="zh-CN" altLang="en-US" sz="900" dirty="0" smtClean="0"/>
              <a:t>、</a:t>
            </a:r>
            <a:r>
              <a:rPr lang="en-US" altLang="zh-CN" sz="900" dirty="0" smtClean="0"/>
              <a:t>【</a:t>
            </a:r>
            <a:r>
              <a:rPr lang="zh-CN" altLang="en-US" sz="900" dirty="0" smtClean="0"/>
              <a:t>传统慢径与科技捷径</a:t>
            </a:r>
            <a:r>
              <a:rPr lang="en-US" altLang="zh-CN" sz="900" dirty="0" smtClean="0"/>
              <a:t>】“</a:t>
            </a:r>
            <a:r>
              <a:rPr lang="zh-CN" altLang="en-US" sz="900" dirty="0" smtClean="0"/>
              <a:t>爬楼梯与等电梯”“自行车与小汽车”“步行爬山与空中缆车”，在被科技包裹起来的现代人生活中，上面列举的两两相对的路径选择中，选择前者也意味着低碳化生活，情趣化生活，过程化生活。有时，反而更快捷！</a:t>
            </a:r>
          </a:p>
          <a:p>
            <a:r>
              <a:rPr lang="en-US" sz="900" dirty="0" smtClean="0"/>
              <a:t>2</a:t>
            </a:r>
            <a:r>
              <a:rPr lang="zh-CN" altLang="en-US" sz="900" dirty="0" smtClean="0"/>
              <a:t>、</a:t>
            </a:r>
            <a:r>
              <a:rPr lang="en-US" altLang="zh-CN" sz="900" dirty="0" smtClean="0"/>
              <a:t>【</a:t>
            </a:r>
            <a:r>
              <a:rPr lang="zh-CN" altLang="en-US" sz="900" dirty="0" smtClean="0"/>
              <a:t>走的人多了，便没了捷径</a:t>
            </a:r>
            <a:r>
              <a:rPr lang="en-US" altLang="zh-CN" sz="900" dirty="0" smtClean="0"/>
              <a:t>】</a:t>
            </a:r>
            <a:r>
              <a:rPr lang="zh-CN" altLang="en-US" sz="900" dirty="0" smtClean="0"/>
              <a:t>喜欢跟风是我们的集体无意识。每个家长都削尖脑袋给孩子报艺术班奥赛班时，原本素质教育出发点的各种特长班，便成了千人等电梯、万人过独木桥的竞争，耗费时光，靡费生命。再比如“全民经商你下海”“全民公考你报名”，都是生活中人们自认为很讨巧的等电梯式的捷径。</a:t>
            </a:r>
          </a:p>
          <a:p>
            <a:r>
              <a:rPr lang="en-US" sz="900" dirty="0" smtClean="0"/>
              <a:t>3</a:t>
            </a:r>
            <a:r>
              <a:rPr lang="zh-CN" altLang="en-US" sz="900" dirty="0" smtClean="0"/>
              <a:t>、</a:t>
            </a:r>
            <a:r>
              <a:rPr lang="en-US" altLang="zh-CN" sz="900" dirty="0" smtClean="0"/>
              <a:t>【</a:t>
            </a:r>
            <a:r>
              <a:rPr lang="zh-CN" altLang="en-US" sz="900" dirty="0" smtClean="0"/>
              <a:t>自我路径与潮流捷径</a:t>
            </a:r>
            <a:r>
              <a:rPr lang="en-US" altLang="zh-CN" sz="900" dirty="0" smtClean="0"/>
              <a:t>】</a:t>
            </a:r>
            <a:r>
              <a:rPr lang="zh-CN" altLang="en-US" sz="900" dirty="0" smtClean="0"/>
              <a:t>在潮流捷径中，寻得潮流与自我平衡的路径，保持特立独行的品格，避免挤大众蜂拥的所谓捷径，有时反而寻得真正属于自己的捷径。</a:t>
            </a:r>
          </a:p>
          <a:p>
            <a:r>
              <a:rPr lang="en-US" sz="900" dirty="0" smtClean="0"/>
              <a:t>4</a:t>
            </a:r>
            <a:r>
              <a:rPr lang="zh-CN" altLang="en-US" sz="900" dirty="0" smtClean="0"/>
              <a:t>、</a:t>
            </a:r>
            <a:r>
              <a:rPr lang="en-US" altLang="zh-CN" sz="900" dirty="0" smtClean="0"/>
              <a:t>【</a:t>
            </a:r>
            <a:r>
              <a:rPr lang="zh-CN" altLang="en-US" sz="900" dirty="0" smtClean="0"/>
              <a:t>人工慢径与机器捷径</a:t>
            </a:r>
            <a:r>
              <a:rPr lang="en-US" altLang="zh-CN" sz="900" dirty="0" smtClean="0"/>
              <a:t>】</a:t>
            </a:r>
            <a:r>
              <a:rPr lang="zh-CN" altLang="en-US" sz="900" dirty="0" smtClean="0"/>
              <a:t>有些民间工艺品的制作，如果走机器化大生产的道路，产量会很高，眼前的经济效益也很快。但长此以往，会不知不觉中失却人工制作特有的手工艺和民间文化。</a:t>
            </a:r>
          </a:p>
          <a:p>
            <a:r>
              <a:rPr lang="en-US" sz="900" dirty="0" smtClean="0"/>
              <a:t>5</a:t>
            </a:r>
            <a:r>
              <a:rPr lang="zh-CN" altLang="en-US" sz="900" dirty="0" smtClean="0"/>
              <a:t>、</a:t>
            </a:r>
            <a:r>
              <a:rPr lang="en-US" altLang="zh-CN" sz="900" dirty="0" smtClean="0"/>
              <a:t>【</a:t>
            </a:r>
            <a:r>
              <a:rPr lang="zh-CN" altLang="en-US" sz="900" dirty="0" smtClean="0"/>
              <a:t>走出来的捷径与想出来的捷径</a:t>
            </a:r>
            <a:r>
              <a:rPr lang="en-US" altLang="zh-CN" sz="900" dirty="0" smtClean="0"/>
              <a:t>】</a:t>
            </a:r>
            <a:r>
              <a:rPr lang="zh-CN" altLang="en-US" sz="900" dirty="0" smtClean="0"/>
              <a:t>真正的捷径，不能凭借大多数人的想法和时尚的想法而定，不能仅以眼前看得见的可以“坐电梯式”的利益为取舍；要用自己的力气走出捷径，用自己的实践探出捷径。</a:t>
            </a:r>
          </a:p>
          <a:p>
            <a:r>
              <a:rPr lang="en-US" sz="900" dirty="0" smtClean="0"/>
              <a:t>6</a:t>
            </a:r>
            <a:r>
              <a:rPr lang="zh-CN" altLang="en-US" sz="900" dirty="0" smtClean="0"/>
              <a:t>、</a:t>
            </a:r>
            <a:r>
              <a:rPr lang="en-US" altLang="zh-CN" sz="900" dirty="0" smtClean="0"/>
              <a:t>【</a:t>
            </a:r>
            <a:r>
              <a:rPr lang="zh-CN" altLang="en-US" sz="900" dirty="0" smtClean="0"/>
              <a:t>审时度势放眼量，眼前会当展捷径</a:t>
            </a:r>
            <a:r>
              <a:rPr lang="en-US" altLang="zh-CN" sz="900" dirty="0" smtClean="0"/>
              <a:t>】</a:t>
            </a:r>
            <a:r>
              <a:rPr lang="zh-CN" altLang="en-US" sz="900" dirty="0" smtClean="0"/>
              <a:t>面对通常情况下，一目了然的捷径和慢径的考量，有时需要审时度势的眼力和放远目光的眼量。有了这样的眼力和眼量，我们才会毅然决然地选择通常是慢径的爬楼梯，最后我们反而收获捷径的人生奖励。</a:t>
            </a:r>
          </a:p>
          <a:p>
            <a:r>
              <a:rPr lang="en-US" sz="900" dirty="0" smtClean="0"/>
              <a:t>7</a:t>
            </a:r>
            <a:r>
              <a:rPr lang="zh-CN" altLang="en-US" sz="900" dirty="0" smtClean="0"/>
              <a:t>、</a:t>
            </a:r>
            <a:r>
              <a:rPr lang="en-US" altLang="zh-CN" sz="900" dirty="0" smtClean="0"/>
              <a:t>【</a:t>
            </a:r>
            <a:r>
              <a:rPr lang="zh-CN" altLang="en-US" sz="900" dirty="0" smtClean="0"/>
              <a:t>莫为捷径遮望眼</a:t>
            </a:r>
            <a:r>
              <a:rPr lang="en-US" altLang="zh-CN" sz="900" dirty="0" smtClean="0"/>
              <a:t>】</a:t>
            </a:r>
            <a:r>
              <a:rPr lang="zh-CN" altLang="en-US" sz="900" dirty="0" smtClean="0"/>
              <a:t>要看到表面捷径背后的延误，要审时度势出当下最可行的捷径。</a:t>
            </a:r>
          </a:p>
          <a:p>
            <a:r>
              <a:rPr lang="en-US" sz="900" dirty="0" smtClean="0"/>
              <a:t>8</a:t>
            </a:r>
            <a:r>
              <a:rPr lang="zh-CN" altLang="en-US" sz="900" dirty="0" smtClean="0"/>
              <a:t>、</a:t>
            </a:r>
            <a:r>
              <a:rPr lang="en-US" altLang="zh-CN" sz="900" dirty="0" smtClean="0"/>
              <a:t>【</a:t>
            </a:r>
            <a:r>
              <a:rPr lang="zh-CN" altLang="en-US" sz="900" dirty="0" smtClean="0"/>
              <a:t>记叙类文章</a:t>
            </a:r>
            <a:r>
              <a:rPr lang="en-US" altLang="zh-CN" sz="900" dirty="0" smtClean="0"/>
              <a:t>】</a:t>
            </a:r>
            <a:r>
              <a:rPr lang="zh-CN" altLang="en-US" sz="900" dirty="0" smtClean="0"/>
              <a:t>反讽当今社会随大流走捷径的现象。讽刺</a:t>
            </a:r>
            <a:r>
              <a:rPr lang="zh-CN" altLang="en-US" sz="900" dirty="0" smtClean="0"/>
              <a:t>小小说。</a:t>
            </a:r>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28596" y="785794"/>
            <a:ext cx="8215370" cy="5072098"/>
          </a:xfrm>
          <a:prstGeom prst="rect">
            <a:avLst/>
          </a:prstGeom>
          <a:noFill/>
          <a:ln w="9525">
            <a:noFill/>
            <a:miter lim="800000"/>
            <a:headEnd/>
            <a:tailEnd/>
          </a:ln>
          <a:effectLst/>
        </p:spPr>
      </p:pic>
      <p:sp>
        <p:nvSpPr>
          <p:cNvPr id="3" name="矩形 2"/>
          <p:cNvSpPr/>
          <p:nvPr/>
        </p:nvSpPr>
        <p:spPr>
          <a:xfrm>
            <a:off x="0" y="0"/>
            <a:ext cx="3877985"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作文阅卷实例之一</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2844" y="714356"/>
            <a:ext cx="8715436" cy="5143536"/>
          </a:xfrm>
          <a:prstGeom prst="rect">
            <a:avLst/>
          </a:prstGeom>
          <a:noFill/>
          <a:ln w="9525">
            <a:noFill/>
            <a:miter lim="800000"/>
            <a:headEnd/>
            <a:tailEnd/>
          </a:ln>
          <a:effectLst/>
        </p:spPr>
      </p:pic>
      <p:sp>
        <p:nvSpPr>
          <p:cNvPr id="3" name="矩形 2"/>
          <p:cNvSpPr/>
          <p:nvPr/>
        </p:nvSpPr>
        <p:spPr>
          <a:xfrm>
            <a:off x="0" y="0"/>
            <a:ext cx="3877985"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作文阅卷实例之一</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5794"/>
            <a:ext cx="9001156" cy="4708981"/>
          </a:xfrm>
          <a:prstGeom prst="rect">
            <a:avLst/>
          </a:prstGeom>
        </p:spPr>
        <p:txBody>
          <a:bodyPr wrap="square">
            <a:spAutoFit/>
          </a:bodyPr>
          <a:lstStyle/>
          <a:p>
            <a:r>
              <a:rPr lang="zh-CN" altLang="en-US" dirty="0" smtClean="0"/>
              <a:t>        </a:t>
            </a:r>
            <a:r>
              <a:rPr lang="zh-CN" altLang="en-US" sz="2000" dirty="0" smtClean="0"/>
              <a:t>比之去年</a:t>
            </a:r>
            <a:r>
              <a:rPr lang="en-US" altLang="zh-CN" sz="2000" dirty="0" smtClean="0"/>
              <a:t>《</a:t>
            </a:r>
            <a:r>
              <a:rPr lang="zh-CN" altLang="en-US" sz="2000" dirty="0" smtClean="0"/>
              <a:t>老规矩</a:t>
            </a:r>
            <a:r>
              <a:rPr lang="en-US" altLang="zh-CN" sz="2000" dirty="0" smtClean="0"/>
              <a:t>》</a:t>
            </a:r>
            <a:r>
              <a:rPr lang="zh-CN" altLang="en-US" sz="2000" dirty="0" smtClean="0"/>
              <a:t>的作文题，李锦超认为今年的作文题实现了几点突破。首先，突破了单一的写作方式。</a:t>
            </a:r>
            <a:r>
              <a:rPr lang="en-US" altLang="zh-CN" sz="2000" dirty="0" smtClean="0"/>
              <a:t>《</a:t>
            </a:r>
            <a:r>
              <a:rPr lang="zh-CN" altLang="en-US" sz="2000" dirty="0" smtClean="0"/>
              <a:t>深入灵魂的热爱</a:t>
            </a:r>
            <a:r>
              <a:rPr lang="en-US" altLang="zh-CN" sz="2000" dirty="0" smtClean="0"/>
              <a:t>》</a:t>
            </a:r>
            <a:r>
              <a:rPr lang="zh-CN" altLang="en-US" sz="2000" dirty="0" smtClean="0"/>
              <a:t>适合写议论文，有文化气息和哲理意味。</a:t>
            </a:r>
            <a:r>
              <a:rPr lang="en-US" altLang="zh-CN" sz="2000" dirty="0" smtClean="0"/>
              <a:t>《</a:t>
            </a:r>
            <a:r>
              <a:rPr lang="zh-CN" altLang="en-US" sz="2000" dirty="0" smtClean="0"/>
              <a:t>我与民族英雄过一天</a:t>
            </a:r>
            <a:r>
              <a:rPr lang="en-US" altLang="zh-CN" sz="2000" dirty="0" smtClean="0"/>
              <a:t>》</a:t>
            </a:r>
            <a:r>
              <a:rPr lang="zh-CN" altLang="en-US" sz="2000" dirty="0" smtClean="0"/>
              <a:t>则适合记叙文，考察学生对英雄的定位，并要求学生把自己与英雄的距离拉近。其次，二选一的形式给不同写作水平、知识结构的学生提供了写作平台，符合学生身心发展状况。</a:t>
            </a:r>
          </a:p>
          <a:p>
            <a:r>
              <a:rPr lang="zh-CN" altLang="en-US" sz="2000" dirty="0" smtClean="0"/>
              <a:t>　　相比之下，广东、安徽等地的作文题目增加了审题难度，学生一头雾水的情况较多。</a:t>
            </a:r>
          </a:p>
          <a:p>
            <a:r>
              <a:rPr lang="zh-CN" altLang="en-US" sz="2000" dirty="0" smtClean="0"/>
              <a:t>　　李锦超分析，比如广东的“从不同的途径去感知自然，自然似乎很近，又似乎很远”，考察不同途径感知导致不同结果的辩证关系，途径、结果形成了辩证的双方。“确实，对学生来说，现代科技日益走进学生的生活，现代科技和自然两种途径获得的信息大有不同，前者更快捷、直观、准确，但缺失了真实和美感。”</a:t>
            </a:r>
          </a:p>
          <a:p>
            <a:r>
              <a:rPr lang="zh-CN" altLang="en-US" sz="2000" dirty="0" smtClean="0"/>
              <a:t>　　“安徽的</a:t>
            </a:r>
            <a:r>
              <a:rPr lang="en-US" altLang="zh-CN" sz="2000" dirty="0" smtClean="0"/>
              <a:t>《</a:t>
            </a:r>
            <a:r>
              <a:rPr lang="zh-CN" altLang="en-US" sz="2000" dirty="0" smtClean="0"/>
              <a:t>蝴蝶翅膀到底有没有颜色</a:t>
            </a:r>
            <a:r>
              <a:rPr lang="en-US" altLang="zh-CN" sz="2000" dirty="0" smtClean="0"/>
              <a:t>》</a:t>
            </a:r>
            <a:r>
              <a:rPr lang="zh-CN" altLang="en-US" sz="2000" dirty="0" smtClean="0"/>
              <a:t>，其实与广东的命题角度相似，裸眼看和用放大镜看得到的结果有所不同，这也是科技背景下用现代设备和直接感应外界的区别，也是会存在真实和美感的差异。”李锦超说。</a:t>
            </a:r>
            <a:endParaRPr lang="zh-CN" altLang="en-US" sz="2000" dirty="0"/>
          </a:p>
        </p:txBody>
      </p:sp>
      <p:sp>
        <p:nvSpPr>
          <p:cNvPr id="4" name="TextBox 3"/>
          <p:cNvSpPr txBox="1"/>
          <p:nvPr/>
        </p:nvSpPr>
        <p:spPr>
          <a:xfrm>
            <a:off x="3643306" y="5572140"/>
            <a:ext cx="5254965" cy="523220"/>
          </a:xfrm>
          <a:prstGeom prst="rect">
            <a:avLst/>
          </a:prstGeom>
          <a:noFill/>
        </p:spPr>
        <p:txBody>
          <a:bodyPr wrap="none" rtlCol="0">
            <a:spAutoFit/>
          </a:bodyPr>
          <a:lstStyle/>
          <a:p>
            <a:r>
              <a:rPr lang="en-US" altLang="zh-CN" sz="2800" b="1" dirty="0" smtClean="0">
                <a:solidFill>
                  <a:srgbClr val="0000CC"/>
                </a:solidFill>
              </a:rPr>
              <a:t>——2015.6.7  </a:t>
            </a:r>
            <a:r>
              <a:rPr lang="zh-CN" altLang="en-US" sz="2800" b="1" dirty="0" smtClean="0">
                <a:solidFill>
                  <a:srgbClr val="0000CC"/>
                </a:solidFill>
              </a:rPr>
              <a:t>中国青年网   头条</a:t>
            </a:r>
            <a:endParaRPr lang="zh-CN" altLang="en-US" sz="2800" b="1" dirty="0">
              <a:solidFill>
                <a:srgbClr val="0000CC"/>
              </a:solidFill>
            </a:endParaRPr>
          </a:p>
        </p:txBody>
      </p:sp>
      <p:sp>
        <p:nvSpPr>
          <p:cNvPr id="5" name="标题 1"/>
          <p:cNvSpPr>
            <a:spLocks noGrp="1"/>
          </p:cNvSpPr>
          <p:nvPr>
            <p:ph type="title"/>
          </p:nvPr>
        </p:nvSpPr>
        <p:spPr>
          <a:xfrm>
            <a:off x="0" y="0"/>
            <a:ext cx="8586758" cy="785818"/>
          </a:xfrm>
        </p:spPr>
        <p:txBody>
          <a:bodyPr vert="horz" lIns="91440" tIns="45720" rIns="91440" bIns="45720" rtlCol="0" anchor="ctr">
            <a:normAutofit/>
          </a:bodyPr>
          <a:lstStyle/>
          <a:p>
            <a:pPr marL="571500" indent="-571500" algn="l"/>
            <a:r>
              <a:rPr kumimoji="1" lang="zh-CN" altLang="en-US" sz="3200" dirty="0" smtClean="0">
                <a:solidFill>
                  <a:srgbClr val="FF0000"/>
                </a:solidFill>
              </a:rPr>
              <a:t>与高考作文的机缘</a:t>
            </a:r>
            <a:r>
              <a:rPr kumimoji="1" lang="en-US" altLang="zh-CN" sz="3200" dirty="0" smtClean="0">
                <a:solidFill>
                  <a:srgbClr val="FF0000"/>
                </a:solidFill>
              </a:rPr>
              <a:t>——</a:t>
            </a:r>
            <a:endParaRPr kumimoji="1" lang="zh-CN" altLang="en-US" sz="3200"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857232"/>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07988"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[50</a:t>
            </a:r>
            <a:r>
              <a:rPr kumimoji="0" lang="zh-CN" altLang="en-US" sz="24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分</a:t>
            </a:r>
            <a:r>
              <a:rPr kumimoji="0" lang="en-US" altLang="zh-CN" sz="24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a:t>
            </a:r>
            <a:endParaRPr kumimoji="0" lang="en-US" altLang="zh-CN" sz="9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407988"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别让“老规矩”止于热议</a:t>
            </a:r>
            <a:endParaRPr kumimoji="0" lang="zh-CN" altLang="en-US" sz="9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407988"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北京过去渗透于大街小巷、家家户户的</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老规矩</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，包罗了生活中衣食住行的点点滴滴。这些细节到</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牙齿</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的规矩看似烦琐，动静之间却将中国传统文化中的</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温良恭俭让</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展现得恰到好处。所以我认为，这些杂着</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京腔儿</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的老规矩属</a:t>
            </a:r>
            <a:r>
              <a:rPr kumimoji="0" lang="zh-CN" altLang="en-US" sz="2400" b="1" i="0" u="none" strike="noStrike" cap="none" normalizeH="0" baseline="0" dirty="0" smtClean="0">
                <a:ln>
                  <a:noFill/>
                </a:ln>
                <a:solidFill>
                  <a:srgbClr val="C00000"/>
                </a:solidFill>
                <a:effectLst/>
                <a:latin typeface="楷体" pitchFamily="49" charset="-122"/>
                <a:ea typeface="楷体" pitchFamily="49" charset="-122"/>
                <a:cs typeface="Times New Roman" pitchFamily="18" charset="0"/>
              </a:rPr>
              <a:t>应重回</a:t>
            </a: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（按：原文如此）</a:t>
            </a:r>
            <a:r>
              <a:rPr kumimoji="0" lang="zh-CN" altLang="en-US" sz="2400" b="1" i="0" u="sng" strike="noStrike" cap="none" normalizeH="0" baseline="0" dirty="0" smtClean="0">
                <a:ln>
                  <a:noFill/>
                </a:ln>
                <a:solidFill>
                  <a:schemeClr val="tx1"/>
                </a:solidFill>
                <a:effectLst/>
                <a:latin typeface="楷体" pitchFamily="49" charset="-122"/>
                <a:ea typeface="楷体" pitchFamily="49" charset="-122"/>
                <a:cs typeface="Times New Roman" pitchFamily="18" charset="0"/>
              </a:rPr>
              <a:t>胡同弄堂里</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人们的生活，</a:t>
            </a:r>
            <a:r>
              <a:rPr kumimoji="0" lang="zh-CN" altLang="en-US" sz="2400" b="1" i="0" u="none" strike="noStrike" cap="none" normalizeH="0" baseline="0" dirty="0" smtClean="0">
                <a:ln>
                  <a:noFill/>
                </a:ln>
                <a:solidFill>
                  <a:srgbClr val="C00000"/>
                </a:solidFill>
                <a:effectLst/>
                <a:latin typeface="楷体" pitchFamily="49" charset="-122"/>
                <a:ea typeface="楷体" pitchFamily="49" charset="-122"/>
                <a:cs typeface="Times New Roman" pitchFamily="18" charset="0"/>
              </a:rPr>
              <a:t>并应借此，将中国传统文化中的礼仪风范带回中华大地。</a:t>
            </a:r>
            <a:r>
              <a:rPr kumimoji="0" lang="zh-CN" altLang="en-US" sz="2400" b="1" i="0" u="none" strike="noStrike" cap="none" normalizeH="0" baseline="0" dirty="0" smtClean="0">
                <a:ln>
                  <a:noFill/>
                </a:ln>
                <a:solidFill>
                  <a:srgbClr val="C00000"/>
                </a:solidFill>
                <a:effectLst/>
                <a:latin typeface="Times New Roman" pitchFamily="18" charset="0"/>
                <a:ea typeface="隶书" pitchFamily="49" charset="-122"/>
                <a:cs typeface="Times New Roman" pitchFamily="18" charset="0"/>
              </a:rPr>
              <a:t>（观点）</a:t>
            </a:r>
            <a:endParaRPr kumimoji="0" lang="zh-CN" altLang="en-US" sz="9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407988"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时代飞速发展，在带来现代文明的同时，也瓦解侵蚀着我们悠久厚重的传统文化。</a:t>
            </a:r>
            <a:r>
              <a:rPr kumimoji="0" lang="zh-CN" altLang="en-US" sz="2400" b="0" i="0" u="none" strike="noStrike" cap="none" normalizeH="0" baseline="0" dirty="0" smtClean="0">
                <a:ln>
                  <a:noFill/>
                </a:ln>
                <a:solidFill>
                  <a:schemeClr val="tx1"/>
                </a:solidFill>
                <a:effectLst/>
                <a:latin typeface="Times New Roman" pitchFamily="18" charset="0"/>
                <a:ea typeface="华文行楷" pitchFamily="2" charset="-122"/>
                <a:cs typeface="Times New Roman" pitchFamily="18" charset="0"/>
              </a:rPr>
              <a:t>社会的进步</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加速了</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西化</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，久而久之，则演变成了中华子女抛弃这些</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古老</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厚重</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礼节的</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借口</a:t>
            </a:r>
            <a:r>
              <a:rPr kumimoji="0" lang="zh-CN" altLang="en-US" sz="2400" b="1" i="0" u="none" strike="noStrike" cap="none" normalizeH="0" baseline="0" dirty="0" smtClean="0">
                <a:ln>
                  <a:noFill/>
                </a:ln>
                <a:solidFill>
                  <a:schemeClr val="tx1"/>
                </a:solidFill>
                <a:effectLst/>
                <a:latin typeface="Arial"/>
                <a:ea typeface="楷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cs typeface="Times New Roman" pitchFamily="18" charset="0"/>
              </a:rPr>
              <a:t>。北京老规矩的褪色也不过是其中之一。</a:t>
            </a:r>
            <a:endParaRPr kumimoji="0" lang="zh-CN" altLang="en-US" sz="9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407988"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rgbClr val="C00000"/>
                </a:solidFill>
                <a:effectLst/>
                <a:latin typeface="Times New Roman" pitchFamily="18" charset="0"/>
                <a:ea typeface="隶书" pitchFamily="49" charset="-122"/>
                <a:cs typeface="Times New Roman" pitchFamily="18" charset="0"/>
              </a:rPr>
              <a:t>（现实 丢弃，分析：原因一 社会的进步，现代化）</a:t>
            </a:r>
            <a:endParaRPr kumimoji="0" lang="zh-CN" altLang="en-US" sz="9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矩形 3"/>
          <p:cNvSpPr/>
          <p:nvPr/>
        </p:nvSpPr>
        <p:spPr>
          <a:xfrm>
            <a:off x="0" y="0"/>
            <a:ext cx="3877985"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作文阅卷实例之二</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14356"/>
            <a:ext cx="9144000" cy="5078313"/>
          </a:xfrm>
          <a:prstGeom prst="rect">
            <a:avLst/>
          </a:prstGeom>
        </p:spPr>
        <p:txBody>
          <a:bodyPr wrap="square">
            <a:spAutoFit/>
          </a:bodyPr>
          <a:lstStyle/>
          <a:p>
            <a:pPr lvl="0" indent="407988" eaLnBrk="0" fontAlgn="base" hangingPunct="0">
              <a:spcBef>
                <a:spcPct val="0"/>
              </a:spcBef>
              <a:spcAft>
                <a:spcPct val="0"/>
              </a:spcAft>
            </a:pPr>
            <a:r>
              <a:rPr lang="zh-CN" altLang="en-US" sz="2000" b="1" dirty="0" smtClean="0">
                <a:latin typeface="楷体" pitchFamily="49" charset="-122"/>
                <a:ea typeface="楷体" pitchFamily="49" charset="-122"/>
                <a:cs typeface="Times New Roman" pitchFamily="18" charset="0"/>
              </a:rPr>
              <a:t>曾在电视里看到节目中的</a:t>
            </a:r>
            <a:r>
              <a:rPr lang="zh-CN" altLang="en-US" sz="2000" b="1" dirty="0" smtClean="0">
                <a:solidFill>
                  <a:srgbClr val="C00000"/>
                </a:solidFill>
                <a:latin typeface="Times New Roman" pitchFamily="18" charset="0"/>
                <a:ea typeface="华文行楷" pitchFamily="2" charset="-122"/>
                <a:cs typeface="Times New Roman" pitchFamily="18" charset="0"/>
              </a:rPr>
              <a:t>老外</a:t>
            </a:r>
            <a:r>
              <a:rPr lang="zh-CN" altLang="en-US" sz="2000" b="1" dirty="0" smtClean="0">
                <a:latin typeface="楷体" pitchFamily="49" charset="-122"/>
                <a:ea typeface="楷体" pitchFamily="49" charset="-122"/>
                <a:cs typeface="Times New Roman" pitchFamily="18" charset="0"/>
              </a:rPr>
              <a:t>品尝中国美食时</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作揖</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敬酒</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轻拿碗筷</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细品菜肴</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的学习模仿，这曾经是家家户户一日三次上演的画面，台下的中国观众却为老外的这一系列</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动作</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惊讶，伴随的是更强烈的新鲜感，甚至带着一丝</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不解</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。我甚至能想象的到电视机前某一户人家里，渴望让自家小孩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也守点规矩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的父母，指着电视里黄发蓝眼的外国人说道：</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你看看人家。</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想来属实是讽刺的很。</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solidFill>
                  <a:srgbClr val="C00000"/>
                </a:solidFill>
                <a:latin typeface="Times New Roman" pitchFamily="18" charset="0"/>
                <a:ea typeface="隶书" pitchFamily="49" charset="-122"/>
                <a:cs typeface="Times New Roman" pitchFamily="18" charset="0"/>
              </a:rPr>
              <a:t>（例，与</a:t>
            </a:r>
            <a:r>
              <a:rPr lang="zh-CN" altLang="en-US" sz="2000" b="1" dirty="0" smtClean="0">
                <a:solidFill>
                  <a:srgbClr val="C00000"/>
                </a:solidFill>
                <a:latin typeface="楷体"/>
                <a:ea typeface="隶书" pitchFamily="49" charset="-122"/>
                <a:cs typeface="Times New Roman" pitchFamily="18" charset="0"/>
              </a:rPr>
              <a:t>“</a:t>
            </a:r>
            <a:r>
              <a:rPr lang="zh-CN" altLang="en-US" sz="2000" b="1" dirty="0" smtClean="0">
                <a:solidFill>
                  <a:srgbClr val="C00000"/>
                </a:solidFill>
                <a:latin typeface="Times New Roman" pitchFamily="18" charset="0"/>
                <a:ea typeface="隶书" pitchFamily="49" charset="-122"/>
                <a:cs typeface="Times New Roman" pitchFamily="18" charset="0"/>
              </a:rPr>
              <a:t>现代化</a:t>
            </a:r>
            <a:r>
              <a:rPr lang="zh-CN" altLang="en-US" sz="2000" b="1" dirty="0" smtClean="0">
                <a:solidFill>
                  <a:srgbClr val="C00000"/>
                </a:solidFill>
                <a:latin typeface="楷体"/>
                <a:ea typeface="隶书" pitchFamily="49" charset="-122"/>
                <a:cs typeface="Times New Roman" pitchFamily="18" charset="0"/>
              </a:rPr>
              <a:t>”</a:t>
            </a:r>
            <a:r>
              <a:rPr lang="zh-CN" altLang="en-US" sz="2000" b="1" dirty="0" smtClean="0">
                <a:solidFill>
                  <a:srgbClr val="C00000"/>
                </a:solidFill>
                <a:latin typeface="Times New Roman" pitchFamily="18" charset="0"/>
                <a:ea typeface="隶书" pitchFamily="49" charset="-122"/>
                <a:cs typeface="Times New Roman" pitchFamily="18" charset="0"/>
              </a:rPr>
              <a:t>瓦解传统 无关）</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latin typeface="楷体" pitchFamily="49" charset="-122"/>
                <a:ea typeface="楷体" pitchFamily="49" charset="-122"/>
                <a:cs typeface="Times New Roman" pitchFamily="18" charset="0"/>
              </a:rPr>
              <a:t>除此之外，</a:t>
            </a:r>
            <a:r>
              <a:rPr lang="zh-CN" altLang="en-US" sz="2000" b="1" dirty="0" smtClean="0">
                <a:solidFill>
                  <a:srgbClr val="C00000"/>
                </a:solidFill>
                <a:latin typeface="楷体" pitchFamily="49" charset="-122"/>
                <a:ea typeface="楷体" pitchFamily="49" charset="-122"/>
                <a:cs typeface="Times New Roman" pitchFamily="18" charset="0"/>
              </a:rPr>
              <a:t>比</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现代化</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更加速瓦解着传统文化的，是</a:t>
            </a:r>
            <a:r>
              <a:rPr lang="zh-CN" altLang="en-US" sz="2000" b="1" dirty="0" smtClean="0">
                <a:solidFill>
                  <a:srgbClr val="C00000"/>
                </a:solidFill>
                <a:latin typeface="楷体" pitchFamily="49" charset="-122"/>
                <a:ea typeface="楷体" pitchFamily="49" charset="-122"/>
                <a:cs typeface="Times New Roman" pitchFamily="18" charset="0"/>
              </a:rPr>
              <a:t>国人自身</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崇洋媚外</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的心理</a:t>
            </a:r>
            <a:r>
              <a:rPr lang="zh-CN" altLang="en-US" sz="2000" b="1" dirty="0" smtClean="0">
                <a:latin typeface="楷体" pitchFamily="49" charset="-122"/>
                <a:ea typeface="楷体" pitchFamily="49" charset="-122"/>
                <a:cs typeface="Times New Roman" pitchFamily="18" charset="0"/>
              </a:rPr>
              <a:t>，而这心理背后，则是现代中国人内心的不自信所造就的。自鸦片战争轰开国门后，中国人的崇洋媚外至今又延续了一百年，这固然曾为我们带来了民主的政治，富裕的经济，却也使我们落下了</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后遗症</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，将本应视之如珍宝的传统文化弃之如敝帚。唯有日本韩国争抢着申遗</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端午节</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，国人才开始重新认识</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屈原</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，唯有见到老外们争先恐后地学中菜、穿唐装，高吟</a:t>
            </a:r>
            <a:r>
              <a:rPr lang="en-US" altLang="zh-CN" sz="2000" b="1" dirty="0" smtClean="0">
                <a:latin typeface="楷体" pitchFamily="49" charset="-122"/>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论语</a:t>
            </a:r>
            <a:r>
              <a:rPr lang="en-US" altLang="zh-CN" sz="2000" b="1" dirty="0" smtClean="0">
                <a:latin typeface="楷体" pitchFamily="49" charset="-122"/>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，国人才再度</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寻根</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，想着复原国学。说白了，还是跟着洋人的尾巴去认可他的所</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认可</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的事物。</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solidFill>
                  <a:srgbClr val="C00000"/>
                </a:solidFill>
                <a:latin typeface="Times New Roman" pitchFamily="18" charset="0"/>
                <a:ea typeface="隶书" pitchFamily="49" charset="-122"/>
                <a:cs typeface="Times New Roman" pitchFamily="18" charset="0"/>
              </a:rPr>
              <a:t>（分析递进：心理原因，崇洋媚外）</a:t>
            </a:r>
            <a:endParaRPr lang="zh-CN" altLang="en-US" sz="800" dirty="0" smtClean="0">
              <a:latin typeface="Arial" pitchFamily="34" charset="0"/>
              <a:ea typeface="宋体" pitchFamily="2" charset="-122"/>
              <a:cs typeface="宋体" pitchFamily="2" charset="-122"/>
            </a:endParaRPr>
          </a:p>
        </p:txBody>
      </p:sp>
      <p:sp>
        <p:nvSpPr>
          <p:cNvPr id="4" name="矩形 3"/>
          <p:cNvSpPr/>
          <p:nvPr/>
        </p:nvSpPr>
        <p:spPr>
          <a:xfrm>
            <a:off x="0" y="0"/>
            <a:ext cx="3877985"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作文阅卷实例之二</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44" y="785794"/>
            <a:ext cx="8858312" cy="4708981"/>
          </a:xfrm>
          <a:prstGeom prst="rect">
            <a:avLst/>
          </a:prstGeom>
        </p:spPr>
        <p:txBody>
          <a:bodyPr wrap="square">
            <a:spAutoFit/>
          </a:bodyPr>
          <a:lstStyle/>
          <a:p>
            <a:pPr lvl="0" indent="407988" eaLnBrk="0" fontAlgn="base" hangingPunct="0">
              <a:spcBef>
                <a:spcPct val="0"/>
              </a:spcBef>
              <a:spcAft>
                <a:spcPct val="0"/>
              </a:spcAft>
            </a:pPr>
            <a:r>
              <a:rPr lang="zh-CN" altLang="en-US" sz="2000" b="1" dirty="0" smtClean="0">
                <a:latin typeface="楷体" pitchFamily="49" charset="-122"/>
                <a:ea typeface="楷体" pitchFamily="49" charset="-122"/>
                <a:cs typeface="Times New Roman" pitchFamily="18" charset="0"/>
              </a:rPr>
              <a:t>所以，这一次发源于北京</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网友</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的北京老规矩，则是</a:t>
            </a:r>
            <a:r>
              <a:rPr lang="zh-CN" altLang="en-US" sz="2000" b="1" dirty="0" smtClean="0">
                <a:solidFill>
                  <a:srgbClr val="C00000"/>
                </a:solidFill>
                <a:latin typeface="楷体" pitchFamily="49" charset="-122"/>
                <a:ea typeface="楷体" pitchFamily="49" charset="-122"/>
                <a:cs typeface="Times New Roman" pitchFamily="18" charset="0"/>
              </a:rPr>
              <a:t>开启了国人由内而外</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复兴传统文化</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的新阶段</a:t>
            </a:r>
            <a:r>
              <a:rPr lang="zh-CN" altLang="en-US" sz="2000" b="1" dirty="0" smtClean="0">
                <a:latin typeface="楷体" pitchFamily="49" charset="-122"/>
                <a:ea typeface="楷体" pitchFamily="49" charset="-122"/>
                <a:cs typeface="Times New Roman" pitchFamily="18" charset="0"/>
              </a:rPr>
              <a:t>，这些从生活中的点滴出发的老规矩，</a:t>
            </a:r>
            <a:r>
              <a:rPr lang="zh-CN" altLang="en-US" sz="2000" b="1" dirty="0" smtClean="0">
                <a:solidFill>
                  <a:srgbClr val="C00000"/>
                </a:solidFill>
                <a:latin typeface="楷体" pitchFamily="49" charset="-122"/>
                <a:ea typeface="楷体" pitchFamily="49" charset="-122"/>
                <a:cs typeface="Times New Roman" pitchFamily="18" charset="0"/>
              </a:rPr>
              <a:t>就是最</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接地气</a:t>
            </a:r>
            <a:r>
              <a:rPr lang="zh-CN" altLang="en-US" sz="2000" b="1" dirty="0" smtClean="0">
                <a:solidFill>
                  <a:srgbClr val="C00000"/>
                </a:solidFill>
                <a:latin typeface="Arial"/>
                <a:ea typeface="楷体" pitchFamily="49" charset="-122"/>
                <a:cs typeface="Times New Roman" pitchFamily="18" charset="0"/>
              </a:rPr>
              <a:t>”</a:t>
            </a:r>
            <a:r>
              <a:rPr lang="zh-CN" altLang="en-US" sz="2000" b="1" dirty="0" smtClean="0">
                <a:solidFill>
                  <a:srgbClr val="C00000"/>
                </a:solidFill>
                <a:latin typeface="楷体" pitchFamily="49" charset="-122"/>
                <a:ea typeface="楷体" pitchFamily="49" charset="-122"/>
                <a:cs typeface="Times New Roman" pitchFamily="18" charset="0"/>
              </a:rPr>
              <a:t>的中华文化，托举着中华文明的精髓，传承于家家户户的碗筷之间。</a:t>
            </a:r>
            <a:r>
              <a:rPr lang="zh-CN" altLang="en-US" sz="2000" b="1" dirty="0" smtClean="0">
                <a:latin typeface="楷体" pitchFamily="49" charset="-122"/>
                <a:ea typeface="楷体" pitchFamily="49" charset="-122"/>
                <a:cs typeface="Times New Roman" pitchFamily="18" charset="0"/>
              </a:rPr>
              <a:t>所以，别让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老规矩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只重回于微博界面中的图片文字里，在关闭界面后，却还是任凭小孩子把筷子杵在剩下的半碗米饭里拂袖而去。别让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老规矩</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的回归止于热议，在七嘴八舌的评论过后，被下一个韩国明星的</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热门话题</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嚣闹着排挤到了脑后。</a:t>
            </a:r>
            <a:r>
              <a:rPr lang="zh-CN" altLang="en-US" sz="2000" b="1" dirty="0" smtClean="0">
                <a:solidFill>
                  <a:srgbClr val="C00000"/>
                </a:solidFill>
                <a:latin typeface="Times New Roman" pitchFamily="18" charset="0"/>
                <a:ea typeface="隶书" pitchFamily="49" charset="-122"/>
                <a:cs typeface="Times New Roman" pitchFamily="18" charset="0"/>
              </a:rPr>
              <a:t>（回到材料，反面说</a:t>
            </a:r>
            <a:r>
              <a:rPr lang="zh-CN" altLang="en-US" sz="2000" b="1" dirty="0" smtClean="0">
                <a:solidFill>
                  <a:srgbClr val="C00000"/>
                </a:solidFill>
                <a:latin typeface="楷体"/>
                <a:ea typeface="隶书" pitchFamily="49" charset="-122"/>
                <a:cs typeface="Times New Roman" pitchFamily="18" charset="0"/>
              </a:rPr>
              <a:t>“</a:t>
            </a:r>
            <a:r>
              <a:rPr lang="zh-CN" altLang="en-US" sz="2000" b="1" dirty="0" smtClean="0">
                <a:solidFill>
                  <a:srgbClr val="C00000"/>
                </a:solidFill>
                <a:latin typeface="Times New Roman" pitchFamily="18" charset="0"/>
                <a:ea typeface="隶书" pitchFamily="49" charset="-122"/>
                <a:cs typeface="Times New Roman" pitchFamily="18" charset="0"/>
              </a:rPr>
              <a:t>别让</a:t>
            </a:r>
            <a:r>
              <a:rPr lang="zh-CN" altLang="en-US" sz="2000" b="1" dirty="0" smtClean="0">
                <a:solidFill>
                  <a:srgbClr val="C00000"/>
                </a:solidFill>
                <a:latin typeface="楷体"/>
                <a:ea typeface="隶书" pitchFamily="49" charset="-122"/>
                <a:cs typeface="Times New Roman" pitchFamily="18" charset="0"/>
              </a:rPr>
              <a:t>”</a:t>
            </a:r>
            <a:r>
              <a:rPr lang="zh-CN" altLang="en-US" sz="2000" b="1" dirty="0" smtClean="0">
                <a:solidFill>
                  <a:srgbClr val="C00000"/>
                </a:solidFill>
                <a:latin typeface="Times New Roman" pitchFamily="18" charset="0"/>
                <a:ea typeface="隶书" pitchFamily="49" charset="-122"/>
                <a:cs typeface="Times New Roman" pitchFamily="18" charset="0"/>
              </a:rPr>
              <a:t>）</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latin typeface="楷体" pitchFamily="49" charset="-122"/>
                <a:ea typeface="楷体" pitchFamily="49" charset="-122"/>
                <a:cs typeface="Times New Roman" pitchFamily="18" charset="0"/>
              </a:rPr>
              <a:t>热议过后，应有行动。从下一顿晚餐开始，从明天的出门回家开始，从这一代</a:t>
            </a:r>
            <a:r>
              <a:rPr lang="en-US" altLang="zh-CN" sz="2000" b="1" dirty="0" smtClean="0">
                <a:latin typeface="楷体" pitchFamily="49" charset="-122"/>
                <a:ea typeface="楷体" pitchFamily="49" charset="-122"/>
                <a:cs typeface="Times New Roman" pitchFamily="18" charset="0"/>
              </a:rPr>
              <a:t>80</a:t>
            </a:r>
            <a:r>
              <a:rPr lang="zh-CN" altLang="en-US" sz="2000" b="1" dirty="0" smtClean="0">
                <a:latin typeface="楷体" pitchFamily="49" charset="-122"/>
                <a:ea typeface="楷体" pitchFamily="49" charset="-122"/>
                <a:cs typeface="Times New Roman" pitchFamily="18" charset="0"/>
              </a:rPr>
              <a:t>后们的新生儿的摇篮里开始，让老规矩的回归在皇城根下，带着中华传统文化，实现一次漂亮的</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逆袭</a:t>
            </a:r>
            <a:r>
              <a:rPr lang="zh-CN" altLang="en-US" sz="2000" b="1" dirty="0" smtClean="0">
                <a:latin typeface="Arial"/>
                <a:ea typeface="楷体" pitchFamily="49" charset="-122"/>
                <a:cs typeface="Times New Roman" pitchFamily="18" charset="0"/>
              </a:rPr>
              <a:t>”</a:t>
            </a:r>
            <a:r>
              <a:rPr lang="zh-CN" altLang="en-US" sz="2000" b="1" dirty="0" smtClean="0">
                <a:latin typeface="楷体" pitchFamily="49" charset="-122"/>
                <a:ea typeface="楷体" pitchFamily="49" charset="-122"/>
                <a:cs typeface="Times New Roman" pitchFamily="18" charset="0"/>
              </a:rPr>
              <a:t>。</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en-US" altLang="zh-CN" sz="2000" b="1" dirty="0" smtClean="0">
                <a:solidFill>
                  <a:srgbClr val="FF0000"/>
                </a:solidFill>
                <a:latin typeface="Times New Roman" pitchFamily="18" charset="0"/>
                <a:ea typeface="宋体" pitchFamily="2" charset="-122"/>
                <a:cs typeface="Times New Roman" pitchFamily="18" charset="0"/>
              </a:rPr>
              <a:t>[</a:t>
            </a:r>
            <a:r>
              <a:rPr lang="zh-CN" altLang="en-US" sz="2000" b="1" dirty="0" smtClean="0">
                <a:solidFill>
                  <a:srgbClr val="FF0000"/>
                </a:solidFill>
                <a:latin typeface="Times New Roman" pitchFamily="18" charset="0"/>
                <a:ea typeface="宋体" pitchFamily="2" charset="-122"/>
                <a:cs typeface="Times New Roman" pitchFamily="18" charset="0"/>
              </a:rPr>
              <a:t>评分说明</a:t>
            </a:r>
            <a:r>
              <a:rPr lang="en-US" altLang="zh-CN" sz="2000" b="1" dirty="0" smtClean="0">
                <a:solidFill>
                  <a:srgbClr val="FF0000"/>
                </a:solidFill>
                <a:latin typeface="Times New Roman" pitchFamily="18" charset="0"/>
                <a:ea typeface="宋体" pitchFamily="2" charset="-122"/>
                <a:cs typeface="Times New Roman" pitchFamily="18" charset="0"/>
              </a:rPr>
              <a:t>]</a:t>
            </a:r>
            <a:endParaRPr lang="en-US" altLang="zh-CN"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en-US" altLang="zh-CN" sz="2000" b="1" dirty="0" smtClean="0">
                <a:solidFill>
                  <a:srgbClr val="FF0000"/>
                </a:solidFill>
                <a:latin typeface="Times New Roman" pitchFamily="18" charset="0"/>
                <a:ea typeface="宋体" pitchFamily="2" charset="-122"/>
                <a:cs typeface="Times New Roman" pitchFamily="18" charset="0"/>
              </a:rPr>
              <a:t>①</a:t>
            </a:r>
            <a:r>
              <a:rPr lang="zh-CN" altLang="en-US" sz="2000" b="1" dirty="0" smtClean="0">
                <a:solidFill>
                  <a:srgbClr val="FF0000"/>
                </a:solidFill>
                <a:latin typeface="Times New Roman" pitchFamily="18" charset="0"/>
                <a:ea typeface="宋体" pitchFamily="2" charset="-122"/>
                <a:cs typeface="Times New Roman" pitchFamily="18" charset="0"/>
              </a:rPr>
              <a:t>说理有深度。</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solidFill>
                  <a:srgbClr val="FF0000"/>
                </a:solidFill>
                <a:latin typeface="Times New Roman" pitchFamily="18" charset="0"/>
                <a:ea typeface="宋体" pitchFamily="2" charset="-122"/>
                <a:cs typeface="Times New Roman" pitchFamily="18" charset="0"/>
              </a:rPr>
              <a:t>②材料有广度。</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solidFill>
                  <a:srgbClr val="FF0000"/>
                </a:solidFill>
                <a:latin typeface="Times New Roman" pitchFamily="18" charset="0"/>
                <a:ea typeface="宋体" pitchFamily="2" charset="-122"/>
                <a:cs typeface="Times New Roman" pitchFamily="18" charset="0"/>
              </a:rPr>
              <a:t>③表达有温度。</a:t>
            </a:r>
            <a:endParaRPr lang="zh-CN" altLang="en-US" sz="800" dirty="0" smtClean="0">
              <a:latin typeface="Arial" pitchFamily="34" charset="0"/>
              <a:ea typeface="宋体" pitchFamily="2" charset="-122"/>
              <a:cs typeface="宋体" pitchFamily="2" charset="-122"/>
            </a:endParaRPr>
          </a:p>
          <a:p>
            <a:pPr lvl="0" indent="407988" eaLnBrk="0" fontAlgn="base" hangingPunct="0">
              <a:spcBef>
                <a:spcPct val="0"/>
              </a:spcBef>
              <a:spcAft>
                <a:spcPct val="0"/>
              </a:spcAft>
            </a:pPr>
            <a:r>
              <a:rPr lang="zh-CN" altLang="en-US" sz="2000" b="1" dirty="0" smtClean="0">
                <a:solidFill>
                  <a:srgbClr val="FF0000"/>
                </a:solidFill>
                <a:latin typeface="Times New Roman" pitchFamily="18" charset="0"/>
                <a:ea typeface="宋体" pitchFamily="2" charset="-122"/>
                <a:cs typeface="Times New Roman" pitchFamily="18" charset="0"/>
              </a:rPr>
              <a:t>是一篇有新意有厚度的说理文章。</a:t>
            </a:r>
            <a:endParaRPr lang="zh-CN" altLang="en-US" sz="2400" dirty="0" smtClean="0">
              <a:latin typeface="Arial" pitchFamily="34" charset="0"/>
              <a:ea typeface="宋体" pitchFamily="2" charset="-122"/>
              <a:cs typeface="宋体" pitchFamily="2" charset="-122"/>
            </a:endParaRPr>
          </a:p>
        </p:txBody>
      </p:sp>
      <p:sp>
        <p:nvSpPr>
          <p:cNvPr id="4" name="矩形 3"/>
          <p:cNvSpPr/>
          <p:nvPr/>
        </p:nvSpPr>
        <p:spPr>
          <a:xfrm>
            <a:off x="0" y="0"/>
            <a:ext cx="3877985" cy="646331"/>
          </a:xfrm>
          <a:prstGeom prst="rect">
            <a:avLst/>
          </a:prstGeom>
        </p:spPr>
        <p:txBody>
          <a:bodyPr wrap="none">
            <a:spAutoFit/>
          </a:bodyPr>
          <a:lstStyle/>
          <a:p>
            <a:r>
              <a:rPr kumimoji="1" lang="zh-CN" altLang="en-US" sz="3600" b="1" dirty="0" smtClean="0">
                <a:solidFill>
                  <a:srgbClr val="FF0000"/>
                </a:solidFill>
                <a:latin typeface="黑体" pitchFamily="49" charset="-122"/>
                <a:ea typeface="黑体" pitchFamily="49" charset="-122"/>
              </a:rPr>
              <a:t>作文阅卷实例之二</a:t>
            </a:r>
            <a:endParaRPr lang="zh-CN" altLang="en-US" sz="36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图片 2" descr="4749229_121723687000_2.jpg"/>
          <p:cNvPicPr>
            <a:picLocks noChangeAspect="1" noChangeArrowheads="1"/>
          </p:cNvPicPr>
          <p:nvPr/>
        </p:nvPicPr>
        <p:blipFill>
          <a:blip r:embed="rId2">
            <a:lum bright="30000" contrast="40000"/>
          </a:blip>
          <a:srcRect l="12425" t="8669" r="12006" b="11075"/>
          <a:stretch>
            <a:fillRect/>
          </a:stretch>
        </p:blipFill>
        <p:spPr bwMode="auto">
          <a:xfrm>
            <a:off x="4643438" y="357166"/>
            <a:ext cx="4038600" cy="4178308"/>
          </a:xfrm>
          <a:prstGeom prst="rect">
            <a:avLst/>
          </a:prstGeom>
          <a:noFill/>
          <a:ln w="9525">
            <a:noFill/>
            <a:miter lim="800000"/>
            <a:headEnd/>
            <a:tailEnd/>
          </a:ln>
        </p:spPr>
      </p:pic>
      <p:sp>
        <p:nvSpPr>
          <p:cNvPr id="35844" name="TextBox 1"/>
          <p:cNvSpPr txBox="1">
            <a:spLocks noChangeArrowheads="1"/>
          </p:cNvSpPr>
          <p:nvPr/>
        </p:nvSpPr>
        <p:spPr bwMode="auto">
          <a:xfrm>
            <a:off x="4643438" y="4714884"/>
            <a:ext cx="4500562" cy="461665"/>
          </a:xfrm>
          <a:prstGeom prst="rect">
            <a:avLst/>
          </a:prstGeom>
          <a:noFill/>
          <a:ln w="9525">
            <a:noFill/>
            <a:miter lim="800000"/>
            <a:headEnd/>
            <a:tailEnd/>
          </a:ln>
        </p:spPr>
        <p:txBody>
          <a:bodyPr wrap="square">
            <a:spAutoFit/>
          </a:bodyPr>
          <a:lstStyle/>
          <a:p>
            <a:pPr algn="ctr"/>
            <a:r>
              <a:rPr lang="zh-CN" altLang="en-US" sz="2400" dirty="0">
                <a:latin typeface="黑体" pitchFamily="49" charset="-122"/>
                <a:ea typeface="黑体" pitchFamily="49" charset="-122"/>
                <a:sym typeface="Calibri" pitchFamily="34" charset="0"/>
              </a:rPr>
              <a:t>丰子恺的漫画</a:t>
            </a:r>
            <a:r>
              <a:rPr lang="en-US" altLang="zh-CN" sz="2400" dirty="0">
                <a:latin typeface="黑体" pitchFamily="49" charset="-122"/>
                <a:ea typeface="黑体" pitchFamily="49" charset="-122"/>
                <a:sym typeface="Calibri" pitchFamily="34" charset="0"/>
              </a:rPr>
              <a:t>《</a:t>
            </a:r>
            <a:r>
              <a:rPr lang="zh-CN" altLang="en-US" sz="2400" dirty="0">
                <a:latin typeface="黑体" pitchFamily="49" charset="-122"/>
                <a:ea typeface="黑体" pitchFamily="49" charset="-122"/>
                <a:sym typeface="Calibri" pitchFamily="34" charset="0"/>
              </a:rPr>
              <a:t>建筑的起源</a:t>
            </a:r>
            <a:r>
              <a:rPr lang="en-US" altLang="zh-CN" sz="2400" dirty="0">
                <a:latin typeface="黑体" pitchFamily="49" charset="-122"/>
                <a:ea typeface="黑体" pitchFamily="49" charset="-122"/>
                <a:sym typeface="Calibri" pitchFamily="34" charset="0"/>
              </a:rPr>
              <a:t>》</a:t>
            </a:r>
            <a:endParaRPr lang="zh-CN" altLang="en-US" sz="2400" dirty="0">
              <a:latin typeface="黑体" pitchFamily="49" charset="-122"/>
              <a:ea typeface="黑体" pitchFamily="49" charset="-122"/>
              <a:sym typeface="Calibri" pitchFamily="34" charset="0"/>
            </a:endParaRPr>
          </a:p>
        </p:txBody>
      </p:sp>
      <p:sp>
        <p:nvSpPr>
          <p:cNvPr id="5" name="矩形 4"/>
          <p:cNvSpPr/>
          <p:nvPr/>
        </p:nvSpPr>
        <p:spPr>
          <a:xfrm>
            <a:off x="0" y="0"/>
            <a:ext cx="3877985"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作文训练要选好题</a:t>
            </a:r>
            <a:endParaRPr lang="zh-CN" altLang="en-US" sz="3600" b="1" dirty="0">
              <a:solidFill>
                <a:srgbClr val="FF0000"/>
              </a:solidFill>
              <a:latin typeface="黑体" pitchFamily="49" charset="-122"/>
              <a:ea typeface="黑体" pitchFamily="49" charset="-122"/>
            </a:endParaRPr>
          </a:p>
        </p:txBody>
      </p:sp>
      <p:sp>
        <p:nvSpPr>
          <p:cNvPr id="6" name="TextBox 1"/>
          <p:cNvSpPr>
            <a:spLocks noChangeArrowheads="1"/>
          </p:cNvSpPr>
          <p:nvPr/>
        </p:nvSpPr>
        <p:spPr bwMode="auto">
          <a:xfrm>
            <a:off x="0" y="785794"/>
            <a:ext cx="4572000" cy="5078313"/>
          </a:xfrm>
          <a:prstGeom prst="rect">
            <a:avLst/>
          </a:prstGeom>
          <a:noFill/>
          <a:ln w="9525">
            <a:noFill/>
            <a:miter lim="800000"/>
            <a:headEnd/>
            <a:tailEnd/>
          </a:ln>
        </p:spPr>
        <p:txBody>
          <a:bodyPr wrap="square">
            <a:spAutoFit/>
          </a:bodyPr>
          <a:lstStyle/>
          <a:p>
            <a:endParaRPr lang="en-US" altLang="zh-CN" b="1" dirty="0">
              <a:solidFill>
                <a:srgbClr val="000000"/>
              </a:solidFill>
              <a:latin typeface="黑体" pitchFamily="49" charset="-122"/>
              <a:ea typeface="黑体" pitchFamily="49" charset="-122"/>
              <a:sym typeface="宋体" pitchFamily="2" charset="-122"/>
            </a:endParaRPr>
          </a:p>
          <a:p>
            <a:r>
              <a:rPr lang="zh-CN" altLang="en-US" b="1" dirty="0">
                <a:solidFill>
                  <a:srgbClr val="000000"/>
                </a:solidFill>
                <a:latin typeface="黑体" pitchFamily="49" charset="-122"/>
                <a:ea typeface="黑体" pitchFamily="49" charset="-122"/>
                <a:sym typeface="宋体" pitchFamily="2" charset="-122"/>
              </a:rPr>
              <a:t> </a:t>
            </a:r>
            <a:r>
              <a:rPr lang="zh-CN" altLang="en-US" b="1" dirty="0">
                <a:solidFill>
                  <a:srgbClr val="000000"/>
                </a:solidFill>
                <a:latin typeface="楷体" pitchFamily="49" charset="-122"/>
                <a:ea typeface="楷体" pitchFamily="49" charset="-122"/>
                <a:sym typeface="宋体" pitchFamily="2" charset="-122"/>
              </a:rPr>
              <a:t>   教小学三年级语文的胡老师，在判学生作文时，他看到了一篇题为“我爱家乡的西瓜树”的作文，作者小雪在文中描述了自己家楼下的西瓜树，以及自己是怎样呵护它，希望它快快长大陪自己玩游戏的故事。</a:t>
            </a:r>
          </a:p>
          <a:p>
            <a:r>
              <a:rPr lang="zh-CN" altLang="en-US" b="1" dirty="0">
                <a:solidFill>
                  <a:srgbClr val="000000"/>
                </a:solidFill>
                <a:latin typeface="楷体" pitchFamily="49" charset="-122"/>
                <a:ea typeface="楷体" pitchFamily="49" charset="-122"/>
                <a:sym typeface="宋体" pitchFamily="2" charset="-122"/>
              </a:rPr>
              <a:t>     这无疑是一篇缺乏相关常识的作文，但是胡老师还是给了</a:t>
            </a:r>
            <a:r>
              <a:rPr lang="en-US" altLang="zh-CN" b="1" dirty="0">
                <a:solidFill>
                  <a:srgbClr val="000000"/>
                </a:solidFill>
                <a:latin typeface="楷体" pitchFamily="49" charset="-122"/>
                <a:ea typeface="楷体" pitchFamily="49" charset="-122"/>
                <a:sym typeface="宋体" pitchFamily="2" charset="-122"/>
              </a:rPr>
              <a:t>24</a:t>
            </a:r>
            <a:r>
              <a:rPr lang="zh-CN" altLang="en-US" b="1" dirty="0">
                <a:solidFill>
                  <a:srgbClr val="000000"/>
                </a:solidFill>
                <a:latin typeface="楷体" pitchFamily="49" charset="-122"/>
                <a:ea typeface="楷体" pitchFamily="49" charset="-122"/>
                <a:sym typeface="宋体" pitchFamily="2" charset="-122"/>
              </a:rPr>
              <a:t>分（满分</a:t>
            </a:r>
            <a:r>
              <a:rPr lang="en-US" altLang="zh-CN" b="1" dirty="0">
                <a:solidFill>
                  <a:srgbClr val="000000"/>
                </a:solidFill>
                <a:latin typeface="楷体" pitchFamily="49" charset="-122"/>
                <a:ea typeface="楷体" pitchFamily="49" charset="-122"/>
                <a:sym typeface="宋体" pitchFamily="2" charset="-122"/>
              </a:rPr>
              <a:t>30</a:t>
            </a:r>
            <a:r>
              <a:rPr lang="zh-CN" altLang="en-US" b="1" dirty="0">
                <a:solidFill>
                  <a:srgbClr val="000000"/>
                </a:solidFill>
                <a:latin typeface="楷体" pitchFamily="49" charset="-122"/>
                <a:ea typeface="楷体" pitchFamily="49" charset="-122"/>
                <a:sym typeface="宋体" pitchFamily="2" charset="-122"/>
              </a:rPr>
              <a:t>分），他说：“作为老师，不能扼杀学生的想象力。”此事引发</a:t>
            </a:r>
            <a:r>
              <a:rPr lang="zh-CN" altLang="en-US" b="1" dirty="0">
                <a:solidFill>
                  <a:srgbClr val="FF0000"/>
                </a:solidFill>
                <a:latin typeface="楷体" pitchFamily="49" charset="-122"/>
                <a:ea typeface="楷体" pitchFamily="49" charset="-122"/>
                <a:sym typeface="宋体" pitchFamily="2" charset="-122"/>
              </a:rPr>
              <a:t>热议</a:t>
            </a:r>
            <a:r>
              <a:rPr lang="en-US" altLang="zh-CN" b="1" dirty="0">
                <a:solidFill>
                  <a:srgbClr val="000000"/>
                </a:solidFill>
                <a:latin typeface="楷体" pitchFamily="49" charset="-122"/>
                <a:ea typeface="楷体" pitchFamily="49" charset="-122"/>
                <a:sym typeface="宋体" pitchFamily="2" charset="-122"/>
              </a:rPr>
              <a:t>:</a:t>
            </a:r>
            <a:endParaRPr lang="zh-CN" altLang="en-US" b="1" dirty="0">
              <a:solidFill>
                <a:srgbClr val="000000"/>
              </a:solidFill>
              <a:latin typeface="楷体" pitchFamily="49" charset="-122"/>
              <a:ea typeface="楷体" pitchFamily="49" charset="-122"/>
              <a:sym typeface="宋体" pitchFamily="2" charset="-122"/>
            </a:endParaRPr>
          </a:p>
          <a:p>
            <a:r>
              <a:rPr lang="zh-CN" altLang="en-US" b="1" dirty="0">
                <a:solidFill>
                  <a:srgbClr val="000000"/>
                </a:solidFill>
                <a:latin typeface="黑体" pitchFamily="49" charset="-122"/>
                <a:ea typeface="黑体" pitchFamily="49" charset="-122"/>
                <a:sym typeface="宋体" pitchFamily="2" charset="-122"/>
              </a:rPr>
              <a:t>    </a:t>
            </a:r>
            <a:r>
              <a:rPr lang="zh-CN" altLang="en-US" b="1" dirty="0">
                <a:solidFill>
                  <a:srgbClr val="7030A0"/>
                </a:solidFill>
                <a:latin typeface="楷体" pitchFamily="49" charset="-122"/>
                <a:ea typeface="楷体" pitchFamily="49" charset="-122"/>
                <a:sym typeface="宋体" pitchFamily="2" charset="-122"/>
              </a:rPr>
              <a:t>有人</a:t>
            </a:r>
            <a:r>
              <a:rPr lang="zh-CN" altLang="en-US" b="1" dirty="0">
                <a:solidFill>
                  <a:srgbClr val="000000"/>
                </a:solidFill>
                <a:latin typeface="楷体" pitchFamily="49" charset="-122"/>
                <a:ea typeface="楷体" pitchFamily="49" charset="-122"/>
                <a:sym typeface="宋体" pitchFamily="2" charset="-122"/>
              </a:rPr>
              <a:t>说，这孩子太有想象力了，兴许他以后能成为让西瓜长在树上的科学家呢，</a:t>
            </a:r>
          </a:p>
          <a:p>
            <a:r>
              <a:rPr lang="zh-CN" altLang="en-US" b="1" dirty="0">
                <a:solidFill>
                  <a:srgbClr val="000000"/>
                </a:solidFill>
                <a:latin typeface="楷体" pitchFamily="49" charset="-122"/>
                <a:ea typeface="楷体" pitchFamily="49" charset="-122"/>
                <a:sym typeface="宋体" pitchFamily="2" charset="-122"/>
              </a:rPr>
              <a:t>    </a:t>
            </a:r>
            <a:r>
              <a:rPr lang="zh-CN" altLang="en-US" b="1" dirty="0">
                <a:solidFill>
                  <a:srgbClr val="7030A0"/>
                </a:solidFill>
                <a:latin typeface="楷体" pitchFamily="49" charset="-122"/>
                <a:ea typeface="楷体" pitchFamily="49" charset="-122"/>
                <a:sym typeface="宋体" pitchFamily="2" charset="-122"/>
              </a:rPr>
              <a:t>有人</a:t>
            </a:r>
            <a:r>
              <a:rPr lang="zh-CN" altLang="en-US" b="1" dirty="0">
                <a:solidFill>
                  <a:srgbClr val="000000"/>
                </a:solidFill>
                <a:latin typeface="楷体" pitchFamily="49" charset="-122"/>
                <a:ea typeface="楷体" pitchFamily="49" charset="-122"/>
                <a:sym typeface="宋体" pitchFamily="2" charset="-122"/>
              </a:rPr>
              <a:t>说，老师的做法让人感觉温暖，值得肯定合称道。</a:t>
            </a:r>
          </a:p>
          <a:p>
            <a:r>
              <a:rPr lang="zh-CN" altLang="en-US" b="1" dirty="0">
                <a:solidFill>
                  <a:srgbClr val="000000"/>
                </a:solidFill>
                <a:latin typeface="楷体" pitchFamily="49" charset="-122"/>
                <a:ea typeface="楷体" pitchFamily="49" charset="-122"/>
                <a:sym typeface="宋体" pitchFamily="2" charset="-122"/>
              </a:rPr>
              <a:t>    </a:t>
            </a:r>
            <a:r>
              <a:rPr lang="zh-CN" altLang="en-US" b="1" dirty="0">
                <a:solidFill>
                  <a:srgbClr val="7030A0"/>
                </a:solidFill>
                <a:latin typeface="楷体" pitchFamily="49" charset="-122"/>
                <a:ea typeface="楷体" pitchFamily="49" charset="-122"/>
                <a:sym typeface="宋体" pitchFamily="2" charset="-122"/>
              </a:rPr>
              <a:t>有人</a:t>
            </a:r>
            <a:r>
              <a:rPr lang="zh-CN" altLang="en-US" b="1" dirty="0">
                <a:solidFill>
                  <a:srgbClr val="000000"/>
                </a:solidFill>
                <a:latin typeface="楷体" pitchFamily="49" charset="-122"/>
                <a:ea typeface="楷体" pitchFamily="49" charset="-122"/>
                <a:sym typeface="宋体" pitchFamily="2" charset="-122"/>
              </a:rPr>
              <a:t>说，培养想象力也要以生活常识为基础，否则很难发展成为真正意义上的创造力</a:t>
            </a:r>
            <a:r>
              <a:rPr lang="zh-CN" altLang="en-US" b="1" dirty="0" smtClean="0">
                <a:solidFill>
                  <a:srgbClr val="000000"/>
                </a:solidFill>
                <a:latin typeface="楷体" pitchFamily="49" charset="-122"/>
                <a:ea typeface="楷体" pitchFamily="49" charset="-122"/>
                <a:sym typeface="宋体" pitchFamily="2" charset="-122"/>
              </a:rPr>
              <a:t>。</a:t>
            </a:r>
            <a:endParaRPr lang="en-US" altLang="zh-CN" b="1" dirty="0" smtClean="0">
              <a:solidFill>
                <a:srgbClr val="000000"/>
              </a:solidFill>
              <a:latin typeface="楷体" pitchFamily="49" charset="-122"/>
              <a:ea typeface="楷体" pitchFamily="49" charset="-122"/>
              <a:sym typeface="宋体" pitchFamily="2" charset="-122"/>
            </a:endParaRPr>
          </a:p>
          <a:p>
            <a:r>
              <a:rPr lang="zh-CN" altLang="en-US" b="1" dirty="0" smtClean="0">
                <a:solidFill>
                  <a:srgbClr val="000000"/>
                </a:solidFill>
                <a:latin typeface="楷体" pitchFamily="49" charset="-122"/>
                <a:ea typeface="楷体" pitchFamily="49" charset="-122"/>
                <a:sym typeface="宋体" pitchFamily="2" charset="-122"/>
              </a:rPr>
              <a:t>       </a:t>
            </a:r>
            <a:r>
              <a:rPr lang="zh-CN" altLang="zh-CN" b="1" dirty="0" smtClean="0">
                <a:solidFill>
                  <a:srgbClr val="000000"/>
                </a:solidFill>
                <a:latin typeface="楷体" pitchFamily="49" charset="-122"/>
                <a:ea typeface="楷体" pitchFamily="49" charset="-122"/>
                <a:sym typeface="宋体" pitchFamily="2" charset="-122"/>
              </a:rPr>
              <a:t>…</a:t>
            </a:r>
            <a:r>
              <a:rPr lang="en-US" altLang="zh-CN" b="1" dirty="0" smtClean="0">
                <a:solidFill>
                  <a:srgbClr val="000000"/>
                </a:solidFill>
                <a:latin typeface="宋体"/>
                <a:ea typeface="宋体"/>
                <a:sym typeface="宋体" pitchFamily="2" charset="-122"/>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2501006" cy="646331"/>
          </a:xfrm>
          <a:prstGeom prst="rect">
            <a:avLst/>
          </a:prstGeom>
        </p:spPr>
        <p:txBody>
          <a:bodyPr wrap="none">
            <a:spAutoFit/>
          </a:bodyPr>
          <a:lstStyle/>
          <a:p>
            <a:r>
              <a:rPr lang="zh-CN" altLang="en-US" sz="3600" b="1" dirty="0" smtClean="0">
                <a:solidFill>
                  <a:srgbClr val="FF0000"/>
                </a:solidFill>
                <a:latin typeface="黑体" pitchFamily="49" charset="-122"/>
                <a:ea typeface="黑体" pitchFamily="49" charset="-122"/>
              </a:rPr>
              <a:t>建议小结：</a:t>
            </a:r>
            <a:endParaRPr lang="zh-CN" altLang="en-US" sz="3600" b="1" dirty="0">
              <a:solidFill>
                <a:srgbClr val="FF0000"/>
              </a:solidFill>
              <a:latin typeface="黑体" pitchFamily="49" charset="-122"/>
              <a:ea typeface="黑体" pitchFamily="49" charset="-122"/>
            </a:endParaRPr>
          </a:p>
        </p:txBody>
      </p:sp>
      <p:graphicFrame>
        <p:nvGraphicFramePr>
          <p:cNvPr id="5" name="图示 4"/>
          <p:cNvGraphicFramePr/>
          <p:nvPr>
            <p:extLst>
              <p:ext uri="{D42A27DB-BD31-4B8C-83A1-F6EECF244321}">
                <p14:modId xmlns:p14="http://schemas.microsoft.com/office/powerpoint/2010/main" xmlns="" val="3978465173"/>
              </p:ext>
            </p:extLst>
          </p:nvPr>
        </p:nvGraphicFramePr>
        <p:xfrm>
          <a:off x="428596" y="1357298"/>
          <a:ext cx="8072494" cy="1462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714480" y="4000504"/>
            <a:ext cx="5493812" cy="1477328"/>
          </a:xfrm>
          <a:prstGeom prst="rect">
            <a:avLst/>
          </a:prstGeom>
          <a:noFill/>
        </p:spPr>
        <p:txBody>
          <a:bodyPr wrap="none" rtlCol="0">
            <a:spAutoFit/>
          </a:bodyPr>
          <a:lstStyle/>
          <a:p>
            <a:r>
              <a:rPr lang="zh-CN" altLang="en-US" dirty="0" smtClean="0"/>
              <a:t>实践实例：</a:t>
            </a:r>
            <a:endParaRPr lang="en-US" altLang="zh-CN" dirty="0" smtClean="0"/>
          </a:p>
          <a:p>
            <a:r>
              <a:rPr lang="zh-CN" altLang="en-US" dirty="0" smtClean="0"/>
              <a:t>读</a:t>
            </a:r>
            <a:r>
              <a:rPr lang="en-US" altLang="zh-CN" dirty="0" smtClean="0"/>
              <a:t>《</a:t>
            </a:r>
            <a:r>
              <a:rPr lang="zh-CN" altLang="en-US" dirty="0" smtClean="0"/>
              <a:t>长歌当啸</a:t>
            </a:r>
            <a:r>
              <a:rPr lang="en-US" altLang="zh-CN" dirty="0" smtClean="0"/>
              <a:t>》</a:t>
            </a:r>
            <a:r>
              <a:rPr lang="zh-CN" altLang="en-US" dirty="0" smtClean="0"/>
              <a:t>完成作文</a:t>
            </a:r>
            <a:r>
              <a:rPr lang="en-US" altLang="zh-CN" dirty="0" smtClean="0"/>
              <a:t>——</a:t>
            </a:r>
            <a:r>
              <a:rPr lang="zh-CN" altLang="en-US" dirty="0" smtClean="0"/>
              <a:t>仰望：先哲远去的背影</a:t>
            </a:r>
            <a:endParaRPr lang="en-US" altLang="zh-CN" dirty="0" smtClean="0"/>
          </a:p>
          <a:p>
            <a:r>
              <a:rPr lang="zh-CN" altLang="en-US" dirty="0" smtClean="0"/>
              <a:t>读</a:t>
            </a:r>
            <a:r>
              <a:rPr lang="en-US" altLang="zh-CN" dirty="0" smtClean="0"/>
              <a:t>《</a:t>
            </a:r>
            <a:r>
              <a:rPr lang="zh-CN" altLang="en-US" dirty="0" smtClean="0"/>
              <a:t>湮灭的辉煌</a:t>
            </a:r>
            <a:r>
              <a:rPr lang="en-US" altLang="zh-CN" dirty="0" smtClean="0"/>
              <a:t>》</a:t>
            </a:r>
            <a:r>
              <a:rPr lang="zh-CN" altLang="en-US" dirty="0" smtClean="0"/>
              <a:t>完成作文</a:t>
            </a:r>
            <a:r>
              <a:rPr lang="en-US" altLang="zh-CN" dirty="0" smtClean="0"/>
              <a:t>——</a:t>
            </a:r>
            <a:r>
              <a:rPr lang="zh-CN" altLang="en-US" dirty="0" smtClean="0"/>
              <a:t>站在伟岸背后的落寞</a:t>
            </a:r>
            <a:endParaRPr lang="en-US" altLang="zh-CN" dirty="0" smtClean="0"/>
          </a:p>
          <a:p>
            <a:r>
              <a:rPr lang="zh-CN" altLang="en-US" dirty="0" smtClean="0">
                <a:hlinkClick r:id="rId6" action="ppaction://hlinkpres?slideindex=1&amp;slidetitle="/>
              </a:rPr>
              <a:t>读</a:t>
            </a:r>
            <a:r>
              <a:rPr lang="en-US" altLang="zh-CN" dirty="0" smtClean="0">
                <a:hlinkClick r:id="rId6" action="ppaction://hlinkpres?slideindex=1&amp;slidetitle="/>
              </a:rPr>
              <a:t>《</a:t>
            </a:r>
            <a:r>
              <a:rPr lang="zh-CN" altLang="en-US" dirty="0" smtClean="0">
                <a:hlinkClick r:id="rId6" action="ppaction://hlinkpres?slideindex=1&amp;slidetitle="/>
              </a:rPr>
              <a:t>沧桑无语</a:t>
            </a:r>
            <a:r>
              <a:rPr lang="en-US" altLang="zh-CN" dirty="0" smtClean="0">
                <a:hlinkClick r:id="rId6" action="ppaction://hlinkpres?slideindex=1&amp;slidetitle="/>
              </a:rPr>
              <a:t>》</a:t>
            </a:r>
            <a:r>
              <a:rPr lang="zh-CN" altLang="en-US" dirty="0" smtClean="0">
                <a:hlinkClick r:id="rId6" action="ppaction://hlinkpres?slideindex=1&amp;slidetitle="/>
              </a:rPr>
              <a:t>完成作文</a:t>
            </a:r>
            <a:r>
              <a:rPr lang="en-US" altLang="zh-CN" dirty="0" smtClean="0">
                <a:hlinkClick r:id="rId6" action="ppaction://hlinkpres?slideindex=1&amp;slidetitle="/>
              </a:rPr>
              <a:t>——</a:t>
            </a:r>
            <a:r>
              <a:rPr lang="zh-CN" altLang="en-US" dirty="0" smtClean="0">
                <a:hlinkClick r:id="rId6" action="ppaction://hlinkpres?slideindex=1&amp;slidetitle="/>
              </a:rPr>
              <a:t>归：心止于隅</a:t>
            </a:r>
            <a:endParaRPr lang="en-US" altLang="zh-CN" dirty="0" smtClean="0"/>
          </a:p>
          <a:p>
            <a:r>
              <a:rPr lang="zh-CN" altLang="en-US" dirty="0" smtClean="0"/>
              <a:t>读</a:t>
            </a:r>
            <a:r>
              <a:rPr lang="en-US" altLang="zh-CN" dirty="0" smtClean="0"/>
              <a:t>《</a:t>
            </a:r>
            <a:r>
              <a:rPr lang="zh-CN" altLang="en-US" dirty="0" smtClean="0"/>
              <a:t>长歌当啸</a:t>
            </a:r>
            <a:r>
              <a:rPr lang="en-US" altLang="zh-CN" dirty="0" smtClean="0"/>
              <a:t>》</a:t>
            </a:r>
            <a:r>
              <a:rPr lang="zh-CN" altLang="en-US" dirty="0" smtClean="0"/>
              <a:t>完成作文</a:t>
            </a:r>
            <a:r>
              <a:rPr lang="en-US" altLang="zh-CN" dirty="0" smtClean="0"/>
              <a:t>——</a:t>
            </a:r>
            <a:r>
              <a:rPr lang="zh-CN" altLang="en-US" dirty="0" smtClean="0"/>
              <a:t>超越时空的浩然正气</a:t>
            </a:r>
            <a:endParaRPr lang="zh-CN"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14356"/>
            <a:ext cx="9144000" cy="2492990"/>
          </a:xfrm>
          <a:prstGeom prst="rect">
            <a:avLst/>
          </a:prstGeom>
          <a:noFill/>
        </p:spPr>
        <p:txBody>
          <a:bodyPr wrap="square" rtlCol="0">
            <a:spAutoFit/>
          </a:bodyPr>
          <a:lstStyle/>
          <a:p>
            <a:pPr algn="ctr"/>
            <a:r>
              <a:rPr lang="zh-CN" altLang="en-US" sz="6600" dirty="0" smtClean="0">
                <a:solidFill>
                  <a:srgbClr val="0000CC"/>
                </a:solidFill>
                <a:latin typeface="+mj-ea"/>
                <a:ea typeface="+mj-ea"/>
              </a:rPr>
              <a:t>谢谢</a:t>
            </a:r>
            <a:endParaRPr lang="en-US" altLang="zh-CN" sz="6600" dirty="0" smtClean="0">
              <a:solidFill>
                <a:srgbClr val="0000CC"/>
              </a:solidFill>
              <a:latin typeface="+mj-ea"/>
              <a:ea typeface="+mj-ea"/>
            </a:endParaRPr>
          </a:p>
          <a:p>
            <a:pPr algn="ctr"/>
            <a:endParaRPr lang="en-US" altLang="zh-CN" sz="3600" dirty="0" smtClean="0">
              <a:solidFill>
                <a:srgbClr val="00B050"/>
              </a:solidFill>
            </a:endParaRPr>
          </a:p>
          <a:p>
            <a:pPr algn="ctr"/>
            <a:r>
              <a:rPr lang="en-US" altLang="zh-CN" sz="3600" dirty="0" smtClean="0">
                <a:solidFill>
                  <a:srgbClr val="00B050"/>
                </a:solidFill>
              </a:rPr>
              <a:t>nmgljc@sina.com</a:t>
            </a:r>
          </a:p>
          <a:p>
            <a:endParaRPr lang="zh-CN" altLang="en-US" dirty="0"/>
          </a:p>
        </p:txBody>
      </p:sp>
      <p:sp>
        <p:nvSpPr>
          <p:cNvPr id="4" name="矩形 3"/>
          <p:cNvSpPr/>
          <p:nvPr/>
        </p:nvSpPr>
        <p:spPr>
          <a:xfrm>
            <a:off x="0" y="3071810"/>
            <a:ext cx="9047513" cy="1200329"/>
          </a:xfrm>
          <a:prstGeom prst="rect">
            <a:avLst/>
          </a:prstGeom>
        </p:spPr>
        <p:txBody>
          <a:bodyPr wrap="square">
            <a:spAutoFit/>
          </a:bodyPr>
          <a:lstStyle/>
          <a:p>
            <a:pPr algn="ctr"/>
            <a:endParaRPr lang="en-US" altLang="zh-CN" sz="3600" b="1" dirty="0" smtClean="0">
              <a:solidFill>
                <a:srgbClr val="FF0000"/>
              </a:solidFill>
            </a:endParaRPr>
          </a:p>
          <a:p>
            <a:pPr algn="ctr"/>
            <a:r>
              <a:rPr lang="zh-CN" altLang="en-US" sz="3600" b="1" dirty="0" smtClean="0">
                <a:solidFill>
                  <a:srgbClr val="FF0000"/>
                </a:solidFill>
              </a:rPr>
              <a:t>博客：</a:t>
            </a:r>
            <a:r>
              <a:rPr lang="en-US" altLang="zh-CN" sz="3600" b="1" dirty="0" smtClean="0">
                <a:solidFill>
                  <a:srgbClr val="FF0000"/>
                </a:solidFill>
              </a:rPr>
              <a:t>http://blog.sina.com.cn/nmgljc</a:t>
            </a:r>
            <a:endParaRPr lang="zh-CN" altLang="en-US" sz="36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214422"/>
            <a:ext cx="9001156" cy="4247317"/>
          </a:xfrm>
          <a:prstGeom prst="rect">
            <a:avLst/>
          </a:prstGeom>
        </p:spPr>
        <p:txBody>
          <a:bodyPr wrap="square">
            <a:spAutoFit/>
          </a:bodyPr>
          <a:lstStyle/>
          <a:p>
            <a:r>
              <a:rPr lang="zh-CN" altLang="en-US" dirty="0" smtClean="0"/>
              <a:t>        </a:t>
            </a:r>
            <a:r>
              <a:rPr lang="zh-CN" altLang="en-US" sz="2800" dirty="0" smtClean="0"/>
              <a:t>李锦超老师认为其实每年都是在前年基础上的进步和完善，并且不断使题目更适合于检测学生能力。如何做的更好呢？关键是在考察的时候这些题目本身能不能跟学生的学习生活和自然生活结合起来。有的相对来说就结合得不是特别好，可能更偏重学生已有的知识或者只是强调了某一个比较窄的面。</a:t>
            </a:r>
          </a:p>
          <a:p>
            <a:r>
              <a:rPr lang="zh-CN" altLang="en-US" sz="2800" dirty="0" smtClean="0"/>
              <a:t>        例如浙江高考作文题是“文章和人品”，这个面就很窄，学生特别不好写，相对缺乏一个开放度。</a:t>
            </a:r>
            <a:endParaRPr lang="en-US" altLang="zh-CN" sz="2800" dirty="0" smtClean="0"/>
          </a:p>
          <a:p>
            <a:endParaRPr lang="en-US" altLang="zh-CN" dirty="0" smtClean="0"/>
          </a:p>
          <a:p>
            <a:pPr algn="r"/>
            <a:r>
              <a:rPr lang="en-US" altLang="zh-CN" sz="2800" b="1" dirty="0" smtClean="0">
                <a:solidFill>
                  <a:srgbClr val="0000CC"/>
                </a:solidFill>
              </a:rPr>
              <a:t>                      ——2015.6.7</a:t>
            </a:r>
            <a:r>
              <a:rPr lang="zh-CN" altLang="en-US" sz="2800" b="1" dirty="0" smtClean="0">
                <a:solidFill>
                  <a:srgbClr val="0000CC"/>
                </a:solidFill>
              </a:rPr>
              <a:t>腾迅教育名师点评高考作文</a:t>
            </a:r>
            <a:endParaRPr lang="zh-CN" altLang="en-US" sz="2800" b="1" dirty="0">
              <a:solidFill>
                <a:srgbClr val="0000CC"/>
              </a:solidFill>
            </a:endParaRPr>
          </a:p>
        </p:txBody>
      </p:sp>
      <p:sp>
        <p:nvSpPr>
          <p:cNvPr id="4" name="标题 1"/>
          <p:cNvSpPr>
            <a:spLocks noGrp="1"/>
          </p:cNvSpPr>
          <p:nvPr>
            <p:ph type="title"/>
          </p:nvPr>
        </p:nvSpPr>
        <p:spPr>
          <a:xfrm>
            <a:off x="0" y="0"/>
            <a:ext cx="8586758" cy="785818"/>
          </a:xfrm>
        </p:spPr>
        <p:txBody>
          <a:bodyPr vert="horz" lIns="91440" tIns="45720" rIns="91440" bIns="45720" rtlCol="0" anchor="ctr">
            <a:normAutofit/>
          </a:bodyPr>
          <a:lstStyle/>
          <a:p>
            <a:pPr marL="571500" indent="-571500" algn="l"/>
            <a:r>
              <a:rPr kumimoji="1" lang="zh-CN" altLang="en-US" sz="3200" dirty="0" smtClean="0">
                <a:solidFill>
                  <a:srgbClr val="FF0000"/>
                </a:solidFill>
              </a:rPr>
              <a:t>与高考作文的机缘</a:t>
            </a:r>
            <a:r>
              <a:rPr kumimoji="1" lang="en-US" altLang="zh-CN" sz="3200" dirty="0" smtClean="0">
                <a:solidFill>
                  <a:srgbClr val="FF0000"/>
                </a:solidFill>
              </a:rPr>
              <a:t>——</a:t>
            </a:r>
            <a:endParaRPr kumimoji="1" lang="zh-CN" altLang="en-US" sz="32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3280d36ba9ebaa.jpg"/>
          <p:cNvPicPr>
            <a:picLocks noChangeAspect="1"/>
          </p:cNvPicPr>
          <p:nvPr/>
        </p:nvPicPr>
        <p:blipFill rotWithShape="1">
          <a:blip r:embed="rId2" cstate="email">
            <a:extLst>
              <a:ext uri="{28A0092B-C50C-407E-A947-70E740481C1C}">
                <a14:useLocalDpi xmlns="" xmlns:a14="http://schemas.microsoft.com/office/drawing/2010/main" val="0"/>
              </a:ext>
            </a:extLst>
          </a:blip>
          <a:srcRect l="-389"/>
          <a:stretch/>
        </p:blipFill>
        <p:spPr>
          <a:xfrm>
            <a:off x="571472" y="714356"/>
            <a:ext cx="5143500" cy="5278056"/>
          </a:xfrm>
          <a:prstGeom prst="rect">
            <a:avLst/>
          </a:prstGeom>
        </p:spPr>
      </p:pic>
      <p:sp>
        <p:nvSpPr>
          <p:cNvPr id="4" name="标题 1"/>
          <p:cNvSpPr>
            <a:spLocks noGrp="1"/>
          </p:cNvSpPr>
          <p:nvPr>
            <p:ph type="title"/>
          </p:nvPr>
        </p:nvSpPr>
        <p:spPr>
          <a:xfrm>
            <a:off x="0" y="0"/>
            <a:ext cx="8586758" cy="785818"/>
          </a:xfrm>
        </p:spPr>
        <p:txBody>
          <a:bodyPr vert="horz" lIns="91440" tIns="45720" rIns="91440" bIns="45720" rtlCol="0" anchor="ctr">
            <a:normAutofit/>
          </a:bodyPr>
          <a:lstStyle/>
          <a:p>
            <a:pPr marL="571500" indent="-571500" algn="l"/>
            <a:r>
              <a:rPr kumimoji="1" lang="zh-CN" altLang="en-US" sz="3200" dirty="0" smtClean="0">
                <a:solidFill>
                  <a:srgbClr val="FF0000"/>
                </a:solidFill>
              </a:rPr>
              <a:t>四年级学生的</a:t>
            </a:r>
            <a:r>
              <a:rPr kumimoji="1" lang="en-US" altLang="zh-CN" sz="3200" dirty="0" smtClean="0">
                <a:solidFill>
                  <a:srgbClr val="FF0000"/>
                </a:solidFill>
              </a:rPr>
              <a:t>“</a:t>
            </a:r>
            <a:r>
              <a:rPr kumimoji="1" lang="zh-CN" altLang="en-US" sz="3200" dirty="0" smtClean="0">
                <a:solidFill>
                  <a:srgbClr val="FF0000"/>
                </a:solidFill>
              </a:rPr>
              <a:t>名文</a:t>
            </a:r>
            <a:r>
              <a:rPr kumimoji="1" lang="en-US" altLang="zh-CN" sz="3200" dirty="0" smtClean="0">
                <a:solidFill>
                  <a:srgbClr val="FF0000"/>
                </a:solidFill>
              </a:rPr>
              <a:t>”</a:t>
            </a:r>
            <a:endParaRPr kumimoji="1" lang="zh-CN" altLang="en-US" sz="3200" dirty="0">
              <a:solidFill>
                <a:srgbClr val="FF0000"/>
              </a:solidFill>
            </a:endParaRPr>
          </a:p>
        </p:txBody>
      </p:sp>
      <p:sp>
        <p:nvSpPr>
          <p:cNvPr id="5" name="文本框 3"/>
          <p:cNvSpPr txBox="1"/>
          <p:nvPr/>
        </p:nvSpPr>
        <p:spPr>
          <a:xfrm>
            <a:off x="5929322" y="571480"/>
            <a:ext cx="2895600" cy="4893647"/>
          </a:xfrm>
          <a:prstGeom prst="rect">
            <a:avLst/>
          </a:prstGeom>
          <a:noFill/>
        </p:spPr>
        <p:txBody>
          <a:bodyPr wrap="square" rtlCol="0">
            <a:spAutoFit/>
          </a:bodyPr>
          <a:lstStyle/>
          <a:p>
            <a:r>
              <a:rPr kumimoji="1" lang="zh-CN" altLang="en-US" sz="3200" dirty="0" smtClean="0">
                <a:latin typeface="华文新魏"/>
                <a:ea typeface="华文新魏"/>
                <a:cs typeface="华文新魏"/>
              </a:rPr>
              <a:t>观点</a:t>
            </a:r>
            <a:r>
              <a:rPr kumimoji="1" lang="zh-CN" altLang="en-US" sz="3200" dirty="0" smtClean="0">
                <a:solidFill>
                  <a:srgbClr val="FF0000"/>
                </a:solidFill>
                <a:latin typeface="华文新魏"/>
                <a:ea typeface="华文新魏"/>
                <a:cs typeface="华文新魏"/>
              </a:rPr>
              <a:t>较鲜明</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材料</a:t>
            </a:r>
            <a:r>
              <a:rPr kumimoji="1" lang="zh-CN" altLang="en-US" sz="3200" dirty="0" smtClean="0">
                <a:solidFill>
                  <a:srgbClr val="FF0000"/>
                </a:solidFill>
                <a:latin typeface="华文新魏"/>
                <a:ea typeface="华文新魏"/>
                <a:cs typeface="华文新魏"/>
              </a:rPr>
              <a:t>较充实</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论证</a:t>
            </a:r>
            <a:r>
              <a:rPr kumimoji="1" lang="zh-CN" altLang="en-US" sz="3200" dirty="0" smtClean="0">
                <a:solidFill>
                  <a:srgbClr val="FF0000"/>
                </a:solidFill>
                <a:latin typeface="华文新魏"/>
                <a:ea typeface="华文新魏"/>
                <a:cs typeface="华文新魏"/>
              </a:rPr>
              <a:t>较有力</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方法</a:t>
            </a:r>
            <a:r>
              <a:rPr kumimoji="1" lang="zh-CN" altLang="en-US" sz="3200" dirty="0" smtClean="0">
                <a:solidFill>
                  <a:srgbClr val="FF0000"/>
                </a:solidFill>
                <a:latin typeface="华文新魏"/>
                <a:ea typeface="华文新魏"/>
                <a:cs typeface="华文新魏"/>
              </a:rPr>
              <a:t>较恰当</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结构</a:t>
            </a:r>
            <a:r>
              <a:rPr kumimoji="1" lang="zh-CN" altLang="en-US" sz="3200" dirty="0" smtClean="0">
                <a:solidFill>
                  <a:srgbClr val="FF0000"/>
                </a:solidFill>
                <a:latin typeface="华文新魏"/>
                <a:ea typeface="华文新魏"/>
                <a:cs typeface="华文新魏"/>
              </a:rPr>
              <a:t>较严谨</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感受</a:t>
            </a:r>
            <a:r>
              <a:rPr kumimoji="1" lang="zh-CN" altLang="en-US" sz="3200" dirty="0" smtClean="0">
                <a:solidFill>
                  <a:srgbClr val="FF0000"/>
                </a:solidFill>
                <a:latin typeface="华文新魏"/>
                <a:ea typeface="华文新魏"/>
                <a:cs typeface="华文新魏"/>
              </a:rPr>
              <a:t>很深切</a:t>
            </a:r>
            <a:endParaRPr kumimoji="1" lang="en-US" altLang="zh-CN" sz="3200" dirty="0" smtClean="0">
              <a:solidFill>
                <a:srgbClr val="FF0000"/>
              </a:solidFill>
              <a:latin typeface="华文新魏"/>
              <a:ea typeface="华文新魏"/>
              <a:cs typeface="华文新魏"/>
            </a:endParaRPr>
          </a:p>
          <a:p>
            <a:r>
              <a:rPr kumimoji="1" lang="zh-CN" altLang="en-US" sz="3200" dirty="0" smtClean="0">
                <a:latin typeface="华文新魏"/>
                <a:ea typeface="华文新魏"/>
                <a:cs typeface="华文新魏"/>
              </a:rPr>
              <a:t>表达</a:t>
            </a:r>
            <a:r>
              <a:rPr kumimoji="1" lang="zh-CN" altLang="en-US" sz="3200" dirty="0" smtClean="0">
                <a:solidFill>
                  <a:srgbClr val="FF0000"/>
                </a:solidFill>
                <a:latin typeface="华文新魏"/>
                <a:ea typeface="华文新魏"/>
                <a:cs typeface="华文新魏"/>
              </a:rPr>
              <a:t>较畅快</a:t>
            </a:r>
            <a:endParaRPr kumimoji="1" lang="en-US" altLang="zh-CN" sz="3200" dirty="0" smtClean="0">
              <a:solidFill>
                <a:srgbClr val="FF0000"/>
              </a:solidFill>
              <a:latin typeface="华文新魏"/>
              <a:ea typeface="华文新魏"/>
              <a:cs typeface="华文新魏"/>
            </a:endParaRPr>
          </a:p>
          <a:p>
            <a:r>
              <a:rPr kumimoji="1" lang="zh-CN" altLang="en-US" sz="4400" dirty="0" smtClean="0">
                <a:solidFill>
                  <a:srgbClr val="0000CC"/>
                </a:solidFill>
                <a:latin typeface="华文新魏"/>
                <a:ea typeface="华文新魏"/>
                <a:cs typeface="华文新魏"/>
              </a:rPr>
              <a:t>怨而不怒</a:t>
            </a:r>
            <a:endParaRPr kumimoji="1" lang="en-US" altLang="zh-CN" sz="4400" dirty="0" smtClean="0">
              <a:solidFill>
                <a:srgbClr val="0000CC"/>
              </a:solidFill>
              <a:latin typeface="华文新魏"/>
              <a:ea typeface="华文新魏"/>
              <a:cs typeface="华文新魏"/>
            </a:endParaRPr>
          </a:p>
          <a:p>
            <a:r>
              <a:rPr kumimoji="1" lang="zh-CN" altLang="en-US" sz="4400" dirty="0" smtClean="0">
                <a:solidFill>
                  <a:srgbClr val="0000CC"/>
                </a:solidFill>
                <a:latin typeface="华文新魏"/>
                <a:ea typeface="华文新魏"/>
                <a:cs typeface="华文新魏"/>
              </a:rPr>
              <a:t>哀而不伤</a:t>
            </a:r>
            <a:endParaRPr kumimoji="1" lang="en-US" altLang="zh-CN" sz="4400" dirty="0" smtClean="0">
              <a:solidFill>
                <a:srgbClr val="0000CC"/>
              </a:solidFill>
              <a:latin typeface="华文新魏"/>
              <a:ea typeface="华文新魏"/>
              <a:cs typeface="华文新魏"/>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44" y="1357298"/>
            <a:ext cx="8572560" cy="4302716"/>
          </a:xfrm>
          <a:prstGeom prst="rect">
            <a:avLst/>
          </a:prstGeom>
          <a:ln>
            <a:solidFill>
              <a:srgbClr val="FF6600"/>
            </a:solidFill>
          </a:ln>
        </p:spPr>
        <p:txBody>
          <a:bodyPr wrap="square">
            <a:spAutoFit/>
          </a:bodyPr>
          <a:lstStyle/>
          <a:p>
            <a:pPr marL="457200" indent="-457200">
              <a:lnSpc>
                <a:spcPct val="120000"/>
              </a:lnSpc>
              <a:buFont typeface="Arial"/>
              <a:buChar char="•"/>
            </a:pPr>
            <a:r>
              <a:rPr lang="zh-CN" altLang="en-US" sz="3200" dirty="0" smtClean="0">
                <a:solidFill>
                  <a:srgbClr val="003300"/>
                </a:solidFill>
                <a:latin typeface="华文楷体"/>
                <a:ea typeface="华文楷体"/>
                <a:cs typeface="华文楷体"/>
              </a:rPr>
              <a:t>写作是</a:t>
            </a:r>
            <a:r>
              <a:rPr lang="zh-CN" altLang="en-US" sz="3200" b="1" dirty="0" smtClean="0">
                <a:solidFill>
                  <a:srgbClr val="FF0000"/>
                </a:solidFill>
                <a:latin typeface="华文楷体"/>
                <a:ea typeface="华文楷体"/>
                <a:cs typeface="华文楷体"/>
              </a:rPr>
              <a:t>认识</a:t>
            </a:r>
            <a:r>
              <a:rPr lang="zh-CN" altLang="en-US" sz="3200" b="1" dirty="0">
                <a:solidFill>
                  <a:srgbClr val="FF0000"/>
                </a:solidFill>
                <a:latin typeface="华文楷体"/>
                <a:ea typeface="华文楷体"/>
                <a:cs typeface="华文楷体"/>
              </a:rPr>
              <a:t>世界</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认识自我</a:t>
            </a:r>
            <a:r>
              <a:rPr lang="zh-CN" altLang="en-US" sz="3200" dirty="0">
                <a:solidFill>
                  <a:srgbClr val="003300"/>
                </a:solidFill>
                <a:latin typeface="华文楷体"/>
                <a:ea typeface="华文楷体"/>
                <a:cs typeface="华文楷体"/>
              </a:rPr>
              <a:t>、进行</a:t>
            </a:r>
            <a:r>
              <a:rPr lang="zh-CN" altLang="en-US" sz="3200" b="1" dirty="0">
                <a:solidFill>
                  <a:srgbClr val="FF0000"/>
                </a:solidFill>
                <a:latin typeface="华文楷体"/>
                <a:ea typeface="华文楷体"/>
                <a:cs typeface="华文楷体"/>
              </a:rPr>
              <a:t>创造性表述</a:t>
            </a:r>
            <a:r>
              <a:rPr lang="zh-CN" altLang="en-US" sz="3200" dirty="0">
                <a:solidFill>
                  <a:srgbClr val="003300"/>
                </a:solidFill>
                <a:latin typeface="华文楷体"/>
                <a:ea typeface="华文楷体"/>
                <a:cs typeface="华文楷体"/>
              </a:rPr>
              <a:t>的过程</a:t>
            </a:r>
            <a:r>
              <a:rPr lang="zh-CN" altLang="en-US" sz="3200" dirty="0" smtClean="0">
                <a:solidFill>
                  <a:srgbClr val="003300"/>
                </a:solidFill>
                <a:latin typeface="华文楷体"/>
                <a:ea typeface="华文楷体"/>
                <a:cs typeface="华文楷体"/>
              </a:rPr>
              <a:t>。</a:t>
            </a:r>
            <a:endParaRPr lang="en-US" altLang="zh-CN" sz="3200" dirty="0" smtClean="0">
              <a:solidFill>
                <a:srgbClr val="003300"/>
              </a:solidFill>
              <a:latin typeface="华文楷体"/>
              <a:ea typeface="华文楷体"/>
              <a:cs typeface="华文楷体"/>
            </a:endParaRPr>
          </a:p>
          <a:p>
            <a:pPr marL="457200" indent="-457200">
              <a:lnSpc>
                <a:spcPct val="120000"/>
              </a:lnSpc>
              <a:buFont typeface="Arial"/>
              <a:buChar char="•"/>
            </a:pPr>
            <a:r>
              <a:rPr lang="zh-CN" altLang="en-US" sz="3200" dirty="0" smtClean="0">
                <a:solidFill>
                  <a:srgbClr val="003300"/>
                </a:solidFill>
                <a:latin typeface="华文楷体"/>
                <a:ea typeface="华文楷体"/>
                <a:cs typeface="华文楷体"/>
              </a:rPr>
              <a:t>写作</a:t>
            </a:r>
            <a:r>
              <a:rPr lang="zh-CN" altLang="en-US" sz="3600" b="1" dirty="0">
                <a:solidFill>
                  <a:srgbClr val="0000CC"/>
                </a:solidFill>
                <a:latin typeface="华文楷体"/>
                <a:ea typeface="华文楷体"/>
                <a:cs typeface="华文楷体"/>
              </a:rPr>
              <a:t>教学</a:t>
            </a:r>
            <a:r>
              <a:rPr lang="zh-CN" altLang="en-US" sz="3200" dirty="0">
                <a:solidFill>
                  <a:srgbClr val="003300"/>
                </a:solidFill>
                <a:latin typeface="华文楷体"/>
                <a:ea typeface="华文楷体"/>
                <a:cs typeface="华文楷体"/>
              </a:rPr>
              <a:t>中，教师应鼓励学生积极</a:t>
            </a:r>
            <a:r>
              <a:rPr lang="zh-CN" altLang="en-US" sz="3200" b="1" dirty="0">
                <a:solidFill>
                  <a:srgbClr val="FF0000"/>
                </a:solidFill>
                <a:latin typeface="华文楷体"/>
                <a:ea typeface="华文楷体"/>
                <a:cs typeface="华文楷体"/>
              </a:rPr>
              <a:t>参与</a:t>
            </a:r>
            <a:r>
              <a:rPr lang="zh-CN" altLang="en-US" sz="3200" dirty="0">
                <a:solidFill>
                  <a:srgbClr val="FF0000"/>
                </a:solidFill>
                <a:latin typeface="华文楷体"/>
                <a:ea typeface="华文楷体"/>
                <a:cs typeface="华文楷体"/>
              </a:rPr>
              <a:t>生活</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体验</a:t>
            </a:r>
            <a:r>
              <a:rPr lang="zh-CN" altLang="en-US" sz="3200" dirty="0">
                <a:solidFill>
                  <a:srgbClr val="FF0000"/>
                </a:solidFill>
                <a:latin typeface="华文楷体"/>
                <a:ea typeface="华文楷体"/>
                <a:cs typeface="华文楷体"/>
              </a:rPr>
              <a:t>人生</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关注</a:t>
            </a:r>
            <a:r>
              <a:rPr lang="zh-CN" altLang="en-US" sz="3200" dirty="0">
                <a:solidFill>
                  <a:srgbClr val="FF0000"/>
                </a:solidFill>
                <a:latin typeface="华文楷体"/>
                <a:ea typeface="华文楷体"/>
                <a:cs typeface="华文楷体"/>
              </a:rPr>
              <a:t>社会热点</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激发</a:t>
            </a:r>
            <a:r>
              <a:rPr lang="zh-CN" altLang="en-US" sz="3200" dirty="0">
                <a:solidFill>
                  <a:srgbClr val="FF0000"/>
                </a:solidFill>
                <a:latin typeface="华文楷体"/>
                <a:ea typeface="华文楷体"/>
                <a:cs typeface="华文楷体"/>
              </a:rPr>
              <a:t>写作欲望</a:t>
            </a:r>
            <a:r>
              <a:rPr lang="zh-CN" altLang="en-US" sz="3200" dirty="0" smtClean="0">
                <a:solidFill>
                  <a:srgbClr val="003300"/>
                </a:solidFill>
                <a:latin typeface="华文楷体"/>
                <a:ea typeface="华文楷体"/>
                <a:cs typeface="华文楷体"/>
              </a:rPr>
              <a:t>。</a:t>
            </a:r>
            <a:endParaRPr lang="en-US" altLang="zh-CN" sz="3200" dirty="0" smtClean="0">
              <a:solidFill>
                <a:srgbClr val="003300"/>
              </a:solidFill>
              <a:latin typeface="华文楷体"/>
              <a:ea typeface="华文楷体"/>
              <a:cs typeface="华文楷体"/>
            </a:endParaRPr>
          </a:p>
          <a:p>
            <a:pPr marL="457200" indent="-457200">
              <a:lnSpc>
                <a:spcPct val="120000"/>
              </a:lnSpc>
              <a:buFont typeface="Arial"/>
              <a:buChar char="•"/>
            </a:pPr>
            <a:r>
              <a:rPr lang="zh-CN" altLang="en-US" sz="3200" dirty="0" smtClean="0">
                <a:solidFill>
                  <a:srgbClr val="003300"/>
                </a:solidFill>
                <a:latin typeface="华文楷体"/>
                <a:ea typeface="华文楷体"/>
                <a:cs typeface="华文楷体"/>
              </a:rPr>
              <a:t>鼓励学生</a:t>
            </a:r>
            <a:r>
              <a:rPr lang="zh-CN" altLang="en-US" sz="3200" b="1" dirty="0" smtClean="0">
                <a:solidFill>
                  <a:srgbClr val="FF0000"/>
                </a:solidFill>
                <a:latin typeface="华文楷体"/>
                <a:ea typeface="华文楷体"/>
                <a:cs typeface="华文楷体"/>
              </a:rPr>
              <a:t>自由</a:t>
            </a:r>
            <a:r>
              <a:rPr lang="zh-CN" altLang="en-US" sz="3200" dirty="0" smtClean="0">
                <a:solidFill>
                  <a:srgbClr val="FF0000"/>
                </a:solidFill>
                <a:latin typeface="华文楷体"/>
                <a:ea typeface="华文楷体"/>
                <a:cs typeface="华文楷体"/>
              </a:rPr>
              <a:t>地表达</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有个性</a:t>
            </a:r>
            <a:r>
              <a:rPr lang="zh-CN" altLang="en-US" sz="3200" dirty="0">
                <a:solidFill>
                  <a:srgbClr val="FF0000"/>
                </a:solidFill>
                <a:latin typeface="华文楷体"/>
                <a:ea typeface="华文楷体"/>
                <a:cs typeface="华文楷体"/>
              </a:rPr>
              <a:t>地表达</a:t>
            </a:r>
            <a:r>
              <a:rPr lang="zh-CN" altLang="en-US" sz="3200" dirty="0">
                <a:solidFill>
                  <a:srgbClr val="003300"/>
                </a:solidFill>
                <a:latin typeface="华文楷体"/>
                <a:ea typeface="华文楷体"/>
                <a:cs typeface="华文楷体"/>
              </a:rPr>
              <a:t>、</a:t>
            </a:r>
            <a:r>
              <a:rPr lang="zh-CN" altLang="en-US" sz="3200" b="1" dirty="0">
                <a:solidFill>
                  <a:srgbClr val="FF0000"/>
                </a:solidFill>
                <a:latin typeface="华文楷体"/>
                <a:ea typeface="华文楷体"/>
                <a:cs typeface="华文楷体"/>
              </a:rPr>
              <a:t>有创意</a:t>
            </a:r>
            <a:r>
              <a:rPr lang="zh-CN" altLang="en-US" sz="3200" dirty="0">
                <a:solidFill>
                  <a:srgbClr val="FF0000"/>
                </a:solidFill>
                <a:latin typeface="华文楷体"/>
                <a:ea typeface="华文楷体"/>
                <a:cs typeface="华文楷体"/>
              </a:rPr>
              <a:t>地表达</a:t>
            </a:r>
            <a:r>
              <a:rPr lang="zh-CN" altLang="en-US" sz="3200" dirty="0">
                <a:solidFill>
                  <a:srgbClr val="003300"/>
                </a:solidFill>
                <a:latin typeface="华文楷体"/>
                <a:ea typeface="华文楷体"/>
                <a:cs typeface="华文楷体"/>
              </a:rPr>
              <a:t>，</a:t>
            </a:r>
            <a:r>
              <a:rPr lang="zh-CN" altLang="en-US" sz="3200" dirty="0">
                <a:solidFill>
                  <a:srgbClr val="0000CC"/>
                </a:solidFill>
                <a:latin typeface="华文楷体"/>
                <a:ea typeface="华文楷体"/>
                <a:cs typeface="华文楷体"/>
              </a:rPr>
              <a:t>尽可能</a:t>
            </a:r>
            <a:r>
              <a:rPr lang="zh-CN" altLang="en-US" sz="3200" b="1" dirty="0">
                <a:solidFill>
                  <a:srgbClr val="0000CC"/>
                </a:solidFill>
                <a:latin typeface="华文楷体"/>
                <a:ea typeface="华文楷体"/>
                <a:cs typeface="华文楷体"/>
              </a:rPr>
              <a:t>减少</a:t>
            </a:r>
            <a:r>
              <a:rPr lang="zh-CN" altLang="en-US" sz="3200" dirty="0">
                <a:solidFill>
                  <a:srgbClr val="0000CC"/>
                </a:solidFill>
                <a:latin typeface="华文楷体"/>
                <a:ea typeface="华文楷体"/>
                <a:cs typeface="华文楷体"/>
              </a:rPr>
              <a:t>对写作的束缚</a:t>
            </a:r>
            <a:r>
              <a:rPr lang="zh-CN" altLang="en-US" sz="3200" dirty="0">
                <a:solidFill>
                  <a:srgbClr val="003300"/>
                </a:solidFill>
                <a:latin typeface="华文楷体"/>
                <a:ea typeface="华文楷体"/>
                <a:cs typeface="华文楷体"/>
              </a:rPr>
              <a:t>，为学生提供广阔的写作空间</a:t>
            </a:r>
            <a:r>
              <a:rPr lang="zh-CN" altLang="en-US" sz="3200" dirty="0" smtClean="0">
                <a:solidFill>
                  <a:srgbClr val="003300"/>
                </a:solidFill>
                <a:latin typeface="华文楷体"/>
                <a:ea typeface="华文楷体"/>
                <a:cs typeface="华文楷体"/>
              </a:rPr>
              <a:t>。</a:t>
            </a:r>
            <a:endParaRPr lang="zh-CN" altLang="en-US" sz="3200" dirty="0">
              <a:solidFill>
                <a:srgbClr val="003300"/>
              </a:solidFill>
              <a:latin typeface="华文楷体"/>
              <a:ea typeface="华文楷体"/>
              <a:cs typeface="华文楷体"/>
            </a:endParaRPr>
          </a:p>
        </p:txBody>
      </p:sp>
      <p:sp>
        <p:nvSpPr>
          <p:cNvPr id="4" name="矩形 3"/>
          <p:cNvSpPr/>
          <p:nvPr/>
        </p:nvSpPr>
        <p:spPr>
          <a:xfrm>
            <a:off x="0" y="214290"/>
            <a:ext cx="8060220" cy="668837"/>
          </a:xfrm>
          <a:prstGeom prst="rect">
            <a:avLst/>
          </a:prstGeom>
        </p:spPr>
        <p:txBody>
          <a:bodyPr wrap="none">
            <a:spAutoFit/>
          </a:bodyPr>
          <a:lstStyle/>
          <a:p>
            <a:pPr>
              <a:lnSpc>
                <a:spcPct val="120000"/>
              </a:lnSpc>
            </a:pPr>
            <a:r>
              <a:rPr lang="en-US" altLang="zh-CN" sz="3600" b="1" dirty="0" smtClean="0">
                <a:solidFill>
                  <a:srgbClr val="C00000"/>
                </a:solidFill>
                <a:latin typeface="黑体" pitchFamily="49" charset="-122"/>
                <a:ea typeface="黑体" pitchFamily="49" charset="-122"/>
                <a:cs typeface="华文楷体"/>
              </a:rPr>
              <a:t>《</a:t>
            </a:r>
            <a:r>
              <a:rPr lang="zh-CN" altLang="en-US" sz="3600" b="1" dirty="0" smtClean="0">
                <a:solidFill>
                  <a:srgbClr val="C00000"/>
                </a:solidFill>
                <a:latin typeface="黑体" pitchFamily="49" charset="-122"/>
                <a:ea typeface="黑体" pitchFamily="49" charset="-122"/>
                <a:cs typeface="华文楷体"/>
              </a:rPr>
              <a:t>课标（试用）</a:t>
            </a:r>
            <a:r>
              <a:rPr lang="en-US" altLang="zh-CN" sz="3600" b="1" dirty="0" smtClean="0">
                <a:solidFill>
                  <a:srgbClr val="C00000"/>
                </a:solidFill>
                <a:latin typeface="黑体" pitchFamily="49" charset="-122"/>
                <a:ea typeface="黑体" pitchFamily="49" charset="-122"/>
                <a:cs typeface="华文楷体"/>
              </a:rPr>
              <a:t>》</a:t>
            </a:r>
            <a:r>
              <a:rPr lang="zh-CN" altLang="en-US" sz="3600" b="1" dirty="0" smtClean="0">
                <a:solidFill>
                  <a:srgbClr val="C00000"/>
                </a:solidFill>
                <a:latin typeface="黑体" pitchFamily="49" charset="-122"/>
                <a:ea typeface="黑体" pitchFamily="49" charset="-122"/>
                <a:cs typeface="华文楷体"/>
              </a:rPr>
              <a:t>对</a:t>
            </a:r>
            <a:r>
              <a:rPr lang="en-US" altLang="zh-CN" sz="3600" b="1" dirty="0" smtClean="0">
                <a:solidFill>
                  <a:srgbClr val="C00000"/>
                </a:solidFill>
                <a:latin typeface="黑体" pitchFamily="49" charset="-122"/>
                <a:ea typeface="黑体" pitchFamily="49" charset="-122"/>
                <a:cs typeface="华文楷体"/>
              </a:rPr>
              <a:t>“</a:t>
            </a:r>
            <a:r>
              <a:rPr lang="zh-CN" altLang="en-US" sz="3600" b="1" dirty="0" smtClean="0">
                <a:solidFill>
                  <a:srgbClr val="C00000"/>
                </a:solidFill>
                <a:latin typeface="黑体" pitchFamily="49" charset="-122"/>
                <a:ea typeface="黑体" pitchFamily="49" charset="-122"/>
                <a:cs typeface="华文楷体"/>
              </a:rPr>
              <a:t>作文</a:t>
            </a:r>
            <a:r>
              <a:rPr lang="en-US" altLang="zh-CN" sz="3600" b="1" dirty="0" smtClean="0">
                <a:solidFill>
                  <a:srgbClr val="C00000"/>
                </a:solidFill>
                <a:latin typeface="黑体" pitchFamily="49" charset="-122"/>
                <a:ea typeface="黑体" pitchFamily="49" charset="-122"/>
                <a:cs typeface="华文楷体"/>
              </a:rPr>
              <a:t>”</a:t>
            </a:r>
            <a:r>
              <a:rPr lang="zh-CN" altLang="en-US" sz="3600" b="1" dirty="0" smtClean="0">
                <a:solidFill>
                  <a:srgbClr val="C00000"/>
                </a:solidFill>
                <a:latin typeface="黑体" pitchFamily="49" charset="-122"/>
                <a:ea typeface="黑体" pitchFamily="49" charset="-122"/>
                <a:cs typeface="华文楷体"/>
              </a:rPr>
              <a:t>的要求：</a:t>
            </a:r>
            <a:endParaRPr lang="en-US" altLang="zh-CN" sz="3600" b="1" dirty="0" smtClean="0">
              <a:solidFill>
                <a:srgbClr val="C00000"/>
              </a:solidFill>
              <a:latin typeface="黑体" pitchFamily="49" charset="-122"/>
              <a:ea typeface="黑体" pitchFamily="49" charset="-122"/>
              <a:cs typeface="华文楷体"/>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3"/>
          <p:cNvGraphicFramePr/>
          <p:nvPr>
            <p:extLst>
              <p:ext uri="{D42A27DB-BD31-4B8C-83A1-F6EECF244321}">
                <p14:modId xmlns="" xmlns:p14="http://schemas.microsoft.com/office/powerpoint/2010/main" val="746748636"/>
              </p:ext>
            </p:extLst>
          </p:nvPr>
        </p:nvGraphicFramePr>
        <p:xfrm>
          <a:off x="785786" y="1571612"/>
          <a:ext cx="7858180" cy="40814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42844" y="142852"/>
            <a:ext cx="6647974" cy="646331"/>
          </a:xfrm>
          <a:prstGeom prst="rect">
            <a:avLst/>
          </a:prstGeom>
          <a:noFill/>
        </p:spPr>
        <p:txBody>
          <a:bodyPr wrap="none" rtlCol="0">
            <a:spAutoFit/>
          </a:bodyPr>
          <a:lstStyle/>
          <a:p>
            <a:r>
              <a:rPr lang="zh-CN" altLang="en-US" sz="3600" b="1" dirty="0" smtClean="0">
                <a:solidFill>
                  <a:srgbClr val="C00000"/>
                </a:solidFill>
                <a:latin typeface="黑体" pitchFamily="49" charset="-122"/>
                <a:ea typeface="黑体" pitchFamily="49" charset="-122"/>
              </a:rPr>
              <a:t>目前学生作文普遍存在的问题：</a:t>
            </a:r>
            <a:endParaRPr lang="zh-CN" altLang="en-US" sz="3600" b="1" dirty="0">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5794"/>
            <a:ext cx="9144000" cy="1717393"/>
          </a:xfrm>
          <a:prstGeom prst="rect">
            <a:avLst/>
          </a:prstGeom>
          <a:ln>
            <a:solidFill>
              <a:srgbClr val="FF6600"/>
            </a:solidFill>
          </a:ln>
        </p:spPr>
        <p:txBody>
          <a:bodyPr wrap="square">
            <a:spAutoFit/>
          </a:bodyPr>
          <a:lstStyle/>
          <a:p>
            <a:pPr>
              <a:lnSpc>
                <a:spcPct val="120000"/>
              </a:lnSpc>
            </a:pPr>
            <a:r>
              <a:rPr lang="zh-CN" altLang="en-US" sz="3200" dirty="0" smtClean="0">
                <a:solidFill>
                  <a:srgbClr val="003300"/>
                </a:solidFill>
                <a:latin typeface="华文楷体"/>
                <a:ea typeface="华文楷体"/>
                <a:cs typeface="华文楷体"/>
              </a:rPr>
              <a:t>命题泛</a:t>
            </a:r>
            <a:r>
              <a:rPr lang="zh-CN" altLang="en-US" sz="3200" dirty="0">
                <a:solidFill>
                  <a:srgbClr val="003300"/>
                </a:solidFill>
                <a:latin typeface="华文楷体"/>
                <a:ea typeface="华文楷体"/>
                <a:cs typeface="华文楷体"/>
              </a:rPr>
              <a:t>道德化、泛</a:t>
            </a:r>
            <a:r>
              <a:rPr lang="zh-CN" altLang="en-US" sz="3200" dirty="0" smtClean="0">
                <a:solidFill>
                  <a:srgbClr val="003300"/>
                </a:solidFill>
                <a:latin typeface="华文楷体"/>
                <a:ea typeface="华文楷体"/>
                <a:cs typeface="华文楷体"/>
              </a:rPr>
              <a:t>品格化</a:t>
            </a:r>
            <a:r>
              <a:rPr lang="en-US" altLang="zh-CN" sz="3200" dirty="0" smtClean="0">
                <a:solidFill>
                  <a:srgbClr val="003300"/>
                </a:solidFill>
                <a:latin typeface="华文楷体"/>
                <a:ea typeface="华文楷体"/>
                <a:cs typeface="华文楷体"/>
              </a:rPr>
              <a:t>——</a:t>
            </a:r>
            <a:r>
              <a:rPr lang="zh-CN" altLang="en-US" sz="3200" dirty="0" smtClean="0">
                <a:solidFill>
                  <a:srgbClr val="003300"/>
                </a:solidFill>
                <a:latin typeface="华文楷体"/>
                <a:ea typeface="华文楷体"/>
                <a:cs typeface="华文楷体"/>
              </a:rPr>
              <a:t>假大空</a:t>
            </a:r>
            <a:endParaRPr lang="en-US" altLang="zh-CN" sz="3200" dirty="0" smtClean="0">
              <a:solidFill>
                <a:srgbClr val="003300"/>
              </a:solidFill>
              <a:latin typeface="华文楷体"/>
              <a:ea typeface="华文楷体"/>
              <a:cs typeface="华文楷体"/>
            </a:endParaRPr>
          </a:p>
          <a:p>
            <a:pPr marL="457200" indent="-457200">
              <a:lnSpc>
                <a:spcPct val="120000"/>
              </a:lnSpc>
              <a:buFont typeface="Wingdings" charset="2"/>
              <a:buChar char="Ø"/>
            </a:pPr>
            <a:r>
              <a:rPr lang="zh-CN" altLang="en-US" sz="2800" dirty="0">
                <a:solidFill>
                  <a:srgbClr val="FF6600"/>
                </a:solidFill>
                <a:latin typeface="黑体"/>
                <a:ea typeface="黑体"/>
                <a:cs typeface="黑体"/>
              </a:rPr>
              <a:t>降低对自己的期许，社会是学生最好的老师</a:t>
            </a:r>
            <a:r>
              <a:rPr lang="zh-CN" altLang="en-US" sz="2800" dirty="0" smtClean="0">
                <a:solidFill>
                  <a:srgbClr val="FF6600"/>
                </a:solidFill>
                <a:latin typeface="黑体"/>
                <a:ea typeface="黑体"/>
                <a:cs typeface="黑体"/>
              </a:rPr>
              <a:t>。</a:t>
            </a:r>
            <a:endParaRPr lang="en-US" altLang="zh-CN" sz="3200" dirty="0">
              <a:solidFill>
                <a:srgbClr val="003300"/>
              </a:solidFill>
              <a:latin typeface="华文楷体"/>
              <a:ea typeface="华文楷体"/>
              <a:cs typeface="华文楷体"/>
            </a:endParaRPr>
          </a:p>
          <a:p>
            <a:pPr marL="457200" indent="-457200">
              <a:lnSpc>
                <a:spcPct val="120000"/>
              </a:lnSpc>
              <a:buFont typeface="Wingdings" charset="2"/>
              <a:buChar char="Ø"/>
            </a:pPr>
            <a:r>
              <a:rPr lang="zh-CN" altLang="en-US" sz="2800" dirty="0" smtClean="0">
                <a:solidFill>
                  <a:srgbClr val="FF6600"/>
                </a:solidFill>
                <a:latin typeface="黑体"/>
                <a:ea typeface="黑体"/>
                <a:cs typeface="黑体"/>
              </a:rPr>
              <a:t>保存原创</a:t>
            </a:r>
            <a:endParaRPr lang="zh-CN" altLang="en-US" sz="2800" dirty="0">
              <a:solidFill>
                <a:srgbClr val="FF6600"/>
              </a:solidFill>
              <a:latin typeface="黑体"/>
              <a:ea typeface="黑体"/>
              <a:cs typeface="黑体"/>
            </a:endParaRPr>
          </a:p>
        </p:txBody>
      </p:sp>
      <p:sp>
        <p:nvSpPr>
          <p:cNvPr id="4" name="TextBox 3"/>
          <p:cNvSpPr txBox="1"/>
          <p:nvPr/>
        </p:nvSpPr>
        <p:spPr>
          <a:xfrm>
            <a:off x="142844" y="142852"/>
            <a:ext cx="4801314" cy="646331"/>
          </a:xfrm>
          <a:prstGeom prst="rect">
            <a:avLst/>
          </a:prstGeom>
          <a:noFill/>
        </p:spPr>
        <p:txBody>
          <a:bodyPr wrap="none" rtlCol="0">
            <a:spAutoFit/>
          </a:bodyPr>
          <a:lstStyle/>
          <a:p>
            <a:r>
              <a:rPr lang="zh-CN" altLang="en-US" sz="3600" b="1" dirty="0" smtClean="0">
                <a:solidFill>
                  <a:srgbClr val="C00000"/>
                </a:solidFill>
                <a:latin typeface="黑体" pitchFamily="49" charset="-122"/>
                <a:ea typeface="黑体" pitchFamily="49" charset="-122"/>
              </a:rPr>
              <a:t>试题本身存在的问题：</a:t>
            </a:r>
            <a:endParaRPr lang="zh-CN" altLang="en-US" sz="3600" b="1" dirty="0">
              <a:solidFill>
                <a:srgbClr val="C00000"/>
              </a:solidFill>
              <a:latin typeface="黑体" pitchFamily="49" charset="-122"/>
              <a:ea typeface="黑体" pitchFamily="49" charset="-122"/>
            </a:endParaRPr>
          </a:p>
        </p:txBody>
      </p:sp>
      <p:sp>
        <p:nvSpPr>
          <p:cNvPr id="5" name="矩形 4"/>
          <p:cNvSpPr/>
          <p:nvPr/>
        </p:nvSpPr>
        <p:spPr>
          <a:xfrm>
            <a:off x="142844" y="2571744"/>
            <a:ext cx="8643998" cy="3354765"/>
          </a:xfrm>
          <a:prstGeom prst="rect">
            <a:avLst/>
          </a:prstGeom>
        </p:spPr>
        <p:txBody>
          <a:bodyPr wrap="square">
            <a:spAutoFit/>
          </a:bodyPr>
          <a:lstStyle/>
          <a:p>
            <a:r>
              <a:rPr lang="zh-CN" altLang="en-US" dirty="0" smtClean="0"/>
              <a:t>        </a:t>
            </a:r>
            <a:r>
              <a:rPr lang="zh-CN" altLang="en-US" sz="2400" dirty="0" smtClean="0"/>
              <a:t>古人说“言为心声”、“文如其人”，性情褊急则为文局促，品性澄淡则下笔悠远。这意味着作品的格调趣味与作者人品应该是一致的。</a:t>
            </a:r>
          </a:p>
          <a:p>
            <a:r>
              <a:rPr lang="zh-CN" altLang="en-US" sz="2400" dirty="0" smtClean="0"/>
              <a:t>        金代元好问</a:t>
            </a:r>
            <a:r>
              <a:rPr lang="en-US" altLang="zh-CN" sz="2400" dirty="0" smtClean="0"/>
              <a:t>《</a:t>
            </a:r>
            <a:r>
              <a:rPr lang="zh-CN" altLang="en-US" sz="2400" dirty="0" smtClean="0"/>
              <a:t>论诗绝句</a:t>
            </a:r>
            <a:r>
              <a:rPr lang="en-US" altLang="zh-CN" sz="2400" dirty="0" smtClean="0"/>
              <a:t>》</a:t>
            </a:r>
            <a:r>
              <a:rPr lang="zh-CN" altLang="en-US" sz="2400" dirty="0" smtClean="0"/>
              <a:t>则认为“心画心声总失真，文章宁复见为人”。艺术家笔下的高雅不能证明其为人的脱俗。这意味着作品的格调趣味与作者人格有可能是背离的。</a:t>
            </a:r>
          </a:p>
          <a:p>
            <a:r>
              <a:rPr lang="zh-CN" altLang="en-US" dirty="0" smtClean="0"/>
              <a:t>        </a:t>
            </a:r>
            <a:r>
              <a:rPr lang="zh-CN" altLang="en-US" dirty="0" smtClean="0">
                <a:solidFill>
                  <a:srgbClr val="0000CC"/>
                </a:solidFill>
              </a:rPr>
              <a:t>对此你有什么</a:t>
            </a:r>
            <a:r>
              <a:rPr lang="zh-CN" altLang="en-US" dirty="0" smtClean="0">
                <a:solidFill>
                  <a:srgbClr val="FF0000"/>
                </a:solidFill>
              </a:rPr>
              <a:t>看法</a:t>
            </a:r>
            <a:r>
              <a:rPr lang="zh-CN" altLang="en-US" dirty="0" smtClean="0">
                <a:solidFill>
                  <a:srgbClr val="0000CC"/>
                </a:solidFill>
              </a:rPr>
              <a:t>，写一篇文章阐明你的观点。</a:t>
            </a:r>
            <a:endParaRPr lang="en-US" altLang="zh-CN" dirty="0" smtClean="0">
              <a:solidFill>
                <a:srgbClr val="0000CC"/>
              </a:solidFill>
            </a:endParaRPr>
          </a:p>
          <a:p>
            <a:pPr algn="r"/>
            <a:r>
              <a:rPr lang="en-US" altLang="zh-CN" sz="3200" dirty="0" smtClean="0">
                <a:solidFill>
                  <a:srgbClr val="FF0000"/>
                </a:solidFill>
              </a:rPr>
              <a:t>——</a:t>
            </a:r>
            <a:r>
              <a:rPr lang="zh-CN" altLang="en-US" sz="3200" dirty="0" smtClean="0">
                <a:solidFill>
                  <a:srgbClr val="FF0000"/>
                </a:solidFill>
              </a:rPr>
              <a:t>浙江卷</a:t>
            </a:r>
          </a:p>
          <a:p>
            <a:r>
              <a:rPr lang="zh-CN" altLang="en-US" dirty="0" smtClean="0"/>
              <a:t>  </a:t>
            </a:r>
            <a:endParaRPr lang="zh-CN" altLang="en-US" dirty="0"/>
          </a:p>
        </p:txBody>
      </p:sp>
      <p:sp>
        <p:nvSpPr>
          <p:cNvPr id="7" name="圆角矩形标注 6"/>
          <p:cNvSpPr/>
          <p:nvPr/>
        </p:nvSpPr>
        <p:spPr>
          <a:xfrm>
            <a:off x="3643306" y="5072074"/>
            <a:ext cx="2714644" cy="1357322"/>
          </a:xfrm>
          <a:prstGeom prst="wedgeRoundRectCallout">
            <a:avLst>
              <a:gd name="adj1" fmla="val -98206"/>
              <a:gd name="adj2" fmla="val -634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t>脱离生活</a:t>
            </a:r>
            <a:endParaRPr lang="en-US" altLang="zh-CN" sz="2800" dirty="0" smtClean="0"/>
          </a:p>
          <a:p>
            <a:pPr algn="ctr"/>
            <a:r>
              <a:rPr lang="zh-CN" altLang="en-US" sz="2800" dirty="0" smtClean="0"/>
              <a:t>远离现实</a:t>
            </a:r>
            <a:endParaRPr lang="en-US" altLang="zh-CN" sz="2800" dirty="0" smtClean="0"/>
          </a:p>
          <a:p>
            <a:pPr algn="ctr"/>
            <a:r>
              <a:rPr lang="zh-CN" altLang="en-US" sz="2800" dirty="0" smtClean="0"/>
              <a:t>教人说谎</a:t>
            </a:r>
            <a:endParaRPr lang="zh-CN" alt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44" y="928670"/>
            <a:ext cx="6781800" cy="1185966"/>
          </a:xfrm>
          <a:prstGeom prst="rect">
            <a:avLst/>
          </a:prstGeom>
          <a:ln>
            <a:solidFill>
              <a:srgbClr val="FF6600"/>
            </a:solidFill>
          </a:ln>
        </p:spPr>
        <p:txBody>
          <a:bodyPr wrap="square">
            <a:spAutoFit/>
          </a:bodyPr>
          <a:lstStyle/>
          <a:p>
            <a:pPr>
              <a:lnSpc>
                <a:spcPct val="120000"/>
              </a:lnSpc>
            </a:pPr>
            <a:r>
              <a:rPr lang="zh-CN" altLang="en-US" sz="3200" dirty="0" smtClean="0">
                <a:solidFill>
                  <a:srgbClr val="003300"/>
                </a:solidFill>
                <a:latin typeface="华文楷体"/>
                <a:ea typeface="华文楷体"/>
                <a:cs typeface="华文楷体"/>
              </a:rPr>
              <a:t>技巧指导</a:t>
            </a:r>
            <a:r>
              <a:rPr lang="en-US" altLang="zh-CN" sz="3200" dirty="0" smtClean="0">
                <a:solidFill>
                  <a:srgbClr val="003300"/>
                </a:solidFill>
                <a:latin typeface="华文楷体"/>
                <a:ea typeface="华文楷体"/>
                <a:cs typeface="华文楷体"/>
              </a:rPr>
              <a:t>——</a:t>
            </a:r>
            <a:r>
              <a:rPr lang="zh-CN" altLang="en-US" sz="3200" dirty="0" smtClean="0">
                <a:solidFill>
                  <a:srgbClr val="003300"/>
                </a:solidFill>
                <a:latin typeface="华文楷体"/>
                <a:ea typeface="华文楷体"/>
                <a:cs typeface="华文楷体"/>
              </a:rPr>
              <a:t>作文模式化</a:t>
            </a:r>
            <a:endParaRPr lang="en-US" altLang="zh-CN" sz="3200" dirty="0" smtClean="0">
              <a:solidFill>
                <a:srgbClr val="003300"/>
              </a:solidFill>
              <a:latin typeface="华文楷体"/>
              <a:ea typeface="华文楷体"/>
              <a:cs typeface="华文楷体"/>
            </a:endParaRPr>
          </a:p>
          <a:p>
            <a:pPr marL="457200" indent="-457200">
              <a:lnSpc>
                <a:spcPct val="120000"/>
              </a:lnSpc>
              <a:buFont typeface="Wingdings" charset="2"/>
              <a:buChar char="Ø"/>
            </a:pPr>
            <a:r>
              <a:rPr lang="zh-CN" altLang="en-US" sz="2600" dirty="0" smtClean="0">
                <a:solidFill>
                  <a:srgbClr val="FF6600"/>
                </a:solidFill>
                <a:latin typeface="黑体"/>
                <a:ea typeface="黑体"/>
                <a:cs typeface="黑体"/>
              </a:rPr>
              <a:t>与聪明人无须多言，与愚蠢者多言无益。</a:t>
            </a:r>
            <a:endParaRPr lang="en-US" altLang="zh-CN" sz="2600" dirty="0" smtClean="0">
              <a:solidFill>
                <a:srgbClr val="FF6600"/>
              </a:solidFill>
              <a:latin typeface="黑体"/>
              <a:ea typeface="黑体"/>
              <a:cs typeface="黑体"/>
            </a:endParaRPr>
          </a:p>
        </p:txBody>
      </p:sp>
      <p:sp>
        <p:nvSpPr>
          <p:cNvPr id="4" name="矩形 3"/>
          <p:cNvSpPr/>
          <p:nvPr/>
        </p:nvSpPr>
        <p:spPr>
          <a:xfrm>
            <a:off x="0" y="142852"/>
            <a:ext cx="4817344" cy="646331"/>
          </a:xfrm>
          <a:prstGeom prst="rect">
            <a:avLst/>
          </a:prstGeom>
        </p:spPr>
        <p:txBody>
          <a:bodyPr wrap="none">
            <a:spAutoFit/>
          </a:bodyPr>
          <a:lstStyle/>
          <a:p>
            <a:r>
              <a:rPr lang="zh-CN" altLang="en-US" sz="3600" b="1" dirty="0" smtClean="0">
                <a:solidFill>
                  <a:srgbClr val="C00000"/>
                </a:solidFill>
                <a:latin typeface="黑体" pitchFamily="49" charset="-122"/>
                <a:ea typeface="黑体" pitchFamily="49" charset="-122"/>
              </a:rPr>
              <a:t>教学指导存在的问题：</a:t>
            </a:r>
            <a:endParaRPr lang="zh-CN" altLang="en-US" sz="3600" b="1" dirty="0">
              <a:solidFill>
                <a:srgbClr val="C00000"/>
              </a:solidFill>
              <a:latin typeface="黑体" pitchFamily="49" charset="-122"/>
              <a:ea typeface="黑体" pitchFamily="49" charset="-122"/>
            </a:endParaRPr>
          </a:p>
        </p:txBody>
      </p:sp>
      <p:graphicFrame>
        <p:nvGraphicFramePr>
          <p:cNvPr id="5" name="图表 4"/>
          <p:cNvGraphicFramePr/>
          <p:nvPr>
            <p:extLst>
              <p:ext uri="{D42A27DB-BD31-4B8C-83A1-F6EECF244321}">
                <p14:modId xmlns="" xmlns:p14="http://schemas.microsoft.com/office/powerpoint/2010/main" val="3990551516"/>
              </p:ext>
            </p:extLst>
          </p:nvPr>
        </p:nvGraphicFramePr>
        <p:xfrm>
          <a:off x="1285852" y="2071678"/>
          <a:ext cx="607223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高考复习讲座（唐山）">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高考复习讲座（唐山）</Template>
  <TotalTime>416</TotalTime>
  <Words>3817</Words>
  <Application>Microsoft Office PowerPoint</Application>
  <PresentationFormat>全屏显示(4:3)</PresentationFormat>
  <Paragraphs>271</Paragraphs>
  <Slides>35</Slides>
  <Notes>0</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高考复习讲座（唐山）</vt:lpstr>
      <vt:lpstr>幻灯片 1</vt:lpstr>
      <vt:lpstr>命题——</vt:lpstr>
      <vt:lpstr>与高考作文的机缘——</vt:lpstr>
      <vt:lpstr>与高考作文的机缘——</vt:lpstr>
      <vt:lpstr>四年级学生的“名文”</vt:lpstr>
      <vt:lpstr>幻灯片 6</vt:lpstr>
      <vt:lpstr>幻灯片 7</vt:lpstr>
      <vt:lpstr>幻灯片 8</vt:lpstr>
      <vt:lpstr>幻灯片 9</vt:lpstr>
      <vt:lpstr>幻灯片 10</vt:lpstr>
      <vt:lpstr>2014－2015北京市学年重要教育文件的整体出台：</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pc</dc:creator>
  <cp:lastModifiedBy>pc</cp:lastModifiedBy>
  <cp:revision>91</cp:revision>
  <dcterms:created xsi:type="dcterms:W3CDTF">2015-11-25T06:25:15Z</dcterms:created>
  <dcterms:modified xsi:type="dcterms:W3CDTF">2015-12-11T08:38:42Z</dcterms:modified>
</cp:coreProperties>
</file>