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sldIdLst>
    <p:sldId id="256" r:id="rId3"/>
    <p:sldId id="257" r:id="rId4"/>
    <p:sldId id="258" r:id="rId5"/>
    <p:sldId id="259" r:id="rId6"/>
    <p:sldId id="260" r:id="rId7"/>
    <p:sldId id="269" r:id="rId8"/>
    <p:sldId id="268" r:id="rId9"/>
    <p:sldId id="267" r:id="rId10"/>
    <p:sldId id="266" r:id="rId11"/>
    <p:sldId id="265" r:id="rId12"/>
    <p:sldId id="261" r:id="rId13"/>
    <p:sldId id="264" r:id="rId14"/>
    <p:sldId id="263" r:id="rId15"/>
    <p:sldId id="262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61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08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39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5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3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74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2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84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05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8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5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2.jp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8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904" y="0"/>
            <a:ext cx="546019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01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82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54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61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9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65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109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18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09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48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597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86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52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87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648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119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16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594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752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895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55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0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4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56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1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61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46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66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229</Words>
  <Application>Microsoft Office PowerPoint</Application>
  <PresentationFormat>全屏显示(4:3)</PresentationFormat>
  <Paragraphs>24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4</cp:revision>
  <dcterms:created xsi:type="dcterms:W3CDTF">2014-01-05T02:28:57Z</dcterms:created>
  <dcterms:modified xsi:type="dcterms:W3CDTF">2014-01-05T02:35:02Z</dcterms:modified>
</cp:coreProperties>
</file>