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BE69"/>
    <a:srgbClr val="664234"/>
    <a:srgbClr val="D77332"/>
    <a:srgbClr val="65A6DC"/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49068967-AE65-4153-B20C-22FBC2BB48DA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508F932-1833-458D-AB01-9DC9C88D3A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13ED8-BEC7-49EF-A43D-CC558E29AF49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32E1A-6DBF-4920-A106-23BC123ACF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84DEB-E209-4D10-9927-7EDC047CFB29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6FA6B-DF5E-49B0-AC7E-C1DD8C33B3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45CCA-5572-46F9-8734-D9FA94118DEA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5645F-563A-44ED-9410-75CAA2675D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8DF3A-9889-4658-8E4F-5B18883DAA79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CF467-FC87-4716-B66F-ADEE487356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A2375-3F9D-447A-941F-5C55B9692017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BCBBA-B228-4D9A-A829-3BF746CAF4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0A324-0206-4790-952F-4101A4613B10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A07D0-E70D-41A5-A936-B2C8B330D8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68BF9-58AA-4E62-978C-093B9D6D3FA7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4D162-C32E-44BD-B4AB-C3C0D977EB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0ED1C-8780-4453-8DA9-EB3710096CEE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95C8-A2BC-4425-89F2-B1FCFC32A9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16595-D911-47E2-B2F8-2DF47D75D259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3C762-FAE9-40B1-BCD7-564D4FA140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2016B-CFAF-4551-BB6F-C08DECD33C77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DCEFE-C721-4688-9E61-6C24D5145E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3BCE4-7266-416A-8111-D8275F513122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A7744-A4E8-4AB4-9B88-B4BCBA55B5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9ACBB2-1261-4DC2-93BB-FB144E9EADD1}" type="datetimeFigureOut">
              <a:rPr lang="zh-CN" altLang="en-US"/>
              <a:pPr>
                <a:defRPr/>
              </a:pPr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5932B44-0067-4473-A871-3CDFA3CD2D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286375" y="657066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214313" y="1571625"/>
            <a:ext cx="166211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适用于商务办公及相关类别演示</a:t>
            </a: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站长素材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rot="5400000">
            <a:off x="-146844" y="3142457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5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000250" y="857250"/>
            <a:ext cx="60674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52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000250" y="71438"/>
            <a:ext cx="60674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53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143125" y="2428875"/>
            <a:ext cx="60674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pic>
        <p:nvPicPr>
          <p:cNvPr id="3082" name="图片 34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000250" y="1643063"/>
            <a:ext cx="60674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文本框 14"/>
          <p:cNvSpPr txBox="1">
            <a:spLocks noChangeArrowheads="1"/>
          </p:cNvSpPr>
          <p:nvPr/>
        </p:nvSpPr>
        <p:spPr bwMode="auto">
          <a:xfrm>
            <a:off x="2208213" y="1671638"/>
            <a:ext cx="787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0BE69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4000">
              <a:solidFill>
                <a:srgbClr val="F0BE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2928938" y="1636713"/>
            <a:ext cx="0" cy="649287"/>
          </a:xfrm>
          <a:prstGeom prst="line">
            <a:avLst/>
          </a:prstGeom>
          <a:ln w="12700">
            <a:solidFill>
              <a:srgbClr val="6B402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5" name="文本框 28"/>
          <p:cNvSpPr txBox="1">
            <a:spLocks noChangeArrowheads="1"/>
          </p:cNvSpPr>
          <p:nvPr/>
        </p:nvSpPr>
        <p:spPr bwMode="auto">
          <a:xfrm>
            <a:off x="2208213" y="2357438"/>
            <a:ext cx="787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664234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4000">
              <a:solidFill>
                <a:srgbClr val="66423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2928938" y="2422525"/>
            <a:ext cx="0" cy="649288"/>
          </a:xfrm>
          <a:prstGeom prst="line">
            <a:avLst/>
          </a:prstGeom>
          <a:ln w="12700">
            <a:solidFill>
              <a:srgbClr val="9F804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7" name="文本框 31"/>
          <p:cNvSpPr txBox="1">
            <a:spLocks noChangeArrowheads="1"/>
          </p:cNvSpPr>
          <p:nvPr/>
        </p:nvSpPr>
        <p:spPr bwMode="auto">
          <a:xfrm>
            <a:off x="2208213" y="3143250"/>
            <a:ext cx="787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0BE69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4000">
              <a:solidFill>
                <a:srgbClr val="F0BE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2928938" y="3208338"/>
            <a:ext cx="0" cy="649287"/>
          </a:xfrm>
          <a:prstGeom prst="line">
            <a:avLst/>
          </a:prstGeom>
          <a:ln w="12700">
            <a:solidFill>
              <a:srgbClr val="6B402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9" name="文本框 34"/>
          <p:cNvSpPr txBox="1">
            <a:spLocks noChangeArrowheads="1"/>
          </p:cNvSpPr>
          <p:nvPr/>
        </p:nvSpPr>
        <p:spPr bwMode="auto">
          <a:xfrm>
            <a:off x="2208213" y="4006850"/>
            <a:ext cx="787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664234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4000">
              <a:solidFill>
                <a:srgbClr val="66423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2928938" y="3994150"/>
            <a:ext cx="0" cy="649288"/>
          </a:xfrm>
          <a:prstGeom prst="line">
            <a:avLst/>
          </a:prstGeom>
          <a:ln w="12700">
            <a:solidFill>
              <a:srgbClr val="9F804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3067050" y="1714500"/>
            <a:ext cx="4071938" cy="500063"/>
          </a:xfrm>
          <a:prstGeom prst="rect">
            <a:avLst/>
          </a:prstGeom>
          <a:solidFill>
            <a:srgbClr val="F0B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067050" y="2500313"/>
            <a:ext cx="4071938" cy="500062"/>
          </a:xfrm>
          <a:prstGeom prst="rect">
            <a:avLst/>
          </a:prstGeom>
          <a:solidFill>
            <a:srgbClr val="664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067050" y="3286125"/>
            <a:ext cx="4071938" cy="500063"/>
          </a:xfrm>
          <a:prstGeom prst="rect">
            <a:avLst/>
          </a:prstGeom>
          <a:solidFill>
            <a:srgbClr val="F0B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3067050" y="4071938"/>
            <a:ext cx="4071938" cy="500062"/>
          </a:xfrm>
          <a:prstGeom prst="rect">
            <a:avLst/>
          </a:prstGeom>
          <a:solidFill>
            <a:srgbClr val="664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95" name="矩形 20"/>
          <p:cNvSpPr>
            <a:spLocks noChangeArrowheads="1"/>
          </p:cNvSpPr>
          <p:nvPr/>
        </p:nvSpPr>
        <p:spPr bwMode="auto">
          <a:xfrm>
            <a:off x="42100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6" name="矩形 21"/>
          <p:cNvSpPr>
            <a:spLocks noChangeArrowheads="1"/>
          </p:cNvSpPr>
          <p:nvPr/>
        </p:nvSpPr>
        <p:spPr bwMode="auto">
          <a:xfrm>
            <a:off x="4211638" y="17732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7" name="矩形 22"/>
          <p:cNvSpPr>
            <a:spLocks noChangeArrowheads="1"/>
          </p:cNvSpPr>
          <p:nvPr/>
        </p:nvSpPr>
        <p:spPr bwMode="auto">
          <a:xfrm>
            <a:off x="428148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8" name="矩形 21"/>
          <p:cNvSpPr>
            <a:spLocks noChangeArrowheads="1"/>
          </p:cNvSpPr>
          <p:nvPr/>
        </p:nvSpPr>
        <p:spPr bwMode="auto">
          <a:xfrm>
            <a:off x="4210050" y="34163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gray">
          <a:xfrm>
            <a:off x="5437188" y="2484438"/>
            <a:ext cx="2563812" cy="2659062"/>
          </a:xfrm>
          <a:prstGeom prst="chevron">
            <a:avLst>
              <a:gd name="adj" fmla="val 16468"/>
            </a:avLst>
          </a:prstGeom>
          <a:solidFill>
            <a:srgbClr val="664234"/>
          </a:soli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3290888" y="2484438"/>
            <a:ext cx="2701925" cy="2659062"/>
          </a:xfrm>
          <a:prstGeom prst="chevron">
            <a:avLst>
              <a:gd name="adj" fmla="val 17842"/>
            </a:avLst>
          </a:prstGeom>
          <a:solidFill>
            <a:srgbClr val="F0BE69"/>
          </a:soli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gray">
          <a:xfrm>
            <a:off x="1143000" y="2484438"/>
            <a:ext cx="2701925" cy="2659062"/>
          </a:xfrm>
          <a:prstGeom prst="chevron">
            <a:avLst>
              <a:gd name="adj" fmla="val 17842"/>
            </a:avLst>
          </a:prstGeom>
          <a:solidFill>
            <a:srgbClr val="664234"/>
          </a:soli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gray">
          <a:xfrm>
            <a:off x="1350963" y="1714500"/>
            <a:ext cx="1870075" cy="527050"/>
          </a:xfrm>
          <a:prstGeom prst="roundRect">
            <a:avLst>
              <a:gd name="adj" fmla="val 50000"/>
            </a:avLst>
          </a:prstGeom>
          <a:solidFill>
            <a:srgbClr val="F0BE69"/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F8F8F8"/>
              </a:solidFill>
              <a:latin typeface="+mn-lt"/>
              <a:ea typeface="宋体" charset="-122"/>
            </a:endParaRP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gray">
          <a:xfrm>
            <a:off x="3459163" y="1714500"/>
            <a:ext cx="1870075" cy="527050"/>
          </a:xfrm>
          <a:prstGeom prst="roundRect">
            <a:avLst>
              <a:gd name="adj" fmla="val 50000"/>
            </a:avLst>
          </a:prstGeom>
          <a:solidFill>
            <a:srgbClr val="664234"/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F8F8F8"/>
              </a:solidFill>
              <a:latin typeface="+mn-lt"/>
              <a:ea typeface="宋体" charset="-122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gray">
          <a:xfrm>
            <a:off x="5576888" y="1714500"/>
            <a:ext cx="1870075" cy="527050"/>
          </a:xfrm>
          <a:prstGeom prst="roundRect">
            <a:avLst>
              <a:gd name="adj" fmla="val 50000"/>
            </a:avLst>
          </a:prstGeom>
          <a:solidFill>
            <a:srgbClr val="F0BE69"/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F8F8F8"/>
              </a:solidFill>
              <a:latin typeface="+mn-lt"/>
              <a:ea typeface="宋体" charset="-122"/>
            </a:endParaRPr>
          </a:p>
        </p:txBody>
      </p:sp>
      <p:sp>
        <p:nvSpPr>
          <p:cNvPr id="4109" name="矩形 10"/>
          <p:cNvSpPr>
            <a:spLocks noChangeArrowheads="1"/>
          </p:cNvSpPr>
          <p:nvPr/>
        </p:nvSpPr>
        <p:spPr bwMode="auto">
          <a:xfrm>
            <a:off x="2005013" y="3581400"/>
            <a:ext cx="1570037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单击添加文本</a:t>
            </a:r>
          </a:p>
        </p:txBody>
      </p:sp>
      <p:sp>
        <p:nvSpPr>
          <p:cNvPr id="4110" name="矩形 11"/>
          <p:cNvSpPr>
            <a:spLocks noChangeArrowheads="1"/>
          </p:cNvSpPr>
          <p:nvPr/>
        </p:nvSpPr>
        <p:spPr bwMode="auto">
          <a:xfrm>
            <a:off x="4148138" y="3509963"/>
            <a:ext cx="1570037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单击添加文本</a:t>
            </a:r>
          </a:p>
        </p:txBody>
      </p:sp>
      <p:sp>
        <p:nvSpPr>
          <p:cNvPr id="4111" name="矩形 12"/>
          <p:cNvSpPr>
            <a:spLocks noChangeArrowheads="1"/>
          </p:cNvSpPr>
          <p:nvPr/>
        </p:nvSpPr>
        <p:spPr bwMode="auto">
          <a:xfrm>
            <a:off x="6219825" y="3509963"/>
            <a:ext cx="157003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单击添加文本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203450" y="4929188"/>
            <a:ext cx="1084263" cy="214312"/>
          </a:xfrm>
          <a:prstGeom prst="roundRect">
            <a:avLst>
              <a:gd name="adj" fmla="val 50000"/>
            </a:avLst>
          </a:prstGeom>
          <a:solidFill>
            <a:srgbClr val="664234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078038" y="5214938"/>
            <a:ext cx="1363662" cy="214312"/>
          </a:xfrm>
          <a:prstGeom prst="roundRect">
            <a:avLst>
              <a:gd name="adj" fmla="val 50000"/>
            </a:avLst>
          </a:prstGeom>
          <a:solidFill>
            <a:srgbClr val="F0BE69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203450" y="5500688"/>
            <a:ext cx="1084263" cy="214312"/>
          </a:xfrm>
          <a:prstGeom prst="roundRect">
            <a:avLst>
              <a:gd name="adj" fmla="val 50000"/>
            </a:avLst>
          </a:prstGeom>
          <a:solidFill>
            <a:srgbClr val="664234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392363" y="5786438"/>
            <a:ext cx="739775" cy="214312"/>
          </a:xfrm>
          <a:prstGeom prst="roundRect">
            <a:avLst>
              <a:gd name="adj" fmla="val 50000"/>
            </a:avLst>
          </a:prstGeom>
          <a:solidFill>
            <a:srgbClr val="F0BE69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131" name="组合 21"/>
          <p:cNvGrpSpPr>
            <a:grpSpLocks/>
          </p:cNvGrpSpPr>
          <p:nvPr/>
        </p:nvGrpSpPr>
        <p:grpSpPr bwMode="auto">
          <a:xfrm>
            <a:off x="3597275" y="3000375"/>
            <a:ext cx="2214563" cy="2311400"/>
            <a:chOff x="3786182" y="2928933"/>
            <a:chExt cx="1516734" cy="2311734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580973" y="2928933"/>
              <a:ext cx="721943" cy="1588"/>
            </a:xfrm>
            <a:prstGeom prst="line">
              <a:avLst/>
            </a:prstGeom>
            <a:ln w="19050">
              <a:solidFill>
                <a:srgbClr val="F0BE69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786182" y="5239080"/>
              <a:ext cx="801314" cy="1587"/>
            </a:xfrm>
            <a:prstGeom prst="line">
              <a:avLst/>
            </a:prstGeom>
            <a:ln w="19050">
              <a:solidFill>
                <a:srgbClr val="F0BE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5400000">
              <a:off x="3439947" y="4079744"/>
              <a:ext cx="2303796" cy="2175"/>
            </a:xfrm>
            <a:prstGeom prst="line">
              <a:avLst/>
            </a:prstGeom>
            <a:ln w="19050">
              <a:solidFill>
                <a:srgbClr val="F0BE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32" name="组合 22"/>
          <p:cNvGrpSpPr>
            <a:grpSpLocks/>
          </p:cNvGrpSpPr>
          <p:nvPr/>
        </p:nvGrpSpPr>
        <p:grpSpPr bwMode="auto">
          <a:xfrm>
            <a:off x="3529013" y="4643438"/>
            <a:ext cx="2293937" cy="963612"/>
            <a:chOff x="3786182" y="2928933"/>
            <a:chExt cx="1431570" cy="2311734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4858126" y="2928933"/>
              <a:ext cx="359626" cy="0"/>
            </a:xfrm>
            <a:prstGeom prst="line">
              <a:avLst/>
            </a:prstGeom>
            <a:ln w="19050">
              <a:solidFill>
                <a:srgbClr val="664234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786182" y="5240667"/>
              <a:ext cx="1079870" cy="0"/>
            </a:xfrm>
            <a:prstGeom prst="line">
              <a:avLst/>
            </a:prstGeom>
            <a:ln w="19050">
              <a:solidFill>
                <a:srgbClr val="6642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5400000">
              <a:off x="3706563" y="4080496"/>
              <a:ext cx="2304117" cy="990"/>
            </a:xfrm>
            <a:prstGeom prst="line">
              <a:avLst/>
            </a:prstGeom>
            <a:ln w="19050">
              <a:solidFill>
                <a:srgbClr val="6642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33" name="矩形 12"/>
          <p:cNvSpPr>
            <a:spLocks noChangeArrowheads="1"/>
          </p:cNvSpPr>
          <p:nvPr/>
        </p:nvSpPr>
        <p:spPr bwMode="auto">
          <a:xfrm>
            <a:off x="6002338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4"/>
          <p:cNvSpPr>
            <a:spLocks noChangeArrowheads="1"/>
          </p:cNvSpPr>
          <p:nvPr/>
        </p:nvSpPr>
        <p:spPr bwMode="auto">
          <a:xfrm>
            <a:off x="593090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" name="椭圆 20"/>
          <p:cNvSpPr/>
          <p:nvPr/>
        </p:nvSpPr>
        <p:spPr>
          <a:xfrm>
            <a:off x="1287463" y="1428750"/>
            <a:ext cx="3000375" cy="3357563"/>
          </a:xfrm>
          <a:prstGeom prst="ellipse">
            <a:avLst/>
          </a:prstGeom>
          <a:solidFill>
            <a:srgbClr val="F0B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36" name="矩形 14"/>
          <p:cNvSpPr>
            <a:spLocks noChangeArrowheads="1"/>
          </p:cNvSpPr>
          <p:nvPr/>
        </p:nvSpPr>
        <p:spPr bwMode="auto">
          <a:xfrm>
            <a:off x="200342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6151" name="组合 6"/>
          <p:cNvGrpSpPr>
            <a:grpSpLocks/>
          </p:cNvGrpSpPr>
          <p:nvPr/>
        </p:nvGrpSpPr>
        <p:grpSpPr bwMode="auto">
          <a:xfrm>
            <a:off x="2357438" y="1060450"/>
            <a:ext cx="4711700" cy="4868863"/>
            <a:chOff x="6968931" y="1473832"/>
            <a:chExt cx="4711740" cy="4869602"/>
          </a:xfrm>
        </p:grpSpPr>
        <p:grpSp>
          <p:nvGrpSpPr>
            <p:cNvPr id="6156" name="组合 22"/>
            <p:cNvGrpSpPr>
              <a:grpSpLocks/>
            </p:cNvGrpSpPr>
            <p:nvPr/>
          </p:nvGrpSpPr>
          <p:grpSpPr bwMode="auto">
            <a:xfrm>
              <a:off x="6968931" y="1473832"/>
              <a:ext cx="4711740" cy="4869602"/>
              <a:chOff x="6968931" y="1473832"/>
              <a:chExt cx="4711740" cy="4869602"/>
            </a:xfrm>
          </p:grpSpPr>
          <p:grpSp>
            <p:nvGrpSpPr>
              <p:cNvPr id="6162" name="组合 7"/>
              <p:cNvGrpSpPr>
                <a:grpSpLocks/>
              </p:cNvGrpSpPr>
              <p:nvPr/>
            </p:nvGrpSpPr>
            <p:grpSpPr bwMode="auto">
              <a:xfrm>
                <a:off x="8502469" y="1473832"/>
                <a:ext cx="1644664" cy="4869602"/>
                <a:chOff x="8502469" y="1473832"/>
                <a:chExt cx="1644664" cy="4869602"/>
              </a:xfrm>
            </p:grpSpPr>
            <p:sp>
              <p:nvSpPr>
                <p:cNvPr id="39" name="泪滴形 38"/>
                <p:cNvSpPr/>
                <p:nvPr/>
              </p:nvSpPr>
              <p:spPr>
                <a:xfrm rot="8160000">
                  <a:off x="8502469" y="1473832"/>
                  <a:ext cx="1644664" cy="1644900"/>
                </a:xfrm>
                <a:prstGeom prst="teardrop">
                  <a:avLst>
                    <a:gd name="adj" fmla="val 138907"/>
                  </a:avLst>
                </a:prstGeom>
                <a:solidFill>
                  <a:srgbClr val="F0BE69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40" name="泪滴形 39"/>
                <p:cNvSpPr/>
                <p:nvPr/>
              </p:nvSpPr>
              <p:spPr>
                <a:xfrm rot="13440000" flipV="1">
                  <a:off x="8502469" y="4698534"/>
                  <a:ext cx="1644664" cy="1644900"/>
                </a:xfrm>
                <a:prstGeom prst="teardrop">
                  <a:avLst>
                    <a:gd name="adj" fmla="val 138907"/>
                  </a:avLst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6163" name="组合 20"/>
              <p:cNvGrpSpPr>
                <a:grpSpLocks/>
              </p:cNvGrpSpPr>
              <p:nvPr/>
            </p:nvGrpSpPr>
            <p:grpSpPr bwMode="auto">
              <a:xfrm>
                <a:off x="7510273" y="1815197"/>
                <a:ext cx="3629056" cy="4186873"/>
                <a:chOff x="7510273" y="1815197"/>
                <a:chExt cx="3629056" cy="4186873"/>
              </a:xfrm>
            </p:grpSpPr>
            <p:sp>
              <p:nvSpPr>
                <p:cNvPr id="37" name="泪滴形 36"/>
                <p:cNvSpPr/>
                <p:nvPr/>
              </p:nvSpPr>
              <p:spPr>
                <a:xfrm rot="21240000">
                  <a:off x="7510273" y="4357170"/>
                  <a:ext cx="1643077" cy="1644899"/>
                </a:xfrm>
                <a:prstGeom prst="teardrop">
                  <a:avLst>
                    <a:gd name="adj" fmla="val 138907"/>
                  </a:avLst>
                </a:prstGeom>
                <a:solidFill>
                  <a:srgbClr val="F0BE69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8" name="泪滴形 37"/>
                <p:cNvSpPr/>
                <p:nvPr/>
              </p:nvSpPr>
              <p:spPr>
                <a:xfrm rot="4920000" flipV="1">
                  <a:off x="9495341" y="1816109"/>
                  <a:ext cx="1644899" cy="1643076"/>
                </a:xfrm>
                <a:prstGeom prst="teardrop">
                  <a:avLst>
                    <a:gd name="adj" fmla="val 138907"/>
                  </a:avLst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6164" name="组合 24"/>
              <p:cNvGrpSpPr>
                <a:grpSpLocks/>
              </p:cNvGrpSpPr>
              <p:nvPr/>
            </p:nvGrpSpPr>
            <p:grpSpPr bwMode="auto">
              <a:xfrm>
                <a:off x="7510273" y="1815197"/>
                <a:ext cx="3629056" cy="4186872"/>
                <a:chOff x="7510273" y="1815197"/>
                <a:chExt cx="3629056" cy="4186872"/>
              </a:xfrm>
            </p:grpSpPr>
            <p:sp>
              <p:nvSpPr>
                <p:cNvPr id="35" name="泪滴形 34"/>
                <p:cNvSpPr/>
                <p:nvPr/>
              </p:nvSpPr>
              <p:spPr>
                <a:xfrm rot="16680000">
                  <a:off x="9495341" y="4358081"/>
                  <a:ext cx="1644899" cy="1643076"/>
                </a:xfrm>
                <a:prstGeom prst="teardrop">
                  <a:avLst>
                    <a:gd name="adj" fmla="val 138907"/>
                  </a:avLst>
                </a:prstGeom>
                <a:solidFill>
                  <a:srgbClr val="F0BE69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6" name="泪滴形 35"/>
                <p:cNvSpPr/>
                <p:nvPr/>
              </p:nvSpPr>
              <p:spPr>
                <a:xfrm rot="360000" flipV="1">
                  <a:off x="7510273" y="1815197"/>
                  <a:ext cx="1643077" cy="1644899"/>
                </a:xfrm>
                <a:prstGeom prst="teardrop">
                  <a:avLst>
                    <a:gd name="adj" fmla="val 138907"/>
                  </a:avLst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6165" name="组合 21"/>
              <p:cNvGrpSpPr>
                <a:grpSpLocks/>
              </p:cNvGrpSpPr>
              <p:nvPr/>
            </p:nvGrpSpPr>
            <p:grpSpPr bwMode="auto">
              <a:xfrm>
                <a:off x="6968931" y="2588426"/>
                <a:ext cx="4711740" cy="2640414"/>
                <a:chOff x="6968931" y="2588426"/>
                <a:chExt cx="4711740" cy="2640414"/>
              </a:xfrm>
            </p:grpSpPr>
            <p:sp>
              <p:nvSpPr>
                <p:cNvPr id="33" name="泪滴形 32"/>
                <p:cNvSpPr/>
                <p:nvPr/>
              </p:nvSpPr>
              <p:spPr>
                <a:xfrm rot="3840000">
                  <a:off x="6969606" y="2587751"/>
                  <a:ext cx="1643313" cy="1644664"/>
                </a:xfrm>
                <a:prstGeom prst="teardrop">
                  <a:avLst>
                    <a:gd name="adj" fmla="val 138907"/>
                  </a:avLst>
                </a:prstGeom>
                <a:solidFill>
                  <a:srgbClr val="F0BE69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4" name="泪滴形 33"/>
                <p:cNvSpPr/>
                <p:nvPr/>
              </p:nvSpPr>
              <p:spPr>
                <a:xfrm rot="9120000" flipV="1">
                  <a:off x="10036007" y="3585527"/>
                  <a:ext cx="1644664" cy="1643313"/>
                </a:xfrm>
                <a:prstGeom prst="teardrop">
                  <a:avLst>
                    <a:gd name="adj" fmla="val 138907"/>
                  </a:avLst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6166" name="组合 18"/>
              <p:cNvGrpSpPr>
                <a:grpSpLocks/>
              </p:cNvGrpSpPr>
              <p:nvPr/>
            </p:nvGrpSpPr>
            <p:grpSpPr bwMode="auto">
              <a:xfrm>
                <a:off x="6968931" y="2588426"/>
                <a:ext cx="4711740" cy="2640414"/>
                <a:chOff x="6968931" y="2588426"/>
                <a:chExt cx="4711740" cy="2640414"/>
              </a:xfrm>
            </p:grpSpPr>
            <p:sp>
              <p:nvSpPr>
                <p:cNvPr id="31" name="泪滴形 30"/>
                <p:cNvSpPr/>
                <p:nvPr/>
              </p:nvSpPr>
              <p:spPr>
                <a:xfrm rot="12480000">
                  <a:off x="10036007" y="2588426"/>
                  <a:ext cx="1644664" cy="1643313"/>
                </a:xfrm>
                <a:prstGeom prst="teardrop">
                  <a:avLst>
                    <a:gd name="adj" fmla="val 138907"/>
                  </a:avLst>
                </a:prstGeom>
                <a:solidFill>
                  <a:srgbClr val="F0BE69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2" name="泪滴形 31"/>
                <p:cNvSpPr/>
                <p:nvPr/>
              </p:nvSpPr>
              <p:spPr>
                <a:xfrm rot="17760000" flipV="1">
                  <a:off x="6969606" y="3584852"/>
                  <a:ext cx="1643313" cy="1644664"/>
                </a:xfrm>
                <a:prstGeom prst="teardrop">
                  <a:avLst>
                    <a:gd name="adj" fmla="val 138907"/>
                  </a:avLst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  <p:sp>
          <p:nvSpPr>
            <p:cNvPr id="23" name="椭圆 22"/>
            <p:cNvSpPr/>
            <p:nvPr/>
          </p:nvSpPr>
          <p:spPr>
            <a:xfrm>
              <a:off x="8456431" y="3040933"/>
              <a:ext cx="1736740" cy="1735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8465860" y="3049691"/>
              <a:ext cx="1717884" cy="1717884"/>
            </a:xfrm>
            <a:prstGeom prst="ellipse">
              <a:avLst/>
            </a:prstGeom>
            <a:pattFill prst="wdUpDiag">
              <a:fgClr>
                <a:srgbClr val="FFEDD9"/>
              </a:fgClr>
              <a:bgClr>
                <a:srgbClr val="FFCCFF"/>
              </a:bgClr>
            </a:patt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8429443" y="3013941"/>
              <a:ext cx="1790715" cy="1789385"/>
            </a:xfrm>
            <a:prstGeom prst="ellipse">
              <a:avLst/>
            </a:prstGeom>
            <a:solidFill>
              <a:srgbClr val="664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6152" name="矩形 14"/>
          <p:cNvSpPr>
            <a:spLocks noChangeArrowheads="1"/>
          </p:cNvSpPr>
          <p:nvPr/>
        </p:nvSpPr>
        <p:spPr bwMode="auto">
          <a:xfrm>
            <a:off x="23574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14"/>
          <p:cNvSpPr>
            <a:spLocks noChangeArrowheads="1"/>
          </p:cNvSpPr>
          <p:nvPr/>
        </p:nvSpPr>
        <p:spPr bwMode="auto">
          <a:xfrm>
            <a:off x="4929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4"/>
          <p:cNvSpPr>
            <a:spLocks noChangeArrowheads="1"/>
          </p:cNvSpPr>
          <p:nvPr/>
        </p:nvSpPr>
        <p:spPr bwMode="auto">
          <a:xfrm>
            <a:off x="4357688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14"/>
          <p:cNvSpPr>
            <a:spLocks noChangeArrowheads="1"/>
          </p:cNvSpPr>
          <p:nvPr/>
        </p:nvSpPr>
        <p:spPr bwMode="auto">
          <a:xfrm>
            <a:off x="292893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" name="圆角右箭头 16"/>
          <p:cNvSpPr/>
          <p:nvPr/>
        </p:nvSpPr>
        <p:spPr>
          <a:xfrm>
            <a:off x="1357313" y="2055813"/>
            <a:ext cx="1143000" cy="1373187"/>
          </a:xfrm>
          <a:prstGeom prst="bentArrow">
            <a:avLst>
              <a:gd name="adj1" fmla="val 2112"/>
              <a:gd name="adj2" fmla="val 9511"/>
              <a:gd name="adj3" fmla="val 20776"/>
              <a:gd name="adj4" fmla="val 32485"/>
            </a:avLst>
          </a:prstGeom>
          <a:solidFill>
            <a:srgbClr val="664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折角形 17"/>
          <p:cNvSpPr/>
          <p:nvPr/>
        </p:nvSpPr>
        <p:spPr>
          <a:xfrm>
            <a:off x="2643188" y="1643063"/>
            <a:ext cx="2786062" cy="642937"/>
          </a:xfrm>
          <a:prstGeom prst="foldedCorner">
            <a:avLst/>
          </a:prstGeom>
          <a:solidFill>
            <a:srgbClr val="F0B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折角形 18"/>
          <p:cNvSpPr/>
          <p:nvPr/>
        </p:nvSpPr>
        <p:spPr>
          <a:xfrm>
            <a:off x="1214438" y="4071938"/>
            <a:ext cx="2786062" cy="642937"/>
          </a:xfrm>
          <a:prstGeom prst="foldedCorner">
            <a:avLst/>
          </a:prstGeom>
          <a:solidFill>
            <a:srgbClr val="F0B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圆角右箭头 19"/>
          <p:cNvSpPr/>
          <p:nvPr/>
        </p:nvSpPr>
        <p:spPr>
          <a:xfrm rot="5400000">
            <a:off x="5599907" y="1599406"/>
            <a:ext cx="1143000" cy="1373187"/>
          </a:xfrm>
          <a:prstGeom prst="bentArrow">
            <a:avLst>
              <a:gd name="adj1" fmla="val 2112"/>
              <a:gd name="adj2" fmla="val 9511"/>
              <a:gd name="adj3" fmla="val 20776"/>
              <a:gd name="adj4" fmla="val 32485"/>
            </a:avLst>
          </a:prstGeom>
          <a:solidFill>
            <a:srgbClr val="664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折角形 20"/>
          <p:cNvSpPr/>
          <p:nvPr/>
        </p:nvSpPr>
        <p:spPr>
          <a:xfrm>
            <a:off x="5429250" y="3071813"/>
            <a:ext cx="2786063" cy="642937"/>
          </a:xfrm>
          <a:prstGeom prst="foldedCorner">
            <a:avLst/>
          </a:prstGeom>
          <a:solidFill>
            <a:srgbClr val="F0B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圆角右箭头 21"/>
          <p:cNvSpPr/>
          <p:nvPr/>
        </p:nvSpPr>
        <p:spPr>
          <a:xfrm rot="10800000">
            <a:off x="4500563" y="3786188"/>
            <a:ext cx="1143000" cy="1373187"/>
          </a:xfrm>
          <a:prstGeom prst="bentArrow">
            <a:avLst>
              <a:gd name="adj1" fmla="val 2112"/>
              <a:gd name="adj2" fmla="val 9511"/>
              <a:gd name="adj3" fmla="val 20776"/>
              <a:gd name="adj4" fmla="val 32485"/>
            </a:avLst>
          </a:prstGeom>
          <a:solidFill>
            <a:srgbClr val="664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181" name="矩形 13"/>
          <p:cNvSpPr>
            <a:spLocks noChangeArrowheads="1"/>
          </p:cNvSpPr>
          <p:nvPr/>
        </p:nvSpPr>
        <p:spPr bwMode="auto">
          <a:xfrm>
            <a:off x="6072188" y="32019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2" name="矩形 14"/>
          <p:cNvSpPr>
            <a:spLocks noChangeArrowheads="1"/>
          </p:cNvSpPr>
          <p:nvPr/>
        </p:nvSpPr>
        <p:spPr bwMode="auto">
          <a:xfrm>
            <a:off x="3429000" y="1714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3" name="矩形 15"/>
          <p:cNvSpPr>
            <a:spLocks noChangeArrowheads="1"/>
          </p:cNvSpPr>
          <p:nvPr/>
        </p:nvSpPr>
        <p:spPr bwMode="auto">
          <a:xfrm>
            <a:off x="1857375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0" name="L 形 19"/>
          <p:cNvSpPr/>
          <p:nvPr/>
        </p:nvSpPr>
        <p:spPr>
          <a:xfrm>
            <a:off x="1285875" y="1638300"/>
            <a:ext cx="3405188" cy="2576513"/>
          </a:xfrm>
          <a:prstGeom prst="corner">
            <a:avLst>
              <a:gd name="adj1" fmla="val 50000"/>
              <a:gd name="adj2" fmla="val 112075"/>
            </a:avLst>
          </a:prstGeom>
          <a:solidFill>
            <a:srgbClr val="F0B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L 形 20"/>
          <p:cNvSpPr/>
          <p:nvPr/>
        </p:nvSpPr>
        <p:spPr>
          <a:xfrm flipH="1" flipV="1">
            <a:off x="4738688" y="2924175"/>
            <a:ext cx="3405187" cy="2576513"/>
          </a:xfrm>
          <a:prstGeom prst="corner">
            <a:avLst>
              <a:gd name="adj1" fmla="val 50000"/>
              <a:gd name="adj2" fmla="val 112075"/>
            </a:avLst>
          </a:prstGeom>
          <a:solidFill>
            <a:srgbClr val="F0B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01" name="矩形 12"/>
          <p:cNvSpPr>
            <a:spLocks noChangeArrowheads="1"/>
          </p:cNvSpPr>
          <p:nvPr/>
        </p:nvSpPr>
        <p:spPr bwMode="auto">
          <a:xfrm>
            <a:off x="2071688" y="31384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15"/>
          <p:cNvSpPr>
            <a:spLocks noChangeArrowheads="1"/>
          </p:cNvSpPr>
          <p:nvPr/>
        </p:nvSpPr>
        <p:spPr bwMode="auto">
          <a:xfrm>
            <a:off x="5715000" y="35671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4" name="矩形 23"/>
          <p:cNvSpPr/>
          <p:nvPr/>
        </p:nvSpPr>
        <p:spPr>
          <a:xfrm>
            <a:off x="4214813" y="1643063"/>
            <a:ext cx="3929062" cy="1214437"/>
          </a:xfrm>
          <a:prstGeom prst="rect">
            <a:avLst/>
          </a:prstGeom>
          <a:solidFill>
            <a:srgbClr val="664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285875" y="4286250"/>
            <a:ext cx="3929063" cy="1214438"/>
          </a:xfrm>
          <a:prstGeom prst="rect">
            <a:avLst/>
          </a:prstGeom>
          <a:solidFill>
            <a:srgbClr val="664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3831</TotalTime>
  <Words>331</Words>
  <Application>Microsoft Office PowerPoint</Application>
  <PresentationFormat>全屏显示(4:3)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284</cp:revision>
  <dcterms:created xsi:type="dcterms:W3CDTF">2013-10-30T09:04:50Z</dcterms:created>
  <dcterms:modified xsi:type="dcterms:W3CDTF">2016-03-10T03:15:51Z</dcterms:modified>
</cp:coreProperties>
</file>