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7"/>
  </p:notesMasterIdLst>
  <p:sldIdLst>
    <p:sldId id="257" r:id="rId2"/>
    <p:sldId id="286" r:id="rId3"/>
    <p:sldId id="289" r:id="rId4"/>
    <p:sldId id="290" r:id="rId5"/>
    <p:sldId id="291" r:id="rId6"/>
    <p:sldId id="292" r:id="rId7"/>
    <p:sldId id="315" r:id="rId8"/>
    <p:sldId id="293" r:id="rId9"/>
    <p:sldId id="294" r:id="rId10"/>
    <p:sldId id="295" r:id="rId11"/>
    <p:sldId id="310" r:id="rId12"/>
    <p:sldId id="296" r:id="rId13"/>
    <p:sldId id="297" r:id="rId14"/>
    <p:sldId id="298" r:id="rId15"/>
    <p:sldId id="299" r:id="rId16"/>
    <p:sldId id="300" r:id="rId17"/>
    <p:sldId id="302" r:id="rId18"/>
    <p:sldId id="303" r:id="rId19"/>
    <p:sldId id="311" r:id="rId20"/>
    <p:sldId id="313" r:id="rId21"/>
    <p:sldId id="314" r:id="rId22"/>
    <p:sldId id="301" r:id="rId23"/>
    <p:sldId id="304" r:id="rId24"/>
    <p:sldId id="305" r:id="rId25"/>
    <p:sldId id="307" r:id="rId2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822" userDrawn="1">
          <p15:clr>
            <a:srgbClr val="A4A3A4"/>
          </p15:clr>
        </p15:guide>
        <p15:guide id="2" pos="226" userDrawn="1">
          <p15:clr>
            <a:srgbClr val="A4A3A4"/>
          </p15:clr>
        </p15:guide>
        <p15:guide id="3" pos="2880" userDrawn="1">
          <p15:clr>
            <a:srgbClr val="A4A3A4"/>
          </p15:clr>
        </p15:guide>
        <p15:guide id="4" pos="4740" userDrawn="1">
          <p15:clr>
            <a:srgbClr val="A4A3A4"/>
          </p15:clr>
        </p15:guide>
        <p15:guide id="5" pos="1292" userDrawn="1">
          <p15:clr>
            <a:srgbClr val="A4A3A4"/>
          </p15:clr>
        </p15:guide>
        <p15:guide id="6" orient="horz" pos="2750" userDrawn="1">
          <p15:clr>
            <a:srgbClr val="A4A3A4"/>
          </p15:clr>
        </p15:guide>
        <p15:guide id="7" pos="5534" userDrawn="1">
          <p15:clr>
            <a:srgbClr val="A4A3A4"/>
          </p15:clr>
        </p15:guide>
        <p15:guide id="8" pos="1088" userDrawn="1">
          <p15:clr>
            <a:srgbClr val="A4A3A4"/>
          </p15:clr>
        </p15:guide>
        <p15:guide id="9" orient="horz" pos="1185" userDrawn="1">
          <p15:clr>
            <a:srgbClr val="A4A3A4"/>
          </p15:clr>
        </p15:guide>
        <p15:guide id="10" orient="horz" pos="3793" userDrawn="1">
          <p15:clr>
            <a:srgbClr val="A4A3A4"/>
          </p15:clr>
        </p15:guide>
        <p15:guide id="11" orient="horz" pos="2863" userDrawn="1">
          <p15:clr>
            <a:srgbClr val="A4A3A4"/>
          </p15:clr>
        </p15:guide>
        <p15:guide id="12" orient="horz" pos="2387" userDrawn="1">
          <p15:clr>
            <a:srgbClr val="A4A3A4"/>
          </p15:clr>
        </p15:guide>
        <p15:guide id="13" orient="horz" pos="68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3D4D25"/>
    <a:srgbClr val="057DA8"/>
    <a:srgbClr val="104B34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513" autoAdjust="0"/>
  </p:normalViewPr>
  <p:slideViewPr>
    <p:cSldViewPr snapToGrid="0" showGuides="1">
      <p:cViewPr>
        <p:scale>
          <a:sx n="75" d="100"/>
          <a:sy n="75" d="100"/>
        </p:scale>
        <p:origin x="-1446" y="-318"/>
      </p:cViewPr>
      <p:guideLst>
        <p:guide orient="horz" pos="822"/>
        <p:guide orient="horz" pos="2750"/>
        <p:guide orient="horz" pos="1185"/>
        <p:guide orient="horz" pos="3793"/>
        <p:guide orient="horz" pos="2863"/>
        <p:guide orient="horz" pos="2387"/>
        <p:guide orient="horz" pos="686"/>
        <p:guide pos="226"/>
        <p:guide pos="2880"/>
        <p:guide pos="4740"/>
        <p:guide pos="1292"/>
        <p:guide pos="5534"/>
        <p:guide pos="108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A91E9DA-630F-4DD1-8D5C-A0AF8197768A}" type="doc">
      <dgm:prSet loTypeId="urn:microsoft.com/office/officeart/2005/8/layout/orgChart1" loCatId="hierarchy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zh-CN" altLang="en-US"/>
        </a:p>
      </dgm:t>
    </dgm:pt>
    <dgm:pt modelId="{9F449C4D-8394-4889-BEE2-FDEC14BCD064}">
      <dgm:prSet phldrT="[文本]"/>
      <dgm:spPr/>
      <dgm:t>
        <a:bodyPr/>
        <a:lstStyle/>
        <a:p>
          <a:r>
            <a:rPr lang="zh-CN" altLang="en-US" dirty="0" smtClean="0"/>
            <a:t>团</a:t>
          </a:r>
          <a:endParaRPr lang="zh-CN" altLang="en-US" dirty="0"/>
        </a:p>
      </dgm:t>
    </dgm:pt>
    <dgm:pt modelId="{109C0171-CFB7-4455-A02E-DD9DDE58ECAF}" type="parTrans" cxnId="{09BEE531-718E-4BC9-8644-14FD6F88771C}">
      <dgm:prSet/>
      <dgm:spPr/>
      <dgm:t>
        <a:bodyPr/>
        <a:lstStyle/>
        <a:p>
          <a:endParaRPr lang="zh-CN" altLang="en-US"/>
        </a:p>
      </dgm:t>
    </dgm:pt>
    <dgm:pt modelId="{1DDC8219-8AF6-41FC-AA71-656082AE3C07}" type="sibTrans" cxnId="{09BEE531-718E-4BC9-8644-14FD6F88771C}">
      <dgm:prSet/>
      <dgm:spPr/>
      <dgm:t>
        <a:bodyPr/>
        <a:lstStyle/>
        <a:p>
          <a:endParaRPr lang="zh-CN" altLang="en-US"/>
        </a:p>
      </dgm:t>
    </dgm:pt>
    <dgm:pt modelId="{5A52591A-6814-495A-81E9-E74F9341C2E7}">
      <dgm:prSet phldrT="[文本]"/>
      <dgm:spPr/>
      <dgm:t>
        <a:bodyPr/>
        <a:lstStyle/>
        <a:p>
          <a:r>
            <a:rPr lang="zh-CN" altLang="en-US" dirty="0" smtClean="0"/>
            <a:t>一营</a:t>
          </a:r>
          <a:endParaRPr lang="zh-CN" altLang="en-US" dirty="0"/>
        </a:p>
      </dgm:t>
    </dgm:pt>
    <dgm:pt modelId="{E26A8032-1D76-4A66-9991-6390A18E6BFF}" type="parTrans" cxnId="{C8965030-52D1-4954-AAB2-5A2D7BBBABEE}">
      <dgm:prSet/>
      <dgm:spPr/>
      <dgm:t>
        <a:bodyPr/>
        <a:lstStyle/>
        <a:p>
          <a:endParaRPr lang="zh-CN" altLang="en-US"/>
        </a:p>
      </dgm:t>
    </dgm:pt>
    <dgm:pt modelId="{CBD22072-404E-470D-88FB-D24F0EB2B5B2}" type="sibTrans" cxnId="{C8965030-52D1-4954-AAB2-5A2D7BBBABEE}">
      <dgm:prSet/>
      <dgm:spPr/>
      <dgm:t>
        <a:bodyPr/>
        <a:lstStyle/>
        <a:p>
          <a:endParaRPr lang="zh-CN" altLang="en-US"/>
        </a:p>
      </dgm:t>
    </dgm:pt>
    <dgm:pt modelId="{3F14397A-E4BB-467C-A062-ED5E5855510A}">
      <dgm:prSet phldrT="[文本]"/>
      <dgm:spPr/>
      <dgm:t>
        <a:bodyPr/>
        <a:lstStyle/>
        <a:p>
          <a:r>
            <a:rPr lang="zh-CN" altLang="en-US" dirty="0" smtClean="0"/>
            <a:t>二营</a:t>
          </a:r>
          <a:endParaRPr lang="zh-CN" altLang="en-US" dirty="0"/>
        </a:p>
      </dgm:t>
    </dgm:pt>
    <dgm:pt modelId="{06F8ECFA-742C-47E2-AB96-C1661B0974C8}" type="parTrans" cxnId="{D03364A6-C8B9-44C8-84D1-BB31B5536C7A}">
      <dgm:prSet/>
      <dgm:spPr/>
      <dgm:t>
        <a:bodyPr/>
        <a:lstStyle/>
        <a:p>
          <a:endParaRPr lang="zh-CN" altLang="en-US"/>
        </a:p>
      </dgm:t>
    </dgm:pt>
    <dgm:pt modelId="{511E2F19-38FB-43D2-BD51-E432C7E842B6}" type="sibTrans" cxnId="{D03364A6-C8B9-44C8-84D1-BB31B5536C7A}">
      <dgm:prSet/>
      <dgm:spPr/>
      <dgm:t>
        <a:bodyPr/>
        <a:lstStyle/>
        <a:p>
          <a:endParaRPr lang="zh-CN" altLang="en-US"/>
        </a:p>
      </dgm:t>
    </dgm:pt>
    <dgm:pt modelId="{9FA68001-E314-43D4-BBDF-2846705A66B4}">
      <dgm:prSet phldrT="[文本]"/>
      <dgm:spPr/>
      <dgm:t>
        <a:bodyPr/>
        <a:lstStyle/>
        <a:p>
          <a:r>
            <a:rPr lang="zh-CN" altLang="en-US" dirty="0" smtClean="0"/>
            <a:t>四营</a:t>
          </a:r>
          <a:endParaRPr lang="zh-CN" altLang="en-US" dirty="0"/>
        </a:p>
      </dgm:t>
    </dgm:pt>
    <dgm:pt modelId="{5FDCA80A-414E-413C-B835-91590092ECFE}" type="parTrans" cxnId="{9D9D6DE1-0D65-45FD-8FA0-D51B24373E1B}">
      <dgm:prSet/>
      <dgm:spPr/>
      <dgm:t>
        <a:bodyPr/>
        <a:lstStyle/>
        <a:p>
          <a:endParaRPr lang="zh-CN" altLang="en-US"/>
        </a:p>
      </dgm:t>
    </dgm:pt>
    <dgm:pt modelId="{A3F0EA05-B8BF-42AA-9A1F-9233D06A380F}" type="sibTrans" cxnId="{9D9D6DE1-0D65-45FD-8FA0-D51B24373E1B}">
      <dgm:prSet/>
      <dgm:spPr/>
      <dgm:t>
        <a:bodyPr/>
        <a:lstStyle/>
        <a:p>
          <a:endParaRPr lang="zh-CN" altLang="en-US"/>
        </a:p>
      </dgm:t>
    </dgm:pt>
    <dgm:pt modelId="{9C99DF64-C8E2-426C-A0AA-1DB5716ED694}">
      <dgm:prSet phldrT="[文本]"/>
      <dgm:spPr/>
      <dgm:t>
        <a:bodyPr/>
        <a:lstStyle/>
        <a:p>
          <a:r>
            <a:rPr lang="zh-CN" altLang="en-US" dirty="0" smtClean="0"/>
            <a:t>三营</a:t>
          </a:r>
          <a:endParaRPr lang="zh-CN" altLang="en-US" dirty="0"/>
        </a:p>
      </dgm:t>
    </dgm:pt>
    <dgm:pt modelId="{F1E4A801-EC7D-4DDA-8B9B-8A5A34195E7D}" type="parTrans" cxnId="{C9F441D7-2CBE-4DFE-9918-D2B335A25407}">
      <dgm:prSet/>
      <dgm:spPr/>
      <dgm:t>
        <a:bodyPr/>
        <a:lstStyle/>
        <a:p>
          <a:endParaRPr lang="zh-CN" altLang="en-US"/>
        </a:p>
      </dgm:t>
    </dgm:pt>
    <dgm:pt modelId="{545518F1-43D8-45B5-9C2A-790D87739622}" type="sibTrans" cxnId="{C9F441D7-2CBE-4DFE-9918-D2B335A25407}">
      <dgm:prSet/>
      <dgm:spPr/>
      <dgm:t>
        <a:bodyPr/>
        <a:lstStyle/>
        <a:p>
          <a:endParaRPr lang="zh-CN" altLang="en-US"/>
        </a:p>
      </dgm:t>
    </dgm:pt>
    <dgm:pt modelId="{643951E3-8631-42E4-B1FF-D9B906E876AF}">
      <dgm:prSet phldrT="[文本]"/>
      <dgm:spPr/>
      <dgm:t>
        <a:bodyPr/>
        <a:lstStyle/>
        <a:p>
          <a:r>
            <a:rPr lang="zh-CN" altLang="en-US" dirty="0" smtClean="0"/>
            <a:t>二班</a:t>
          </a:r>
          <a:endParaRPr lang="zh-CN" altLang="en-US" dirty="0"/>
        </a:p>
      </dgm:t>
    </dgm:pt>
    <dgm:pt modelId="{85E750D6-8618-4699-A902-064CD9CFB885}" type="parTrans" cxnId="{4B0CFEF4-6FDE-45AC-BF33-8480AB14B570}">
      <dgm:prSet/>
      <dgm:spPr/>
      <dgm:t>
        <a:bodyPr/>
        <a:lstStyle/>
        <a:p>
          <a:endParaRPr lang="zh-CN" altLang="en-US"/>
        </a:p>
      </dgm:t>
    </dgm:pt>
    <dgm:pt modelId="{20A825BB-4E78-4C4A-AB56-9E2228B34D80}" type="sibTrans" cxnId="{4B0CFEF4-6FDE-45AC-BF33-8480AB14B570}">
      <dgm:prSet/>
      <dgm:spPr/>
      <dgm:t>
        <a:bodyPr/>
        <a:lstStyle/>
        <a:p>
          <a:endParaRPr lang="zh-CN" altLang="en-US"/>
        </a:p>
      </dgm:t>
    </dgm:pt>
    <dgm:pt modelId="{D52CA700-0366-4B42-BD41-38A0D566CDC6}">
      <dgm:prSet phldrT="[文本]"/>
      <dgm:spPr/>
      <dgm:t>
        <a:bodyPr/>
        <a:lstStyle/>
        <a:p>
          <a:r>
            <a:rPr lang="zh-CN" altLang="en-US" dirty="0" smtClean="0"/>
            <a:t>。。。</a:t>
          </a:r>
          <a:endParaRPr lang="zh-CN" altLang="en-US" dirty="0"/>
        </a:p>
      </dgm:t>
    </dgm:pt>
    <dgm:pt modelId="{DBEF966C-72C8-4F35-B74E-BFEEFD69EBA7}" type="parTrans" cxnId="{23A88BCF-6F50-4759-BEA1-1598F23966E9}">
      <dgm:prSet/>
      <dgm:spPr/>
      <dgm:t>
        <a:bodyPr/>
        <a:lstStyle/>
        <a:p>
          <a:endParaRPr lang="zh-CN" altLang="en-US"/>
        </a:p>
      </dgm:t>
    </dgm:pt>
    <dgm:pt modelId="{0B45EBAB-B2A8-4D88-9473-7C910A1EA8E6}" type="sibTrans" cxnId="{23A88BCF-6F50-4759-BEA1-1598F23966E9}">
      <dgm:prSet/>
      <dgm:spPr/>
      <dgm:t>
        <a:bodyPr/>
        <a:lstStyle/>
        <a:p>
          <a:endParaRPr lang="zh-CN" altLang="en-US"/>
        </a:p>
      </dgm:t>
    </dgm:pt>
    <dgm:pt modelId="{3562CF0C-C124-485C-AFFB-175BDAFCF950}">
      <dgm:prSet phldrT="[文本]"/>
      <dgm:spPr/>
      <dgm:t>
        <a:bodyPr/>
        <a:lstStyle/>
        <a:p>
          <a:r>
            <a:rPr lang="en-US" altLang="zh-CN" dirty="0" smtClean="0"/>
            <a:t>101</a:t>
          </a:r>
          <a:r>
            <a:rPr lang="zh-CN" altLang="en-US" dirty="0" smtClean="0"/>
            <a:t>寝</a:t>
          </a:r>
          <a:endParaRPr lang="en-US" altLang="zh-CN" dirty="0" smtClean="0"/>
        </a:p>
      </dgm:t>
    </dgm:pt>
    <dgm:pt modelId="{1646D64B-C6F3-4FE3-AA66-F7557DB6B8CA}" type="parTrans" cxnId="{9A8E28C9-B9B6-4B16-BB48-5384C8DFACF6}">
      <dgm:prSet/>
      <dgm:spPr/>
      <dgm:t>
        <a:bodyPr/>
        <a:lstStyle/>
        <a:p>
          <a:endParaRPr lang="zh-CN" altLang="en-US"/>
        </a:p>
      </dgm:t>
    </dgm:pt>
    <dgm:pt modelId="{5A0D9627-2D14-481D-8BBC-E1852D0E10D0}" type="sibTrans" cxnId="{9A8E28C9-B9B6-4B16-BB48-5384C8DFACF6}">
      <dgm:prSet/>
      <dgm:spPr/>
      <dgm:t>
        <a:bodyPr/>
        <a:lstStyle/>
        <a:p>
          <a:endParaRPr lang="zh-CN" altLang="en-US"/>
        </a:p>
      </dgm:t>
    </dgm:pt>
    <dgm:pt modelId="{03F3ECA5-CBCB-4986-B2AB-47A5C24EF5AA}">
      <dgm:prSet phldrT="[文本]"/>
      <dgm:spPr/>
      <dgm:t>
        <a:bodyPr/>
        <a:lstStyle/>
        <a:p>
          <a:r>
            <a:rPr lang="zh-CN" altLang="en-US" dirty="0" smtClean="0"/>
            <a:t>一连</a:t>
          </a:r>
          <a:endParaRPr lang="zh-CN" altLang="en-US" dirty="0"/>
        </a:p>
      </dgm:t>
    </dgm:pt>
    <dgm:pt modelId="{0A095436-5F0C-457E-8CE7-D0E9EC1D9E28}" type="parTrans" cxnId="{742BB927-DDCE-43CE-AB46-60A15968671D}">
      <dgm:prSet/>
      <dgm:spPr/>
      <dgm:t>
        <a:bodyPr/>
        <a:lstStyle/>
        <a:p>
          <a:endParaRPr lang="zh-CN" altLang="en-US"/>
        </a:p>
      </dgm:t>
    </dgm:pt>
    <dgm:pt modelId="{97948FD1-046A-4391-AA4A-D5851BC00641}" type="sibTrans" cxnId="{742BB927-DDCE-43CE-AB46-60A15968671D}">
      <dgm:prSet/>
      <dgm:spPr/>
      <dgm:t>
        <a:bodyPr/>
        <a:lstStyle/>
        <a:p>
          <a:endParaRPr lang="zh-CN" altLang="en-US"/>
        </a:p>
      </dgm:t>
    </dgm:pt>
    <dgm:pt modelId="{FFC27EA5-172D-4295-8D5C-2D2DC78A9F59}">
      <dgm:prSet phldrT="[文本]"/>
      <dgm:spPr/>
      <dgm:t>
        <a:bodyPr/>
        <a:lstStyle/>
        <a:p>
          <a:r>
            <a:rPr lang="zh-CN" altLang="en-US" dirty="0" smtClean="0"/>
            <a:t>一班</a:t>
          </a:r>
          <a:endParaRPr lang="zh-CN" altLang="en-US" dirty="0"/>
        </a:p>
      </dgm:t>
    </dgm:pt>
    <dgm:pt modelId="{7416B42B-AD05-4C20-BB4F-CC75613C7422}" type="parTrans" cxnId="{AE3105A0-605F-49F2-ADE9-2A703D54D2CC}">
      <dgm:prSet/>
      <dgm:spPr/>
      <dgm:t>
        <a:bodyPr/>
        <a:lstStyle/>
        <a:p>
          <a:endParaRPr lang="zh-CN" altLang="en-US"/>
        </a:p>
      </dgm:t>
    </dgm:pt>
    <dgm:pt modelId="{57F78A96-62C1-45CA-AF4F-1EB3518240A5}" type="sibTrans" cxnId="{AE3105A0-605F-49F2-ADE9-2A703D54D2CC}">
      <dgm:prSet/>
      <dgm:spPr/>
      <dgm:t>
        <a:bodyPr/>
        <a:lstStyle/>
        <a:p>
          <a:endParaRPr lang="zh-CN" altLang="en-US"/>
        </a:p>
      </dgm:t>
    </dgm:pt>
    <dgm:pt modelId="{74918B7F-6043-4BAC-9D01-F9C00427066C}">
      <dgm:prSet phldrT="[文本]"/>
      <dgm:spPr/>
      <dgm:t>
        <a:bodyPr/>
        <a:lstStyle/>
        <a:p>
          <a:r>
            <a:rPr lang="zh-CN" altLang="en-US" dirty="0" smtClean="0"/>
            <a:t>二连</a:t>
          </a:r>
          <a:endParaRPr lang="zh-CN" altLang="en-US" dirty="0"/>
        </a:p>
      </dgm:t>
    </dgm:pt>
    <dgm:pt modelId="{999126CF-134D-45C2-B66C-9F2524BF24E9}" type="parTrans" cxnId="{F5E48B7C-D2FD-4EA1-AF27-A7D97A62B380}">
      <dgm:prSet/>
      <dgm:spPr/>
      <dgm:t>
        <a:bodyPr/>
        <a:lstStyle/>
        <a:p>
          <a:endParaRPr lang="zh-CN" altLang="en-US"/>
        </a:p>
      </dgm:t>
    </dgm:pt>
    <dgm:pt modelId="{3F64DF78-CE04-49EB-A3E4-096EBDF733AD}" type="sibTrans" cxnId="{F5E48B7C-D2FD-4EA1-AF27-A7D97A62B380}">
      <dgm:prSet/>
      <dgm:spPr/>
      <dgm:t>
        <a:bodyPr/>
        <a:lstStyle/>
        <a:p>
          <a:endParaRPr lang="zh-CN" altLang="en-US"/>
        </a:p>
      </dgm:t>
    </dgm:pt>
    <dgm:pt modelId="{ADCA41EA-95F0-4E0E-9D35-36DF96A7A968}">
      <dgm:prSet phldrT="[文本]"/>
      <dgm:spPr/>
      <dgm:t>
        <a:bodyPr/>
        <a:lstStyle/>
        <a:p>
          <a:r>
            <a:rPr lang="zh-CN" altLang="en-US" dirty="0" smtClean="0"/>
            <a:t>。。。</a:t>
          </a:r>
          <a:endParaRPr lang="zh-CN" altLang="en-US" dirty="0"/>
        </a:p>
      </dgm:t>
    </dgm:pt>
    <dgm:pt modelId="{9E70DECE-B372-47C6-859D-31CC6BCFC271}" type="parTrans" cxnId="{3EC39B46-47A4-472F-B7AF-343579FA787F}">
      <dgm:prSet/>
      <dgm:spPr/>
      <dgm:t>
        <a:bodyPr/>
        <a:lstStyle/>
        <a:p>
          <a:endParaRPr lang="zh-CN" altLang="en-US"/>
        </a:p>
      </dgm:t>
    </dgm:pt>
    <dgm:pt modelId="{64051C33-C155-498C-A50B-150F1BC149B0}" type="sibTrans" cxnId="{3EC39B46-47A4-472F-B7AF-343579FA787F}">
      <dgm:prSet/>
      <dgm:spPr/>
      <dgm:t>
        <a:bodyPr/>
        <a:lstStyle/>
        <a:p>
          <a:endParaRPr lang="zh-CN" altLang="en-US"/>
        </a:p>
      </dgm:t>
    </dgm:pt>
    <dgm:pt modelId="{6653B196-B954-4C62-8597-32659198F82D}">
      <dgm:prSet phldrT="[文本]"/>
      <dgm:spPr/>
      <dgm:t>
        <a:bodyPr/>
        <a:lstStyle/>
        <a:p>
          <a:r>
            <a:rPr lang="en-US" altLang="zh-CN" dirty="0" smtClean="0"/>
            <a:t>102</a:t>
          </a:r>
          <a:r>
            <a:rPr lang="zh-CN" altLang="en-US" dirty="0" smtClean="0"/>
            <a:t>寝</a:t>
          </a:r>
          <a:endParaRPr lang="en-US" altLang="zh-CN" dirty="0" smtClean="0"/>
        </a:p>
      </dgm:t>
    </dgm:pt>
    <dgm:pt modelId="{A1694040-8B8B-4E6A-BC91-9EC7D93F390B}" type="parTrans" cxnId="{C52DBF99-EF27-43CD-A8C7-AB269799C8A0}">
      <dgm:prSet/>
      <dgm:spPr/>
      <dgm:t>
        <a:bodyPr/>
        <a:lstStyle/>
        <a:p>
          <a:endParaRPr lang="zh-CN" altLang="en-US"/>
        </a:p>
      </dgm:t>
    </dgm:pt>
    <dgm:pt modelId="{B61502A9-AD8B-4CE8-8FAC-D00525C7C472}" type="sibTrans" cxnId="{C52DBF99-EF27-43CD-A8C7-AB269799C8A0}">
      <dgm:prSet/>
      <dgm:spPr/>
      <dgm:t>
        <a:bodyPr/>
        <a:lstStyle/>
        <a:p>
          <a:endParaRPr lang="zh-CN" altLang="en-US"/>
        </a:p>
      </dgm:t>
    </dgm:pt>
    <dgm:pt modelId="{D33CB51E-F5D0-4E65-A9D6-89234E819AC9}">
      <dgm:prSet phldrT="[文本]"/>
      <dgm:spPr/>
      <dgm:t>
        <a:bodyPr/>
        <a:lstStyle/>
        <a:p>
          <a:r>
            <a:rPr lang="zh-CN" altLang="en-US" dirty="0" smtClean="0"/>
            <a:t>。。。</a:t>
          </a:r>
          <a:endParaRPr lang="en-US" altLang="zh-CN" dirty="0" smtClean="0"/>
        </a:p>
      </dgm:t>
    </dgm:pt>
    <dgm:pt modelId="{6924945D-D106-43F6-94F6-4820D09D7D80}" type="parTrans" cxnId="{030A4A8E-EA2D-4600-9880-239201E9B3C1}">
      <dgm:prSet/>
      <dgm:spPr/>
      <dgm:t>
        <a:bodyPr/>
        <a:lstStyle/>
        <a:p>
          <a:endParaRPr lang="zh-CN" altLang="en-US"/>
        </a:p>
      </dgm:t>
    </dgm:pt>
    <dgm:pt modelId="{731E5985-0FAA-4343-80DF-6A1554205891}" type="sibTrans" cxnId="{030A4A8E-EA2D-4600-9880-239201E9B3C1}">
      <dgm:prSet/>
      <dgm:spPr/>
      <dgm:t>
        <a:bodyPr/>
        <a:lstStyle/>
        <a:p>
          <a:endParaRPr lang="zh-CN" altLang="en-US"/>
        </a:p>
      </dgm:t>
    </dgm:pt>
    <dgm:pt modelId="{B3DF82ED-D652-4A55-A5EA-BE4DB691D91C}" type="pres">
      <dgm:prSet presAssocID="{2A91E9DA-630F-4DD1-8D5C-A0AF8197768A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0AA3132D-72F7-4B7A-8D98-262CC2CB0963}" type="pres">
      <dgm:prSet presAssocID="{9F449C4D-8394-4889-BEE2-FDEC14BCD064}" presName="hierRoot1" presStyleCnt="0">
        <dgm:presLayoutVars>
          <dgm:hierBranch val="init"/>
        </dgm:presLayoutVars>
      </dgm:prSet>
      <dgm:spPr/>
    </dgm:pt>
    <dgm:pt modelId="{22A7F9A0-E837-4D7C-B778-C0C17D49BFF9}" type="pres">
      <dgm:prSet presAssocID="{9F449C4D-8394-4889-BEE2-FDEC14BCD064}" presName="rootComposite1" presStyleCnt="0"/>
      <dgm:spPr/>
    </dgm:pt>
    <dgm:pt modelId="{71F98D30-5E62-40CA-B150-6051697E2291}" type="pres">
      <dgm:prSet presAssocID="{9F449C4D-8394-4889-BEE2-FDEC14BCD064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E368AAD4-EBFE-4116-8AC7-7F977EA0863A}" type="pres">
      <dgm:prSet presAssocID="{9F449C4D-8394-4889-BEE2-FDEC14BCD064}" presName="rootConnector1" presStyleLbl="node1" presStyleIdx="0" presStyleCnt="0"/>
      <dgm:spPr/>
      <dgm:t>
        <a:bodyPr/>
        <a:lstStyle/>
        <a:p>
          <a:endParaRPr lang="zh-CN" altLang="en-US"/>
        </a:p>
      </dgm:t>
    </dgm:pt>
    <dgm:pt modelId="{CA7F16C8-5D0C-474E-959F-9C80C60DA755}" type="pres">
      <dgm:prSet presAssocID="{9F449C4D-8394-4889-BEE2-FDEC14BCD064}" presName="hierChild2" presStyleCnt="0"/>
      <dgm:spPr/>
    </dgm:pt>
    <dgm:pt modelId="{FD9AB53A-ED68-4235-A653-D9D0E5BA107F}" type="pres">
      <dgm:prSet presAssocID="{E26A8032-1D76-4A66-9991-6390A18E6BFF}" presName="Name37" presStyleLbl="parChTrans1D2" presStyleIdx="0" presStyleCnt="4"/>
      <dgm:spPr/>
      <dgm:t>
        <a:bodyPr/>
        <a:lstStyle/>
        <a:p>
          <a:endParaRPr lang="zh-CN" altLang="en-US"/>
        </a:p>
      </dgm:t>
    </dgm:pt>
    <dgm:pt modelId="{257C3C50-77FA-4792-ABF1-8C818485175E}" type="pres">
      <dgm:prSet presAssocID="{5A52591A-6814-495A-81E9-E74F9341C2E7}" presName="hierRoot2" presStyleCnt="0">
        <dgm:presLayoutVars>
          <dgm:hierBranch val="init"/>
        </dgm:presLayoutVars>
      </dgm:prSet>
      <dgm:spPr/>
    </dgm:pt>
    <dgm:pt modelId="{5B0504DD-228A-4A93-A4F2-C83F96209673}" type="pres">
      <dgm:prSet presAssocID="{5A52591A-6814-495A-81E9-E74F9341C2E7}" presName="rootComposite" presStyleCnt="0"/>
      <dgm:spPr/>
    </dgm:pt>
    <dgm:pt modelId="{87D138E4-D482-4C7A-A0FD-D51A856FABD1}" type="pres">
      <dgm:prSet presAssocID="{5A52591A-6814-495A-81E9-E74F9341C2E7}" presName="rootText" presStyleLbl="node2" presStyleIdx="0" presStyleCnt="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381EA227-0AA1-4B3E-AEA7-BC64541EBE6B}" type="pres">
      <dgm:prSet presAssocID="{5A52591A-6814-495A-81E9-E74F9341C2E7}" presName="rootConnector" presStyleLbl="node2" presStyleIdx="0" presStyleCnt="4"/>
      <dgm:spPr/>
      <dgm:t>
        <a:bodyPr/>
        <a:lstStyle/>
        <a:p>
          <a:endParaRPr lang="zh-CN" altLang="en-US"/>
        </a:p>
      </dgm:t>
    </dgm:pt>
    <dgm:pt modelId="{5A0FCCDB-C926-478E-A8C7-3ACBB7075E4F}" type="pres">
      <dgm:prSet presAssocID="{5A52591A-6814-495A-81E9-E74F9341C2E7}" presName="hierChild4" presStyleCnt="0"/>
      <dgm:spPr/>
    </dgm:pt>
    <dgm:pt modelId="{428C6798-F864-4814-8C64-8AAB2AE4D35D}" type="pres">
      <dgm:prSet presAssocID="{5A52591A-6814-495A-81E9-E74F9341C2E7}" presName="hierChild5" presStyleCnt="0"/>
      <dgm:spPr/>
    </dgm:pt>
    <dgm:pt modelId="{744DCA96-5E30-435C-94BD-99D9A3567C58}" type="pres">
      <dgm:prSet presAssocID="{06F8ECFA-742C-47E2-AB96-C1661B0974C8}" presName="Name37" presStyleLbl="parChTrans1D2" presStyleIdx="1" presStyleCnt="4"/>
      <dgm:spPr/>
      <dgm:t>
        <a:bodyPr/>
        <a:lstStyle/>
        <a:p>
          <a:endParaRPr lang="zh-CN" altLang="en-US"/>
        </a:p>
      </dgm:t>
    </dgm:pt>
    <dgm:pt modelId="{40EE4001-A2D3-4E89-AFD3-6AB30B989482}" type="pres">
      <dgm:prSet presAssocID="{3F14397A-E4BB-467C-A062-ED5E5855510A}" presName="hierRoot2" presStyleCnt="0">
        <dgm:presLayoutVars>
          <dgm:hierBranch val="init"/>
        </dgm:presLayoutVars>
      </dgm:prSet>
      <dgm:spPr/>
    </dgm:pt>
    <dgm:pt modelId="{02880C11-0473-48B1-B345-2745255F4C2B}" type="pres">
      <dgm:prSet presAssocID="{3F14397A-E4BB-467C-A062-ED5E5855510A}" presName="rootComposite" presStyleCnt="0"/>
      <dgm:spPr/>
    </dgm:pt>
    <dgm:pt modelId="{3580F4F7-86F6-418C-850B-5C912A35D184}" type="pres">
      <dgm:prSet presAssocID="{3F14397A-E4BB-467C-A062-ED5E5855510A}" presName="rootText" presStyleLbl="node2" presStyleIdx="1" presStyleCnt="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78C1CFB4-BD5B-4E46-9625-8B6202F8D34E}" type="pres">
      <dgm:prSet presAssocID="{3F14397A-E4BB-467C-A062-ED5E5855510A}" presName="rootConnector" presStyleLbl="node2" presStyleIdx="1" presStyleCnt="4"/>
      <dgm:spPr/>
      <dgm:t>
        <a:bodyPr/>
        <a:lstStyle/>
        <a:p>
          <a:endParaRPr lang="zh-CN" altLang="en-US"/>
        </a:p>
      </dgm:t>
    </dgm:pt>
    <dgm:pt modelId="{C575C846-B120-4F8B-9597-CFC0F08DC976}" type="pres">
      <dgm:prSet presAssocID="{3F14397A-E4BB-467C-A062-ED5E5855510A}" presName="hierChild4" presStyleCnt="0"/>
      <dgm:spPr/>
    </dgm:pt>
    <dgm:pt modelId="{0C171B1D-AF2F-4BBB-BE9B-6FB0DB5EA5C2}" type="pres">
      <dgm:prSet presAssocID="{0A095436-5F0C-457E-8CE7-D0E9EC1D9E28}" presName="Name37" presStyleLbl="parChTrans1D3" presStyleIdx="0" presStyleCnt="3"/>
      <dgm:spPr/>
      <dgm:t>
        <a:bodyPr/>
        <a:lstStyle/>
        <a:p>
          <a:endParaRPr lang="zh-CN" altLang="en-US"/>
        </a:p>
      </dgm:t>
    </dgm:pt>
    <dgm:pt modelId="{49AC9396-3A0B-482D-BD38-40641C6227EA}" type="pres">
      <dgm:prSet presAssocID="{03F3ECA5-CBCB-4986-B2AB-47A5C24EF5AA}" presName="hierRoot2" presStyleCnt="0">
        <dgm:presLayoutVars>
          <dgm:hierBranch val="init"/>
        </dgm:presLayoutVars>
      </dgm:prSet>
      <dgm:spPr/>
    </dgm:pt>
    <dgm:pt modelId="{95BF1F88-42C3-4C42-8817-71B164D0EDD5}" type="pres">
      <dgm:prSet presAssocID="{03F3ECA5-CBCB-4986-B2AB-47A5C24EF5AA}" presName="rootComposite" presStyleCnt="0"/>
      <dgm:spPr/>
    </dgm:pt>
    <dgm:pt modelId="{48696375-5926-4CC8-9A1B-B788907E9AEB}" type="pres">
      <dgm:prSet presAssocID="{03F3ECA5-CBCB-4986-B2AB-47A5C24EF5AA}" presName="rootText" presStyleLbl="node3" presStyleIdx="0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DE20C6B4-1AE5-41D9-B550-59D6862D6E3A}" type="pres">
      <dgm:prSet presAssocID="{03F3ECA5-CBCB-4986-B2AB-47A5C24EF5AA}" presName="rootConnector" presStyleLbl="node3" presStyleIdx="0" presStyleCnt="3"/>
      <dgm:spPr/>
      <dgm:t>
        <a:bodyPr/>
        <a:lstStyle/>
        <a:p>
          <a:endParaRPr lang="zh-CN" altLang="en-US"/>
        </a:p>
      </dgm:t>
    </dgm:pt>
    <dgm:pt modelId="{1E63E87E-8F92-4FF6-8A25-09FD2AC5E648}" type="pres">
      <dgm:prSet presAssocID="{03F3ECA5-CBCB-4986-B2AB-47A5C24EF5AA}" presName="hierChild4" presStyleCnt="0"/>
      <dgm:spPr/>
    </dgm:pt>
    <dgm:pt modelId="{CB7200A9-D967-4B30-9CC0-644D84152680}" type="pres">
      <dgm:prSet presAssocID="{03F3ECA5-CBCB-4986-B2AB-47A5C24EF5AA}" presName="hierChild5" presStyleCnt="0"/>
      <dgm:spPr/>
    </dgm:pt>
    <dgm:pt modelId="{BF825A2D-8054-4BF1-9C5D-8025932A81FA}" type="pres">
      <dgm:prSet presAssocID="{999126CF-134D-45C2-B66C-9F2524BF24E9}" presName="Name37" presStyleLbl="parChTrans1D3" presStyleIdx="1" presStyleCnt="3"/>
      <dgm:spPr/>
      <dgm:t>
        <a:bodyPr/>
        <a:lstStyle/>
        <a:p>
          <a:endParaRPr lang="zh-CN" altLang="en-US"/>
        </a:p>
      </dgm:t>
    </dgm:pt>
    <dgm:pt modelId="{BEE7C3A6-1497-42C2-A285-1B28E08287E3}" type="pres">
      <dgm:prSet presAssocID="{74918B7F-6043-4BAC-9D01-F9C00427066C}" presName="hierRoot2" presStyleCnt="0">
        <dgm:presLayoutVars>
          <dgm:hierBranch val="init"/>
        </dgm:presLayoutVars>
      </dgm:prSet>
      <dgm:spPr/>
    </dgm:pt>
    <dgm:pt modelId="{E364CDF3-0016-4B31-9817-C5982054E1D3}" type="pres">
      <dgm:prSet presAssocID="{74918B7F-6043-4BAC-9D01-F9C00427066C}" presName="rootComposite" presStyleCnt="0"/>
      <dgm:spPr/>
    </dgm:pt>
    <dgm:pt modelId="{742D0DDE-AAFD-4747-8052-C72BE9CC0235}" type="pres">
      <dgm:prSet presAssocID="{74918B7F-6043-4BAC-9D01-F9C00427066C}" presName="rootText" presStyleLbl="node3" presStyleIdx="1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B621D897-ABBD-4AB0-B42A-DCEF02EC79B2}" type="pres">
      <dgm:prSet presAssocID="{74918B7F-6043-4BAC-9D01-F9C00427066C}" presName="rootConnector" presStyleLbl="node3" presStyleIdx="1" presStyleCnt="3"/>
      <dgm:spPr/>
      <dgm:t>
        <a:bodyPr/>
        <a:lstStyle/>
        <a:p>
          <a:endParaRPr lang="zh-CN" altLang="en-US"/>
        </a:p>
      </dgm:t>
    </dgm:pt>
    <dgm:pt modelId="{925C4799-9A19-417B-90DC-AC0DF6461F8D}" type="pres">
      <dgm:prSet presAssocID="{74918B7F-6043-4BAC-9D01-F9C00427066C}" presName="hierChild4" presStyleCnt="0"/>
      <dgm:spPr/>
    </dgm:pt>
    <dgm:pt modelId="{19A9E873-F625-4CF6-A22A-E56E3B7F91D0}" type="pres">
      <dgm:prSet presAssocID="{7416B42B-AD05-4C20-BB4F-CC75613C7422}" presName="Name37" presStyleLbl="parChTrans1D4" presStyleIdx="0" presStyleCnt="6"/>
      <dgm:spPr/>
      <dgm:t>
        <a:bodyPr/>
        <a:lstStyle/>
        <a:p>
          <a:endParaRPr lang="zh-CN" altLang="en-US"/>
        </a:p>
      </dgm:t>
    </dgm:pt>
    <dgm:pt modelId="{A1296862-A0F1-4D02-8383-D24BA3DE7FBD}" type="pres">
      <dgm:prSet presAssocID="{FFC27EA5-172D-4295-8D5C-2D2DC78A9F59}" presName="hierRoot2" presStyleCnt="0">
        <dgm:presLayoutVars>
          <dgm:hierBranch val="init"/>
        </dgm:presLayoutVars>
      </dgm:prSet>
      <dgm:spPr/>
    </dgm:pt>
    <dgm:pt modelId="{4982E4C9-3D54-4D19-8C38-3455355DD98F}" type="pres">
      <dgm:prSet presAssocID="{FFC27EA5-172D-4295-8D5C-2D2DC78A9F59}" presName="rootComposite" presStyleCnt="0"/>
      <dgm:spPr/>
    </dgm:pt>
    <dgm:pt modelId="{198C57EF-8DB5-44FB-AB2F-FD0EB1D6D9A3}" type="pres">
      <dgm:prSet presAssocID="{FFC27EA5-172D-4295-8D5C-2D2DC78A9F59}" presName="rootText" presStyleLbl="node4" presStyleIdx="0" presStyleCnt="6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85EAC3B2-B210-4171-BF1E-2CD388379ADB}" type="pres">
      <dgm:prSet presAssocID="{FFC27EA5-172D-4295-8D5C-2D2DC78A9F59}" presName="rootConnector" presStyleLbl="node4" presStyleIdx="0" presStyleCnt="6"/>
      <dgm:spPr/>
      <dgm:t>
        <a:bodyPr/>
        <a:lstStyle/>
        <a:p>
          <a:endParaRPr lang="zh-CN" altLang="en-US"/>
        </a:p>
      </dgm:t>
    </dgm:pt>
    <dgm:pt modelId="{C8A71ADD-24BD-4009-A7B0-98DABB77EE1A}" type="pres">
      <dgm:prSet presAssocID="{FFC27EA5-172D-4295-8D5C-2D2DC78A9F59}" presName="hierChild4" presStyleCnt="0"/>
      <dgm:spPr/>
    </dgm:pt>
    <dgm:pt modelId="{9C3A6E30-1F04-4136-8787-73B2EB8F3DE7}" type="pres">
      <dgm:prSet presAssocID="{1646D64B-C6F3-4FE3-AA66-F7557DB6B8CA}" presName="Name37" presStyleLbl="parChTrans1D4" presStyleIdx="1" presStyleCnt="6"/>
      <dgm:spPr/>
      <dgm:t>
        <a:bodyPr/>
        <a:lstStyle/>
        <a:p>
          <a:endParaRPr lang="zh-CN" altLang="en-US"/>
        </a:p>
      </dgm:t>
    </dgm:pt>
    <dgm:pt modelId="{5DE2DCD3-8C16-4396-83F2-A66BB2B31339}" type="pres">
      <dgm:prSet presAssocID="{3562CF0C-C124-485C-AFFB-175BDAFCF950}" presName="hierRoot2" presStyleCnt="0">
        <dgm:presLayoutVars>
          <dgm:hierBranch val="init"/>
        </dgm:presLayoutVars>
      </dgm:prSet>
      <dgm:spPr/>
    </dgm:pt>
    <dgm:pt modelId="{36583678-B91C-4575-A9BD-4A5387C94521}" type="pres">
      <dgm:prSet presAssocID="{3562CF0C-C124-485C-AFFB-175BDAFCF950}" presName="rootComposite" presStyleCnt="0"/>
      <dgm:spPr/>
    </dgm:pt>
    <dgm:pt modelId="{52094121-5735-4717-A750-53E070EEE078}" type="pres">
      <dgm:prSet presAssocID="{3562CF0C-C124-485C-AFFB-175BDAFCF950}" presName="rootText" presStyleLbl="node4" presStyleIdx="1" presStyleCnt="6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995080D3-4796-41D4-94DB-E2C90B52DDF0}" type="pres">
      <dgm:prSet presAssocID="{3562CF0C-C124-485C-AFFB-175BDAFCF950}" presName="rootConnector" presStyleLbl="node4" presStyleIdx="1" presStyleCnt="6"/>
      <dgm:spPr/>
      <dgm:t>
        <a:bodyPr/>
        <a:lstStyle/>
        <a:p>
          <a:endParaRPr lang="zh-CN" altLang="en-US"/>
        </a:p>
      </dgm:t>
    </dgm:pt>
    <dgm:pt modelId="{EC1EF9FB-02AA-4B5E-969A-36C8A4B9CC6F}" type="pres">
      <dgm:prSet presAssocID="{3562CF0C-C124-485C-AFFB-175BDAFCF950}" presName="hierChild4" presStyleCnt="0"/>
      <dgm:spPr/>
    </dgm:pt>
    <dgm:pt modelId="{BCFD39C6-3416-42B4-B894-C64A877719F4}" type="pres">
      <dgm:prSet presAssocID="{3562CF0C-C124-485C-AFFB-175BDAFCF950}" presName="hierChild5" presStyleCnt="0"/>
      <dgm:spPr/>
    </dgm:pt>
    <dgm:pt modelId="{AA127705-9794-4020-8834-08F077B3603E}" type="pres">
      <dgm:prSet presAssocID="{A1694040-8B8B-4E6A-BC91-9EC7D93F390B}" presName="Name37" presStyleLbl="parChTrans1D4" presStyleIdx="2" presStyleCnt="6"/>
      <dgm:spPr/>
      <dgm:t>
        <a:bodyPr/>
        <a:lstStyle/>
        <a:p>
          <a:endParaRPr lang="zh-CN" altLang="en-US"/>
        </a:p>
      </dgm:t>
    </dgm:pt>
    <dgm:pt modelId="{8D3B81EE-CD84-4A10-B11D-4403362C75FC}" type="pres">
      <dgm:prSet presAssocID="{6653B196-B954-4C62-8597-32659198F82D}" presName="hierRoot2" presStyleCnt="0">
        <dgm:presLayoutVars>
          <dgm:hierBranch val="init"/>
        </dgm:presLayoutVars>
      </dgm:prSet>
      <dgm:spPr/>
    </dgm:pt>
    <dgm:pt modelId="{78084B42-D2F6-4DCA-AA25-80257F8205C8}" type="pres">
      <dgm:prSet presAssocID="{6653B196-B954-4C62-8597-32659198F82D}" presName="rootComposite" presStyleCnt="0"/>
      <dgm:spPr/>
    </dgm:pt>
    <dgm:pt modelId="{C4771029-8CA7-475A-BC21-E06415D612CA}" type="pres">
      <dgm:prSet presAssocID="{6653B196-B954-4C62-8597-32659198F82D}" presName="rootText" presStyleLbl="node4" presStyleIdx="2" presStyleCnt="6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EDA4A4CD-F801-4958-9120-3E27BDA0DB91}" type="pres">
      <dgm:prSet presAssocID="{6653B196-B954-4C62-8597-32659198F82D}" presName="rootConnector" presStyleLbl="node4" presStyleIdx="2" presStyleCnt="6"/>
      <dgm:spPr/>
      <dgm:t>
        <a:bodyPr/>
        <a:lstStyle/>
        <a:p>
          <a:endParaRPr lang="zh-CN" altLang="en-US"/>
        </a:p>
      </dgm:t>
    </dgm:pt>
    <dgm:pt modelId="{2A3934A0-54DF-4DD0-8F2E-AE3D1C716BFE}" type="pres">
      <dgm:prSet presAssocID="{6653B196-B954-4C62-8597-32659198F82D}" presName="hierChild4" presStyleCnt="0"/>
      <dgm:spPr/>
    </dgm:pt>
    <dgm:pt modelId="{D6FE780F-5727-469E-AC3C-8F139C6AE423}" type="pres">
      <dgm:prSet presAssocID="{6653B196-B954-4C62-8597-32659198F82D}" presName="hierChild5" presStyleCnt="0"/>
      <dgm:spPr/>
    </dgm:pt>
    <dgm:pt modelId="{687AF85D-A4E3-4F5A-97A1-941BE4443E8D}" type="pres">
      <dgm:prSet presAssocID="{6924945D-D106-43F6-94F6-4820D09D7D80}" presName="Name37" presStyleLbl="parChTrans1D4" presStyleIdx="3" presStyleCnt="6"/>
      <dgm:spPr/>
      <dgm:t>
        <a:bodyPr/>
        <a:lstStyle/>
        <a:p>
          <a:endParaRPr lang="zh-CN" altLang="en-US"/>
        </a:p>
      </dgm:t>
    </dgm:pt>
    <dgm:pt modelId="{1C3FFDE5-0D4D-450D-9C48-1EBD25C6AE0C}" type="pres">
      <dgm:prSet presAssocID="{D33CB51E-F5D0-4E65-A9D6-89234E819AC9}" presName="hierRoot2" presStyleCnt="0">
        <dgm:presLayoutVars>
          <dgm:hierBranch val="init"/>
        </dgm:presLayoutVars>
      </dgm:prSet>
      <dgm:spPr/>
    </dgm:pt>
    <dgm:pt modelId="{290238D3-AB31-44F0-B910-D51203C8879F}" type="pres">
      <dgm:prSet presAssocID="{D33CB51E-F5D0-4E65-A9D6-89234E819AC9}" presName="rootComposite" presStyleCnt="0"/>
      <dgm:spPr/>
    </dgm:pt>
    <dgm:pt modelId="{D03DFC88-490E-4F45-B1D4-1AF0FA680981}" type="pres">
      <dgm:prSet presAssocID="{D33CB51E-F5D0-4E65-A9D6-89234E819AC9}" presName="rootText" presStyleLbl="node4" presStyleIdx="3" presStyleCnt="6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1191D31A-41FC-4747-BA1F-00B81B56466C}" type="pres">
      <dgm:prSet presAssocID="{D33CB51E-F5D0-4E65-A9D6-89234E819AC9}" presName="rootConnector" presStyleLbl="node4" presStyleIdx="3" presStyleCnt="6"/>
      <dgm:spPr/>
      <dgm:t>
        <a:bodyPr/>
        <a:lstStyle/>
        <a:p>
          <a:endParaRPr lang="zh-CN" altLang="en-US"/>
        </a:p>
      </dgm:t>
    </dgm:pt>
    <dgm:pt modelId="{B21B95C4-3975-4376-A69C-5003EFE895F1}" type="pres">
      <dgm:prSet presAssocID="{D33CB51E-F5D0-4E65-A9D6-89234E819AC9}" presName="hierChild4" presStyleCnt="0"/>
      <dgm:spPr/>
    </dgm:pt>
    <dgm:pt modelId="{C2594071-DEF6-40FB-8129-29DD3FB30BD4}" type="pres">
      <dgm:prSet presAssocID="{D33CB51E-F5D0-4E65-A9D6-89234E819AC9}" presName="hierChild5" presStyleCnt="0"/>
      <dgm:spPr/>
    </dgm:pt>
    <dgm:pt modelId="{3A0906F2-DADE-4F7B-A202-8614157B026B}" type="pres">
      <dgm:prSet presAssocID="{FFC27EA5-172D-4295-8D5C-2D2DC78A9F59}" presName="hierChild5" presStyleCnt="0"/>
      <dgm:spPr/>
    </dgm:pt>
    <dgm:pt modelId="{287F9125-D126-4791-BCA6-4EE1D7ADF3C6}" type="pres">
      <dgm:prSet presAssocID="{85E750D6-8618-4699-A902-064CD9CFB885}" presName="Name37" presStyleLbl="parChTrans1D4" presStyleIdx="4" presStyleCnt="6"/>
      <dgm:spPr/>
      <dgm:t>
        <a:bodyPr/>
        <a:lstStyle/>
        <a:p>
          <a:endParaRPr lang="zh-CN" altLang="en-US"/>
        </a:p>
      </dgm:t>
    </dgm:pt>
    <dgm:pt modelId="{4942D8E3-7B38-4609-8D26-0165D6C988DF}" type="pres">
      <dgm:prSet presAssocID="{643951E3-8631-42E4-B1FF-D9B906E876AF}" presName="hierRoot2" presStyleCnt="0">
        <dgm:presLayoutVars>
          <dgm:hierBranch val="init"/>
        </dgm:presLayoutVars>
      </dgm:prSet>
      <dgm:spPr/>
    </dgm:pt>
    <dgm:pt modelId="{92492353-CCDB-49D9-864B-CBDFF146157C}" type="pres">
      <dgm:prSet presAssocID="{643951E3-8631-42E4-B1FF-D9B906E876AF}" presName="rootComposite" presStyleCnt="0"/>
      <dgm:spPr/>
    </dgm:pt>
    <dgm:pt modelId="{2739ABE5-9717-4FBA-BB04-896187F3B1D7}" type="pres">
      <dgm:prSet presAssocID="{643951E3-8631-42E4-B1FF-D9B906E876AF}" presName="rootText" presStyleLbl="node4" presStyleIdx="4" presStyleCnt="6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D1E13A27-DEC3-4453-A4B4-1EFA6E87E5B4}" type="pres">
      <dgm:prSet presAssocID="{643951E3-8631-42E4-B1FF-D9B906E876AF}" presName="rootConnector" presStyleLbl="node4" presStyleIdx="4" presStyleCnt="6"/>
      <dgm:spPr/>
      <dgm:t>
        <a:bodyPr/>
        <a:lstStyle/>
        <a:p>
          <a:endParaRPr lang="zh-CN" altLang="en-US"/>
        </a:p>
      </dgm:t>
    </dgm:pt>
    <dgm:pt modelId="{54022C7C-4151-42EF-A9A3-47E82DEB99F3}" type="pres">
      <dgm:prSet presAssocID="{643951E3-8631-42E4-B1FF-D9B906E876AF}" presName="hierChild4" presStyleCnt="0"/>
      <dgm:spPr/>
    </dgm:pt>
    <dgm:pt modelId="{B0C9D833-0C9B-4729-B08D-50D3CAB6A904}" type="pres">
      <dgm:prSet presAssocID="{643951E3-8631-42E4-B1FF-D9B906E876AF}" presName="hierChild5" presStyleCnt="0"/>
      <dgm:spPr/>
    </dgm:pt>
    <dgm:pt modelId="{AA31A47A-DA9E-4A90-93BD-6A646CF22F93}" type="pres">
      <dgm:prSet presAssocID="{9E70DECE-B372-47C6-859D-31CC6BCFC271}" presName="Name37" presStyleLbl="parChTrans1D4" presStyleIdx="5" presStyleCnt="6"/>
      <dgm:spPr/>
      <dgm:t>
        <a:bodyPr/>
        <a:lstStyle/>
        <a:p>
          <a:endParaRPr lang="zh-CN" altLang="en-US"/>
        </a:p>
      </dgm:t>
    </dgm:pt>
    <dgm:pt modelId="{5566B106-CEDC-43C5-9EF6-8D9490BB0C51}" type="pres">
      <dgm:prSet presAssocID="{ADCA41EA-95F0-4E0E-9D35-36DF96A7A968}" presName="hierRoot2" presStyleCnt="0">
        <dgm:presLayoutVars>
          <dgm:hierBranch val="init"/>
        </dgm:presLayoutVars>
      </dgm:prSet>
      <dgm:spPr/>
    </dgm:pt>
    <dgm:pt modelId="{9E8A74B8-4BBC-4D41-85B2-E3C2DD5D6C9D}" type="pres">
      <dgm:prSet presAssocID="{ADCA41EA-95F0-4E0E-9D35-36DF96A7A968}" presName="rootComposite" presStyleCnt="0"/>
      <dgm:spPr/>
    </dgm:pt>
    <dgm:pt modelId="{8E0474C2-1F47-4067-BA80-977E6E470F20}" type="pres">
      <dgm:prSet presAssocID="{ADCA41EA-95F0-4E0E-9D35-36DF96A7A968}" presName="rootText" presStyleLbl="node4" presStyleIdx="5" presStyleCnt="6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053362A9-70A0-46E5-86D0-E5A58A244CAE}" type="pres">
      <dgm:prSet presAssocID="{ADCA41EA-95F0-4E0E-9D35-36DF96A7A968}" presName="rootConnector" presStyleLbl="node4" presStyleIdx="5" presStyleCnt="6"/>
      <dgm:spPr/>
      <dgm:t>
        <a:bodyPr/>
        <a:lstStyle/>
        <a:p>
          <a:endParaRPr lang="zh-CN" altLang="en-US"/>
        </a:p>
      </dgm:t>
    </dgm:pt>
    <dgm:pt modelId="{28629E5C-2831-4B29-849A-2D3BE205F3BD}" type="pres">
      <dgm:prSet presAssocID="{ADCA41EA-95F0-4E0E-9D35-36DF96A7A968}" presName="hierChild4" presStyleCnt="0"/>
      <dgm:spPr/>
    </dgm:pt>
    <dgm:pt modelId="{001809EF-8517-4A28-B774-6A3A46532D04}" type="pres">
      <dgm:prSet presAssocID="{ADCA41EA-95F0-4E0E-9D35-36DF96A7A968}" presName="hierChild5" presStyleCnt="0"/>
      <dgm:spPr/>
    </dgm:pt>
    <dgm:pt modelId="{55D24CE4-4F68-472B-86F9-3FBC3F6B3D5F}" type="pres">
      <dgm:prSet presAssocID="{74918B7F-6043-4BAC-9D01-F9C00427066C}" presName="hierChild5" presStyleCnt="0"/>
      <dgm:spPr/>
    </dgm:pt>
    <dgm:pt modelId="{9D33D6CD-B25B-41A4-BB02-168EE1114F95}" type="pres">
      <dgm:prSet presAssocID="{DBEF966C-72C8-4F35-B74E-BFEEFD69EBA7}" presName="Name37" presStyleLbl="parChTrans1D3" presStyleIdx="2" presStyleCnt="3"/>
      <dgm:spPr/>
      <dgm:t>
        <a:bodyPr/>
        <a:lstStyle/>
        <a:p>
          <a:endParaRPr lang="zh-CN" altLang="en-US"/>
        </a:p>
      </dgm:t>
    </dgm:pt>
    <dgm:pt modelId="{E80ADFFF-A0A9-4EFD-8FF3-6FD0B1A6FF3E}" type="pres">
      <dgm:prSet presAssocID="{D52CA700-0366-4B42-BD41-38A0D566CDC6}" presName="hierRoot2" presStyleCnt="0">
        <dgm:presLayoutVars>
          <dgm:hierBranch val="init"/>
        </dgm:presLayoutVars>
      </dgm:prSet>
      <dgm:spPr/>
    </dgm:pt>
    <dgm:pt modelId="{024AAFBC-A622-4E66-A9DD-07C065DF4C0E}" type="pres">
      <dgm:prSet presAssocID="{D52CA700-0366-4B42-BD41-38A0D566CDC6}" presName="rootComposite" presStyleCnt="0"/>
      <dgm:spPr/>
    </dgm:pt>
    <dgm:pt modelId="{BE111270-85F9-4934-83C5-95DC713BC911}" type="pres">
      <dgm:prSet presAssocID="{D52CA700-0366-4B42-BD41-38A0D566CDC6}" presName="rootText" presStyleLbl="node3" presStyleIdx="2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8A8275CC-2760-4F95-81A4-621EA513FE5A}" type="pres">
      <dgm:prSet presAssocID="{D52CA700-0366-4B42-BD41-38A0D566CDC6}" presName="rootConnector" presStyleLbl="node3" presStyleIdx="2" presStyleCnt="3"/>
      <dgm:spPr/>
      <dgm:t>
        <a:bodyPr/>
        <a:lstStyle/>
        <a:p>
          <a:endParaRPr lang="zh-CN" altLang="en-US"/>
        </a:p>
      </dgm:t>
    </dgm:pt>
    <dgm:pt modelId="{641038B2-724E-467B-B98A-D12E9F0903AF}" type="pres">
      <dgm:prSet presAssocID="{D52CA700-0366-4B42-BD41-38A0D566CDC6}" presName="hierChild4" presStyleCnt="0"/>
      <dgm:spPr/>
    </dgm:pt>
    <dgm:pt modelId="{CFBE2273-448C-4205-AA7D-46CBBFC80178}" type="pres">
      <dgm:prSet presAssocID="{D52CA700-0366-4B42-BD41-38A0D566CDC6}" presName="hierChild5" presStyleCnt="0"/>
      <dgm:spPr/>
    </dgm:pt>
    <dgm:pt modelId="{843A6DA6-3B75-4517-B1F1-22ED60013230}" type="pres">
      <dgm:prSet presAssocID="{3F14397A-E4BB-467C-A062-ED5E5855510A}" presName="hierChild5" presStyleCnt="0"/>
      <dgm:spPr/>
    </dgm:pt>
    <dgm:pt modelId="{415588BF-83D8-4997-97E5-3478774536A3}" type="pres">
      <dgm:prSet presAssocID="{F1E4A801-EC7D-4DDA-8B9B-8A5A34195E7D}" presName="Name37" presStyleLbl="parChTrans1D2" presStyleIdx="2" presStyleCnt="4"/>
      <dgm:spPr/>
      <dgm:t>
        <a:bodyPr/>
        <a:lstStyle/>
        <a:p>
          <a:endParaRPr lang="zh-CN" altLang="en-US"/>
        </a:p>
      </dgm:t>
    </dgm:pt>
    <dgm:pt modelId="{EAF5388D-3AE3-4963-8F7B-B3D169092E26}" type="pres">
      <dgm:prSet presAssocID="{9C99DF64-C8E2-426C-A0AA-1DB5716ED694}" presName="hierRoot2" presStyleCnt="0">
        <dgm:presLayoutVars>
          <dgm:hierBranch val="init"/>
        </dgm:presLayoutVars>
      </dgm:prSet>
      <dgm:spPr/>
    </dgm:pt>
    <dgm:pt modelId="{60040A51-97C4-431D-AF4D-FF71CFEB215F}" type="pres">
      <dgm:prSet presAssocID="{9C99DF64-C8E2-426C-A0AA-1DB5716ED694}" presName="rootComposite" presStyleCnt="0"/>
      <dgm:spPr/>
    </dgm:pt>
    <dgm:pt modelId="{53D2D599-85DE-491D-9AD3-7486BF6B9A01}" type="pres">
      <dgm:prSet presAssocID="{9C99DF64-C8E2-426C-A0AA-1DB5716ED694}" presName="rootText" presStyleLbl="node2" presStyleIdx="2" presStyleCnt="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30226B11-BCE1-40FA-B3B1-F26315F7AD05}" type="pres">
      <dgm:prSet presAssocID="{9C99DF64-C8E2-426C-A0AA-1DB5716ED694}" presName="rootConnector" presStyleLbl="node2" presStyleIdx="2" presStyleCnt="4"/>
      <dgm:spPr/>
      <dgm:t>
        <a:bodyPr/>
        <a:lstStyle/>
        <a:p>
          <a:endParaRPr lang="zh-CN" altLang="en-US"/>
        </a:p>
      </dgm:t>
    </dgm:pt>
    <dgm:pt modelId="{DFE25B61-9D57-4AF6-A9A8-7CB73052B929}" type="pres">
      <dgm:prSet presAssocID="{9C99DF64-C8E2-426C-A0AA-1DB5716ED694}" presName="hierChild4" presStyleCnt="0"/>
      <dgm:spPr/>
    </dgm:pt>
    <dgm:pt modelId="{A35DB468-5D8E-40BC-AB98-7F619439894D}" type="pres">
      <dgm:prSet presAssocID="{9C99DF64-C8E2-426C-A0AA-1DB5716ED694}" presName="hierChild5" presStyleCnt="0"/>
      <dgm:spPr/>
    </dgm:pt>
    <dgm:pt modelId="{50C0B400-CC10-4BBB-92E1-D455BBD71271}" type="pres">
      <dgm:prSet presAssocID="{5FDCA80A-414E-413C-B835-91590092ECFE}" presName="Name37" presStyleLbl="parChTrans1D2" presStyleIdx="3" presStyleCnt="4"/>
      <dgm:spPr/>
      <dgm:t>
        <a:bodyPr/>
        <a:lstStyle/>
        <a:p>
          <a:endParaRPr lang="zh-CN" altLang="en-US"/>
        </a:p>
      </dgm:t>
    </dgm:pt>
    <dgm:pt modelId="{94F2DA45-41BB-4FAF-87B2-F7790A56CBEB}" type="pres">
      <dgm:prSet presAssocID="{9FA68001-E314-43D4-BBDF-2846705A66B4}" presName="hierRoot2" presStyleCnt="0">
        <dgm:presLayoutVars>
          <dgm:hierBranch val="init"/>
        </dgm:presLayoutVars>
      </dgm:prSet>
      <dgm:spPr/>
    </dgm:pt>
    <dgm:pt modelId="{03D478D6-06BD-469E-B0C7-D1A398614207}" type="pres">
      <dgm:prSet presAssocID="{9FA68001-E314-43D4-BBDF-2846705A66B4}" presName="rootComposite" presStyleCnt="0"/>
      <dgm:spPr/>
    </dgm:pt>
    <dgm:pt modelId="{9A75B79A-F16E-4583-8D47-6847D8D1D435}" type="pres">
      <dgm:prSet presAssocID="{9FA68001-E314-43D4-BBDF-2846705A66B4}" presName="rootText" presStyleLbl="node2" presStyleIdx="3" presStyleCnt="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DE8B9439-6449-4B6A-959F-BB7E9556E2E3}" type="pres">
      <dgm:prSet presAssocID="{9FA68001-E314-43D4-BBDF-2846705A66B4}" presName="rootConnector" presStyleLbl="node2" presStyleIdx="3" presStyleCnt="4"/>
      <dgm:spPr/>
      <dgm:t>
        <a:bodyPr/>
        <a:lstStyle/>
        <a:p>
          <a:endParaRPr lang="zh-CN" altLang="en-US"/>
        </a:p>
      </dgm:t>
    </dgm:pt>
    <dgm:pt modelId="{5C05DCBB-A945-4D2C-9D35-110E3CA8F16B}" type="pres">
      <dgm:prSet presAssocID="{9FA68001-E314-43D4-BBDF-2846705A66B4}" presName="hierChild4" presStyleCnt="0"/>
      <dgm:spPr/>
    </dgm:pt>
    <dgm:pt modelId="{34B2DA4E-A5B8-4619-8FA5-5C1BD5F76C0B}" type="pres">
      <dgm:prSet presAssocID="{9FA68001-E314-43D4-BBDF-2846705A66B4}" presName="hierChild5" presStyleCnt="0"/>
      <dgm:spPr/>
    </dgm:pt>
    <dgm:pt modelId="{347F17FC-AC78-4BF5-A372-636B4BAA576A}" type="pres">
      <dgm:prSet presAssocID="{9F449C4D-8394-4889-BEE2-FDEC14BCD064}" presName="hierChild3" presStyleCnt="0"/>
      <dgm:spPr/>
    </dgm:pt>
  </dgm:ptLst>
  <dgm:cxnLst>
    <dgm:cxn modelId="{F19A08D9-6DAD-4C97-A28A-E781B5A43ABD}" type="presOf" srcId="{ADCA41EA-95F0-4E0E-9D35-36DF96A7A968}" destId="{8E0474C2-1F47-4067-BA80-977E6E470F20}" srcOrd="0" destOrd="0" presId="urn:microsoft.com/office/officeart/2005/8/layout/orgChart1"/>
    <dgm:cxn modelId="{09BEE531-718E-4BC9-8644-14FD6F88771C}" srcId="{2A91E9DA-630F-4DD1-8D5C-A0AF8197768A}" destId="{9F449C4D-8394-4889-BEE2-FDEC14BCD064}" srcOrd="0" destOrd="0" parTransId="{109C0171-CFB7-4455-A02E-DD9DDE58ECAF}" sibTransId="{1DDC8219-8AF6-41FC-AA71-656082AE3C07}"/>
    <dgm:cxn modelId="{24FCA5F0-7E38-4C0E-98E9-73E943841CF9}" type="presOf" srcId="{03F3ECA5-CBCB-4986-B2AB-47A5C24EF5AA}" destId="{48696375-5926-4CC8-9A1B-B788907E9AEB}" srcOrd="0" destOrd="0" presId="urn:microsoft.com/office/officeart/2005/8/layout/orgChart1"/>
    <dgm:cxn modelId="{742BB927-DDCE-43CE-AB46-60A15968671D}" srcId="{3F14397A-E4BB-467C-A062-ED5E5855510A}" destId="{03F3ECA5-CBCB-4986-B2AB-47A5C24EF5AA}" srcOrd="0" destOrd="0" parTransId="{0A095436-5F0C-457E-8CE7-D0E9EC1D9E28}" sibTransId="{97948FD1-046A-4391-AA4A-D5851BC00641}"/>
    <dgm:cxn modelId="{77266B82-D8D0-4E46-B838-2A4F940CD107}" type="presOf" srcId="{9FA68001-E314-43D4-BBDF-2846705A66B4}" destId="{DE8B9439-6449-4B6A-959F-BB7E9556E2E3}" srcOrd="1" destOrd="0" presId="urn:microsoft.com/office/officeart/2005/8/layout/orgChart1"/>
    <dgm:cxn modelId="{85091634-17C6-4A75-BFD1-E4814DD436D1}" type="presOf" srcId="{3562CF0C-C124-485C-AFFB-175BDAFCF950}" destId="{52094121-5735-4717-A750-53E070EEE078}" srcOrd="0" destOrd="0" presId="urn:microsoft.com/office/officeart/2005/8/layout/orgChart1"/>
    <dgm:cxn modelId="{0A1F21F9-BD62-4792-8EE0-0DFAE698C31B}" type="presOf" srcId="{D33CB51E-F5D0-4E65-A9D6-89234E819AC9}" destId="{D03DFC88-490E-4F45-B1D4-1AF0FA680981}" srcOrd="0" destOrd="0" presId="urn:microsoft.com/office/officeart/2005/8/layout/orgChart1"/>
    <dgm:cxn modelId="{E00F68EB-C1BB-4AF3-B49F-644EF2815B30}" type="presOf" srcId="{DBEF966C-72C8-4F35-B74E-BFEEFD69EBA7}" destId="{9D33D6CD-B25B-41A4-BB02-168EE1114F95}" srcOrd="0" destOrd="0" presId="urn:microsoft.com/office/officeart/2005/8/layout/orgChart1"/>
    <dgm:cxn modelId="{9D9D6DE1-0D65-45FD-8FA0-D51B24373E1B}" srcId="{9F449C4D-8394-4889-BEE2-FDEC14BCD064}" destId="{9FA68001-E314-43D4-BBDF-2846705A66B4}" srcOrd="3" destOrd="0" parTransId="{5FDCA80A-414E-413C-B835-91590092ECFE}" sibTransId="{A3F0EA05-B8BF-42AA-9A1F-9233D06A380F}"/>
    <dgm:cxn modelId="{58B8EAC3-53D8-4086-87FE-BDB6B6C7E0D0}" type="presOf" srcId="{999126CF-134D-45C2-B66C-9F2524BF24E9}" destId="{BF825A2D-8054-4BF1-9C5D-8025932A81FA}" srcOrd="0" destOrd="0" presId="urn:microsoft.com/office/officeart/2005/8/layout/orgChart1"/>
    <dgm:cxn modelId="{A280DED1-305C-41E9-BDA0-F253222D9C56}" type="presOf" srcId="{6924945D-D106-43F6-94F6-4820D09D7D80}" destId="{687AF85D-A4E3-4F5A-97A1-941BE4443E8D}" srcOrd="0" destOrd="0" presId="urn:microsoft.com/office/officeart/2005/8/layout/orgChart1"/>
    <dgm:cxn modelId="{2B6C6300-E808-4537-9E0F-6F8B22F1E37D}" type="presOf" srcId="{7416B42B-AD05-4C20-BB4F-CC75613C7422}" destId="{19A9E873-F625-4CF6-A22A-E56E3B7F91D0}" srcOrd="0" destOrd="0" presId="urn:microsoft.com/office/officeart/2005/8/layout/orgChart1"/>
    <dgm:cxn modelId="{7E448641-3D83-4B12-9EB9-01E5958F08B7}" type="presOf" srcId="{85E750D6-8618-4699-A902-064CD9CFB885}" destId="{287F9125-D126-4791-BCA6-4EE1D7ADF3C6}" srcOrd="0" destOrd="0" presId="urn:microsoft.com/office/officeart/2005/8/layout/orgChart1"/>
    <dgm:cxn modelId="{50DAF313-E8CF-4779-BE7D-DA7C710C7A7B}" type="presOf" srcId="{643951E3-8631-42E4-B1FF-D9B906E876AF}" destId="{2739ABE5-9717-4FBA-BB04-896187F3B1D7}" srcOrd="0" destOrd="0" presId="urn:microsoft.com/office/officeart/2005/8/layout/orgChart1"/>
    <dgm:cxn modelId="{3C1BDDE9-759C-4FA2-B326-12B17F359E45}" type="presOf" srcId="{3F14397A-E4BB-467C-A062-ED5E5855510A}" destId="{78C1CFB4-BD5B-4E46-9625-8B6202F8D34E}" srcOrd="1" destOrd="0" presId="urn:microsoft.com/office/officeart/2005/8/layout/orgChart1"/>
    <dgm:cxn modelId="{4BD26226-894F-4568-B014-761DCE9A926B}" type="presOf" srcId="{D52CA700-0366-4B42-BD41-38A0D566CDC6}" destId="{8A8275CC-2760-4F95-81A4-621EA513FE5A}" srcOrd="1" destOrd="0" presId="urn:microsoft.com/office/officeart/2005/8/layout/orgChart1"/>
    <dgm:cxn modelId="{AE3105A0-605F-49F2-ADE9-2A703D54D2CC}" srcId="{74918B7F-6043-4BAC-9D01-F9C00427066C}" destId="{FFC27EA5-172D-4295-8D5C-2D2DC78A9F59}" srcOrd="0" destOrd="0" parTransId="{7416B42B-AD05-4C20-BB4F-CC75613C7422}" sibTransId="{57F78A96-62C1-45CA-AF4F-1EB3518240A5}"/>
    <dgm:cxn modelId="{23A88BCF-6F50-4759-BEA1-1598F23966E9}" srcId="{3F14397A-E4BB-467C-A062-ED5E5855510A}" destId="{D52CA700-0366-4B42-BD41-38A0D566CDC6}" srcOrd="2" destOrd="0" parTransId="{DBEF966C-72C8-4F35-B74E-BFEEFD69EBA7}" sibTransId="{0B45EBAB-B2A8-4D88-9473-7C910A1EA8E6}"/>
    <dgm:cxn modelId="{9A8E28C9-B9B6-4B16-BB48-5384C8DFACF6}" srcId="{FFC27EA5-172D-4295-8D5C-2D2DC78A9F59}" destId="{3562CF0C-C124-485C-AFFB-175BDAFCF950}" srcOrd="0" destOrd="0" parTransId="{1646D64B-C6F3-4FE3-AA66-F7557DB6B8CA}" sibTransId="{5A0D9627-2D14-481D-8BBC-E1852D0E10D0}"/>
    <dgm:cxn modelId="{5B10EA3A-3D69-45DE-849B-5DB418DB2794}" type="presOf" srcId="{FFC27EA5-172D-4295-8D5C-2D2DC78A9F59}" destId="{85EAC3B2-B210-4171-BF1E-2CD388379ADB}" srcOrd="1" destOrd="0" presId="urn:microsoft.com/office/officeart/2005/8/layout/orgChart1"/>
    <dgm:cxn modelId="{5CEE06B6-FEC6-41D7-8928-12BA41098B64}" type="presOf" srcId="{6653B196-B954-4C62-8597-32659198F82D}" destId="{C4771029-8CA7-475A-BC21-E06415D612CA}" srcOrd="0" destOrd="0" presId="urn:microsoft.com/office/officeart/2005/8/layout/orgChart1"/>
    <dgm:cxn modelId="{C9F441D7-2CBE-4DFE-9918-D2B335A25407}" srcId="{9F449C4D-8394-4889-BEE2-FDEC14BCD064}" destId="{9C99DF64-C8E2-426C-A0AA-1DB5716ED694}" srcOrd="2" destOrd="0" parTransId="{F1E4A801-EC7D-4DDA-8B9B-8A5A34195E7D}" sibTransId="{545518F1-43D8-45B5-9C2A-790D87739622}"/>
    <dgm:cxn modelId="{C8965030-52D1-4954-AAB2-5A2D7BBBABEE}" srcId="{9F449C4D-8394-4889-BEE2-FDEC14BCD064}" destId="{5A52591A-6814-495A-81E9-E74F9341C2E7}" srcOrd="0" destOrd="0" parTransId="{E26A8032-1D76-4A66-9991-6390A18E6BFF}" sibTransId="{CBD22072-404E-470D-88FB-D24F0EB2B5B2}"/>
    <dgm:cxn modelId="{EB732D62-1E2D-4D17-8C5A-D8E8E940B688}" type="presOf" srcId="{E26A8032-1D76-4A66-9991-6390A18E6BFF}" destId="{FD9AB53A-ED68-4235-A653-D9D0E5BA107F}" srcOrd="0" destOrd="0" presId="urn:microsoft.com/office/officeart/2005/8/layout/orgChart1"/>
    <dgm:cxn modelId="{4B0CFEF4-6FDE-45AC-BF33-8480AB14B570}" srcId="{74918B7F-6043-4BAC-9D01-F9C00427066C}" destId="{643951E3-8631-42E4-B1FF-D9B906E876AF}" srcOrd="1" destOrd="0" parTransId="{85E750D6-8618-4699-A902-064CD9CFB885}" sibTransId="{20A825BB-4E78-4C4A-AB56-9E2228B34D80}"/>
    <dgm:cxn modelId="{90B803CC-B8E8-41E2-B3C2-83898D7CC276}" type="presOf" srcId="{3562CF0C-C124-485C-AFFB-175BDAFCF950}" destId="{995080D3-4796-41D4-94DB-E2C90B52DDF0}" srcOrd="1" destOrd="0" presId="urn:microsoft.com/office/officeart/2005/8/layout/orgChart1"/>
    <dgm:cxn modelId="{0E65EE83-7A5C-420A-B257-4F8C17299EAA}" type="presOf" srcId="{D52CA700-0366-4B42-BD41-38A0D566CDC6}" destId="{BE111270-85F9-4934-83C5-95DC713BC911}" srcOrd="0" destOrd="0" presId="urn:microsoft.com/office/officeart/2005/8/layout/orgChart1"/>
    <dgm:cxn modelId="{E6318B7F-611E-4201-94C9-FFFAE78CF6E2}" type="presOf" srcId="{9FA68001-E314-43D4-BBDF-2846705A66B4}" destId="{9A75B79A-F16E-4583-8D47-6847D8D1D435}" srcOrd="0" destOrd="0" presId="urn:microsoft.com/office/officeart/2005/8/layout/orgChart1"/>
    <dgm:cxn modelId="{35625F61-CC83-4436-A8E8-ABAE3F9750A5}" type="presOf" srcId="{FFC27EA5-172D-4295-8D5C-2D2DC78A9F59}" destId="{198C57EF-8DB5-44FB-AB2F-FD0EB1D6D9A3}" srcOrd="0" destOrd="0" presId="urn:microsoft.com/office/officeart/2005/8/layout/orgChart1"/>
    <dgm:cxn modelId="{D03364A6-C8B9-44C8-84D1-BB31B5536C7A}" srcId="{9F449C4D-8394-4889-BEE2-FDEC14BCD064}" destId="{3F14397A-E4BB-467C-A062-ED5E5855510A}" srcOrd="1" destOrd="0" parTransId="{06F8ECFA-742C-47E2-AB96-C1661B0974C8}" sibTransId="{511E2F19-38FB-43D2-BD51-E432C7E842B6}"/>
    <dgm:cxn modelId="{C52DBF99-EF27-43CD-A8C7-AB269799C8A0}" srcId="{FFC27EA5-172D-4295-8D5C-2D2DC78A9F59}" destId="{6653B196-B954-4C62-8597-32659198F82D}" srcOrd="1" destOrd="0" parTransId="{A1694040-8B8B-4E6A-BC91-9EC7D93F390B}" sibTransId="{B61502A9-AD8B-4CE8-8FAC-D00525C7C472}"/>
    <dgm:cxn modelId="{2528ECE9-C120-435F-97E7-110908B71895}" type="presOf" srcId="{03F3ECA5-CBCB-4986-B2AB-47A5C24EF5AA}" destId="{DE20C6B4-1AE5-41D9-B550-59D6862D6E3A}" srcOrd="1" destOrd="0" presId="urn:microsoft.com/office/officeart/2005/8/layout/orgChart1"/>
    <dgm:cxn modelId="{BE9CDDE4-3BC3-4E02-99FF-092914324183}" type="presOf" srcId="{0A095436-5F0C-457E-8CE7-D0E9EC1D9E28}" destId="{0C171B1D-AF2F-4BBB-BE9B-6FB0DB5EA5C2}" srcOrd="0" destOrd="0" presId="urn:microsoft.com/office/officeart/2005/8/layout/orgChart1"/>
    <dgm:cxn modelId="{030A4A8E-EA2D-4600-9880-239201E9B3C1}" srcId="{FFC27EA5-172D-4295-8D5C-2D2DC78A9F59}" destId="{D33CB51E-F5D0-4E65-A9D6-89234E819AC9}" srcOrd="2" destOrd="0" parTransId="{6924945D-D106-43F6-94F6-4820D09D7D80}" sibTransId="{731E5985-0FAA-4343-80DF-6A1554205891}"/>
    <dgm:cxn modelId="{F5E48B7C-D2FD-4EA1-AF27-A7D97A62B380}" srcId="{3F14397A-E4BB-467C-A062-ED5E5855510A}" destId="{74918B7F-6043-4BAC-9D01-F9C00427066C}" srcOrd="1" destOrd="0" parTransId="{999126CF-134D-45C2-B66C-9F2524BF24E9}" sibTransId="{3F64DF78-CE04-49EB-A3E4-096EBDF733AD}"/>
    <dgm:cxn modelId="{8C55ED13-7290-4B7A-8B5A-65C550FC66DD}" type="presOf" srcId="{6653B196-B954-4C62-8597-32659198F82D}" destId="{EDA4A4CD-F801-4958-9120-3E27BDA0DB91}" srcOrd="1" destOrd="0" presId="urn:microsoft.com/office/officeart/2005/8/layout/orgChart1"/>
    <dgm:cxn modelId="{F5061E30-C14C-400C-B140-5D0B1160A85A}" type="presOf" srcId="{D33CB51E-F5D0-4E65-A9D6-89234E819AC9}" destId="{1191D31A-41FC-4747-BA1F-00B81B56466C}" srcOrd="1" destOrd="0" presId="urn:microsoft.com/office/officeart/2005/8/layout/orgChart1"/>
    <dgm:cxn modelId="{8D481FD5-7A7F-42AC-9A64-A8EAD794C693}" type="presOf" srcId="{5FDCA80A-414E-413C-B835-91590092ECFE}" destId="{50C0B400-CC10-4BBB-92E1-D455BBD71271}" srcOrd="0" destOrd="0" presId="urn:microsoft.com/office/officeart/2005/8/layout/orgChart1"/>
    <dgm:cxn modelId="{149D550E-5B82-4105-B34A-82ABA253106F}" type="presOf" srcId="{F1E4A801-EC7D-4DDA-8B9B-8A5A34195E7D}" destId="{415588BF-83D8-4997-97E5-3478774536A3}" srcOrd="0" destOrd="0" presId="urn:microsoft.com/office/officeart/2005/8/layout/orgChart1"/>
    <dgm:cxn modelId="{77EE712D-6067-441A-9A24-D6B202A023A5}" type="presOf" srcId="{ADCA41EA-95F0-4E0E-9D35-36DF96A7A968}" destId="{053362A9-70A0-46E5-86D0-E5A58A244CAE}" srcOrd="1" destOrd="0" presId="urn:microsoft.com/office/officeart/2005/8/layout/orgChart1"/>
    <dgm:cxn modelId="{2DB5AE57-BA2A-42B2-9287-99072AA9B5B7}" type="presOf" srcId="{5A52591A-6814-495A-81E9-E74F9341C2E7}" destId="{381EA227-0AA1-4B3E-AEA7-BC64541EBE6B}" srcOrd="1" destOrd="0" presId="urn:microsoft.com/office/officeart/2005/8/layout/orgChart1"/>
    <dgm:cxn modelId="{647DACA6-3758-41CD-83C3-6E7C2F3C8B5A}" type="presOf" srcId="{74918B7F-6043-4BAC-9D01-F9C00427066C}" destId="{B621D897-ABBD-4AB0-B42A-DCEF02EC79B2}" srcOrd="1" destOrd="0" presId="urn:microsoft.com/office/officeart/2005/8/layout/orgChart1"/>
    <dgm:cxn modelId="{6260C82C-BA35-4CEB-8D2A-94DB55FF6A39}" type="presOf" srcId="{2A91E9DA-630F-4DD1-8D5C-A0AF8197768A}" destId="{B3DF82ED-D652-4A55-A5EA-BE4DB691D91C}" srcOrd="0" destOrd="0" presId="urn:microsoft.com/office/officeart/2005/8/layout/orgChart1"/>
    <dgm:cxn modelId="{1EEC91AE-CB33-4C72-B54D-E7FD47C58ABF}" type="presOf" srcId="{A1694040-8B8B-4E6A-BC91-9EC7D93F390B}" destId="{AA127705-9794-4020-8834-08F077B3603E}" srcOrd="0" destOrd="0" presId="urn:microsoft.com/office/officeart/2005/8/layout/orgChart1"/>
    <dgm:cxn modelId="{187F0E77-6CB1-43C0-BB8C-7F05740DD1CC}" type="presOf" srcId="{1646D64B-C6F3-4FE3-AA66-F7557DB6B8CA}" destId="{9C3A6E30-1F04-4136-8787-73B2EB8F3DE7}" srcOrd="0" destOrd="0" presId="urn:microsoft.com/office/officeart/2005/8/layout/orgChart1"/>
    <dgm:cxn modelId="{C9D0CEB6-C0EF-43DE-A14B-E6C3363EAD9E}" type="presOf" srcId="{9F449C4D-8394-4889-BEE2-FDEC14BCD064}" destId="{E368AAD4-EBFE-4116-8AC7-7F977EA0863A}" srcOrd="1" destOrd="0" presId="urn:microsoft.com/office/officeart/2005/8/layout/orgChart1"/>
    <dgm:cxn modelId="{CEE5A30F-524B-4220-A010-36FDA2CC2B60}" type="presOf" srcId="{9F449C4D-8394-4889-BEE2-FDEC14BCD064}" destId="{71F98D30-5E62-40CA-B150-6051697E2291}" srcOrd="0" destOrd="0" presId="urn:microsoft.com/office/officeart/2005/8/layout/orgChart1"/>
    <dgm:cxn modelId="{8BD6286E-023E-45F6-8A6A-89A945F526CE}" type="presOf" srcId="{643951E3-8631-42E4-B1FF-D9B906E876AF}" destId="{D1E13A27-DEC3-4453-A4B4-1EFA6E87E5B4}" srcOrd="1" destOrd="0" presId="urn:microsoft.com/office/officeart/2005/8/layout/orgChart1"/>
    <dgm:cxn modelId="{35AD800B-60FF-4C0F-A25F-7F6F7B5FA765}" type="presOf" srcId="{9C99DF64-C8E2-426C-A0AA-1DB5716ED694}" destId="{53D2D599-85DE-491D-9AD3-7486BF6B9A01}" srcOrd="0" destOrd="0" presId="urn:microsoft.com/office/officeart/2005/8/layout/orgChart1"/>
    <dgm:cxn modelId="{3EC39B46-47A4-472F-B7AF-343579FA787F}" srcId="{74918B7F-6043-4BAC-9D01-F9C00427066C}" destId="{ADCA41EA-95F0-4E0E-9D35-36DF96A7A968}" srcOrd="2" destOrd="0" parTransId="{9E70DECE-B372-47C6-859D-31CC6BCFC271}" sibTransId="{64051C33-C155-498C-A50B-150F1BC149B0}"/>
    <dgm:cxn modelId="{99BD9B45-9D6A-4377-8884-596E26668B0E}" type="presOf" srcId="{9E70DECE-B372-47C6-859D-31CC6BCFC271}" destId="{AA31A47A-DA9E-4A90-93BD-6A646CF22F93}" srcOrd="0" destOrd="0" presId="urn:microsoft.com/office/officeart/2005/8/layout/orgChart1"/>
    <dgm:cxn modelId="{B3DF9AAE-D8F1-447E-AB3F-AE9331B4DA2F}" type="presOf" srcId="{3F14397A-E4BB-467C-A062-ED5E5855510A}" destId="{3580F4F7-86F6-418C-850B-5C912A35D184}" srcOrd="0" destOrd="0" presId="urn:microsoft.com/office/officeart/2005/8/layout/orgChart1"/>
    <dgm:cxn modelId="{221D369B-F644-449A-96DF-77A516A19A97}" type="presOf" srcId="{9C99DF64-C8E2-426C-A0AA-1DB5716ED694}" destId="{30226B11-BCE1-40FA-B3B1-F26315F7AD05}" srcOrd="1" destOrd="0" presId="urn:microsoft.com/office/officeart/2005/8/layout/orgChart1"/>
    <dgm:cxn modelId="{9357CBCE-EC19-4E5A-AFBD-830902FAAD04}" type="presOf" srcId="{06F8ECFA-742C-47E2-AB96-C1661B0974C8}" destId="{744DCA96-5E30-435C-94BD-99D9A3567C58}" srcOrd="0" destOrd="0" presId="urn:microsoft.com/office/officeart/2005/8/layout/orgChart1"/>
    <dgm:cxn modelId="{BE7E3909-EC88-40B1-8E57-18A09084C924}" type="presOf" srcId="{5A52591A-6814-495A-81E9-E74F9341C2E7}" destId="{87D138E4-D482-4C7A-A0FD-D51A856FABD1}" srcOrd="0" destOrd="0" presId="urn:microsoft.com/office/officeart/2005/8/layout/orgChart1"/>
    <dgm:cxn modelId="{3274BFFC-CF9B-45DE-8F1F-714C7270F668}" type="presOf" srcId="{74918B7F-6043-4BAC-9D01-F9C00427066C}" destId="{742D0DDE-AAFD-4747-8052-C72BE9CC0235}" srcOrd="0" destOrd="0" presId="urn:microsoft.com/office/officeart/2005/8/layout/orgChart1"/>
    <dgm:cxn modelId="{E98F6109-508E-4CC7-83DA-E1D1A382091A}" type="presParOf" srcId="{B3DF82ED-D652-4A55-A5EA-BE4DB691D91C}" destId="{0AA3132D-72F7-4B7A-8D98-262CC2CB0963}" srcOrd="0" destOrd="0" presId="urn:microsoft.com/office/officeart/2005/8/layout/orgChart1"/>
    <dgm:cxn modelId="{7751D2B2-85C1-496C-821B-B67F03F65567}" type="presParOf" srcId="{0AA3132D-72F7-4B7A-8D98-262CC2CB0963}" destId="{22A7F9A0-E837-4D7C-B778-C0C17D49BFF9}" srcOrd="0" destOrd="0" presId="urn:microsoft.com/office/officeart/2005/8/layout/orgChart1"/>
    <dgm:cxn modelId="{CE8DBE1F-4A99-4053-BE4C-BAAB29864858}" type="presParOf" srcId="{22A7F9A0-E837-4D7C-B778-C0C17D49BFF9}" destId="{71F98D30-5E62-40CA-B150-6051697E2291}" srcOrd="0" destOrd="0" presId="urn:microsoft.com/office/officeart/2005/8/layout/orgChart1"/>
    <dgm:cxn modelId="{47E0424F-9D7A-47C0-BF6C-8133F12C280E}" type="presParOf" srcId="{22A7F9A0-E837-4D7C-B778-C0C17D49BFF9}" destId="{E368AAD4-EBFE-4116-8AC7-7F977EA0863A}" srcOrd="1" destOrd="0" presId="urn:microsoft.com/office/officeart/2005/8/layout/orgChart1"/>
    <dgm:cxn modelId="{7DE6B58E-49A5-4C67-8B57-345E11D2F883}" type="presParOf" srcId="{0AA3132D-72F7-4B7A-8D98-262CC2CB0963}" destId="{CA7F16C8-5D0C-474E-959F-9C80C60DA755}" srcOrd="1" destOrd="0" presId="urn:microsoft.com/office/officeart/2005/8/layout/orgChart1"/>
    <dgm:cxn modelId="{7D898F9C-BD6F-4902-93FB-ECB8B0A7C322}" type="presParOf" srcId="{CA7F16C8-5D0C-474E-959F-9C80C60DA755}" destId="{FD9AB53A-ED68-4235-A653-D9D0E5BA107F}" srcOrd="0" destOrd="0" presId="urn:microsoft.com/office/officeart/2005/8/layout/orgChart1"/>
    <dgm:cxn modelId="{FE354A44-6823-436E-B45C-27E1D3CA239F}" type="presParOf" srcId="{CA7F16C8-5D0C-474E-959F-9C80C60DA755}" destId="{257C3C50-77FA-4792-ABF1-8C818485175E}" srcOrd="1" destOrd="0" presId="urn:microsoft.com/office/officeart/2005/8/layout/orgChart1"/>
    <dgm:cxn modelId="{7D1D463F-9744-4923-875B-8002C561D1A3}" type="presParOf" srcId="{257C3C50-77FA-4792-ABF1-8C818485175E}" destId="{5B0504DD-228A-4A93-A4F2-C83F96209673}" srcOrd="0" destOrd="0" presId="urn:microsoft.com/office/officeart/2005/8/layout/orgChart1"/>
    <dgm:cxn modelId="{A05D52FF-F531-4B4E-BC6A-B2E99BFA8B49}" type="presParOf" srcId="{5B0504DD-228A-4A93-A4F2-C83F96209673}" destId="{87D138E4-D482-4C7A-A0FD-D51A856FABD1}" srcOrd="0" destOrd="0" presId="urn:microsoft.com/office/officeart/2005/8/layout/orgChart1"/>
    <dgm:cxn modelId="{3A7F4097-A2F4-4FE6-A7B7-F958C53939FD}" type="presParOf" srcId="{5B0504DD-228A-4A93-A4F2-C83F96209673}" destId="{381EA227-0AA1-4B3E-AEA7-BC64541EBE6B}" srcOrd="1" destOrd="0" presId="urn:microsoft.com/office/officeart/2005/8/layout/orgChart1"/>
    <dgm:cxn modelId="{6BD0002D-7371-43F0-89A2-45C06DE84622}" type="presParOf" srcId="{257C3C50-77FA-4792-ABF1-8C818485175E}" destId="{5A0FCCDB-C926-478E-A8C7-3ACBB7075E4F}" srcOrd="1" destOrd="0" presId="urn:microsoft.com/office/officeart/2005/8/layout/orgChart1"/>
    <dgm:cxn modelId="{162AFC1C-997E-4C0D-9EA3-027F8DEE2F04}" type="presParOf" srcId="{257C3C50-77FA-4792-ABF1-8C818485175E}" destId="{428C6798-F864-4814-8C64-8AAB2AE4D35D}" srcOrd="2" destOrd="0" presId="urn:microsoft.com/office/officeart/2005/8/layout/orgChart1"/>
    <dgm:cxn modelId="{111EF698-9195-4BC4-AA54-E796BA5E735D}" type="presParOf" srcId="{CA7F16C8-5D0C-474E-959F-9C80C60DA755}" destId="{744DCA96-5E30-435C-94BD-99D9A3567C58}" srcOrd="2" destOrd="0" presId="urn:microsoft.com/office/officeart/2005/8/layout/orgChart1"/>
    <dgm:cxn modelId="{75B5AE6E-704C-4058-972D-557C5059F3C9}" type="presParOf" srcId="{CA7F16C8-5D0C-474E-959F-9C80C60DA755}" destId="{40EE4001-A2D3-4E89-AFD3-6AB30B989482}" srcOrd="3" destOrd="0" presId="urn:microsoft.com/office/officeart/2005/8/layout/orgChart1"/>
    <dgm:cxn modelId="{05452147-B8D1-4E92-A597-C2A02967B993}" type="presParOf" srcId="{40EE4001-A2D3-4E89-AFD3-6AB30B989482}" destId="{02880C11-0473-48B1-B345-2745255F4C2B}" srcOrd="0" destOrd="0" presId="urn:microsoft.com/office/officeart/2005/8/layout/orgChart1"/>
    <dgm:cxn modelId="{88739528-DB02-47F6-8650-A74DBB3E7E48}" type="presParOf" srcId="{02880C11-0473-48B1-B345-2745255F4C2B}" destId="{3580F4F7-86F6-418C-850B-5C912A35D184}" srcOrd="0" destOrd="0" presId="urn:microsoft.com/office/officeart/2005/8/layout/orgChart1"/>
    <dgm:cxn modelId="{17FD4ED9-139D-4CC8-860F-E8040AA89091}" type="presParOf" srcId="{02880C11-0473-48B1-B345-2745255F4C2B}" destId="{78C1CFB4-BD5B-4E46-9625-8B6202F8D34E}" srcOrd="1" destOrd="0" presId="urn:microsoft.com/office/officeart/2005/8/layout/orgChart1"/>
    <dgm:cxn modelId="{3A5825C2-39A6-4439-BF8E-C7249B8C4288}" type="presParOf" srcId="{40EE4001-A2D3-4E89-AFD3-6AB30B989482}" destId="{C575C846-B120-4F8B-9597-CFC0F08DC976}" srcOrd="1" destOrd="0" presId="urn:microsoft.com/office/officeart/2005/8/layout/orgChart1"/>
    <dgm:cxn modelId="{B3E691F3-88EE-486D-B62F-9A2B74E98E99}" type="presParOf" srcId="{C575C846-B120-4F8B-9597-CFC0F08DC976}" destId="{0C171B1D-AF2F-4BBB-BE9B-6FB0DB5EA5C2}" srcOrd="0" destOrd="0" presId="urn:microsoft.com/office/officeart/2005/8/layout/orgChart1"/>
    <dgm:cxn modelId="{292DCE0F-2A5E-4FE7-A449-EC8A30F7FDA5}" type="presParOf" srcId="{C575C846-B120-4F8B-9597-CFC0F08DC976}" destId="{49AC9396-3A0B-482D-BD38-40641C6227EA}" srcOrd="1" destOrd="0" presId="urn:microsoft.com/office/officeart/2005/8/layout/orgChart1"/>
    <dgm:cxn modelId="{9B294938-48D4-4259-9F97-5D6E62EECF75}" type="presParOf" srcId="{49AC9396-3A0B-482D-BD38-40641C6227EA}" destId="{95BF1F88-42C3-4C42-8817-71B164D0EDD5}" srcOrd="0" destOrd="0" presId="urn:microsoft.com/office/officeart/2005/8/layout/orgChart1"/>
    <dgm:cxn modelId="{2BD2E7F9-FB2F-44A7-847B-A31D9832E5C0}" type="presParOf" srcId="{95BF1F88-42C3-4C42-8817-71B164D0EDD5}" destId="{48696375-5926-4CC8-9A1B-B788907E9AEB}" srcOrd="0" destOrd="0" presId="urn:microsoft.com/office/officeart/2005/8/layout/orgChart1"/>
    <dgm:cxn modelId="{6230A9D7-7840-4F3B-BBF7-62F5D17CF2C4}" type="presParOf" srcId="{95BF1F88-42C3-4C42-8817-71B164D0EDD5}" destId="{DE20C6B4-1AE5-41D9-B550-59D6862D6E3A}" srcOrd="1" destOrd="0" presId="urn:microsoft.com/office/officeart/2005/8/layout/orgChart1"/>
    <dgm:cxn modelId="{FA9047F3-EF19-4A65-A820-EC31D292FD32}" type="presParOf" srcId="{49AC9396-3A0B-482D-BD38-40641C6227EA}" destId="{1E63E87E-8F92-4FF6-8A25-09FD2AC5E648}" srcOrd="1" destOrd="0" presId="urn:microsoft.com/office/officeart/2005/8/layout/orgChart1"/>
    <dgm:cxn modelId="{6ED4FA68-68B4-44F2-AB3A-F7411B0EF9F2}" type="presParOf" srcId="{49AC9396-3A0B-482D-BD38-40641C6227EA}" destId="{CB7200A9-D967-4B30-9CC0-644D84152680}" srcOrd="2" destOrd="0" presId="urn:microsoft.com/office/officeart/2005/8/layout/orgChart1"/>
    <dgm:cxn modelId="{9BBD3ACE-6DB9-40ED-8030-B2F028D22FB9}" type="presParOf" srcId="{C575C846-B120-4F8B-9597-CFC0F08DC976}" destId="{BF825A2D-8054-4BF1-9C5D-8025932A81FA}" srcOrd="2" destOrd="0" presId="urn:microsoft.com/office/officeart/2005/8/layout/orgChart1"/>
    <dgm:cxn modelId="{B6645821-C63C-46C4-8310-29F55F3A271D}" type="presParOf" srcId="{C575C846-B120-4F8B-9597-CFC0F08DC976}" destId="{BEE7C3A6-1497-42C2-A285-1B28E08287E3}" srcOrd="3" destOrd="0" presId="urn:microsoft.com/office/officeart/2005/8/layout/orgChart1"/>
    <dgm:cxn modelId="{BDA6439B-FF3C-43F8-AB4C-D80B7470B05E}" type="presParOf" srcId="{BEE7C3A6-1497-42C2-A285-1B28E08287E3}" destId="{E364CDF3-0016-4B31-9817-C5982054E1D3}" srcOrd="0" destOrd="0" presId="urn:microsoft.com/office/officeart/2005/8/layout/orgChart1"/>
    <dgm:cxn modelId="{3CE33113-B81F-48CE-8481-B797B4103215}" type="presParOf" srcId="{E364CDF3-0016-4B31-9817-C5982054E1D3}" destId="{742D0DDE-AAFD-4747-8052-C72BE9CC0235}" srcOrd="0" destOrd="0" presId="urn:microsoft.com/office/officeart/2005/8/layout/orgChart1"/>
    <dgm:cxn modelId="{567D59FE-6340-4315-B10D-FF4A58BE9966}" type="presParOf" srcId="{E364CDF3-0016-4B31-9817-C5982054E1D3}" destId="{B621D897-ABBD-4AB0-B42A-DCEF02EC79B2}" srcOrd="1" destOrd="0" presId="urn:microsoft.com/office/officeart/2005/8/layout/orgChart1"/>
    <dgm:cxn modelId="{5A412ADD-91DC-44D7-8330-07FE638EFFE1}" type="presParOf" srcId="{BEE7C3A6-1497-42C2-A285-1B28E08287E3}" destId="{925C4799-9A19-417B-90DC-AC0DF6461F8D}" srcOrd="1" destOrd="0" presId="urn:microsoft.com/office/officeart/2005/8/layout/orgChart1"/>
    <dgm:cxn modelId="{3DC31632-31B0-40F7-95E4-F23BBFC79D8F}" type="presParOf" srcId="{925C4799-9A19-417B-90DC-AC0DF6461F8D}" destId="{19A9E873-F625-4CF6-A22A-E56E3B7F91D0}" srcOrd="0" destOrd="0" presId="urn:microsoft.com/office/officeart/2005/8/layout/orgChart1"/>
    <dgm:cxn modelId="{4A750E3F-36C5-4561-821A-0C21057E365E}" type="presParOf" srcId="{925C4799-9A19-417B-90DC-AC0DF6461F8D}" destId="{A1296862-A0F1-4D02-8383-D24BA3DE7FBD}" srcOrd="1" destOrd="0" presId="urn:microsoft.com/office/officeart/2005/8/layout/orgChart1"/>
    <dgm:cxn modelId="{F1E1826A-F81D-4726-8E46-050FF5522275}" type="presParOf" srcId="{A1296862-A0F1-4D02-8383-D24BA3DE7FBD}" destId="{4982E4C9-3D54-4D19-8C38-3455355DD98F}" srcOrd="0" destOrd="0" presId="urn:microsoft.com/office/officeart/2005/8/layout/orgChart1"/>
    <dgm:cxn modelId="{72E4F197-7A37-48A6-964F-786B31ADB433}" type="presParOf" srcId="{4982E4C9-3D54-4D19-8C38-3455355DD98F}" destId="{198C57EF-8DB5-44FB-AB2F-FD0EB1D6D9A3}" srcOrd="0" destOrd="0" presId="urn:microsoft.com/office/officeart/2005/8/layout/orgChart1"/>
    <dgm:cxn modelId="{E57EDB88-9BE0-47AA-AE3C-6AE38E3B67FB}" type="presParOf" srcId="{4982E4C9-3D54-4D19-8C38-3455355DD98F}" destId="{85EAC3B2-B210-4171-BF1E-2CD388379ADB}" srcOrd="1" destOrd="0" presId="urn:microsoft.com/office/officeart/2005/8/layout/orgChart1"/>
    <dgm:cxn modelId="{B61DF915-1538-43DF-96CF-71E692A3B969}" type="presParOf" srcId="{A1296862-A0F1-4D02-8383-D24BA3DE7FBD}" destId="{C8A71ADD-24BD-4009-A7B0-98DABB77EE1A}" srcOrd="1" destOrd="0" presId="urn:microsoft.com/office/officeart/2005/8/layout/orgChart1"/>
    <dgm:cxn modelId="{3A7D0505-E668-42CF-A788-BD6FA9F65E32}" type="presParOf" srcId="{C8A71ADD-24BD-4009-A7B0-98DABB77EE1A}" destId="{9C3A6E30-1F04-4136-8787-73B2EB8F3DE7}" srcOrd="0" destOrd="0" presId="urn:microsoft.com/office/officeart/2005/8/layout/orgChart1"/>
    <dgm:cxn modelId="{579CC746-AA9E-462F-ADA3-9C332F0D24CB}" type="presParOf" srcId="{C8A71ADD-24BD-4009-A7B0-98DABB77EE1A}" destId="{5DE2DCD3-8C16-4396-83F2-A66BB2B31339}" srcOrd="1" destOrd="0" presId="urn:microsoft.com/office/officeart/2005/8/layout/orgChart1"/>
    <dgm:cxn modelId="{8A6A1BB9-F11E-40E3-BF14-FDB5CB8A3205}" type="presParOf" srcId="{5DE2DCD3-8C16-4396-83F2-A66BB2B31339}" destId="{36583678-B91C-4575-A9BD-4A5387C94521}" srcOrd="0" destOrd="0" presId="urn:microsoft.com/office/officeart/2005/8/layout/orgChart1"/>
    <dgm:cxn modelId="{28A81ED5-2999-40E3-856C-78227C0B1CB1}" type="presParOf" srcId="{36583678-B91C-4575-A9BD-4A5387C94521}" destId="{52094121-5735-4717-A750-53E070EEE078}" srcOrd="0" destOrd="0" presId="urn:microsoft.com/office/officeart/2005/8/layout/orgChart1"/>
    <dgm:cxn modelId="{B82A09C9-5152-4E05-B244-7FC2BD5002F0}" type="presParOf" srcId="{36583678-B91C-4575-A9BD-4A5387C94521}" destId="{995080D3-4796-41D4-94DB-E2C90B52DDF0}" srcOrd="1" destOrd="0" presId="urn:microsoft.com/office/officeart/2005/8/layout/orgChart1"/>
    <dgm:cxn modelId="{03F1ED79-5B61-4A1C-A37D-FA21F4462266}" type="presParOf" srcId="{5DE2DCD3-8C16-4396-83F2-A66BB2B31339}" destId="{EC1EF9FB-02AA-4B5E-969A-36C8A4B9CC6F}" srcOrd="1" destOrd="0" presId="urn:microsoft.com/office/officeart/2005/8/layout/orgChart1"/>
    <dgm:cxn modelId="{3D4EA3EA-FC7E-4985-8432-5908D8B2494B}" type="presParOf" srcId="{5DE2DCD3-8C16-4396-83F2-A66BB2B31339}" destId="{BCFD39C6-3416-42B4-B894-C64A877719F4}" srcOrd="2" destOrd="0" presId="urn:microsoft.com/office/officeart/2005/8/layout/orgChart1"/>
    <dgm:cxn modelId="{DEAEDB6A-2CDC-4A81-A881-A8C716EF1898}" type="presParOf" srcId="{C8A71ADD-24BD-4009-A7B0-98DABB77EE1A}" destId="{AA127705-9794-4020-8834-08F077B3603E}" srcOrd="2" destOrd="0" presId="urn:microsoft.com/office/officeart/2005/8/layout/orgChart1"/>
    <dgm:cxn modelId="{61204113-CB41-425A-8188-83EAC967D4BB}" type="presParOf" srcId="{C8A71ADD-24BD-4009-A7B0-98DABB77EE1A}" destId="{8D3B81EE-CD84-4A10-B11D-4403362C75FC}" srcOrd="3" destOrd="0" presId="urn:microsoft.com/office/officeart/2005/8/layout/orgChart1"/>
    <dgm:cxn modelId="{7361E470-75E9-4775-A889-AD53C5FEA6A7}" type="presParOf" srcId="{8D3B81EE-CD84-4A10-B11D-4403362C75FC}" destId="{78084B42-D2F6-4DCA-AA25-80257F8205C8}" srcOrd="0" destOrd="0" presId="urn:microsoft.com/office/officeart/2005/8/layout/orgChart1"/>
    <dgm:cxn modelId="{03A4BFDA-74DA-4812-8BB0-CB1F6BDE2472}" type="presParOf" srcId="{78084B42-D2F6-4DCA-AA25-80257F8205C8}" destId="{C4771029-8CA7-475A-BC21-E06415D612CA}" srcOrd="0" destOrd="0" presId="urn:microsoft.com/office/officeart/2005/8/layout/orgChart1"/>
    <dgm:cxn modelId="{FC23971C-AB0A-43C7-B0DC-31C84C169F94}" type="presParOf" srcId="{78084B42-D2F6-4DCA-AA25-80257F8205C8}" destId="{EDA4A4CD-F801-4958-9120-3E27BDA0DB91}" srcOrd="1" destOrd="0" presId="urn:microsoft.com/office/officeart/2005/8/layout/orgChart1"/>
    <dgm:cxn modelId="{D665E977-7CEA-47B3-96D3-47C9C1B2F190}" type="presParOf" srcId="{8D3B81EE-CD84-4A10-B11D-4403362C75FC}" destId="{2A3934A0-54DF-4DD0-8F2E-AE3D1C716BFE}" srcOrd="1" destOrd="0" presId="urn:microsoft.com/office/officeart/2005/8/layout/orgChart1"/>
    <dgm:cxn modelId="{65FFEDE8-ADA1-46B3-83F4-562B45B394D7}" type="presParOf" srcId="{8D3B81EE-CD84-4A10-B11D-4403362C75FC}" destId="{D6FE780F-5727-469E-AC3C-8F139C6AE423}" srcOrd="2" destOrd="0" presId="urn:microsoft.com/office/officeart/2005/8/layout/orgChart1"/>
    <dgm:cxn modelId="{511F4AEA-525A-4F17-BBEE-6F29653BABF2}" type="presParOf" srcId="{C8A71ADD-24BD-4009-A7B0-98DABB77EE1A}" destId="{687AF85D-A4E3-4F5A-97A1-941BE4443E8D}" srcOrd="4" destOrd="0" presId="urn:microsoft.com/office/officeart/2005/8/layout/orgChart1"/>
    <dgm:cxn modelId="{041C2783-3D45-4167-A98C-E6210B239D82}" type="presParOf" srcId="{C8A71ADD-24BD-4009-A7B0-98DABB77EE1A}" destId="{1C3FFDE5-0D4D-450D-9C48-1EBD25C6AE0C}" srcOrd="5" destOrd="0" presId="urn:microsoft.com/office/officeart/2005/8/layout/orgChart1"/>
    <dgm:cxn modelId="{2296DE42-7649-4AEE-9E82-53B0BAC44F02}" type="presParOf" srcId="{1C3FFDE5-0D4D-450D-9C48-1EBD25C6AE0C}" destId="{290238D3-AB31-44F0-B910-D51203C8879F}" srcOrd="0" destOrd="0" presId="urn:microsoft.com/office/officeart/2005/8/layout/orgChart1"/>
    <dgm:cxn modelId="{80991A84-7D16-4FFC-9262-B5404F0A3A53}" type="presParOf" srcId="{290238D3-AB31-44F0-B910-D51203C8879F}" destId="{D03DFC88-490E-4F45-B1D4-1AF0FA680981}" srcOrd="0" destOrd="0" presId="urn:microsoft.com/office/officeart/2005/8/layout/orgChart1"/>
    <dgm:cxn modelId="{3366ECEE-8D8B-4338-A456-7FC0237DA0C4}" type="presParOf" srcId="{290238D3-AB31-44F0-B910-D51203C8879F}" destId="{1191D31A-41FC-4747-BA1F-00B81B56466C}" srcOrd="1" destOrd="0" presId="urn:microsoft.com/office/officeart/2005/8/layout/orgChart1"/>
    <dgm:cxn modelId="{6B4DDAA6-F3FB-4C8B-B384-3F4B7E3D90C4}" type="presParOf" srcId="{1C3FFDE5-0D4D-450D-9C48-1EBD25C6AE0C}" destId="{B21B95C4-3975-4376-A69C-5003EFE895F1}" srcOrd="1" destOrd="0" presId="urn:microsoft.com/office/officeart/2005/8/layout/orgChart1"/>
    <dgm:cxn modelId="{5CB0703A-D96D-4A51-9B43-08F987EA3983}" type="presParOf" srcId="{1C3FFDE5-0D4D-450D-9C48-1EBD25C6AE0C}" destId="{C2594071-DEF6-40FB-8129-29DD3FB30BD4}" srcOrd="2" destOrd="0" presId="urn:microsoft.com/office/officeart/2005/8/layout/orgChart1"/>
    <dgm:cxn modelId="{C39ECB71-91D6-442E-A772-F9BAF28000DB}" type="presParOf" srcId="{A1296862-A0F1-4D02-8383-D24BA3DE7FBD}" destId="{3A0906F2-DADE-4F7B-A202-8614157B026B}" srcOrd="2" destOrd="0" presId="urn:microsoft.com/office/officeart/2005/8/layout/orgChart1"/>
    <dgm:cxn modelId="{81BB0B10-34A0-4141-A059-EED0EC3BCD9A}" type="presParOf" srcId="{925C4799-9A19-417B-90DC-AC0DF6461F8D}" destId="{287F9125-D126-4791-BCA6-4EE1D7ADF3C6}" srcOrd="2" destOrd="0" presId="urn:microsoft.com/office/officeart/2005/8/layout/orgChart1"/>
    <dgm:cxn modelId="{4897BB4E-2CF6-4F97-8B8E-215291E6AC7C}" type="presParOf" srcId="{925C4799-9A19-417B-90DC-AC0DF6461F8D}" destId="{4942D8E3-7B38-4609-8D26-0165D6C988DF}" srcOrd="3" destOrd="0" presId="urn:microsoft.com/office/officeart/2005/8/layout/orgChart1"/>
    <dgm:cxn modelId="{2E6EF44C-2643-4EFB-9570-857C0CD077D4}" type="presParOf" srcId="{4942D8E3-7B38-4609-8D26-0165D6C988DF}" destId="{92492353-CCDB-49D9-864B-CBDFF146157C}" srcOrd="0" destOrd="0" presId="urn:microsoft.com/office/officeart/2005/8/layout/orgChart1"/>
    <dgm:cxn modelId="{2F4F3902-DF73-41F0-9FC7-05535954AD89}" type="presParOf" srcId="{92492353-CCDB-49D9-864B-CBDFF146157C}" destId="{2739ABE5-9717-4FBA-BB04-896187F3B1D7}" srcOrd="0" destOrd="0" presId="urn:microsoft.com/office/officeart/2005/8/layout/orgChart1"/>
    <dgm:cxn modelId="{3DFC156F-CD0A-4A89-959F-F5044E41FB76}" type="presParOf" srcId="{92492353-CCDB-49D9-864B-CBDFF146157C}" destId="{D1E13A27-DEC3-4453-A4B4-1EFA6E87E5B4}" srcOrd="1" destOrd="0" presId="urn:microsoft.com/office/officeart/2005/8/layout/orgChart1"/>
    <dgm:cxn modelId="{C4FC3BDD-F819-4889-AF73-94270018649F}" type="presParOf" srcId="{4942D8E3-7B38-4609-8D26-0165D6C988DF}" destId="{54022C7C-4151-42EF-A9A3-47E82DEB99F3}" srcOrd="1" destOrd="0" presId="urn:microsoft.com/office/officeart/2005/8/layout/orgChart1"/>
    <dgm:cxn modelId="{07F67446-0E3B-4343-8A98-3C25962BF89B}" type="presParOf" srcId="{4942D8E3-7B38-4609-8D26-0165D6C988DF}" destId="{B0C9D833-0C9B-4729-B08D-50D3CAB6A904}" srcOrd="2" destOrd="0" presId="urn:microsoft.com/office/officeart/2005/8/layout/orgChart1"/>
    <dgm:cxn modelId="{5843F60B-CD20-41EC-8734-858AA2C21C26}" type="presParOf" srcId="{925C4799-9A19-417B-90DC-AC0DF6461F8D}" destId="{AA31A47A-DA9E-4A90-93BD-6A646CF22F93}" srcOrd="4" destOrd="0" presId="urn:microsoft.com/office/officeart/2005/8/layout/orgChart1"/>
    <dgm:cxn modelId="{2E28E1E7-7B33-42A9-AFAA-F3A4413EEFE7}" type="presParOf" srcId="{925C4799-9A19-417B-90DC-AC0DF6461F8D}" destId="{5566B106-CEDC-43C5-9EF6-8D9490BB0C51}" srcOrd="5" destOrd="0" presId="urn:microsoft.com/office/officeart/2005/8/layout/orgChart1"/>
    <dgm:cxn modelId="{2DCC9619-2223-46CE-8CDC-FC754EBC1704}" type="presParOf" srcId="{5566B106-CEDC-43C5-9EF6-8D9490BB0C51}" destId="{9E8A74B8-4BBC-4D41-85B2-E3C2DD5D6C9D}" srcOrd="0" destOrd="0" presId="urn:microsoft.com/office/officeart/2005/8/layout/orgChart1"/>
    <dgm:cxn modelId="{C121D675-5437-41C2-AE76-C3585DC4651D}" type="presParOf" srcId="{9E8A74B8-4BBC-4D41-85B2-E3C2DD5D6C9D}" destId="{8E0474C2-1F47-4067-BA80-977E6E470F20}" srcOrd="0" destOrd="0" presId="urn:microsoft.com/office/officeart/2005/8/layout/orgChart1"/>
    <dgm:cxn modelId="{F458F326-B2C1-40A8-97F7-F93E0ECE2AC4}" type="presParOf" srcId="{9E8A74B8-4BBC-4D41-85B2-E3C2DD5D6C9D}" destId="{053362A9-70A0-46E5-86D0-E5A58A244CAE}" srcOrd="1" destOrd="0" presId="urn:microsoft.com/office/officeart/2005/8/layout/orgChart1"/>
    <dgm:cxn modelId="{41F3E6A5-C33F-4FC1-9ECF-F9A7E976B1CD}" type="presParOf" srcId="{5566B106-CEDC-43C5-9EF6-8D9490BB0C51}" destId="{28629E5C-2831-4B29-849A-2D3BE205F3BD}" srcOrd="1" destOrd="0" presId="urn:microsoft.com/office/officeart/2005/8/layout/orgChart1"/>
    <dgm:cxn modelId="{436D5433-E955-4191-910B-6414BE2C77D9}" type="presParOf" srcId="{5566B106-CEDC-43C5-9EF6-8D9490BB0C51}" destId="{001809EF-8517-4A28-B774-6A3A46532D04}" srcOrd="2" destOrd="0" presId="urn:microsoft.com/office/officeart/2005/8/layout/orgChart1"/>
    <dgm:cxn modelId="{CC1BC08C-6F29-43C1-899B-B08F66AC1097}" type="presParOf" srcId="{BEE7C3A6-1497-42C2-A285-1B28E08287E3}" destId="{55D24CE4-4F68-472B-86F9-3FBC3F6B3D5F}" srcOrd="2" destOrd="0" presId="urn:microsoft.com/office/officeart/2005/8/layout/orgChart1"/>
    <dgm:cxn modelId="{A3DCE026-5504-45FB-BDA0-DCC6D369C43D}" type="presParOf" srcId="{C575C846-B120-4F8B-9597-CFC0F08DC976}" destId="{9D33D6CD-B25B-41A4-BB02-168EE1114F95}" srcOrd="4" destOrd="0" presId="urn:microsoft.com/office/officeart/2005/8/layout/orgChart1"/>
    <dgm:cxn modelId="{C8A0E00A-C365-468E-BE8F-65A6C2FD48A2}" type="presParOf" srcId="{C575C846-B120-4F8B-9597-CFC0F08DC976}" destId="{E80ADFFF-A0A9-4EFD-8FF3-6FD0B1A6FF3E}" srcOrd="5" destOrd="0" presId="urn:microsoft.com/office/officeart/2005/8/layout/orgChart1"/>
    <dgm:cxn modelId="{D4FE6008-AED9-48DA-A53F-103B85A9BF92}" type="presParOf" srcId="{E80ADFFF-A0A9-4EFD-8FF3-6FD0B1A6FF3E}" destId="{024AAFBC-A622-4E66-A9DD-07C065DF4C0E}" srcOrd="0" destOrd="0" presId="urn:microsoft.com/office/officeart/2005/8/layout/orgChart1"/>
    <dgm:cxn modelId="{870863A2-CC00-4F23-9F1D-426A260DA383}" type="presParOf" srcId="{024AAFBC-A622-4E66-A9DD-07C065DF4C0E}" destId="{BE111270-85F9-4934-83C5-95DC713BC911}" srcOrd="0" destOrd="0" presId="urn:microsoft.com/office/officeart/2005/8/layout/orgChart1"/>
    <dgm:cxn modelId="{05D794B9-DB13-4CD1-9718-6DC40A7B1F24}" type="presParOf" srcId="{024AAFBC-A622-4E66-A9DD-07C065DF4C0E}" destId="{8A8275CC-2760-4F95-81A4-621EA513FE5A}" srcOrd="1" destOrd="0" presId="urn:microsoft.com/office/officeart/2005/8/layout/orgChart1"/>
    <dgm:cxn modelId="{AB330826-43DF-4339-A187-5FCE2195803D}" type="presParOf" srcId="{E80ADFFF-A0A9-4EFD-8FF3-6FD0B1A6FF3E}" destId="{641038B2-724E-467B-B98A-D12E9F0903AF}" srcOrd="1" destOrd="0" presId="urn:microsoft.com/office/officeart/2005/8/layout/orgChart1"/>
    <dgm:cxn modelId="{C66831EE-2F57-4DDA-B671-535C440CE347}" type="presParOf" srcId="{E80ADFFF-A0A9-4EFD-8FF3-6FD0B1A6FF3E}" destId="{CFBE2273-448C-4205-AA7D-46CBBFC80178}" srcOrd="2" destOrd="0" presId="urn:microsoft.com/office/officeart/2005/8/layout/orgChart1"/>
    <dgm:cxn modelId="{07042AD4-9EC2-4FAC-8517-720CD56AF349}" type="presParOf" srcId="{40EE4001-A2D3-4E89-AFD3-6AB30B989482}" destId="{843A6DA6-3B75-4517-B1F1-22ED60013230}" srcOrd="2" destOrd="0" presId="urn:microsoft.com/office/officeart/2005/8/layout/orgChart1"/>
    <dgm:cxn modelId="{2E48F64D-C1D1-497F-9B20-1FCC78FB6D1B}" type="presParOf" srcId="{CA7F16C8-5D0C-474E-959F-9C80C60DA755}" destId="{415588BF-83D8-4997-97E5-3478774536A3}" srcOrd="4" destOrd="0" presId="urn:microsoft.com/office/officeart/2005/8/layout/orgChart1"/>
    <dgm:cxn modelId="{77531604-5CA0-4302-AFC2-E98C9E3DF0C3}" type="presParOf" srcId="{CA7F16C8-5D0C-474E-959F-9C80C60DA755}" destId="{EAF5388D-3AE3-4963-8F7B-B3D169092E26}" srcOrd="5" destOrd="0" presId="urn:microsoft.com/office/officeart/2005/8/layout/orgChart1"/>
    <dgm:cxn modelId="{A83E3B85-5E31-4BDD-B90E-58BE4458148A}" type="presParOf" srcId="{EAF5388D-3AE3-4963-8F7B-B3D169092E26}" destId="{60040A51-97C4-431D-AF4D-FF71CFEB215F}" srcOrd="0" destOrd="0" presId="urn:microsoft.com/office/officeart/2005/8/layout/orgChart1"/>
    <dgm:cxn modelId="{BDAEE95A-D68D-4B38-8F10-658262F7430C}" type="presParOf" srcId="{60040A51-97C4-431D-AF4D-FF71CFEB215F}" destId="{53D2D599-85DE-491D-9AD3-7486BF6B9A01}" srcOrd="0" destOrd="0" presId="urn:microsoft.com/office/officeart/2005/8/layout/orgChart1"/>
    <dgm:cxn modelId="{2B725760-9B86-4A72-8712-35928B947A6A}" type="presParOf" srcId="{60040A51-97C4-431D-AF4D-FF71CFEB215F}" destId="{30226B11-BCE1-40FA-B3B1-F26315F7AD05}" srcOrd="1" destOrd="0" presId="urn:microsoft.com/office/officeart/2005/8/layout/orgChart1"/>
    <dgm:cxn modelId="{8311110F-03CB-4F26-9DA8-F7D04BF4B591}" type="presParOf" srcId="{EAF5388D-3AE3-4963-8F7B-B3D169092E26}" destId="{DFE25B61-9D57-4AF6-A9A8-7CB73052B929}" srcOrd="1" destOrd="0" presId="urn:microsoft.com/office/officeart/2005/8/layout/orgChart1"/>
    <dgm:cxn modelId="{E3EB83D3-E2B6-4112-AAC4-30A5B07E0F52}" type="presParOf" srcId="{EAF5388D-3AE3-4963-8F7B-B3D169092E26}" destId="{A35DB468-5D8E-40BC-AB98-7F619439894D}" srcOrd="2" destOrd="0" presId="urn:microsoft.com/office/officeart/2005/8/layout/orgChart1"/>
    <dgm:cxn modelId="{3A982580-6095-4280-A360-A0DE0F0929B8}" type="presParOf" srcId="{CA7F16C8-5D0C-474E-959F-9C80C60DA755}" destId="{50C0B400-CC10-4BBB-92E1-D455BBD71271}" srcOrd="6" destOrd="0" presId="urn:microsoft.com/office/officeart/2005/8/layout/orgChart1"/>
    <dgm:cxn modelId="{B1E7BE04-5D5A-4BA1-8659-551C6386E37F}" type="presParOf" srcId="{CA7F16C8-5D0C-474E-959F-9C80C60DA755}" destId="{94F2DA45-41BB-4FAF-87B2-F7790A56CBEB}" srcOrd="7" destOrd="0" presId="urn:microsoft.com/office/officeart/2005/8/layout/orgChart1"/>
    <dgm:cxn modelId="{07A0688E-AE89-4AA6-8B6A-6EBAC636CD3F}" type="presParOf" srcId="{94F2DA45-41BB-4FAF-87B2-F7790A56CBEB}" destId="{03D478D6-06BD-469E-B0C7-D1A398614207}" srcOrd="0" destOrd="0" presId="urn:microsoft.com/office/officeart/2005/8/layout/orgChart1"/>
    <dgm:cxn modelId="{EC386B73-DD21-4AA2-BCCC-AEE912D715BF}" type="presParOf" srcId="{03D478D6-06BD-469E-B0C7-D1A398614207}" destId="{9A75B79A-F16E-4583-8D47-6847D8D1D435}" srcOrd="0" destOrd="0" presId="urn:microsoft.com/office/officeart/2005/8/layout/orgChart1"/>
    <dgm:cxn modelId="{6F3C06DA-0991-4E64-9AC9-FEE97E2237C9}" type="presParOf" srcId="{03D478D6-06BD-469E-B0C7-D1A398614207}" destId="{DE8B9439-6449-4B6A-959F-BB7E9556E2E3}" srcOrd="1" destOrd="0" presId="urn:microsoft.com/office/officeart/2005/8/layout/orgChart1"/>
    <dgm:cxn modelId="{8BB418AE-A789-461B-BF53-D5FE7D576500}" type="presParOf" srcId="{94F2DA45-41BB-4FAF-87B2-F7790A56CBEB}" destId="{5C05DCBB-A945-4D2C-9D35-110E3CA8F16B}" srcOrd="1" destOrd="0" presId="urn:microsoft.com/office/officeart/2005/8/layout/orgChart1"/>
    <dgm:cxn modelId="{9DAFE79A-308E-488A-818D-2E5D4D6A3A80}" type="presParOf" srcId="{94F2DA45-41BB-4FAF-87B2-F7790A56CBEB}" destId="{34B2DA4E-A5B8-4619-8FA5-5C1BD5F76C0B}" srcOrd="2" destOrd="0" presId="urn:microsoft.com/office/officeart/2005/8/layout/orgChart1"/>
    <dgm:cxn modelId="{931A380F-8D52-4399-84D6-99628B57CA49}" type="presParOf" srcId="{0AA3132D-72F7-4B7A-8D98-262CC2CB0963}" destId="{347F17FC-AC78-4BF5-A372-636B4BAA576A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903E57-75D1-48F5-88BB-B01AC493E2A9}" type="datetimeFigureOut">
              <a:rPr lang="zh-CN" altLang="en-US" smtClean="0"/>
              <a:pPr/>
              <a:t>2015/8/24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CC1BB5-CA80-470B-9602-AC868B287C3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6658110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6C0AD-BCE1-4CC0-9A3B-9DCECE05359A}" type="datetimeFigureOut">
              <a:rPr lang="zh-CN" altLang="en-US" smtClean="0"/>
              <a:pPr/>
              <a:t>2015/8/24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E107C-8535-46E7-898C-54C4191F56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5535854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6C0AD-BCE1-4CC0-9A3B-9DCECE05359A}" type="datetimeFigureOut">
              <a:rPr lang="zh-CN" altLang="en-US" smtClean="0"/>
              <a:pPr/>
              <a:t>2015/8/24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E107C-8535-46E7-898C-54C4191F56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5864270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6C0AD-BCE1-4CC0-9A3B-9DCECE05359A}" type="datetimeFigureOut">
              <a:rPr lang="zh-CN" altLang="en-US" smtClean="0"/>
              <a:pPr/>
              <a:t>2015/8/24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E107C-8535-46E7-898C-54C4191F56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5142132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6C0AD-BCE1-4CC0-9A3B-9DCECE05359A}" type="datetimeFigureOut">
              <a:rPr lang="zh-CN" altLang="en-US" smtClean="0"/>
              <a:pPr/>
              <a:t>2015/8/24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E107C-8535-46E7-898C-54C4191F56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5688767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6C0AD-BCE1-4CC0-9A3B-9DCECE05359A}" type="datetimeFigureOut">
              <a:rPr lang="zh-CN" altLang="en-US" smtClean="0"/>
              <a:pPr/>
              <a:t>2015/8/24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E107C-8535-46E7-898C-54C4191F56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5407073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6C0AD-BCE1-4CC0-9A3B-9DCECE05359A}" type="datetimeFigureOut">
              <a:rPr lang="zh-CN" altLang="en-US" smtClean="0"/>
              <a:pPr/>
              <a:t>2015/8/24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E107C-8535-46E7-898C-54C4191F56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7014737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6C0AD-BCE1-4CC0-9A3B-9DCECE05359A}" type="datetimeFigureOut">
              <a:rPr lang="zh-CN" altLang="en-US" smtClean="0"/>
              <a:pPr/>
              <a:t>2015/8/24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E107C-8535-46E7-898C-54C4191F56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2586955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6C0AD-BCE1-4CC0-9A3B-9DCECE05359A}" type="datetimeFigureOut">
              <a:rPr lang="zh-CN" altLang="en-US" smtClean="0"/>
              <a:pPr/>
              <a:t>2015/8/24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E107C-8535-46E7-898C-54C4191F56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7553679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6C0AD-BCE1-4CC0-9A3B-9DCECE05359A}" type="datetimeFigureOut">
              <a:rPr lang="zh-CN" altLang="en-US" smtClean="0"/>
              <a:pPr/>
              <a:t>2015/8/24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E107C-8535-46E7-898C-54C4191F56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667936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6C0AD-BCE1-4CC0-9A3B-9DCECE05359A}" type="datetimeFigureOut">
              <a:rPr lang="zh-CN" altLang="en-US" smtClean="0"/>
              <a:pPr/>
              <a:t>2015/8/24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E107C-8535-46E7-898C-54C4191F56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9024413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6C0AD-BCE1-4CC0-9A3B-9DCECE05359A}" type="datetimeFigureOut">
              <a:rPr lang="zh-CN" altLang="en-US" smtClean="0"/>
              <a:pPr/>
              <a:t>2015/8/24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E107C-8535-46E7-898C-54C4191F56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3374637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bg1">
                <a:lumMod val="85000"/>
              </a:schemeClr>
            </a:gs>
            <a:gs pos="0">
              <a:schemeClr val="accent1">
                <a:lumMod val="5000"/>
                <a:lumOff val="95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56C0AD-BCE1-4CC0-9A3B-9DCECE05359A}" type="datetimeFigureOut">
              <a:rPr lang="zh-CN" altLang="en-US" smtClean="0"/>
              <a:pPr/>
              <a:t>2015/8/24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2E107C-8535-46E7-898C-54C4191F564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="" xmlns:a14="http://schemas.microsoft.com/office/drawing/2010/main">
                  <a14:imgLayer r:embed="rId1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3729" y="84140"/>
            <a:ext cx="2743199" cy="72099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469964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27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7" Type="http://schemas.openxmlformats.org/officeDocument/2006/relationships/image" Target="../media/image44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47.jpeg"/><Relationship Id="rId7" Type="http://schemas.openxmlformats.org/officeDocument/2006/relationships/image" Target="../media/image50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png"/><Relationship Id="rId5" Type="http://schemas.microsoft.com/office/2007/relationships/hdphoto" Target="../media/hdphoto2.wdp"/><Relationship Id="rId4" Type="http://schemas.openxmlformats.org/officeDocument/2006/relationships/image" Target="../media/image48.png"/><Relationship Id="rId9" Type="http://schemas.openxmlformats.org/officeDocument/2006/relationships/image" Target="../media/image52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 23"/>
          <p:cNvSpPr/>
          <p:nvPr/>
        </p:nvSpPr>
        <p:spPr>
          <a:xfrm>
            <a:off x="4702084" y="2115867"/>
            <a:ext cx="3298915" cy="2532333"/>
          </a:xfrm>
          <a:custGeom>
            <a:avLst/>
            <a:gdLst/>
            <a:ahLst/>
            <a:cxnLst/>
            <a:rect l="l" t="t" r="r" b="b"/>
            <a:pathLst>
              <a:path w="3217602" h="2809018">
                <a:moveTo>
                  <a:pt x="1537663" y="0"/>
                </a:moveTo>
                <a:cubicBezTo>
                  <a:pt x="1614273" y="0"/>
                  <a:pt x="1697570" y="10336"/>
                  <a:pt x="1787557" y="31009"/>
                </a:cubicBezTo>
                <a:cubicBezTo>
                  <a:pt x="1877542" y="51681"/>
                  <a:pt x="1922535" y="102146"/>
                  <a:pt x="1922535" y="182404"/>
                </a:cubicBezTo>
                <a:cubicBezTo>
                  <a:pt x="1922535" y="221316"/>
                  <a:pt x="1899431" y="260837"/>
                  <a:pt x="1853222" y="300966"/>
                </a:cubicBezTo>
                <a:cubicBezTo>
                  <a:pt x="1807012" y="341095"/>
                  <a:pt x="1759587" y="425609"/>
                  <a:pt x="1710947" y="554507"/>
                </a:cubicBezTo>
                <a:cubicBezTo>
                  <a:pt x="1859302" y="488842"/>
                  <a:pt x="1973000" y="441417"/>
                  <a:pt x="2052042" y="412232"/>
                </a:cubicBezTo>
                <a:cubicBezTo>
                  <a:pt x="2131084" y="383048"/>
                  <a:pt x="2188845" y="368455"/>
                  <a:pt x="2225325" y="368455"/>
                </a:cubicBezTo>
                <a:cubicBezTo>
                  <a:pt x="2261806" y="368455"/>
                  <a:pt x="2300111" y="383656"/>
                  <a:pt x="2340240" y="414056"/>
                </a:cubicBezTo>
                <a:cubicBezTo>
                  <a:pt x="2380369" y="444457"/>
                  <a:pt x="2433265" y="474249"/>
                  <a:pt x="2498931" y="503434"/>
                </a:cubicBezTo>
                <a:cubicBezTo>
                  <a:pt x="2564596" y="532619"/>
                  <a:pt x="2609589" y="567884"/>
                  <a:pt x="2633910" y="609228"/>
                </a:cubicBezTo>
                <a:cubicBezTo>
                  <a:pt x="2658231" y="650573"/>
                  <a:pt x="2670390" y="690094"/>
                  <a:pt x="2670390" y="727791"/>
                </a:cubicBezTo>
                <a:cubicBezTo>
                  <a:pt x="2670390" y="765488"/>
                  <a:pt x="2661879" y="789200"/>
                  <a:pt x="2644854" y="798928"/>
                </a:cubicBezTo>
                <a:cubicBezTo>
                  <a:pt x="2579188" y="830545"/>
                  <a:pt x="2543316" y="875538"/>
                  <a:pt x="2537236" y="933907"/>
                </a:cubicBezTo>
                <a:cubicBezTo>
                  <a:pt x="2531155" y="992276"/>
                  <a:pt x="2511091" y="1078006"/>
                  <a:pt x="2477042" y="1191096"/>
                </a:cubicBezTo>
                <a:cubicBezTo>
                  <a:pt x="2442994" y="1304187"/>
                  <a:pt x="2402866" y="1410589"/>
                  <a:pt x="2356656" y="1510303"/>
                </a:cubicBezTo>
                <a:cubicBezTo>
                  <a:pt x="2349360" y="1527327"/>
                  <a:pt x="2345712" y="1543136"/>
                  <a:pt x="2345712" y="1557728"/>
                </a:cubicBezTo>
                <a:cubicBezTo>
                  <a:pt x="2345712" y="1594209"/>
                  <a:pt x="2359089" y="1612449"/>
                  <a:pt x="2385841" y="1612449"/>
                </a:cubicBezTo>
                <a:cubicBezTo>
                  <a:pt x="2412593" y="1612449"/>
                  <a:pt x="2432050" y="1625825"/>
                  <a:pt x="2444210" y="1652578"/>
                </a:cubicBezTo>
                <a:cubicBezTo>
                  <a:pt x="2456370" y="1679330"/>
                  <a:pt x="2462450" y="1708515"/>
                  <a:pt x="2462450" y="1740132"/>
                </a:cubicBezTo>
                <a:cubicBezTo>
                  <a:pt x="2462450" y="1771748"/>
                  <a:pt x="2449682" y="1810661"/>
                  <a:pt x="2424146" y="1856870"/>
                </a:cubicBezTo>
                <a:cubicBezTo>
                  <a:pt x="2398609" y="1903079"/>
                  <a:pt x="2366385" y="1949288"/>
                  <a:pt x="2327471" y="1995497"/>
                </a:cubicBezTo>
                <a:cubicBezTo>
                  <a:pt x="2317743" y="2005225"/>
                  <a:pt x="2312879" y="2016777"/>
                  <a:pt x="2312879" y="2030154"/>
                </a:cubicBezTo>
                <a:cubicBezTo>
                  <a:pt x="2312879" y="2043530"/>
                  <a:pt x="2318351" y="2050218"/>
                  <a:pt x="2329296" y="2050218"/>
                </a:cubicBezTo>
                <a:cubicBezTo>
                  <a:pt x="2340240" y="2050218"/>
                  <a:pt x="2363952" y="2043530"/>
                  <a:pt x="2400433" y="2030154"/>
                </a:cubicBezTo>
                <a:cubicBezTo>
                  <a:pt x="2436914" y="2016777"/>
                  <a:pt x="2457587" y="1998537"/>
                  <a:pt x="2462450" y="1975432"/>
                </a:cubicBezTo>
                <a:cubicBezTo>
                  <a:pt x="2467314" y="1952328"/>
                  <a:pt x="2483123" y="1932872"/>
                  <a:pt x="2509875" y="1917063"/>
                </a:cubicBezTo>
                <a:cubicBezTo>
                  <a:pt x="2536628" y="1901255"/>
                  <a:pt x="2559733" y="1893351"/>
                  <a:pt x="2579188" y="1893351"/>
                </a:cubicBezTo>
                <a:cubicBezTo>
                  <a:pt x="2622965" y="1893351"/>
                  <a:pt x="2657622" y="1915847"/>
                  <a:pt x="2683159" y="1960840"/>
                </a:cubicBezTo>
                <a:cubicBezTo>
                  <a:pt x="2708695" y="2005833"/>
                  <a:pt x="2721464" y="2048394"/>
                  <a:pt x="2721464" y="2088523"/>
                </a:cubicBezTo>
                <a:cubicBezTo>
                  <a:pt x="2721464" y="2128652"/>
                  <a:pt x="2697751" y="2177293"/>
                  <a:pt x="2650326" y="2234446"/>
                </a:cubicBezTo>
                <a:cubicBezTo>
                  <a:pt x="2602901" y="2291599"/>
                  <a:pt x="2569460" y="2320176"/>
                  <a:pt x="2550004" y="2320176"/>
                </a:cubicBezTo>
                <a:cubicBezTo>
                  <a:pt x="2537844" y="2320176"/>
                  <a:pt x="2525683" y="2309839"/>
                  <a:pt x="2513523" y="2289167"/>
                </a:cubicBezTo>
                <a:cubicBezTo>
                  <a:pt x="2501364" y="2268495"/>
                  <a:pt x="2487987" y="2253902"/>
                  <a:pt x="2473394" y="2245390"/>
                </a:cubicBezTo>
                <a:cubicBezTo>
                  <a:pt x="2458802" y="2236878"/>
                  <a:pt x="2441170" y="2232622"/>
                  <a:pt x="2420498" y="2232622"/>
                </a:cubicBezTo>
                <a:cubicBezTo>
                  <a:pt x="2399824" y="2232622"/>
                  <a:pt x="2372464" y="2241742"/>
                  <a:pt x="2338416" y="2259982"/>
                </a:cubicBezTo>
                <a:cubicBezTo>
                  <a:pt x="2304367" y="2278223"/>
                  <a:pt x="2276398" y="2298287"/>
                  <a:pt x="2254510" y="2320176"/>
                </a:cubicBezTo>
                <a:cubicBezTo>
                  <a:pt x="2232622" y="2342064"/>
                  <a:pt x="2215597" y="2356656"/>
                  <a:pt x="2203437" y="2363952"/>
                </a:cubicBezTo>
                <a:cubicBezTo>
                  <a:pt x="2191277" y="2371249"/>
                  <a:pt x="2170604" y="2374897"/>
                  <a:pt x="2141420" y="2374897"/>
                </a:cubicBezTo>
                <a:cubicBezTo>
                  <a:pt x="2112235" y="2374897"/>
                  <a:pt x="2084266" y="2352400"/>
                  <a:pt x="2057514" y="2307407"/>
                </a:cubicBezTo>
                <a:cubicBezTo>
                  <a:pt x="2030761" y="2262414"/>
                  <a:pt x="2017385" y="2208301"/>
                  <a:pt x="2017385" y="2145068"/>
                </a:cubicBezTo>
                <a:cubicBezTo>
                  <a:pt x="2017385" y="2081835"/>
                  <a:pt x="2040489" y="2035626"/>
                  <a:pt x="2086699" y="2006441"/>
                </a:cubicBezTo>
                <a:cubicBezTo>
                  <a:pt x="2132908" y="1977256"/>
                  <a:pt x="2177900" y="1925575"/>
                  <a:pt x="2221677" y="1851398"/>
                </a:cubicBezTo>
                <a:cubicBezTo>
                  <a:pt x="2265454" y="1777220"/>
                  <a:pt x="2292207" y="1702435"/>
                  <a:pt x="2301935" y="1627041"/>
                </a:cubicBezTo>
                <a:cubicBezTo>
                  <a:pt x="2214381" y="1612449"/>
                  <a:pt x="2156012" y="1600897"/>
                  <a:pt x="2126827" y="1592384"/>
                </a:cubicBezTo>
                <a:cubicBezTo>
                  <a:pt x="2097643" y="1583872"/>
                  <a:pt x="2083051" y="1575360"/>
                  <a:pt x="2083051" y="1566848"/>
                </a:cubicBezTo>
                <a:cubicBezTo>
                  <a:pt x="2083051" y="1558336"/>
                  <a:pt x="2085483" y="1550432"/>
                  <a:pt x="2090347" y="1543136"/>
                </a:cubicBezTo>
                <a:cubicBezTo>
                  <a:pt x="2078187" y="1518815"/>
                  <a:pt x="2056298" y="1506655"/>
                  <a:pt x="2024681" y="1506655"/>
                </a:cubicBezTo>
                <a:cubicBezTo>
                  <a:pt x="1993064" y="1506655"/>
                  <a:pt x="1955368" y="1518815"/>
                  <a:pt x="1911591" y="1543136"/>
                </a:cubicBezTo>
                <a:cubicBezTo>
                  <a:pt x="1867814" y="1567456"/>
                  <a:pt x="1838630" y="1597857"/>
                  <a:pt x="1824037" y="1634337"/>
                </a:cubicBezTo>
                <a:cubicBezTo>
                  <a:pt x="1901862" y="1634337"/>
                  <a:pt x="1961448" y="1644674"/>
                  <a:pt x="2002793" y="1665346"/>
                </a:cubicBezTo>
                <a:cubicBezTo>
                  <a:pt x="2044137" y="1686018"/>
                  <a:pt x="2064810" y="1710339"/>
                  <a:pt x="2064810" y="1738307"/>
                </a:cubicBezTo>
                <a:cubicBezTo>
                  <a:pt x="2064810" y="1766276"/>
                  <a:pt x="2057514" y="1791205"/>
                  <a:pt x="2042922" y="1813093"/>
                </a:cubicBezTo>
                <a:cubicBezTo>
                  <a:pt x="1962664" y="1932264"/>
                  <a:pt x="1903079" y="2024073"/>
                  <a:pt x="1864166" y="2088523"/>
                </a:cubicBezTo>
                <a:cubicBezTo>
                  <a:pt x="1825253" y="2152972"/>
                  <a:pt x="1800933" y="2197965"/>
                  <a:pt x="1791205" y="2223502"/>
                </a:cubicBezTo>
                <a:cubicBezTo>
                  <a:pt x="1781476" y="2249038"/>
                  <a:pt x="1776612" y="2276399"/>
                  <a:pt x="1776612" y="2305583"/>
                </a:cubicBezTo>
                <a:cubicBezTo>
                  <a:pt x="1776612" y="2422322"/>
                  <a:pt x="1824646" y="2495283"/>
                  <a:pt x="1920711" y="2524468"/>
                </a:cubicBezTo>
                <a:cubicBezTo>
                  <a:pt x="2016777" y="2553652"/>
                  <a:pt x="2141420" y="2568245"/>
                  <a:pt x="2294639" y="2568245"/>
                </a:cubicBezTo>
                <a:cubicBezTo>
                  <a:pt x="2605941" y="2568245"/>
                  <a:pt x="2800506" y="2529332"/>
                  <a:pt x="2878331" y="2451506"/>
                </a:cubicBezTo>
                <a:cubicBezTo>
                  <a:pt x="2956156" y="2373681"/>
                  <a:pt x="3004798" y="2241134"/>
                  <a:pt x="3024254" y="2053866"/>
                </a:cubicBezTo>
                <a:cubicBezTo>
                  <a:pt x="3029117" y="2005225"/>
                  <a:pt x="3036414" y="1980905"/>
                  <a:pt x="3046143" y="1980905"/>
                </a:cubicBezTo>
                <a:cubicBezTo>
                  <a:pt x="3063167" y="1980905"/>
                  <a:pt x="3095999" y="2070282"/>
                  <a:pt x="3144641" y="2249038"/>
                </a:cubicBezTo>
                <a:cubicBezTo>
                  <a:pt x="3193281" y="2427794"/>
                  <a:pt x="3217602" y="2546964"/>
                  <a:pt x="3217602" y="2606549"/>
                </a:cubicBezTo>
                <a:cubicBezTo>
                  <a:pt x="3217602" y="2666134"/>
                  <a:pt x="3202401" y="2706872"/>
                  <a:pt x="3172001" y="2728760"/>
                </a:cubicBezTo>
                <a:cubicBezTo>
                  <a:pt x="3141601" y="2750648"/>
                  <a:pt x="3033374" y="2769497"/>
                  <a:pt x="2847322" y="2785305"/>
                </a:cubicBezTo>
                <a:cubicBezTo>
                  <a:pt x="2661270" y="2801113"/>
                  <a:pt x="2484338" y="2809018"/>
                  <a:pt x="2316527" y="2809018"/>
                </a:cubicBezTo>
                <a:cubicBezTo>
                  <a:pt x="2148716" y="2809018"/>
                  <a:pt x="2016169" y="2787129"/>
                  <a:pt x="1918887" y="2743352"/>
                </a:cubicBezTo>
                <a:cubicBezTo>
                  <a:pt x="1821605" y="2699575"/>
                  <a:pt x="1741955" y="2644854"/>
                  <a:pt x="1679938" y="2579189"/>
                </a:cubicBezTo>
                <a:cubicBezTo>
                  <a:pt x="1617921" y="2513523"/>
                  <a:pt x="1586912" y="2442994"/>
                  <a:pt x="1586912" y="2367600"/>
                </a:cubicBezTo>
                <a:cubicBezTo>
                  <a:pt x="1586912" y="2292207"/>
                  <a:pt x="1602721" y="2213773"/>
                  <a:pt x="1634337" y="2132300"/>
                </a:cubicBezTo>
                <a:cubicBezTo>
                  <a:pt x="1665954" y="2050826"/>
                  <a:pt x="1697570" y="1989417"/>
                  <a:pt x="1729187" y="1948072"/>
                </a:cubicBezTo>
                <a:cubicBezTo>
                  <a:pt x="1760804" y="1906727"/>
                  <a:pt x="1784517" y="1866598"/>
                  <a:pt x="1800324" y="1827685"/>
                </a:cubicBezTo>
                <a:cubicBezTo>
                  <a:pt x="1816133" y="1788773"/>
                  <a:pt x="1824037" y="1760196"/>
                  <a:pt x="1824037" y="1741956"/>
                </a:cubicBezTo>
                <a:cubicBezTo>
                  <a:pt x="1824037" y="1723715"/>
                  <a:pt x="1816133" y="1714595"/>
                  <a:pt x="1800324" y="1714595"/>
                </a:cubicBezTo>
                <a:cubicBezTo>
                  <a:pt x="1784517" y="1714595"/>
                  <a:pt x="1770532" y="1725539"/>
                  <a:pt x="1758372" y="1747428"/>
                </a:cubicBezTo>
                <a:cubicBezTo>
                  <a:pt x="1714595" y="1825253"/>
                  <a:pt x="1630081" y="1934696"/>
                  <a:pt x="1504831" y="2075755"/>
                </a:cubicBezTo>
                <a:cubicBezTo>
                  <a:pt x="1379580" y="2216813"/>
                  <a:pt x="1256762" y="2342672"/>
                  <a:pt x="1136375" y="2453330"/>
                </a:cubicBezTo>
                <a:cubicBezTo>
                  <a:pt x="1015989" y="2563988"/>
                  <a:pt x="949715" y="2621750"/>
                  <a:pt x="937555" y="2626614"/>
                </a:cubicBezTo>
                <a:cubicBezTo>
                  <a:pt x="925395" y="2631478"/>
                  <a:pt x="915667" y="2633910"/>
                  <a:pt x="908371" y="2633910"/>
                </a:cubicBezTo>
                <a:cubicBezTo>
                  <a:pt x="871890" y="2633910"/>
                  <a:pt x="853650" y="2609589"/>
                  <a:pt x="853650" y="2560948"/>
                </a:cubicBezTo>
                <a:cubicBezTo>
                  <a:pt x="853650" y="2526900"/>
                  <a:pt x="865810" y="2496499"/>
                  <a:pt x="890130" y="2469746"/>
                </a:cubicBezTo>
                <a:cubicBezTo>
                  <a:pt x="1208729" y="2131692"/>
                  <a:pt x="1382620" y="1915239"/>
                  <a:pt x="1411805" y="1820389"/>
                </a:cubicBezTo>
                <a:cubicBezTo>
                  <a:pt x="1309658" y="1876326"/>
                  <a:pt x="1234265" y="1904295"/>
                  <a:pt x="1185624" y="1904295"/>
                </a:cubicBezTo>
                <a:cubicBezTo>
                  <a:pt x="1122391" y="1904295"/>
                  <a:pt x="1073750" y="1850790"/>
                  <a:pt x="1039701" y="1743780"/>
                </a:cubicBezTo>
                <a:cubicBezTo>
                  <a:pt x="930259" y="1763236"/>
                  <a:pt x="820209" y="1816741"/>
                  <a:pt x="709551" y="1904295"/>
                </a:cubicBezTo>
                <a:cubicBezTo>
                  <a:pt x="598892" y="1991849"/>
                  <a:pt x="543563" y="2052650"/>
                  <a:pt x="543563" y="2086699"/>
                </a:cubicBezTo>
                <a:cubicBezTo>
                  <a:pt x="543563" y="2145068"/>
                  <a:pt x="509514" y="2174253"/>
                  <a:pt x="441417" y="2174253"/>
                </a:cubicBezTo>
                <a:cubicBezTo>
                  <a:pt x="373320" y="2174253"/>
                  <a:pt x="318599" y="2142636"/>
                  <a:pt x="277254" y="2079403"/>
                </a:cubicBezTo>
                <a:cubicBezTo>
                  <a:pt x="235909" y="2016169"/>
                  <a:pt x="215236" y="1940776"/>
                  <a:pt x="215236" y="1853222"/>
                </a:cubicBezTo>
                <a:cubicBezTo>
                  <a:pt x="215236" y="1836198"/>
                  <a:pt x="217668" y="1814309"/>
                  <a:pt x="222532" y="1787556"/>
                </a:cubicBezTo>
                <a:cubicBezTo>
                  <a:pt x="227397" y="1760804"/>
                  <a:pt x="243813" y="1730403"/>
                  <a:pt x="271782" y="1696355"/>
                </a:cubicBezTo>
                <a:cubicBezTo>
                  <a:pt x="299750" y="1662306"/>
                  <a:pt x="381832" y="1545568"/>
                  <a:pt x="518026" y="1346140"/>
                </a:cubicBezTo>
                <a:cubicBezTo>
                  <a:pt x="411016" y="1414237"/>
                  <a:pt x="282118" y="1507871"/>
                  <a:pt x="131331" y="1627041"/>
                </a:cubicBezTo>
                <a:cubicBezTo>
                  <a:pt x="121603" y="1634337"/>
                  <a:pt x="113090" y="1637985"/>
                  <a:pt x="105794" y="1637985"/>
                </a:cubicBezTo>
                <a:cubicBezTo>
                  <a:pt x="76609" y="1637985"/>
                  <a:pt x="51681" y="1608801"/>
                  <a:pt x="31008" y="1550432"/>
                </a:cubicBezTo>
                <a:cubicBezTo>
                  <a:pt x="10336" y="1492063"/>
                  <a:pt x="0" y="1433085"/>
                  <a:pt x="0" y="1373500"/>
                </a:cubicBezTo>
                <a:cubicBezTo>
                  <a:pt x="0" y="1313915"/>
                  <a:pt x="11552" y="1273786"/>
                  <a:pt x="34656" y="1253114"/>
                </a:cubicBezTo>
                <a:cubicBezTo>
                  <a:pt x="57761" y="1232441"/>
                  <a:pt x="94850" y="1219673"/>
                  <a:pt x="145923" y="1214809"/>
                </a:cubicBezTo>
                <a:cubicBezTo>
                  <a:pt x="277254" y="1110231"/>
                  <a:pt x="420745" y="958228"/>
                  <a:pt x="576396" y="758800"/>
                </a:cubicBezTo>
                <a:cubicBezTo>
                  <a:pt x="420745" y="581260"/>
                  <a:pt x="342919" y="468169"/>
                  <a:pt x="342919" y="419528"/>
                </a:cubicBezTo>
                <a:cubicBezTo>
                  <a:pt x="342919" y="383048"/>
                  <a:pt x="366631" y="370279"/>
                  <a:pt x="414056" y="381224"/>
                </a:cubicBezTo>
                <a:cubicBezTo>
                  <a:pt x="461481" y="392168"/>
                  <a:pt x="507082" y="397640"/>
                  <a:pt x="550859" y="397640"/>
                </a:cubicBezTo>
                <a:cubicBezTo>
                  <a:pt x="582476" y="397640"/>
                  <a:pt x="637197" y="383656"/>
                  <a:pt x="715023" y="355687"/>
                </a:cubicBezTo>
                <a:cubicBezTo>
                  <a:pt x="792848" y="327718"/>
                  <a:pt x="853650" y="299142"/>
                  <a:pt x="897426" y="269957"/>
                </a:cubicBezTo>
                <a:cubicBezTo>
                  <a:pt x="916883" y="257797"/>
                  <a:pt x="936947" y="251717"/>
                  <a:pt x="957619" y="251717"/>
                </a:cubicBezTo>
                <a:cubicBezTo>
                  <a:pt x="978292" y="251717"/>
                  <a:pt x="1013557" y="274821"/>
                  <a:pt x="1063414" y="321030"/>
                </a:cubicBezTo>
                <a:cubicBezTo>
                  <a:pt x="1113270" y="367239"/>
                  <a:pt x="1138199" y="403112"/>
                  <a:pt x="1138199" y="428649"/>
                </a:cubicBezTo>
                <a:cubicBezTo>
                  <a:pt x="1138199" y="454185"/>
                  <a:pt x="1130903" y="479722"/>
                  <a:pt x="1116310" y="505258"/>
                </a:cubicBezTo>
                <a:cubicBezTo>
                  <a:pt x="1101718" y="530795"/>
                  <a:pt x="1063414" y="578220"/>
                  <a:pt x="1001396" y="647533"/>
                </a:cubicBezTo>
                <a:cubicBezTo>
                  <a:pt x="939379" y="716847"/>
                  <a:pt x="863378" y="791024"/>
                  <a:pt x="773392" y="870066"/>
                </a:cubicBezTo>
                <a:cubicBezTo>
                  <a:pt x="683406" y="949107"/>
                  <a:pt x="567883" y="1042133"/>
                  <a:pt x="426825" y="1149144"/>
                </a:cubicBezTo>
                <a:cubicBezTo>
                  <a:pt x="555724" y="1115095"/>
                  <a:pt x="648141" y="1073750"/>
                  <a:pt x="704079" y="1025109"/>
                </a:cubicBezTo>
                <a:cubicBezTo>
                  <a:pt x="711375" y="1005652"/>
                  <a:pt x="730831" y="989844"/>
                  <a:pt x="762448" y="977684"/>
                </a:cubicBezTo>
                <a:cubicBezTo>
                  <a:pt x="794064" y="965524"/>
                  <a:pt x="820209" y="959444"/>
                  <a:pt x="840881" y="959444"/>
                </a:cubicBezTo>
                <a:cubicBezTo>
                  <a:pt x="861553" y="959444"/>
                  <a:pt x="876754" y="960660"/>
                  <a:pt x="886482" y="963092"/>
                </a:cubicBezTo>
                <a:cubicBezTo>
                  <a:pt x="913235" y="955795"/>
                  <a:pt x="937555" y="952147"/>
                  <a:pt x="959444" y="952147"/>
                </a:cubicBezTo>
                <a:cubicBezTo>
                  <a:pt x="981332" y="952147"/>
                  <a:pt x="1000788" y="969780"/>
                  <a:pt x="1017813" y="1005045"/>
                </a:cubicBezTo>
                <a:cubicBezTo>
                  <a:pt x="1034837" y="1040309"/>
                  <a:pt x="1043349" y="1066454"/>
                  <a:pt x="1043349" y="1083478"/>
                </a:cubicBezTo>
                <a:cubicBezTo>
                  <a:pt x="1043349" y="1144279"/>
                  <a:pt x="967956" y="1211161"/>
                  <a:pt x="817169" y="1284122"/>
                </a:cubicBezTo>
                <a:cubicBezTo>
                  <a:pt x="717454" y="1488414"/>
                  <a:pt x="618957" y="1636769"/>
                  <a:pt x="521675" y="1729187"/>
                </a:cubicBezTo>
                <a:cubicBezTo>
                  <a:pt x="650573" y="1690275"/>
                  <a:pt x="772176" y="1644066"/>
                  <a:pt x="886482" y="1590560"/>
                </a:cubicBezTo>
                <a:cubicBezTo>
                  <a:pt x="864594" y="1551648"/>
                  <a:pt x="853650" y="1513343"/>
                  <a:pt x="853650" y="1475646"/>
                </a:cubicBezTo>
                <a:cubicBezTo>
                  <a:pt x="853650" y="1437949"/>
                  <a:pt x="866418" y="1406941"/>
                  <a:pt x="891954" y="1382620"/>
                </a:cubicBezTo>
                <a:cubicBezTo>
                  <a:pt x="917490" y="1358300"/>
                  <a:pt x="946067" y="1346140"/>
                  <a:pt x="977684" y="1346140"/>
                </a:cubicBezTo>
                <a:cubicBezTo>
                  <a:pt x="1053077" y="1346140"/>
                  <a:pt x="1136983" y="1422749"/>
                  <a:pt x="1229401" y="1575968"/>
                </a:cubicBezTo>
                <a:cubicBezTo>
                  <a:pt x="1278042" y="1556512"/>
                  <a:pt x="1313306" y="1533407"/>
                  <a:pt x="1335195" y="1506655"/>
                </a:cubicBezTo>
                <a:cubicBezTo>
                  <a:pt x="1308442" y="1450718"/>
                  <a:pt x="1289594" y="1401469"/>
                  <a:pt x="1278650" y="1358908"/>
                </a:cubicBezTo>
                <a:cubicBezTo>
                  <a:pt x="1267706" y="1316347"/>
                  <a:pt x="1260410" y="1256154"/>
                  <a:pt x="1256762" y="1178328"/>
                </a:cubicBezTo>
                <a:cubicBezTo>
                  <a:pt x="1253114" y="1100503"/>
                  <a:pt x="1244601" y="1044565"/>
                  <a:pt x="1231225" y="1010517"/>
                </a:cubicBezTo>
                <a:cubicBezTo>
                  <a:pt x="1217849" y="976468"/>
                  <a:pt x="1205080" y="954579"/>
                  <a:pt x="1192920" y="944851"/>
                </a:cubicBezTo>
                <a:cubicBezTo>
                  <a:pt x="1163735" y="920531"/>
                  <a:pt x="1149143" y="888914"/>
                  <a:pt x="1149143" y="850001"/>
                </a:cubicBezTo>
                <a:cubicBezTo>
                  <a:pt x="1149143" y="789200"/>
                  <a:pt x="1181976" y="735695"/>
                  <a:pt x="1247641" y="689486"/>
                </a:cubicBezTo>
                <a:cubicBezTo>
                  <a:pt x="1296282" y="655437"/>
                  <a:pt x="1361948" y="578828"/>
                  <a:pt x="1444637" y="459657"/>
                </a:cubicBezTo>
                <a:cubicBezTo>
                  <a:pt x="1527327" y="340487"/>
                  <a:pt x="1568672" y="254149"/>
                  <a:pt x="1568672" y="200644"/>
                </a:cubicBezTo>
                <a:cubicBezTo>
                  <a:pt x="1568672" y="178755"/>
                  <a:pt x="1560768" y="158691"/>
                  <a:pt x="1544959" y="140451"/>
                </a:cubicBezTo>
                <a:cubicBezTo>
                  <a:pt x="1529151" y="122210"/>
                  <a:pt x="1498142" y="96066"/>
                  <a:pt x="1451933" y="62017"/>
                </a:cubicBezTo>
                <a:cubicBezTo>
                  <a:pt x="1432477" y="47425"/>
                  <a:pt x="1422749" y="33441"/>
                  <a:pt x="1422749" y="20064"/>
                </a:cubicBezTo>
                <a:cubicBezTo>
                  <a:pt x="1422749" y="6688"/>
                  <a:pt x="1461054" y="0"/>
                  <a:pt x="1537663" y="0"/>
                </a:cubicBezTo>
                <a:close/>
                <a:moveTo>
                  <a:pt x="1546783" y="660301"/>
                </a:moveTo>
                <a:cubicBezTo>
                  <a:pt x="1451933" y="711375"/>
                  <a:pt x="1372892" y="744207"/>
                  <a:pt x="1309658" y="758800"/>
                </a:cubicBezTo>
                <a:cubicBezTo>
                  <a:pt x="1331547" y="790416"/>
                  <a:pt x="1358300" y="831761"/>
                  <a:pt x="1389916" y="882834"/>
                </a:cubicBezTo>
                <a:cubicBezTo>
                  <a:pt x="1426397" y="812305"/>
                  <a:pt x="1478686" y="738127"/>
                  <a:pt x="1546783" y="660301"/>
                </a:cubicBezTo>
                <a:close/>
                <a:moveTo>
                  <a:pt x="1597857" y="766096"/>
                </a:moveTo>
                <a:cubicBezTo>
                  <a:pt x="1566240" y="766096"/>
                  <a:pt x="1538271" y="772784"/>
                  <a:pt x="1513951" y="786160"/>
                </a:cubicBezTo>
                <a:cubicBezTo>
                  <a:pt x="1489631" y="799536"/>
                  <a:pt x="1470174" y="820817"/>
                  <a:pt x="1455581" y="850001"/>
                </a:cubicBezTo>
                <a:cubicBezTo>
                  <a:pt x="1440989" y="879186"/>
                  <a:pt x="1433085" y="908371"/>
                  <a:pt x="1431869" y="937555"/>
                </a:cubicBezTo>
                <a:cubicBezTo>
                  <a:pt x="1430653" y="966740"/>
                  <a:pt x="1431261" y="1010517"/>
                  <a:pt x="1433693" y="1068886"/>
                </a:cubicBezTo>
                <a:cubicBezTo>
                  <a:pt x="1526111" y="1022677"/>
                  <a:pt x="1618529" y="980116"/>
                  <a:pt x="1710947" y="941203"/>
                </a:cubicBezTo>
                <a:cubicBezTo>
                  <a:pt x="1713379" y="894994"/>
                  <a:pt x="1712162" y="842705"/>
                  <a:pt x="1707299" y="784336"/>
                </a:cubicBezTo>
                <a:cubicBezTo>
                  <a:pt x="1665954" y="772176"/>
                  <a:pt x="1629473" y="766096"/>
                  <a:pt x="1597857" y="766096"/>
                </a:cubicBezTo>
                <a:close/>
                <a:moveTo>
                  <a:pt x="1470174" y="1262234"/>
                </a:moveTo>
                <a:cubicBezTo>
                  <a:pt x="1465309" y="1313307"/>
                  <a:pt x="1470174" y="1366812"/>
                  <a:pt x="1484766" y="1422749"/>
                </a:cubicBezTo>
                <a:cubicBezTo>
                  <a:pt x="1526111" y="1398429"/>
                  <a:pt x="1574752" y="1357084"/>
                  <a:pt x="1630689" y="1298715"/>
                </a:cubicBezTo>
                <a:cubicBezTo>
                  <a:pt x="1577185" y="1274394"/>
                  <a:pt x="1523679" y="1262234"/>
                  <a:pt x="1470174" y="1262234"/>
                </a:cubicBezTo>
                <a:close/>
                <a:moveTo>
                  <a:pt x="2234446" y="521674"/>
                </a:moveTo>
                <a:cubicBezTo>
                  <a:pt x="2216205" y="521674"/>
                  <a:pt x="2197357" y="528971"/>
                  <a:pt x="2177900" y="543563"/>
                </a:cubicBezTo>
                <a:cubicBezTo>
                  <a:pt x="2136556" y="570315"/>
                  <a:pt x="2064810" y="595852"/>
                  <a:pt x="1962664" y="620173"/>
                </a:cubicBezTo>
                <a:cubicBezTo>
                  <a:pt x="1969960" y="680974"/>
                  <a:pt x="1982120" y="753935"/>
                  <a:pt x="1999145" y="839057"/>
                </a:cubicBezTo>
                <a:cubicBezTo>
                  <a:pt x="2079403" y="856082"/>
                  <a:pt x="2119531" y="905939"/>
                  <a:pt x="2119531" y="988628"/>
                </a:cubicBezTo>
                <a:cubicBezTo>
                  <a:pt x="2119531" y="1034837"/>
                  <a:pt x="2101899" y="1069494"/>
                  <a:pt x="2066634" y="1092598"/>
                </a:cubicBezTo>
                <a:cubicBezTo>
                  <a:pt x="2031369" y="1115703"/>
                  <a:pt x="2001577" y="1139415"/>
                  <a:pt x="1977256" y="1163736"/>
                </a:cubicBezTo>
                <a:cubicBezTo>
                  <a:pt x="1952935" y="1188056"/>
                  <a:pt x="1938951" y="1211161"/>
                  <a:pt x="1935303" y="1233049"/>
                </a:cubicBezTo>
                <a:cubicBezTo>
                  <a:pt x="1931655" y="1254938"/>
                  <a:pt x="1929832" y="1282906"/>
                  <a:pt x="1929832" y="1316955"/>
                </a:cubicBezTo>
                <a:cubicBezTo>
                  <a:pt x="2000360" y="1299931"/>
                  <a:pt x="2053866" y="1291418"/>
                  <a:pt x="2090347" y="1291418"/>
                </a:cubicBezTo>
                <a:cubicBezTo>
                  <a:pt x="2126827" y="1291418"/>
                  <a:pt x="2157228" y="1302363"/>
                  <a:pt x="2181549" y="1324251"/>
                </a:cubicBezTo>
                <a:cubicBezTo>
                  <a:pt x="2210733" y="1270746"/>
                  <a:pt x="2244174" y="1168600"/>
                  <a:pt x="2281871" y="1017813"/>
                </a:cubicBezTo>
                <a:cubicBezTo>
                  <a:pt x="2319567" y="867026"/>
                  <a:pt x="2338416" y="766704"/>
                  <a:pt x="2338416" y="716847"/>
                </a:cubicBezTo>
                <a:cubicBezTo>
                  <a:pt x="2338416" y="666990"/>
                  <a:pt x="2325648" y="621997"/>
                  <a:pt x="2300111" y="581868"/>
                </a:cubicBezTo>
                <a:cubicBezTo>
                  <a:pt x="2274575" y="541739"/>
                  <a:pt x="2252686" y="521674"/>
                  <a:pt x="2234446" y="521674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4329113"/>
            <a:ext cx="9144000" cy="2528887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95" y="4612216"/>
            <a:ext cx="3022600" cy="2016051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>
            <a:off x="552422" y="861337"/>
            <a:ext cx="3243138" cy="3166529"/>
            <a:chOff x="-1855351" y="1280575"/>
            <a:chExt cx="3243138" cy="3166529"/>
          </a:xfrm>
          <a:solidFill>
            <a:schemeClr val="tx1">
              <a:lumMod val="50000"/>
              <a:lumOff val="50000"/>
              <a:alpha val="0"/>
            </a:schemeClr>
          </a:solidFill>
        </p:grpSpPr>
        <p:sp>
          <p:nvSpPr>
            <p:cNvPr id="25" name="任意多边形 24"/>
            <p:cNvSpPr/>
            <p:nvPr/>
          </p:nvSpPr>
          <p:spPr>
            <a:xfrm>
              <a:off x="-337753" y="1280575"/>
              <a:ext cx="1725540" cy="3166529"/>
            </a:xfrm>
            <a:custGeom>
              <a:avLst/>
              <a:gdLst/>
              <a:ahLst/>
              <a:cxnLst/>
              <a:rect l="l" t="t" r="r" b="b"/>
              <a:pathLst>
                <a:path w="1725540" h="3166529">
                  <a:moveTo>
                    <a:pt x="809873" y="0"/>
                  </a:moveTo>
                  <a:cubicBezTo>
                    <a:pt x="885266" y="0"/>
                    <a:pt x="944244" y="37089"/>
                    <a:pt x="986804" y="111266"/>
                  </a:cubicBezTo>
                  <a:cubicBezTo>
                    <a:pt x="1029365" y="185444"/>
                    <a:pt x="1050646" y="248677"/>
                    <a:pt x="1050646" y="300966"/>
                  </a:cubicBezTo>
                  <a:cubicBezTo>
                    <a:pt x="1050646" y="353255"/>
                    <a:pt x="1044566" y="414665"/>
                    <a:pt x="1032405" y="485194"/>
                  </a:cubicBezTo>
                  <a:cubicBezTo>
                    <a:pt x="1098071" y="460873"/>
                    <a:pt x="1157048" y="448713"/>
                    <a:pt x="1209337" y="448713"/>
                  </a:cubicBezTo>
                  <a:cubicBezTo>
                    <a:pt x="1261626" y="448713"/>
                    <a:pt x="1309659" y="465130"/>
                    <a:pt x="1353436" y="497962"/>
                  </a:cubicBezTo>
                  <a:cubicBezTo>
                    <a:pt x="1397213" y="530795"/>
                    <a:pt x="1419101" y="567884"/>
                    <a:pt x="1419101" y="609229"/>
                  </a:cubicBezTo>
                  <a:cubicBezTo>
                    <a:pt x="1419101" y="650573"/>
                    <a:pt x="1394173" y="684622"/>
                    <a:pt x="1344316" y="711375"/>
                  </a:cubicBezTo>
                  <a:cubicBezTo>
                    <a:pt x="1294459" y="738127"/>
                    <a:pt x="1240346" y="781296"/>
                    <a:pt x="1181977" y="840881"/>
                  </a:cubicBezTo>
                  <a:cubicBezTo>
                    <a:pt x="1123608" y="900467"/>
                    <a:pt x="1094423" y="937555"/>
                    <a:pt x="1094423" y="952148"/>
                  </a:cubicBezTo>
                  <a:cubicBezTo>
                    <a:pt x="1094423" y="964308"/>
                    <a:pt x="1109015" y="970388"/>
                    <a:pt x="1138200" y="970388"/>
                  </a:cubicBezTo>
                  <a:cubicBezTo>
                    <a:pt x="1167384" y="970388"/>
                    <a:pt x="1199001" y="988629"/>
                    <a:pt x="1233050" y="1025109"/>
                  </a:cubicBezTo>
                  <a:cubicBezTo>
                    <a:pt x="1267098" y="1061590"/>
                    <a:pt x="1284123" y="1092599"/>
                    <a:pt x="1284123" y="1118135"/>
                  </a:cubicBezTo>
                  <a:cubicBezTo>
                    <a:pt x="1284123" y="1143672"/>
                    <a:pt x="1272570" y="1164344"/>
                    <a:pt x="1249466" y="1180152"/>
                  </a:cubicBezTo>
                  <a:cubicBezTo>
                    <a:pt x="1226362" y="1195961"/>
                    <a:pt x="1206297" y="1218457"/>
                    <a:pt x="1189273" y="1247642"/>
                  </a:cubicBezTo>
                  <a:cubicBezTo>
                    <a:pt x="1218457" y="1298715"/>
                    <a:pt x="1269530" y="1332156"/>
                    <a:pt x="1342492" y="1347964"/>
                  </a:cubicBezTo>
                  <a:cubicBezTo>
                    <a:pt x="1415454" y="1363772"/>
                    <a:pt x="1467743" y="1388701"/>
                    <a:pt x="1499359" y="1422749"/>
                  </a:cubicBezTo>
                  <a:cubicBezTo>
                    <a:pt x="1530976" y="1456798"/>
                    <a:pt x="1546784" y="1488415"/>
                    <a:pt x="1546784" y="1517599"/>
                  </a:cubicBezTo>
                  <a:cubicBezTo>
                    <a:pt x="1546784" y="1546784"/>
                    <a:pt x="1527328" y="1561376"/>
                    <a:pt x="1488415" y="1561376"/>
                  </a:cubicBezTo>
                  <a:cubicBezTo>
                    <a:pt x="1473823" y="1561376"/>
                    <a:pt x="1453758" y="1557728"/>
                    <a:pt x="1428222" y="1550432"/>
                  </a:cubicBezTo>
                  <a:cubicBezTo>
                    <a:pt x="1402685" y="1543136"/>
                    <a:pt x="1370460" y="1539488"/>
                    <a:pt x="1331548" y="1539488"/>
                  </a:cubicBezTo>
                  <a:cubicBezTo>
                    <a:pt x="1173465" y="1539488"/>
                    <a:pt x="980116" y="1608801"/>
                    <a:pt x="751504" y="1747428"/>
                  </a:cubicBezTo>
                  <a:cubicBezTo>
                    <a:pt x="710159" y="1791205"/>
                    <a:pt x="685838" y="1862950"/>
                    <a:pt x="678542" y="1962664"/>
                  </a:cubicBezTo>
                  <a:cubicBezTo>
                    <a:pt x="795281" y="1926184"/>
                    <a:pt x="908371" y="1894567"/>
                    <a:pt x="1017813" y="1867814"/>
                  </a:cubicBezTo>
                  <a:cubicBezTo>
                    <a:pt x="1008085" y="1845926"/>
                    <a:pt x="1003221" y="1823430"/>
                    <a:pt x="1003221" y="1800325"/>
                  </a:cubicBezTo>
                  <a:cubicBezTo>
                    <a:pt x="1003221" y="1777221"/>
                    <a:pt x="1012949" y="1758372"/>
                    <a:pt x="1032405" y="1743780"/>
                  </a:cubicBezTo>
                  <a:cubicBezTo>
                    <a:pt x="1051862" y="1729188"/>
                    <a:pt x="1087735" y="1721892"/>
                    <a:pt x="1140024" y="1721892"/>
                  </a:cubicBezTo>
                  <a:cubicBezTo>
                    <a:pt x="1192313" y="1721892"/>
                    <a:pt x="1233658" y="1730404"/>
                    <a:pt x="1264058" y="1747428"/>
                  </a:cubicBezTo>
                  <a:cubicBezTo>
                    <a:pt x="1294459" y="1764452"/>
                    <a:pt x="1324252" y="1793637"/>
                    <a:pt x="1353436" y="1834982"/>
                  </a:cubicBezTo>
                  <a:cubicBezTo>
                    <a:pt x="1443422" y="1832550"/>
                    <a:pt x="1527936" y="1850182"/>
                    <a:pt x="1606977" y="1887879"/>
                  </a:cubicBezTo>
                  <a:cubicBezTo>
                    <a:pt x="1686019" y="1925576"/>
                    <a:pt x="1725540" y="1959624"/>
                    <a:pt x="1725540" y="1990025"/>
                  </a:cubicBezTo>
                  <a:cubicBezTo>
                    <a:pt x="1725540" y="2020426"/>
                    <a:pt x="1686627" y="2035626"/>
                    <a:pt x="1608801" y="2035626"/>
                  </a:cubicBezTo>
                  <a:cubicBezTo>
                    <a:pt x="1530976" y="2035626"/>
                    <a:pt x="1445854" y="2028330"/>
                    <a:pt x="1353436" y="2013737"/>
                  </a:cubicBezTo>
                  <a:cubicBezTo>
                    <a:pt x="1341276" y="2140204"/>
                    <a:pt x="1334588" y="2238702"/>
                    <a:pt x="1333372" y="2309232"/>
                  </a:cubicBezTo>
                  <a:cubicBezTo>
                    <a:pt x="1332156" y="2379761"/>
                    <a:pt x="1331548" y="2557301"/>
                    <a:pt x="1331548" y="2841851"/>
                  </a:cubicBezTo>
                  <a:cubicBezTo>
                    <a:pt x="1331548" y="2892924"/>
                    <a:pt x="1321211" y="2959805"/>
                    <a:pt x="1300539" y="3042495"/>
                  </a:cubicBezTo>
                  <a:cubicBezTo>
                    <a:pt x="1279866" y="3125184"/>
                    <a:pt x="1247642" y="3166529"/>
                    <a:pt x="1203865" y="3166529"/>
                  </a:cubicBezTo>
                  <a:cubicBezTo>
                    <a:pt x="1177113" y="3166529"/>
                    <a:pt x="1152184" y="3154977"/>
                    <a:pt x="1129079" y="3131872"/>
                  </a:cubicBezTo>
                  <a:cubicBezTo>
                    <a:pt x="1105975" y="3108768"/>
                    <a:pt x="1046390" y="3063775"/>
                    <a:pt x="950324" y="2996894"/>
                  </a:cubicBezTo>
                  <a:cubicBezTo>
                    <a:pt x="854258" y="2930012"/>
                    <a:pt x="807441" y="2868603"/>
                    <a:pt x="809873" y="2812666"/>
                  </a:cubicBezTo>
                  <a:cubicBezTo>
                    <a:pt x="753936" y="2761593"/>
                    <a:pt x="711983" y="2708088"/>
                    <a:pt x="684014" y="2652151"/>
                  </a:cubicBezTo>
                  <a:cubicBezTo>
                    <a:pt x="656046" y="2596213"/>
                    <a:pt x="642062" y="2548788"/>
                    <a:pt x="642062" y="2509876"/>
                  </a:cubicBezTo>
                  <a:cubicBezTo>
                    <a:pt x="642062" y="2470963"/>
                    <a:pt x="659086" y="2435698"/>
                    <a:pt x="693135" y="2404082"/>
                  </a:cubicBezTo>
                  <a:cubicBezTo>
                    <a:pt x="727183" y="2372465"/>
                    <a:pt x="772784" y="2356657"/>
                    <a:pt x="829937" y="2356657"/>
                  </a:cubicBezTo>
                  <a:cubicBezTo>
                    <a:pt x="887090" y="2356657"/>
                    <a:pt x="938163" y="2371857"/>
                    <a:pt x="983157" y="2402258"/>
                  </a:cubicBezTo>
                  <a:cubicBezTo>
                    <a:pt x="1028149" y="2432658"/>
                    <a:pt x="1050646" y="2470963"/>
                    <a:pt x="1050646" y="2517172"/>
                  </a:cubicBezTo>
                  <a:cubicBezTo>
                    <a:pt x="1050646" y="2624182"/>
                    <a:pt x="1023893" y="2677687"/>
                    <a:pt x="970388" y="2677687"/>
                  </a:cubicBezTo>
                  <a:cubicBezTo>
                    <a:pt x="929043" y="2677687"/>
                    <a:pt x="893171" y="2645463"/>
                    <a:pt x="862770" y="2581013"/>
                  </a:cubicBezTo>
                  <a:cubicBezTo>
                    <a:pt x="832369" y="2516564"/>
                    <a:pt x="806225" y="2484339"/>
                    <a:pt x="784336" y="2484339"/>
                  </a:cubicBezTo>
                  <a:cubicBezTo>
                    <a:pt x="772176" y="2484339"/>
                    <a:pt x="758800" y="2492243"/>
                    <a:pt x="744208" y="2508052"/>
                  </a:cubicBezTo>
                  <a:cubicBezTo>
                    <a:pt x="729615" y="2523860"/>
                    <a:pt x="722319" y="2543925"/>
                    <a:pt x="722319" y="2568245"/>
                  </a:cubicBezTo>
                  <a:cubicBezTo>
                    <a:pt x="722319" y="2653367"/>
                    <a:pt x="772176" y="2726328"/>
                    <a:pt x="871890" y="2787129"/>
                  </a:cubicBezTo>
                  <a:cubicBezTo>
                    <a:pt x="966740" y="2804154"/>
                    <a:pt x="1033621" y="2812666"/>
                    <a:pt x="1072534" y="2812666"/>
                  </a:cubicBezTo>
                  <a:cubicBezTo>
                    <a:pt x="1111447" y="2812666"/>
                    <a:pt x="1132727" y="2805978"/>
                    <a:pt x="1136376" y="2792601"/>
                  </a:cubicBezTo>
                  <a:cubicBezTo>
                    <a:pt x="1140024" y="2779225"/>
                    <a:pt x="1143672" y="2729976"/>
                    <a:pt x="1147320" y="2644854"/>
                  </a:cubicBezTo>
                  <a:cubicBezTo>
                    <a:pt x="1150968" y="2559733"/>
                    <a:pt x="1152792" y="2481299"/>
                    <a:pt x="1152792" y="2409554"/>
                  </a:cubicBezTo>
                  <a:cubicBezTo>
                    <a:pt x="1152792" y="2337808"/>
                    <a:pt x="1147928" y="2205870"/>
                    <a:pt x="1138200" y="2013737"/>
                  </a:cubicBezTo>
                  <a:cubicBezTo>
                    <a:pt x="875538" y="2074539"/>
                    <a:pt x="694350" y="2153580"/>
                    <a:pt x="594637" y="2250862"/>
                  </a:cubicBezTo>
                  <a:cubicBezTo>
                    <a:pt x="514379" y="2503796"/>
                    <a:pt x="445674" y="2662487"/>
                    <a:pt x="388520" y="2726936"/>
                  </a:cubicBezTo>
                  <a:cubicBezTo>
                    <a:pt x="331367" y="2791386"/>
                    <a:pt x="276646" y="2823610"/>
                    <a:pt x="224357" y="2823610"/>
                  </a:cubicBezTo>
                  <a:cubicBezTo>
                    <a:pt x="172068" y="2823610"/>
                    <a:pt x="139235" y="2801114"/>
                    <a:pt x="125859" y="2756121"/>
                  </a:cubicBezTo>
                  <a:cubicBezTo>
                    <a:pt x="112482" y="2711128"/>
                    <a:pt x="83906" y="2672823"/>
                    <a:pt x="40129" y="2641206"/>
                  </a:cubicBezTo>
                  <a:cubicBezTo>
                    <a:pt x="13376" y="2621750"/>
                    <a:pt x="0" y="2596822"/>
                    <a:pt x="0" y="2566421"/>
                  </a:cubicBezTo>
                  <a:cubicBezTo>
                    <a:pt x="0" y="2536020"/>
                    <a:pt x="27361" y="2469747"/>
                    <a:pt x="82082" y="2367601"/>
                  </a:cubicBezTo>
                  <a:cubicBezTo>
                    <a:pt x="136803" y="2265455"/>
                    <a:pt x="212805" y="2197357"/>
                    <a:pt x="310087" y="2163309"/>
                  </a:cubicBezTo>
                  <a:cubicBezTo>
                    <a:pt x="351431" y="2104939"/>
                    <a:pt x="404937" y="2062378"/>
                    <a:pt x="470602" y="2035626"/>
                  </a:cubicBezTo>
                  <a:cubicBezTo>
                    <a:pt x="482762" y="2004009"/>
                    <a:pt x="501003" y="1949288"/>
                    <a:pt x="525323" y="1871463"/>
                  </a:cubicBezTo>
                  <a:cubicBezTo>
                    <a:pt x="393992" y="1951720"/>
                    <a:pt x="295494" y="1991849"/>
                    <a:pt x="229829" y="1991849"/>
                  </a:cubicBezTo>
                  <a:cubicBezTo>
                    <a:pt x="127683" y="1991849"/>
                    <a:pt x="76610" y="1938344"/>
                    <a:pt x="76610" y="1831334"/>
                  </a:cubicBezTo>
                  <a:cubicBezTo>
                    <a:pt x="76610" y="1758372"/>
                    <a:pt x="101538" y="1668386"/>
                    <a:pt x="151395" y="1561376"/>
                  </a:cubicBezTo>
                  <a:cubicBezTo>
                    <a:pt x="201252" y="1454366"/>
                    <a:pt x="240165" y="1360732"/>
                    <a:pt x="268134" y="1280475"/>
                  </a:cubicBezTo>
                  <a:cubicBezTo>
                    <a:pt x="296102" y="1200217"/>
                    <a:pt x="313127" y="1160088"/>
                    <a:pt x="319207" y="1160088"/>
                  </a:cubicBezTo>
                  <a:cubicBezTo>
                    <a:pt x="325287" y="1160088"/>
                    <a:pt x="328327" y="1164952"/>
                    <a:pt x="328327" y="1174680"/>
                  </a:cubicBezTo>
                  <a:cubicBezTo>
                    <a:pt x="328327" y="1189273"/>
                    <a:pt x="309478" y="1248250"/>
                    <a:pt x="271782" y="1351612"/>
                  </a:cubicBezTo>
                  <a:cubicBezTo>
                    <a:pt x="234085" y="1454974"/>
                    <a:pt x="195780" y="1571104"/>
                    <a:pt x="156867" y="1700003"/>
                  </a:cubicBezTo>
                  <a:cubicBezTo>
                    <a:pt x="195780" y="1700003"/>
                    <a:pt x="234085" y="1692707"/>
                    <a:pt x="271782" y="1678115"/>
                  </a:cubicBezTo>
                  <a:cubicBezTo>
                    <a:pt x="309478" y="1663522"/>
                    <a:pt x="366632" y="1631298"/>
                    <a:pt x="443242" y="1581441"/>
                  </a:cubicBezTo>
                  <a:cubicBezTo>
                    <a:pt x="519851" y="1531584"/>
                    <a:pt x="563020" y="1501183"/>
                    <a:pt x="572748" y="1490239"/>
                  </a:cubicBezTo>
                  <a:cubicBezTo>
                    <a:pt x="582476" y="1479295"/>
                    <a:pt x="587340" y="1471998"/>
                    <a:pt x="587340" y="1468350"/>
                  </a:cubicBezTo>
                  <a:cubicBezTo>
                    <a:pt x="587340" y="1464702"/>
                    <a:pt x="584908" y="1461662"/>
                    <a:pt x="580044" y="1459230"/>
                  </a:cubicBezTo>
                  <a:cubicBezTo>
                    <a:pt x="492491" y="1432478"/>
                    <a:pt x="435337" y="1406941"/>
                    <a:pt x="408585" y="1382621"/>
                  </a:cubicBezTo>
                  <a:cubicBezTo>
                    <a:pt x="381832" y="1358300"/>
                    <a:pt x="368456" y="1315739"/>
                    <a:pt x="368456" y="1254938"/>
                  </a:cubicBezTo>
                  <a:cubicBezTo>
                    <a:pt x="368456" y="1194137"/>
                    <a:pt x="377576" y="1155832"/>
                    <a:pt x="395817" y="1140024"/>
                  </a:cubicBezTo>
                  <a:cubicBezTo>
                    <a:pt x="414057" y="1124215"/>
                    <a:pt x="445066" y="1111447"/>
                    <a:pt x="488842" y="1101719"/>
                  </a:cubicBezTo>
                  <a:cubicBezTo>
                    <a:pt x="532619" y="1091991"/>
                    <a:pt x="573964" y="1077398"/>
                    <a:pt x="612877" y="1057942"/>
                  </a:cubicBezTo>
                  <a:cubicBezTo>
                    <a:pt x="651790" y="1038486"/>
                    <a:pt x="671246" y="1024501"/>
                    <a:pt x="671246" y="1015989"/>
                  </a:cubicBezTo>
                  <a:cubicBezTo>
                    <a:pt x="671246" y="1007477"/>
                    <a:pt x="668206" y="1000789"/>
                    <a:pt x="662126" y="995925"/>
                  </a:cubicBezTo>
                  <a:cubicBezTo>
                    <a:pt x="656046" y="991061"/>
                    <a:pt x="628685" y="985588"/>
                    <a:pt x="580044" y="979508"/>
                  </a:cubicBezTo>
                  <a:cubicBezTo>
                    <a:pt x="531403" y="973428"/>
                    <a:pt x="492491" y="970388"/>
                    <a:pt x="463306" y="970388"/>
                  </a:cubicBezTo>
                  <a:cubicBezTo>
                    <a:pt x="434121" y="970388"/>
                    <a:pt x="414057" y="972820"/>
                    <a:pt x="403113" y="977684"/>
                  </a:cubicBezTo>
                  <a:cubicBezTo>
                    <a:pt x="392168" y="982548"/>
                    <a:pt x="381832" y="984980"/>
                    <a:pt x="372104" y="984980"/>
                  </a:cubicBezTo>
                  <a:cubicBezTo>
                    <a:pt x="345351" y="984980"/>
                    <a:pt x="331975" y="965524"/>
                    <a:pt x="331975" y="926611"/>
                  </a:cubicBezTo>
                  <a:cubicBezTo>
                    <a:pt x="331975" y="822033"/>
                    <a:pt x="378184" y="757584"/>
                    <a:pt x="470602" y="733263"/>
                  </a:cubicBezTo>
                  <a:cubicBezTo>
                    <a:pt x="536267" y="716239"/>
                    <a:pt x="633550" y="673678"/>
                    <a:pt x="762448" y="605581"/>
                  </a:cubicBezTo>
                  <a:cubicBezTo>
                    <a:pt x="762448" y="552075"/>
                    <a:pt x="755152" y="503435"/>
                    <a:pt x="740559" y="459658"/>
                  </a:cubicBezTo>
                  <a:cubicBezTo>
                    <a:pt x="711375" y="374536"/>
                    <a:pt x="696783" y="296102"/>
                    <a:pt x="696783" y="224357"/>
                  </a:cubicBezTo>
                  <a:cubicBezTo>
                    <a:pt x="696783" y="152611"/>
                    <a:pt x="705903" y="97282"/>
                    <a:pt x="724143" y="58369"/>
                  </a:cubicBezTo>
                  <a:cubicBezTo>
                    <a:pt x="742384" y="19456"/>
                    <a:pt x="770960" y="0"/>
                    <a:pt x="809873" y="0"/>
                  </a:cubicBezTo>
                  <a:close/>
                  <a:moveTo>
                    <a:pt x="773392" y="229829"/>
                  </a:moveTo>
                  <a:cubicBezTo>
                    <a:pt x="753936" y="297926"/>
                    <a:pt x="749072" y="366024"/>
                    <a:pt x="758800" y="434121"/>
                  </a:cubicBezTo>
                  <a:cubicBezTo>
                    <a:pt x="783120" y="421961"/>
                    <a:pt x="795281" y="384872"/>
                    <a:pt x="795281" y="322855"/>
                  </a:cubicBezTo>
                  <a:cubicBezTo>
                    <a:pt x="795281" y="260838"/>
                    <a:pt x="787984" y="229829"/>
                    <a:pt x="773392" y="229829"/>
                  </a:cubicBezTo>
                  <a:close/>
                  <a:moveTo>
                    <a:pt x="1112663" y="1276826"/>
                  </a:moveTo>
                  <a:cubicBezTo>
                    <a:pt x="1088342" y="1284123"/>
                    <a:pt x="1056726" y="1327900"/>
                    <a:pt x="1017813" y="1408157"/>
                  </a:cubicBezTo>
                  <a:cubicBezTo>
                    <a:pt x="1032405" y="1410589"/>
                    <a:pt x="1051862" y="1411805"/>
                    <a:pt x="1076182" y="1411805"/>
                  </a:cubicBezTo>
                  <a:cubicBezTo>
                    <a:pt x="1100503" y="1411805"/>
                    <a:pt x="1136984" y="1404509"/>
                    <a:pt x="1185625" y="1389917"/>
                  </a:cubicBezTo>
                  <a:cubicBezTo>
                    <a:pt x="1171032" y="1331548"/>
                    <a:pt x="1146712" y="1293851"/>
                    <a:pt x="1112663" y="1276826"/>
                  </a:cubicBezTo>
                  <a:close/>
                  <a:moveTo>
                    <a:pt x="321031" y="2269103"/>
                  </a:moveTo>
                  <a:cubicBezTo>
                    <a:pt x="294278" y="2269103"/>
                    <a:pt x="263270" y="2298287"/>
                    <a:pt x="228005" y="2356657"/>
                  </a:cubicBezTo>
                  <a:cubicBezTo>
                    <a:pt x="192740" y="2415026"/>
                    <a:pt x="175108" y="2460019"/>
                    <a:pt x="175108" y="2491635"/>
                  </a:cubicBezTo>
                  <a:cubicBezTo>
                    <a:pt x="175108" y="2547573"/>
                    <a:pt x="190916" y="2575541"/>
                    <a:pt x="222533" y="2575541"/>
                  </a:cubicBezTo>
                  <a:cubicBezTo>
                    <a:pt x="237125" y="2575541"/>
                    <a:pt x="255365" y="2558517"/>
                    <a:pt x="277254" y="2524468"/>
                  </a:cubicBezTo>
                  <a:cubicBezTo>
                    <a:pt x="299142" y="2490419"/>
                    <a:pt x="330759" y="2417458"/>
                    <a:pt x="372104" y="2305584"/>
                  </a:cubicBezTo>
                  <a:cubicBezTo>
                    <a:pt x="364808" y="2281263"/>
                    <a:pt x="347783" y="2269103"/>
                    <a:pt x="321031" y="2269103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-1855351" y="1514052"/>
              <a:ext cx="1798501" cy="2695927"/>
            </a:xfrm>
            <a:custGeom>
              <a:avLst/>
              <a:gdLst/>
              <a:ahLst/>
              <a:cxnLst/>
              <a:rect l="l" t="t" r="r" b="b"/>
              <a:pathLst>
                <a:path w="1798501" h="2695927">
                  <a:moveTo>
                    <a:pt x="1311483" y="0"/>
                  </a:moveTo>
                  <a:cubicBezTo>
                    <a:pt x="1368636" y="0"/>
                    <a:pt x="1431869" y="28576"/>
                    <a:pt x="1501183" y="85730"/>
                  </a:cubicBezTo>
                  <a:cubicBezTo>
                    <a:pt x="1570496" y="142883"/>
                    <a:pt x="1605153" y="215236"/>
                    <a:pt x="1605153" y="302790"/>
                  </a:cubicBezTo>
                  <a:cubicBezTo>
                    <a:pt x="1605153" y="373319"/>
                    <a:pt x="1582048" y="416489"/>
                    <a:pt x="1535840" y="432297"/>
                  </a:cubicBezTo>
                  <a:cubicBezTo>
                    <a:pt x="1489630" y="448105"/>
                    <a:pt x="1454366" y="468777"/>
                    <a:pt x="1430045" y="494314"/>
                  </a:cubicBezTo>
                  <a:cubicBezTo>
                    <a:pt x="1405725" y="519851"/>
                    <a:pt x="1377756" y="561803"/>
                    <a:pt x="1346140" y="620173"/>
                  </a:cubicBezTo>
                  <a:cubicBezTo>
                    <a:pt x="1363164" y="625037"/>
                    <a:pt x="1390525" y="621997"/>
                    <a:pt x="1428221" y="611053"/>
                  </a:cubicBezTo>
                  <a:cubicBezTo>
                    <a:pt x="1465918" y="600108"/>
                    <a:pt x="1499359" y="585516"/>
                    <a:pt x="1528543" y="567276"/>
                  </a:cubicBezTo>
                  <a:cubicBezTo>
                    <a:pt x="1557728" y="549035"/>
                    <a:pt x="1593601" y="539915"/>
                    <a:pt x="1636161" y="539915"/>
                  </a:cubicBezTo>
                  <a:cubicBezTo>
                    <a:pt x="1678723" y="539915"/>
                    <a:pt x="1716419" y="555115"/>
                    <a:pt x="1749252" y="585516"/>
                  </a:cubicBezTo>
                  <a:cubicBezTo>
                    <a:pt x="1782085" y="615917"/>
                    <a:pt x="1798501" y="654829"/>
                    <a:pt x="1798501" y="702254"/>
                  </a:cubicBezTo>
                  <a:cubicBezTo>
                    <a:pt x="1798501" y="749679"/>
                    <a:pt x="1774180" y="789200"/>
                    <a:pt x="1725539" y="820817"/>
                  </a:cubicBezTo>
                  <a:cubicBezTo>
                    <a:pt x="1703651" y="925395"/>
                    <a:pt x="1682979" y="977684"/>
                    <a:pt x="1663522" y="977684"/>
                  </a:cubicBezTo>
                  <a:cubicBezTo>
                    <a:pt x="1658658" y="977684"/>
                    <a:pt x="1656226" y="974036"/>
                    <a:pt x="1656226" y="966740"/>
                  </a:cubicBezTo>
                  <a:cubicBezTo>
                    <a:pt x="1656226" y="959444"/>
                    <a:pt x="1660482" y="947283"/>
                    <a:pt x="1668994" y="930259"/>
                  </a:cubicBezTo>
                  <a:cubicBezTo>
                    <a:pt x="1677506" y="913235"/>
                    <a:pt x="1679330" y="886482"/>
                    <a:pt x="1674466" y="850001"/>
                  </a:cubicBezTo>
                  <a:cubicBezTo>
                    <a:pt x="1623393" y="869458"/>
                    <a:pt x="1565024" y="920531"/>
                    <a:pt x="1499359" y="1003221"/>
                  </a:cubicBezTo>
                  <a:cubicBezTo>
                    <a:pt x="1550432" y="1034837"/>
                    <a:pt x="1588129" y="1060374"/>
                    <a:pt x="1612449" y="1079830"/>
                  </a:cubicBezTo>
                  <a:cubicBezTo>
                    <a:pt x="1627041" y="1055510"/>
                    <a:pt x="1636770" y="1043349"/>
                    <a:pt x="1641634" y="1043349"/>
                  </a:cubicBezTo>
                  <a:cubicBezTo>
                    <a:pt x="1646498" y="1043349"/>
                    <a:pt x="1648930" y="1048214"/>
                    <a:pt x="1648930" y="1057942"/>
                  </a:cubicBezTo>
                  <a:cubicBezTo>
                    <a:pt x="1648930" y="1067670"/>
                    <a:pt x="1646498" y="1082262"/>
                    <a:pt x="1641634" y="1101719"/>
                  </a:cubicBezTo>
                  <a:cubicBezTo>
                    <a:pt x="1648930" y="1150360"/>
                    <a:pt x="1636770" y="1196569"/>
                    <a:pt x="1605153" y="1240345"/>
                  </a:cubicBezTo>
                  <a:cubicBezTo>
                    <a:pt x="1595425" y="1252506"/>
                    <a:pt x="1583264" y="1286554"/>
                    <a:pt x="1568672" y="1342492"/>
                  </a:cubicBezTo>
                  <a:cubicBezTo>
                    <a:pt x="1554080" y="1398429"/>
                    <a:pt x="1544352" y="1450718"/>
                    <a:pt x="1539487" y="1499359"/>
                  </a:cubicBezTo>
                  <a:cubicBezTo>
                    <a:pt x="1549216" y="1516383"/>
                    <a:pt x="1554080" y="1543136"/>
                    <a:pt x="1554080" y="1579616"/>
                  </a:cubicBezTo>
                  <a:cubicBezTo>
                    <a:pt x="1554080" y="1616097"/>
                    <a:pt x="1530367" y="1692707"/>
                    <a:pt x="1482942" y="1809445"/>
                  </a:cubicBezTo>
                  <a:cubicBezTo>
                    <a:pt x="1435517" y="1926183"/>
                    <a:pt x="1389917" y="2063594"/>
                    <a:pt x="1346140" y="2221678"/>
                  </a:cubicBezTo>
                  <a:cubicBezTo>
                    <a:pt x="1302363" y="2379761"/>
                    <a:pt x="1273178" y="2509875"/>
                    <a:pt x="1258586" y="2612022"/>
                  </a:cubicBezTo>
                  <a:cubicBezTo>
                    <a:pt x="1251290" y="2667959"/>
                    <a:pt x="1228185" y="2695927"/>
                    <a:pt x="1189272" y="2695927"/>
                  </a:cubicBezTo>
                  <a:cubicBezTo>
                    <a:pt x="1150360" y="2695927"/>
                    <a:pt x="1098071" y="2655799"/>
                    <a:pt x="1032405" y="2575541"/>
                  </a:cubicBezTo>
                  <a:cubicBezTo>
                    <a:pt x="966740" y="2495283"/>
                    <a:pt x="933907" y="2436914"/>
                    <a:pt x="933907" y="2400433"/>
                  </a:cubicBezTo>
                  <a:cubicBezTo>
                    <a:pt x="933907" y="2363952"/>
                    <a:pt x="941811" y="2328688"/>
                    <a:pt x="957620" y="2294639"/>
                  </a:cubicBezTo>
                  <a:cubicBezTo>
                    <a:pt x="973428" y="2260590"/>
                    <a:pt x="986804" y="2207693"/>
                    <a:pt x="997748" y="2135948"/>
                  </a:cubicBezTo>
                  <a:cubicBezTo>
                    <a:pt x="1008693" y="2064202"/>
                    <a:pt x="1011733" y="1993065"/>
                    <a:pt x="1006869" y="1922535"/>
                  </a:cubicBezTo>
                  <a:cubicBezTo>
                    <a:pt x="909587" y="1988201"/>
                    <a:pt x="840273" y="2036842"/>
                    <a:pt x="798928" y="2068459"/>
                  </a:cubicBezTo>
                  <a:cubicBezTo>
                    <a:pt x="757583" y="2100075"/>
                    <a:pt x="722319" y="2115884"/>
                    <a:pt x="693134" y="2115884"/>
                  </a:cubicBezTo>
                  <a:cubicBezTo>
                    <a:pt x="627469" y="2115884"/>
                    <a:pt x="594636" y="2056298"/>
                    <a:pt x="594636" y="1937128"/>
                  </a:cubicBezTo>
                  <a:cubicBezTo>
                    <a:pt x="594636" y="1893351"/>
                    <a:pt x="606188" y="1855654"/>
                    <a:pt x="629293" y="1824037"/>
                  </a:cubicBezTo>
                  <a:cubicBezTo>
                    <a:pt x="652397" y="1792421"/>
                    <a:pt x="677934" y="1774180"/>
                    <a:pt x="705902" y="1769316"/>
                  </a:cubicBezTo>
                  <a:cubicBezTo>
                    <a:pt x="733871" y="1764452"/>
                    <a:pt x="764272" y="1749252"/>
                    <a:pt x="797104" y="1723715"/>
                  </a:cubicBezTo>
                  <a:cubicBezTo>
                    <a:pt x="829937" y="1698179"/>
                    <a:pt x="878578" y="1651970"/>
                    <a:pt x="943027" y="1585088"/>
                  </a:cubicBezTo>
                  <a:cubicBezTo>
                    <a:pt x="1007477" y="1518207"/>
                    <a:pt x="1043957" y="1478078"/>
                    <a:pt x="1052470" y="1464702"/>
                  </a:cubicBezTo>
                  <a:cubicBezTo>
                    <a:pt x="1060982" y="1451326"/>
                    <a:pt x="1065238" y="1440382"/>
                    <a:pt x="1065238" y="1431869"/>
                  </a:cubicBezTo>
                  <a:cubicBezTo>
                    <a:pt x="1065238" y="1423357"/>
                    <a:pt x="1060374" y="1419101"/>
                    <a:pt x="1050645" y="1419101"/>
                  </a:cubicBezTo>
                  <a:cubicBezTo>
                    <a:pt x="1040917" y="1419101"/>
                    <a:pt x="1022069" y="1428829"/>
                    <a:pt x="994100" y="1448286"/>
                  </a:cubicBezTo>
                  <a:cubicBezTo>
                    <a:pt x="966132" y="1467742"/>
                    <a:pt x="943635" y="1480510"/>
                    <a:pt x="926611" y="1486590"/>
                  </a:cubicBezTo>
                  <a:cubicBezTo>
                    <a:pt x="909587" y="1492671"/>
                    <a:pt x="888306" y="1495711"/>
                    <a:pt x="862770" y="1495711"/>
                  </a:cubicBezTo>
                  <a:cubicBezTo>
                    <a:pt x="837233" y="1495711"/>
                    <a:pt x="817169" y="1483550"/>
                    <a:pt x="802576" y="1459230"/>
                  </a:cubicBezTo>
                  <a:cubicBezTo>
                    <a:pt x="787984" y="1434909"/>
                    <a:pt x="774608" y="1382620"/>
                    <a:pt x="762448" y="1302363"/>
                  </a:cubicBezTo>
                  <a:cubicBezTo>
                    <a:pt x="631117" y="1416669"/>
                    <a:pt x="490058" y="1554080"/>
                    <a:pt x="339271" y="1714595"/>
                  </a:cubicBezTo>
                  <a:cubicBezTo>
                    <a:pt x="271173" y="1789989"/>
                    <a:pt x="199428" y="1827685"/>
                    <a:pt x="124034" y="1827685"/>
                  </a:cubicBezTo>
                  <a:cubicBezTo>
                    <a:pt x="89986" y="1827685"/>
                    <a:pt x="60801" y="1821605"/>
                    <a:pt x="36481" y="1809445"/>
                  </a:cubicBezTo>
                  <a:cubicBezTo>
                    <a:pt x="12160" y="1797285"/>
                    <a:pt x="0" y="1782084"/>
                    <a:pt x="0" y="1763844"/>
                  </a:cubicBezTo>
                  <a:cubicBezTo>
                    <a:pt x="0" y="1745604"/>
                    <a:pt x="7296" y="1729795"/>
                    <a:pt x="21888" y="1716419"/>
                  </a:cubicBezTo>
                  <a:cubicBezTo>
                    <a:pt x="36481" y="1703043"/>
                    <a:pt x="57761" y="1693315"/>
                    <a:pt x="85730" y="1687235"/>
                  </a:cubicBezTo>
                  <a:cubicBezTo>
                    <a:pt x="113698" y="1681154"/>
                    <a:pt x="161123" y="1645282"/>
                    <a:pt x="228005" y="1579616"/>
                  </a:cubicBezTo>
                  <a:cubicBezTo>
                    <a:pt x="294886" y="1513951"/>
                    <a:pt x="369671" y="1425181"/>
                    <a:pt x="452361" y="1313307"/>
                  </a:cubicBezTo>
                  <a:lnTo>
                    <a:pt x="1065238" y="466953"/>
                  </a:lnTo>
                  <a:cubicBezTo>
                    <a:pt x="1181976" y="308870"/>
                    <a:pt x="1244602" y="223748"/>
                    <a:pt x="1253114" y="211588"/>
                  </a:cubicBezTo>
                  <a:cubicBezTo>
                    <a:pt x="1261626" y="199428"/>
                    <a:pt x="1265882" y="183620"/>
                    <a:pt x="1265882" y="164163"/>
                  </a:cubicBezTo>
                  <a:cubicBezTo>
                    <a:pt x="1265882" y="144707"/>
                    <a:pt x="1259194" y="124034"/>
                    <a:pt x="1245818" y="102146"/>
                  </a:cubicBezTo>
                  <a:cubicBezTo>
                    <a:pt x="1232441" y="80258"/>
                    <a:pt x="1225753" y="64449"/>
                    <a:pt x="1225753" y="54721"/>
                  </a:cubicBezTo>
                  <a:cubicBezTo>
                    <a:pt x="1225753" y="18240"/>
                    <a:pt x="1254330" y="0"/>
                    <a:pt x="1311483" y="0"/>
                  </a:cubicBezTo>
                  <a:close/>
                  <a:moveTo>
                    <a:pt x="1207513" y="766096"/>
                  </a:moveTo>
                  <a:cubicBezTo>
                    <a:pt x="1027541" y="972820"/>
                    <a:pt x="931475" y="1085910"/>
                    <a:pt x="919315" y="1105367"/>
                  </a:cubicBezTo>
                  <a:cubicBezTo>
                    <a:pt x="919315" y="1122391"/>
                    <a:pt x="925395" y="1130903"/>
                    <a:pt x="937555" y="1130903"/>
                  </a:cubicBezTo>
                  <a:cubicBezTo>
                    <a:pt x="949716" y="1130903"/>
                    <a:pt x="966740" y="1121175"/>
                    <a:pt x="988628" y="1101719"/>
                  </a:cubicBezTo>
                  <a:cubicBezTo>
                    <a:pt x="1010517" y="1082262"/>
                    <a:pt x="1068278" y="1039093"/>
                    <a:pt x="1161912" y="972212"/>
                  </a:cubicBezTo>
                  <a:cubicBezTo>
                    <a:pt x="1255546" y="905331"/>
                    <a:pt x="1305403" y="869458"/>
                    <a:pt x="1311483" y="864594"/>
                  </a:cubicBezTo>
                  <a:cubicBezTo>
                    <a:pt x="1317563" y="859730"/>
                    <a:pt x="1320603" y="852434"/>
                    <a:pt x="1320603" y="842705"/>
                  </a:cubicBezTo>
                  <a:cubicBezTo>
                    <a:pt x="1320603" y="811089"/>
                    <a:pt x="1282906" y="785552"/>
                    <a:pt x="1207513" y="766096"/>
                  </a:cubicBezTo>
                  <a:close/>
                  <a:moveTo>
                    <a:pt x="1528543" y="1295067"/>
                  </a:moveTo>
                  <a:cubicBezTo>
                    <a:pt x="1445854" y="1346140"/>
                    <a:pt x="1404509" y="1392348"/>
                    <a:pt x="1404509" y="1433693"/>
                  </a:cubicBezTo>
                  <a:cubicBezTo>
                    <a:pt x="1404509" y="1460446"/>
                    <a:pt x="1432477" y="1478686"/>
                    <a:pt x="1488415" y="1488415"/>
                  </a:cubicBezTo>
                  <a:cubicBezTo>
                    <a:pt x="1520031" y="1400861"/>
                    <a:pt x="1535840" y="1347964"/>
                    <a:pt x="1535840" y="1329723"/>
                  </a:cubicBezTo>
                  <a:cubicBezTo>
                    <a:pt x="1535840" y="1311483"/>
                    <a:pt x="1533407" y="1299931"/>
                    <a:pt x="1528543" y="1295067"/>
                  </a:cubicBezTo>
                  <a:close/>
                  <a:moveTo>
                    <a:pt x="1362556" y="1718243"/>
                  </a:moveTo>
                  <a:cubicBezTo>
                    <a:pt x="1349180" y="1718243"/>
                    <a:pt x="1325467" y="1729187"/>
                    <a:pt x="1291419" y="1751076"/>
                  </a:cubicBezTo>
                  <a:cubicBezTo>
                    <a:pt x="1208729" y="1967528"/>
                    <a:pt x="1167384" y="2124396"/>
                    <a:pt x="1167384" y="2221678"/>
                  </a:cubicBezTo>
                  <a:cubicBezTo>
                    <a:pt x="1167384" y="2233838"/>
                    <a:pt x="1172248" y="2239918"/>
                    <a:pt x="1181976" y="2239918"/>
                  </a:cubicBezTo>
                  <a:cubicBezTo>
                    <a:pt x="1191704" y="2239918"/>
                    <a:pt x="1201433" y="2230190"/>
                    <a:pt x="1211161" y="2210733"/>
                  </a:cubicBezTo>
                  <a:lnTo>
                    <a:pt x="1273178" y="2061162"/>
                  </a:lnTo>
                  <a:cubicBezTo>
                    <a:pt x="1307227" y="1978472"/>
                    <a:pt x="1344924" y="1867814"/>
                    <a:pt x="1386268" y="1729187"/>
                  </a:cubicBezTo>
                  <a:cubicBezTo>
                    <a:pt x="1383836" y="1721891"/>
                    <a:pt x="1375932" y="1718243"/>
                    <a:pt x="1362556" y="1718243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2885186" y="3289221"/>
            <a:ext cx="33736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dirty="0" smtClean="0"/>
              <a:t>军训团团长    某某某</a:t>
            </a:r>
            <a:endParaRPr lang="en-US" altLang="zh-CN" sz="2400" dirty="0" smtClean="0"/>
          </a:p>
        </p:txBody>
      </p:sp>
      <p:sp>
        <p:nvSpPr>
          <p:cNvPr id="7" name="文本框 6"/>
          <p:cNvSpPr txBox="1"/>
          <p:nvPr/>
        </p:nvSpPr>
        <p:spPr>
          <a:xfrm>
            <a:off x="2664382" y="1529359"/>
            <a:ext cx="38152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ctr"/>
            <a:r>
              <a:rPr lang="en-US" altLang="zh-CN" sz="4000" b="1" dirty="0" smtClean="0">
                <a:solidFill>
                  <a:srgbClr val="104B34"/>
                </a:solidFill>
              </a:rPr>
              <a:t>XX</a:t>
            </a:r>
            <a:r>
              <a:rPr lang="zh-CN" altLang="en-US" sz="4000" b="1" dirty="0" smtClean="0">
                <a:solidFill>
                  <a:srgbClr val="104B34"/>
                </a:solidFill>
              </a:rPr>
              <a:t>交</a:t>
            </a:r>
            <a:r>
              <a:rPr lang="zh-CN" altLang="en-US" sz="4000" b="1" dirty="0" smtClean="0">
                <a:solidFill>
                  <a:srgbClr val="104B34"/>
                </a:solidFill>
              </a:rPr>
              <a:t>通大学</a:t>
            </a:r>
            <a:endParaRPr lang="en-US" altLang="zh-CN" sz="4000" b="1" dirty="0" smtClean="0">
              <a:solidFill>
                <a:srgbClr val="104B34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14952" y="2348601"/>
            <a:ext cx="661610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CN" sz="4000" b="1" dirty="0" smtClean="0">
                <a:solidFill>
                  <a:srgbClr val="104B34"/>
                </a:solidFill>
              </a:rPr>
              <a:t>2016</a:t>
            </a:r>
            <a:r>
              <a:rPr lang="zh-CN" altLang="en-US" sz="4000" b="1" dirty="0" smtClean="0">
                <a:solidFill>
                  <a:srgbClr val="104B34"/>
                </a:solidFill>
              </a:rPr>
              <a:t>级</a:t>
            </a:r>
            <a:r>
              <a:rPr lang="zh-CN" altLang="en-US" sz="4000" b="1" dirty="0">
                <a:solidFill>
                  <a:srgbClr val="104B34"/>
                </a:solidFill>
              </a:rPr>
              <a:t>军训团整体工作汇报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5022" b="5022"/>
          <a:stretch/>
        </p:blipFill>
        <p:spPr>
          <a:xfrm>
            <a:off x="6067304" y="4616115"/>
            <a:ext cx="3076696" cy="202485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8049" t="15429" r="9744" b="197"/>
          <a:stretch/>
        </p:blipFill>
        <p:spPr>
          <a:xfrm>
            <a:off x="3098800" y="4612216"/>
            <a:ext cx="2946401" cy="201605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861754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圆角矩形 14"/>
          <p:cNvSpPr/>
          <p:nvPr/>
        </p:nvSpPr>
        <p:spPr>
          <a:xfrm>
            <a:off x="299279" y="1125539"/>
            <a:ext cx="8549298" cy="5167816"/>
          </a:xfrm>
          <a:prstGeom prst="roundRect">
            <a:avLst>
              <a:gd name="adj" fmla="val 4073"/>
            </a:avLst>
          </a:prstGeom>
          <a:solidFill>
            <a:schemeClr val="bg1"/>
          </a:solidFill>
          <a:ln>
            <a:solidFill>
              <a:srgbClr val="00B050"/>
            </a:solidFill>
            <a:prstDash val="dash"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8775" y="4365625"/>
            <a:ext cx="8426450" cy="1673225"/>
          </a:xfrm>
          <a:prstGeom prst="rect">
            <a:avLst/>
          </a:prstGeom>
          <a:solidFill>
            <a:schemeClr val="accent6"/>
          </a:solidFill>
          <a:ln>
            <a:solidFill>
              <a:schemeClr val="accent6"/>
            </a:solidFill>
            <a:prstDash val="dash"/>
          </a:ln>
        </p:spPr>
        <p:txBody>
          <a:bodyPr wrap="square" anchor="ctr">
            <a:noAutofit/>
          </a:bodyPr>
          <a:lstStyle/>
          <a:p>
            <a:pPr>
              <a:lnSpc>
                <a:spcPct val="130000"/>
              </a:lnSpc>
            </a:pPr>
            <a:endParaRPr lang="en-US" altLang="zh-CN" sz="20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8775" y="93572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 smtClean="0"/>
              <a:t>安全</a:t>
            </a:r>
            <a:r>
              <a:rPr lang="zh-CN" altLang="en-US" sz="4000" b="1" dirty="0"/>
              <a:t>保障</a:t>
            </a:r>
          </a:p>
        </p:txBody>
      </p:sp>
      <p:sp>
        <p:nvSpPr>
          <p:cNvPr id="5" name="矩形 4"/>
          <p:cNvSpPr/>
          <p:nvPr/>
        </p:nvSpPr>
        <p:spPr>
          <a:xfrm>
            <a:off x="0" y="0"/>
            <a:ext cx="358775" cy="801458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727200" y="4555906"/>
            <a:ext cx="6603245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</a:rPr>
              <a:t>针对学生参训过程中的突发伤病，军训团专门配备</a:t>
            </a:r>
            <a:r>
              <a:rPr lang="zh-CN" altLang="en-US" sz="2000" b="1" dirty="0">
                <a:solidFill>
                  <a:schemeClr val="bg1"/>
                </a:solidFill>
              </a:rPr>
              <a:t>随营医生</a:t>
            </a:r>
            <a:r>
              <a:rPr lang="zh-CN" altLang="en-US" dirty="0">
                <a:solidFill>
                  <a:schemeClr val="bg1"/>
                </a:solidFill>
              </a:rPr>
              <a:t>、安全卫生员与医疗救护车在训练场待命，并与五院协调开通了军训</a:t>
            </a:r>
            <a:r>
              <a:rPr lang="zh-CN" altLang="en-US" sz="2000" b="1" dirty="0">
                <a:solidFill>
                  <a:schemeClr val="bg1"/>
                </a:solidFill>
              </a:rPr>
              <a:t>急诊绿色通道</a:t>
            </a:r>
            <a:r>
              <a:rPr lang="zh-CN" altLang="en-US" dirty="0">
                <a:solidFill>
                  <a:schemeClr val="bg1"/>
                </a:solidFill>
              </a:rPr>
              <a:t>。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565" y="1337310"/>
            <a:ext cx="4174435" cy="2776163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599910" y="4649205"/>
            <a:ext cx="508466" cy="1036057"/>
            <a:chOff x="7795870" y="5241671"/>
            <a:chExt cx="508466" cy="1036057"/>
          </a:xfrm>
        </p:grpSpPr>
        <p:sp>
          <p:nvSpPr>
            <p:cNvPr id="12" name="任意多边形 11"/>
            <p:cNvSpPr/>
            <p:nvPr/>
          </p:nvSpPr>
          <p:spPr>
            <a:xfrm>
              <a:off x="7827411" y="5861365"/>
              <a:ext cx="476925" cy="416363"/>
            </a:xfrm>
            <a:custGeom>
              <a:avLst/>
              <a:gdLst/>
              <a:ahLst/>
              <a:cxnLst/>
              <a:rect l="l" t="t" r="r" b="b"/>
              <a:pathLst>
                <a:path w="3217602" h="2809018">
                  <a:moveTo>
                    <a:pt x="1537663" y="0"/>
                  </a:moveTo>
                  <a:cubicBezTo>
                    <a:pt x="1614273" y="0"/>
                    <a:pt x="1697570" y="10336"/>
                    <a:pt x="1787557" y="31009"/>
                  </a:cubicBezTo>
                  <a:cubicBezTo>
                    <a:pt x="1877542" y="51681"/>
                    <a:pt x="1922535" y="102146"/>
                    <a:pt x="1922535" y="182404"/>
                  </a:cubicBezTo>
                  <a:cubicBezTo>
                    <a:pt x="1922535" y="221316"/>
                    <a:pt x="1899431" y="260837"/>
                    <a:pt x="1853222" y="300966"/>
                  </a:cubicBezTo>
                  <a:cubicBezTo>
                    <a:pt x="1807012" y="341095"/>
                    <a:pt x="1759587" y="425609"/>
                    <a:pt x="1710947" y="554507"/>
                  </a:cubicBezTo>
                  <a:cubicBezTo>
                    <a:pt x="1859302" y="488842"/>
                    <a:pt x="1973000" y="441417"/>
                    <a:pt x="2052042" y="412232"/>
                  </a:cubicBezTo>
                  <a:cubicBezTo>
                    <a:pt x="2131084" y="383048"/>
                    <a:pt x="2188845" y="368455"/>
                    <a:pt x="2225325" y="368455"/>
                  </a:cubicBezTo>
                  <a:cubicBezTo>
                    <a:pt x="2261806" y="368455"/>
                    <a:pt x="2300111" y="383656"/>
                    <a:pt x="2340240" y="414056"/>
                  </a:cubicBezTo>
                  <a:cubicBezTo>
                    <a:pt x="2380369" y="444457"/>
                    <a:pt x="2433265" y="474249"/>
                    <a:pt x="2498931" y="503434"/>
                  </a:cubicBezTo>
                  <a:cubicBezTo>
                    <a:pt x="2564596" y="532619"/>
                    <a:pt x="2609589" y="567884"/>
                    <a:pt x="2633910" y="609228"/>
                  </a:cubicBezTo>
                  <a:cubicBezTo>
                    <a:pt x="2658231" y="650573"/>
                    <a:pt x="2670390" y="690094"/>
                    <a:pt x="2670390" y="727791"/>
                  </a:cubicBezTo>
                  <a:cubicBezTo>
                    <a:pt x="2670390" y="765488"/>
                    <a:pt x="2661879" y="789200"/>
                    <a:pt x="2644854" y="798928"/>
                  </a:cubicBezTo>
                  <a:cubicBezTo>
                    <a:pt x="2579188" y="830545"/>
                    <a:pt x="2543316" y="875538"/>
                    <a:pt x="2537236" y="933907"/>
                  </a:cubicBezTo>
                  <a:cubicBezTo>
                    <a:pt x="2531155" y="992276"/>
                    <a:pt x="2511091" y="1078006"/>
                    <a:pt x="2477042" y="1191096"/>
                  </a:cubicBezTo>
                  <a:cubicBezTo>
                    <a:pt x="2442994" y="1304187"/>
                    <a:pt x="2402866" y="1410589"/>
                    <a:pt x="2356656" y="1510303"/>
                  </a:cubicBezTo>
                  <a:cubicBezTo>
                    <a:pt x="2349360" y="1527327"/>
                    <a:pt x="2345712" y="1543136"/>
                    <a:pt x="2345712" y="1557728"/>
                  </a:cubicBezTo>
                  <a:cubicBezTo>
                    <a:pt x="2345712" y="1594209"/>
                    <a:pt x="2359089" y="1612449"/>
                    <a:pt x="2385841" y="1612449"/>
                  </a:cubicBezTo>
                  <a:cubicBezTo>
                    <a:pt x="2412593" y="1612449"/>
                    <a:pt x="2432050" y="1625825"/>
                    <a:pt x="2444210" y="1652578"/>
                  </a:cubicBezTo>
                  <a:cubicBezTo>
                    <a:pt x="2456370" y="1679330"/>
                    <a:pt x="2462450" y="1708515"/>
                    <a:pt x="2462450" y="1740132"/>
                  </a:cubicBezTo>
                  <a:cubicBezTo>
                    <a:pt x="2462450" y="1771748"/>
                    <a:pt x="2449682" y="1810661"/>
                    <a:pt x="2424146" y="1856870"/>
                  </a:cubicBezTo>
                  <a:cubicBezTo>
                    <a:pt x="2398609" y="1903079"/>
                    <a:pt x="2366385" y="1949288"/>
                    <a:pt x="2327471" y="1995497"/>
                  </a:cubicBezTo>
                  <a:cubicBezTo>
                    <a:pt x="2317743" y="2005225"/>
                    <a:pt x="2312879" y="2016777"/>
                    <a:pt x="2312879" y="2030154"/>
                  </a:cubicBezTo>
                  <a:cubicBezTo>
                    <a:pt x="2312879" y="2043530"/>
                    <a:pt x="2318351" y="2050218"/>
                    <a:pt x="2329296" y="2050218"/>
                  </a:cubicBezTo>
                  <a:cubicBezTo>
                    <a:pt x="2340240" y="2050218"/>
                    <a:pt x="2363952" y="2043530"/>
                    <a:pt x="2400433" y="2030154"/>
                  </a:cubicBezTo>
                  <a:cubicBezTo>
                    <a:pt x="2436914" y="2016777"/>
                    <a:pt x="2457587" y="1998537"/>
                    <a:pt x="2462450" y="1975432"/>
                  </a:cubicBezTo>
                  <a:cubicBezTo>
                    <a:pt x="2467314" y="1952328"/>
                    <a:pt x="2483123" y="1932872"/>
                    <a:pt x="2509875" y="1917063"/>
                  </a:cubicBezTo>
                  <a:cubicBezTo>
                    <a:pt x="2536628" y="1901255"/>
                    <a:pt x="2559733" y="1893351"/>
                    <a:pt x="2579188" y="1893351"/>
                  </a:cubicBezTo>
                  <a:cubicBezTo>
                    <a:pt x="2622965" y="1893351"/>
                    <a:pt x="2657622" y="1915847"/>
                    <a:pt x="2683159" y="1960840"/>
                  </a:cubicBezTo>
                  <a:cubicBezTo>
                    <a:pt x="2708695" y="2005833"/>
                    <a:pt x="2721464" y="2048394"/>
                    <a:pt x="2721464" y="2088523"/>
                  </a:cubicBezTo>
                  <a:cubicBezTo>
                    <a:pt x="2721464" y="2128652"/>
                    <a:pt x="2697751" y="2177293"/>
                    <a:pt x="2650326" y="2234446"/>
                  </a:cubicBezTo>
                  <a:cubicBezTo>
                    <a:pt x="2602901" y="2291599"/>
                    <a:pt x="2569460" y="2320176"/>
                    <a:pt x="2550004" y="2320176"/>
                  </a:cubicBezTo>
                  <a:cubicBezTo>
                    <a:pt x="2537844" y="2320176"/>
                    <a:pt x="2525683" y="2309839"/>
                    <a:pt x="2513523" y="2289167"/>
                  </a:cubicBezTo>
                  <a:cubicBezTo>
                    <a:pt x="2501364" y="2268495"/>
                    <a:pt x="2487987" y="2253902"/>
                    <a:pt x="2473394" y="2245390"/>
                  </a:cubicBezTo>
                  <a:cubicBezTo>
                    <a:pt x="2458802" y="2236878"/>
                    <a:pt x="2441170" y="2232622"/>
                    <a:pt x="2420498" y="2232622"/>
                  </a:cubicBezTo>
                  <a:cubicBezTo>
                    <a:pt x="2399824" y="2232622"/>
                    <a:pt x="2372464" y="2241742"/>
                    <a:pt x="2338416" y="2259982"/>
                  </a:cubicBezTo>
                  <a:cubicBezTo>
                    <a:pt x="2304367" y="2278223"/>
                    <a:pt x="2276398" y="2298287"/>
                    <a:pt x="2254510" y="2320176"/>
                  </a:cubicBezTo>
                  <a:cubicBezTo>
                    <a:pt x="2232622" y="2342064"/>
                    <a:pt x="2215597" y="2356656"/>
                    <a:pt x="2203437" y="2363952"/>
                  </a:cubicBezTo>
                  <a:cubicBezTo>
                    <a:pt x="2191277" y="2371249"/>
                    <a:pt x="2170604" y="2374897"/>
                    <a:pt x="2141420" y="2374897"/>
                  </a:cubicBezTo>
                  <a:cubicBezTo>
                    <a:pt x="2112235" y="2374897"/>
                    <a:pt x="2084266" y="2352400"/>
                    <a:pt x="2057514" y="2307407"/>
                  </a:cubicBezTo>
                  <a:cubicBezTo>
                    <a:pt x="2030761" y="2262414"/>
                    <a:pt x="2017385" y="2208301"/>
                    <a:pt x="2017385" y="2145068"/>
                  </a:cubicBezTo>
                  <a:cubicBezTo>
                    <a:pt x="2017385" y="2081835"/>
                    <a:pt x="2040489" y="2035626"/>
                    <a:pt x="2086699" y="2006441"/>
                  </a:cubicBezTo>
                  <a:cubicBezTo>
                    <a:pt x="2132908" y="1977256"/>
                    <a:pt x="2177900" y="1925575"/>
                    <a:pt x="2221677" y="1851398"/>
                  </a:cubicBezTo>
                  <a:cubicBezTo>
                    <a:pt x="2265454" y="1777220"/>
                    <a:pt x="2292207" y="1702435"/>
                    <a:pt x="2301935" y="1627041"/>
                  </a:cubicBezTo>
                  <a:cubicBezTo>
                    <a:pt x="2214381" y="1612449"/>
                    <a:pt x="2156012" y="1600897"/>
                    <a:pt x="2126827" y="1592384"/>
                  </a:cubicBezTo>
                  <a:cubicBezTo>
                    <a:pt x="2097643" y="1583872"/>
                    <a:pt x="2083051" y="1575360"/>
                    <a:pt x="2083051" y="1566848"/>
                  </a:cubicBezTo>
                  <a:cubicBezTo>
                    <a:pt x="2083051" y="1558336"/>
                    <a:pt x="2085483" y="1550432"/>
                    <a:pt x="2090347" y="1543136"/>
                  </a:cubicBezTo>
                  <a:cubicBezTo>
                    <a:pt x="2078187" y="1518815"/>
                    <a:pt x="2056298" y="1506655"/>
                    <a:pt x="2024681" y="1506655"/>
                  </a:cubicBezTo>
                  <a:cubicBezTo>
                    <a:pt x="1993064" y="1506655"/>
                    <a:pt x="1955368" y="1518815"/>
                    <a:pt x="1911591" y="1543136"/>
                  </a:cubicBezTo>
                  <a:cubicBezTo>
                    <a:pt x="1867814" y="1567456"/>
                    <a:pt x="1838630" y="1597857"/>
                    <a:pt x="1824037" y="1634337"/>
                  </a:cubicBezTo>
                  <a:cubicBezTo>
                    <a:pt x="1901862" y="1634337"/>
                    <a:pt x="1961448" y="1644674"/>
                    <a:pt x="2002793" y="1665346"/>
                  </a:cubicBezTo>
                  <a:cubicBezTo>
                    <a:pt x="2044137" y="1686018"/>
                    <a:pt x="2064810" y="1710339"/>
                    <a:pt x="2064810" y="1738307"/>
                  </a:cubicBezTo>
                  <a:cubicBezTo>
                    <a:pt x="2064810" y="1766276"/>
                    <a:pt x="2057514" y="1791205"/>
                    <a:pt x="2042922" y="1813093"/>
                  </a:cubicBezTo>
                  <a:cubicBezTo>
                    <a:pt x="1962664" y="1932264"/>
                    <a:pt x="1903079" y="2024073"/>
                    <a:pt x="1864166" y="2088523"/>
                  </a:cubicBezTo>
                  <a:cubicBezTo>
                    <a:pt x="1825253" y="2152972"/>
                    <a:pt x="1800933" y="2197965"/>
                    <a:pt x="1791205" y="2223502"/>
                  </a:cubicBezTo>
                  <a:cubicBezTo>
                    <a:pt x="1781476" y="2249038"/>
                    <a:pt x="1776612" y="2276399"/>
                    <a:pt x="1776612" y="2305583"/>
                  </a:cubicBezTo>
                  <a:cubicBezTo>
                    <a:pt x="1776612" y="2422322"/>
                    <a:pt x="1824646" y="2495283"/>
                    <a:pt x="1920711" y="2524468"/>
                  </a:cubicBezTo>
                  <a:cubicBezTo>
                    <a:pt x="2016777" y="2553652"/>
                    <a:pt x="2141420" y="2568245"/>
                    <a:pt x="2294639" y="2568245"/>
                  </a:cubicBezTo>
                  <a:cubicBezTo>
                    <a:pt x="2605941" y="2568245"/>
                    <a:pt x="2800506" y="2529332"/>
                    <a:pt x="2878331" y="2451506"/>
                  </a:cubicBezTo>
                  <a:cubicBezTo>
                    <a:pt x="2956156" y="2373681"/>
                    <a:pt x="3004798" y="2241134"/>
                    <a:pt x="3024254" y="2053866"/>
                  </a:cubicBezTo>
                  <a:cubicBezTo>
                    <a:pt x="3029117" y="2005225"/>
                    <a:pt x="3036414" y="1980905"/>
                    <a:pt x="3046143" y="1980905"/>
                  </a:cubicBezTo>
                  <a:cubicBezTo>
                    <a:pt x="3063167" y="1980905"/>
                    <a:pt x="3095999" y="2070282"/>
                    <a:pt x="3144641" y="2249038"/>
                  </a:cubicBezTo>
                  <a:cubicBezTo>
                    <a:pt x="3193281" y="2427794"/>
                    <a:pt x="3217602" y="2546964"/>
                    <a:pt x="3217602" y="2606549"/>
                  </a:cubicBezTo>
                  <a:cubicBezTo>
                    <a:pt x="3217602" y="2666134"/>
                    <a:pt x="3202401" y="2706872"/>
                    <a:pt x="3172001" y="2728760"/>
                  </a:cubicBezTo>
                  <a:cubicBezTo>
                    <a:pt x="3141601" y="2750648"/>
                    <a:pt x="3033374" y="2769497"/>
                    <a:pt x="2847322" y="2785305"/>
                  </a:cubicBezTo>
                  <a:cubicBezTo>
                    <a:pt x="2661270" y="2801113"/>
                    <a:pt x="2484338" y="2809018"/>
                    <a:pt x="2316527" y="2809018"/>
                  </a:cubicBezTo>
                  <a:cubicBezTo>
                    <a:pt x="2148716" y="2809018"/>
                    <a:pt x="2016169" y="2787129"/>
                    <a:pt x="1918887" y="2743352"/>
                  </a:cubicBezTo>
                  <a:cubicBezTo>
                    <a:pt x="1821605" y="2699575"/>
                    <a:pt x="1741955" y="2644854"/>
                    <a:pt x="1679938" y="2579189"/>
                  </a:cubicBezTo>
                  <a:cubicBezTo>
                    <a:pt x="1617921" y="2513523"/>
                    <a:pt x="1586912" y="2442994"/>
                    <a:pt x="1586912" y="2367600"/>
                  </a:cubicBezTo>
                  <a:cubicBezTo>
                    <a:pt x="1586912" y="2292207"/>
                    <a:pt x="1602721" y="2213773"/>
                    <a:pt x="1634337" y="2132300"/>
                  </a:cubicBezTo>
                  <a:cubicBezTo>
                    <a:pt x="1665954" y="2050826"/>
                    <a:pt x="1697570" y="1989417"/>
                    <a:pt x="1729187" y="1948072"/>
                  </a:cubicBezTo>
                  <a:cubicBezTo>
                    <a:pt x="1760804" y="1906727"/>
                    <a:pt x="1784517" y="1866598"/>
                    <a:pt x="1800324" y="1827685"/>
                  </a:cubicBezTo>
                  <a:cubicBezTo>
                    <a:pt x="1816133" y="1788773"/>
                    <a:pt x="1824037" y="1760196"/>
                    <a:pt x="1824037" y="1741956"/>
                  </a:cubicBezTo>
                  <a:cubicBezTo>
                    <a:pt x="1824037" y="1723715"/>
                    <a:pt x="1816133" y="1714595"/>
                    <a:pt x="1800324" y="1714595"/>
                  </a:cubicBezTo>
                  <a:cubicBezTo>
                    <a:pt x="1784517" y="1714595"/>
                    <a:pt x="1770532" y="1725539"/>
                    <a:pt x="1758372" y="1747428"/>
                  </a:cubicBezTo>
                  <a:cubicBezTo>
                    <a:pt x="1714595" y="1825253"/>
                    <a:pt x="1630081" y="1934696"/>
                    <a:pt x="1504831" y="2075755"/>
                  </a:cubicBezTo>
                  <a:cubicBezTo>
                    <a:pt x="1379580" y="2216813"/>
                    <a:pt x="1256762" y="2342672"/>
                    <a:pt x="1136375" y="2453330"/>
                  </a:cubicBezTo>
                  <a:cubicBezTo>
                    <a:pt x="1015989" y="2563988"/>
                    <a:pt x="949715" y="2621750"/>
                    <a:pt x="937555" y="2626614"/>
                  </a:cubicBezTo>
                  <a:cubicBezTo>
                    <a:pt x="925395" y="2631478"/>
                    <a:pt x="915667" y="2633910"/>
                    <a:pt x="908371" y="2633910"/>
                  </a:cubicBezTo>
                  <a:cubicBezTo>
                    <a:pt x="871890" y="2633910"/>
                    <a:pt x="853650" y="2609589"/>
                    <a:pt x="853650" y="2560948"/>
                  </a:cubicBezTo>
                  <a:cubicBezTo>
                    <a:pt x="853650" y="2526900"/>
                    <a:pt x="865810" y="2496499"/>
                    <a:pt x="890130" y="2469746"/>
                  </a:cubicBezTo>
                  <a:cubicBezTo>
                    <a:pt x="1208729" y="2131692"/>
                    <a:pt x="1382620" y="1915239"/>
                    <a:pt x="1411805" y="1820389"/>
                  </a:cubicBezTo>
                  <a:cubicBezTo>
                    <a:pt x="1309658" y="1876326"/>
                    <a:pt x="1234265" y="1904295"/>
                    <a:pt x="1185624" y="1904295"/>
                  </a:cubicBezTo>
                  <a:cubicBezTo>
                    <a:pt x="1122391" y="1904295"/>
                    <a:pt x="1073750" y="1850790"/>
                    <a:pt x="1039701" y="1743780"/>
                  </a:cubicBezTo>
                  <a:cubicBezTo>
                    <a:pt x="930259" y="1763236"/>
                    <a:pt x="820209" y="1816741"/>
                    <a:pt x="709551" y="1904295"/>
                  </a:cubicBezTo>
                  <a:cubicBezTo>
                    <a:pt x="598892" y="1991849"/>
                    <a:pt x="543563" y="2052650"/>
                    <a:pt x="543563" y="2086699"/>
                  </a:cubicBezTo>
                  <a:cubicBezTo>
                    <a:pt x="543563" y="2145068"/>
                    <a:pt x="509514" y="2174253"/>
                    <a:pt x="441417" y="2174253"/>
                  </a:cubicBezTo>
                  <a:cubicBezTo>
                    <a:pt x="373320" y="2174253"/>
                    <a:pt x="318599" y="2142636"/>
                    <a:pt x="277254" y="2079403"/>
                  </a:cubicBezTo>
                  <a:cubicBezTo>
                    <a:pt x="235909" y="2016169"/>
                    <a:pt x="215236" y="1940776"/>
                    <a:pt x="215236" y="1853222"/>
                  </a:cubicBezTo>
                  <a:cubicBezTo>
                    <a:pt x="215236" y="1836198"/>
                    <a:pt x="217668" y="1814309"/>
                    <a:pt x="222532" y="1787556"/>
                  </a:cubicBezTo>
                  <a:cubicBezTo>
                    <a:pt x="227397" y="1760804"/>
                    <a:pt x="243813" y="1730403"/>
                    <a:pt x="271782" y="1696355"/>
                  </a:cubicBezTo>
                  <a:cubicBezTo>
                    <a:pt x="299750" y="1662306"/>
                    <a:pt x="381832" y="1545568"/>
                    <a:pt x="518026" y="1346140"/>
                  </a:cubicBezTo>
                  <a:cubicBezTo>
                    <a:pt x="411016" y="1414237"/>
                    <a:pt x="282118" y="1507871"/>
                    <a:pt x="131331" y="1627041"/>
                  </a:cubicBezTo>
                  <a:cubicBezTo>
                    <a:pt x="121603" y="1634337"/>
                    <a:pt x="113090" y="1637985"/>
                    <a:pt x="105794" y="1637985"/>
                  </a:cubicBezTo>
                  <a:cubicBezTo>
                    <a:pt x="76609" y="1637985"/>
                    <a:pt x="51681" y="1608801"/>
                    <a:pt x="31008" y="1550432"/>
                  </a:cubicBezTo>
                  <a:cubicBezTo>
                    <a:pt x="10336" y="1492063"/>
                    <a:pt x="0" y="1433085"/>
                    <a:pt x="0" y="1373500"/>
                  </a:cubicBezTo>
                  <a:cubicBezTo>
                    <a:pt x="0" y="1313915"/>
                    <a:pt x="11552" y="1273786"/>
                    <a:pt x="34656" y="1253114"/>
                  </a:cubicBezTo>
                  <a:cubicBezTo>
                    <a:pt x="57761" y="1232441"/>
                    <a:pt x="94850" y="1219673"/>
                    <a:pt x="145923" y="1214809"/>
                  </a:cubicBezTo>
                  <a:cubicBezTo>
                    <a:pt x="277254" y="1110231"/>
                    <a:pt x="420745" y="958228"/>
                    <a:pt x="576396" y="758800"/>
                  </a:cubicBezTo>
                  <a:cubicBezTo>
                    <a:pt x="420745" y="581260"/>
                    <a:pt x="342919" y="468169"/>
                    <a:pt x="342919" y="419528"/>
                  </a:cubicBezTo>
                  <a:cubicBezTo>
                    <a:pt x="342919" y="383048"/>
                    <a:pt x="366631" y="370279"/>
                    <a:pt x="414056" y="381224"/>
                  </a:cubicBezTo>
                  <a:cubicBezTo>
                    <a:pt x="461481" y="392168"/>
                    <a:pt x="507082" y="397640"/>
                    <a:pt x="550859" y="397640"/>
                  </a:cubicBezTo>
                  <a:cubicBezTo>
                    <a:pt x="582476" y="397640"/>
                    <a:pt x="637197" y="383656"/>
                    <a:pt x="715023" y="355687"/>
                  </a:cubicBezTo>
                  <a:cubicBezTo>
                    <a:pt x="792848" y="327718"/>
                    <a:pt x="853650" y="299142"/>
                    <a:pt x="897426" y="269957"/>
                  </a:cubicBezTo>
                  <a:cubicBezTo>
                    <a:pt x="916883" y="257797"/>
                    <a:pt x="936947" y="251717"/>
                    <a:pt x="957619" y="251717"/>
                  </a:cubicBezTo>
                  <a:cubicBezTo>
                    <a:pt x="978292" y="251717"/>
                    <a:pt x="1013557" y="274821"/>
                    <a:pt x="1063414" y="321030"/>
                  </a:cubicBezTo>
                  <a:cubicBezTo>
                    <a:pt x="1113270" y="367239"/>
                    <a:pt x="1138199" y="403112"/>
                    <a:pt x="1138199" y="428649"/>
                  </a:cubicBezTo>
                  <a:cubicBezTo>
                    <a:pt x="1138199" y="454185"/>
                    <a:pt x="1130903" y="479722"/>
                    <a:pt x="1116310" y="505258"/>
                  </a:cubicBezTo>
                  <a:cubicBezTo>
                    <a:pt x="1101718" y="530795"/>
                    <a:pt x="1063414" y="578220"/>
                    <a:pt x="1001396" y="647533"/>
                  </a:cubicBezTo>
                  <a:cubicBezTo>
                    <a:pt x="939379" y="716847"/>
                    <a:pt x="863378" y="791024"/>
                    <a:pt x="773392" y="870066"/>
                  </a:cubicBezTo>
                  <a:cubicBezTo>
                    <a:pt x="683406" y="949107"/>
                    <a:pt x="567883" y="1042133"/>
                    <a:pt x="426825" y="1149144"/>
                  </a:cubicBezTo>
                  <a:cubicBezTo>
                    <a:pt x="555724" y="1115095"/>
                    <a:pt x="648141" y="1073750"/>
                    <a:pt x="704079" y="1025109"/>
                  </a:cubicBezTo>
                  <a:cubicBezTo>
                    <a:pt x="711375" y="1005652"/>
                    <a:pt x="730831" y="989844"/>
                    <a:pt x="762448" y="977684"/>
                  </a:cubicBezTo>
                  <a:cubicBezTo>
                    <a:pt x="794064" y="965524"/>
                    <a:pt x="820209" y="959444"/>
                    <a:pt x="840881" y="959444"/>
                  </a:cubicBezTo>
                  <a:cubicBezTo>
                    <a:pt x="861553" y="959444"/>
                    <a:pt x="876754" y="960660"/>
                    <a:pt x="886482" y="963092"/>
                  </a:cubicBezTo>
                  <a:cubicBezTo>
                    <a:pt x="913235" y="955795"/>
                    <a:pt x="937555" y="952147"/>
                    <a:pt x="959444" y="952147"/>
                  </a:cubicBezTo>
                  <a:cubicBezTo>
                    <a:pt x="981332" y="952147"/>
                    <a:pt x="1000788" y="969780"/>
                    <a:pt x="1017813" y="1005045"/>
                  </a:cubicBezTo>
                  <a:cubicBezTo>
                    <a:pt x="1034837" y="1040309"/>
                    <a:pt x="1043349" y="1066454"/>
                    <a:pt x="1043349" y="1083478"/>
                  </a:cubicBezTo>
                  <a:cubicBezTo>
                    <a:pt x="1043349" y="1144279"/>
                    <a:pt x="967956" y="1211161"/>
                    <a:pt x="817169" y="1284122"/>
                  </a:cubicBezTo>
                  <a:cubicBezTo>
                    <a:pt x="717454" y="1488414"/>
                    <a:pt x="618957" y="1636769"/>
                    <a:pt x="521675" y="1729187"/>
                  </a:cubicBezTo>
                  <a:cubicBezTo>
                    <a:pt x="650573" y="1690275"/>
                    <a:pt x="772176" y="1644066"/>
                    <a:pt x="886482" y="1590560"/>
                  </a:cubicBezTo>
                  <a:cubicBezTo>
                    <a:pt x="864594" y="1551648"/>
                    <a:pt x="853650" y="1513343"/>
                    <a:pt x="853650" y="1475646"/>
                  </a:cubicBezTo>
                  <a:cubicBezTo>
                    <a:pt x="853650" y="1437949"/>
                    <a:pt x="866418" y="1406941"/>
                    <a:pt x="891954" y="1382620"/>
                  </a:cubicBezTo>
                  <a:cubicBezTo>
                    <a:pt x="917490" y="1358300"/>
                    <a:pt x="946067" y="1346140"/>
                    <a:pt x="977684" y="1346140"/>
                  </a:cubicBezTo>
                  <a:cubicBezTo>
                    <a:pt x="1053077" y="1346140"/>
                    <a:pt x="1136983" y="1422749"/>
                    <a:pt x="1229401" y="1575968"/>
                  </a:cubicBezTo>
                  <a:cubicBezTo>
                    <a:pt x="1278042" y="1556512"/>
                    <a:pt x="1313306" y="1533407"/>
                    <a:pt x="1335195" y="1506655"/>
                  </a:cubicBezTo>
                  <a:cubicBezTo>
                    <a:pt x="1308442" y="1450718"/>
                    <a:pt x="1289594" y="1401469"/>
                    <a:pt x="1278650" y="1358908"/>
                  </a:cubicBezTo>
                  <a:cubicBezTo>
                    <a:pt x="1267706" y="1316347"/>
                    <a:pt x="1260410" y="1256154"/>
                    <a:pt x="1256762" y="1178328"/>
                  </a:cubicBezTo>
                  <a:cubicBezTo>
                    <a:pt x="1253114" y="1100503"/>
                    <a:pt x="1244601" y="1044565"/>
                    <a:pt x="1231225" y="1010517"/>
                  </a:cubicBezTo>
                  <a:cubicBezTo>
                    <a:pt x="1217849" y="976468"/>
                    <a:pt x="1205080" y="954579"/>
                    <a:pt x="1192920" y="944851"/>
                  </a:cubicBezTo>
                  <a:cubicBezTo>
                    <a:pt x="1163735" y="920531"/>
                    <a:pt x="1149143" y="888914"/>
                    <a:pt x="1149143" y="850001"/>
                  </a:cubicBezTo>
                  <a:cubicBezTo>
                    <a:pt x="1149143" y="789200"/>
                    <a:pt x="1181976" y="735695"/>
                    <a:pt x="1247641" y="689486"/>
                  </a:cubicBezTo>
                  <a:cubicBezTo>
                    <a:pt x="1296282" y="655437"/>
                    <a:pt x="1361948" y="578828"/>
                    <a:pt x="1444637" y="459657"/>
                  </a:cubicBezTo>
                  <a:cubicBezTo>
                    <a:pt x="1527327" y="340487"/>
                    <a:pt x="1568672" y="254149"/>
                    <a:pt x="1568672" y="200644"/>
                  </a:cubicBezTo>
                  <a:cubicBezTo>
                    <a:pt x="1568672" y="178755"/>
                    <a:pt x="1560768" y="158691"/>
                    <a:pt x="1544959" y="140451"/>
                  </a:cubicBezTo>
                  <a:cubicBezTo>
                    <a:pt x="1529151" y="122210"/>
                    <a:pt x="1498142" y="96066"/>
                    <a:pt x="1451933" y="62017"/>
                  </a:cubicBezTo>
                  <a:cubicBezTo>
                    <a:pt x="1432477" y="47425"/>
                    <a:pt x="1422749" y="33441"/>
                    <a:pt x="1422749" y="20064"/>
                  </a:cubicBezTo>
                  <a:cubicBezTo>
                    <a:pt x="1422749" y="6688"/>
                    <a:pt x="1461054" y="0"/>
                    <a:pt x="1537663" y="0"/>
                  </a:cubicBezTo>
                  <a:close/>
                  <a:moveTo>
                    <a:pt x="1546783" y="660301"/>
                  </a:moveTo>
                  <a:cubicBezTo>
                    <a:pt x="1451933" y="711375"/>
                    <a:pt x="1372892" y="744207"/>
                    <a:pt x="1309658" y="758800"/>
                  </a:cubicBezTo>
                  <a:cubicBezTo>
                    <a:pt x="1331547" y="790416"/>
                    <a:pt x="1358300" y="831761"/>
                    <a:pt x="1389916" y="882834"/>
                  </a:cubicBezTo>
                  <a:cubicBezTo>
                    <a:pt x="1426397" y="812305"/>
                    <a:pt x="1478686" y="738127"/>
                    <a:pt x="1546783" y="660301"/>
                  </a:cubicBezTo>
                  <a:close/>
                  <a:moveTo>
                    <a:pt x="1597857" y="766096"/>
                  </a:moveTo>
                  <a:cubicBezTo>
                    <a:pt x="1566240" y="766096"/>
                    <a:pt x="1538271" y="772784"/>
                    <a:pt x="1513951" y="786160"/>
                  </a:cubicBezTo>
                  <a:cubicBezTo>
                    <a:pt x="1489631" y="799536"/>
                    <a:pt x="1470174" y="820817"/>
                    <a:pt x="1455581" y="850001"/>
                  </a:cubicBezTo>
                  <a:cubicBezTo>
                    <a:pt x="1440989" y="879186"/>
                    <a:pt x="1433085" y="908371"/>
                    <a:pt x="1431869" y="937555"/>
                  </a:cubicBezTo>
                  <a:cubicBezTo>
                    <a:pt x="1430653" y="966740"/>
                    <a:pt x="1431261" y="1010517"/>
                    <a:pt x="1433693" y="1068886"/>
                  </a:cubicBezTo>
                  <a:cubicBezTo>
                    <a:pt x="1526111" y="1022677"/>
                    <a:pt x="1618529" y="980116"/>
                    <a:pt x="1710947" y="941203"/>
                  </a:cubicBezTo>
                  <a:cubicBezTo>
                    <a:pt x="1713379" y="894994"/>
                    <a:pt x="1712162" y="842705"/>
                    <a:pt x="1707299" y="784336"/>
                  </a:cubicBezTo>
                  <a:cubicBezTo>
                    <a:pt x="1665954" y="772176"/>
                    <a:pt x="1629473" y="766096"/>
                    <a:pt x="1597857" y="766096"/>
                  </a:cubicBezTo>
                  <a:close/>
                  <a:moveTo>
                    <a:pt x="1470174" y="1262234"/>
                  </a:moveTo>
                  <a:cubicBezTo>
                    <a:pt x="1465309" y="1313307"/>
                    <a:pt x="1470174" y="1366812"/>
                    <a:pt x="1484766" y="1422749"/>
                  </a:cubicBezTo>
                  <a:cubicBezTo>
                    <a:pt x="1526111" y="1398429"/>
                    <a:pt x="1574752" y="1357084"/>
                    <a:pt x="1630689" y="1298715"/>
                  </a:cubicBezTo>
                  <a:cubicBezTo>
                    <a:pt x="1577185" y="1274394"/>
                    <a:pt x="1523679" y="1262234"/>
                    <a:pt x="1470174" y="1262234"/>
                  </a:cubicBezTo>
                  <a:close/>
                  <a:moveTo>
                    <a:pt x="2234446" y="521674"/>
                  </a:moveTo>
                  <a:cubicBezTo>
                    <a:pt x="2216205" y="521674"/>
                    <a:pt x="2197357" y="528971"/>
                    <a:pt x="2177900" y="543563"/>
                  </a:cubicBezTo>
                  <a:cubicBezTo>
                    <a:pt x="2136556" y="570315"/>
                    <a:pt x="2064810" y="595852"/>
                    <a:pt x="1962664" y="620173"/>
                  </a:cubicBezTo>
                  <a:cubicBezTo>
                    <a:pt x="1969960" y="680974"/>
                    <a:pt x="1982120" y="753935"/>
                    <a:pt x="1999145" y="839057"/>
                  </a:cubicBezTo>
                  <a:cubicBezTo>
                    <a:pt x="2079403" y="856082"/>
                    <a:pt x="2119531" y="905939"/>
                    <a:pt x="2119531" y="988628"/>
                  </a:cubicBezTo>
                  <a:cubicBezTo>
                    <a:pt x="2119531" y="1034837"/>
                    <a:pt x="2101899" y="1069494"/>
                    <a:pt x="2066634" y="1092598"/>
                  </a:cubicBezTo>
                  <a:cubicBezTo>
                    <a:pt x="2031369" y="1115703"/>
                    <a:pt x="2001577" y="1139415"/>
                    <a:pt x="1977256" y="1163736"/>
                  </a:cubicBezTo>
                  <a:cubicBezTo>
                    <a:pt x="1952935" y="1188056"/>
                    <a:pt x="1938951" y="1211161"/>
                    <a:pt x="1935303" y="1233049"/>
                  </a:cubicBezTo>
                  <a:cubicBezTo>
                    <a:pt x="1931655" y="1254938"/>
                    <a:pt x="1929832" y="1282906"/>
                    <a:pt x="1929832" y="1316955"/>
                  </a:cubicBezTo>
                  <a:cubicBezTo>
                    <a:pt x="2000360" y="1299931"/>
                    <a:pt x="2053866" y="1291418"/>
                    <a:pt x="2090347" y="1291418"/>
                  </a:cubicBezTo>
                  <a:cubicBezTo>
                    <a:pt x="2126827" y="1291418"/>
                    <a:pt x="2157228" y="1302363"/>
                    <a:pt x="2181549" y="1324251"/>
                  </a:cubicBezTo>
                  <a:cubicBezTo>
                    <a:pt x="2210733" y="1270746"/>
                    <a:pt x="2244174" y="1168600"/>
                    <a:pt x="2281871" y="1017813"/>
                  </a:cubicBezTo>
                  <a:cubicBezTo>
                    <a:pt x="2319567" y="867026"/>
                    <a:pt x="2338416" y="766704"/>
                    <a:pt x="2338416" y="716847"/>
                  </a:cubicBezTo>
                  <a:cubicBezTo>
                    <a:pt x="2338416" y="666990"/>
                    <a:pt x="2325648" y="621997"/>
                    <a:pt x="2300111" y="581868"/>
                  </a:cubicBezTo>
                  <a:cubicBezTo>
                    <a:pt x="2274575" y="541739"/>
                    <a:pt x="2252686" y="521674"/>
                    <a:pt x="2234446" y="521674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7795870" y="5241671"/>
              <a:ext cx="480710" cy="469355"/>
              <a:chOff x="-1855351" y="1280575"/>
              <a:chExt cx="3243138" cy="3166529"/>
            </a:xfrm>
            <a:solidFill>
              <a:schemeClr val="tx1">
                <a:lumMod val="50000"/>
                <a:lumOff val="50000"/>
                <a:alpha val="0"/>
              </a:schemeClr>
            </a:solidFill>
          </p:grpSpPr>
          <p:sp>
            <p:nvSpPr>
              <p:cNvPr id="14" name="任意多边形 13"/>
              <p:cNvSpPr/>
              <p:nvPr/>
            </p:nvSpPr>
            <p:spPr>
              <a:xfrm>
                <a:off x="-337753" y="1280575"/>
                <a:ext cx="1725540" cy="3166529"/>
              </a:xfrm>
              <a:custGeom>
                <a:avLst/>
                <a:gdLst/>
                <a:ahLst/>
                <a:cxnLst/>
                <a:rect l="l" t="t" r="r" b="b"/>
                <a:pathLst>
                  <a:path w="1725540" h="3166529">
                    <a:moveTo>
                      <a:pt x="809873" y="0"/>
                    </a:moveTo>
                    <a:cubicBezTo>
                      <a:pt x="885266" y="0"/>
                      <a:pt x="944244" y="37089"/>
                      <a:pt x="986804" y="111266"/>
                    </a:cubicBezTo>
                    <a:cubicBezTo>
                      <a:pt x="1029365" y="185444"/>
                      <a:pt x="1050646" y="248677"/>
                      <a:pt x="1050646" y="300966"/>
                    </a:cubicBezTo>
                    <a:cubicBezTo>
                      <a:pt x="1050646" y="353255"/>
                      <a:pt x="1044566" y="414665"/>
                      <a:pt x="1032405" y="485194"/>
                    </a:cubicBezTo>
                    <a:cubicBezTo>
                      <a:pt x="1098071" y="460873"/>
                      <a:pt x="1157048" y="448713"/>
                      <a:pt x="1209337" y="448713"/>
                    </a:cubicBezTo>
                    <a:cubicBezTo>
                      <a:pt x="1261626" y="448713"/>
                      <a:pt x="1309659" y="465130"/>
                      <a:pt x="1353436" y="497962"/>
                    </a:cubicBezTo>
                    <a:cubicBezTo>
                      <a:pt x="1397213" y="530795"/>
                      <a:pt x="1419101" y="567884"/>
                      <a:pt x="1419101" y="609229"/>
                    </a:cubicBezTo>
                    <a:cubicBezTo>
                      <a:pt x="1419101" y="650573"/>
                      <a:pt x="1394173" y="684622"/>
                      <a:pt x="1344316" y="711375"/>
                    </a:cubicBezTo>
                    <a:cubicBezTo>
                      <a:pt x="1294459" y="738127"/>
                      <a:pt x="1240346" y="781296"/>
                      <a:pt x="1181977" y="840881"/>
                    </a:cubicBezTo>
                    <a:cubicBezTo>
                      <a:pt x="1123608" y="900467"/>
                      <a:pt x="1094423" y="937555"/>
                      <a:pt x="1094423" y="952148"/>
                    </a:cubicBezTo>
                    <a:cubicBezTo>
                      <a:pt x="1094423" y="964308"/>
                      <a:pt x="1109015" y="970388"/>
                      <a:pt x="1138200" y="970388"/>
                    </a:cubicBezTo>
                    <a:cubicBezTo>
                      <a:pt x="1167384" y="970388"/>
                      <a:pt x="1199001" y="988629"/>
                      <a:pt x="1233050" y="1025109"/>
                    </a:cubicBezTo>
                    <a:cubicBezTo>
                      <a:pt x="1267098" y="1061590"/>
                      <a:pt x="1284123" y="1092599"/>
                      <a:pt x="1284123" y="1118135"/>
                    </a:cubicBezTo>
                    <a:cubicBezTo>
                      <a:pt x="1284123" y="1143672"/>
                      <a:pt x="1272570" y="1164344"/>
                      <a:pt x="1249466" y="1180152"/>
                    </a:cubicBezTo>
                    <a:cubicBezTo>
                      <a:pt x="1226362" y="1195961"/>
                      <a:pt x="1206297" y="1218457"/>
                      <a:pt x="1189273" y="1247642"/>
                    </a:cubicBezTo>
                    <a:cubicBezTo>
                      <a:pt x="1218457" y="1298715"/>
                      <a:pt x="1269530" y="1332156"/>
                      <a:pt x="1342492" y="1347964"/>
                    </a:cubicBezTo>
                    <a:cubicBezTo>
                      <a:pt x="1415454" y="1363772"/>
                      <a:pt x="1467743" y="1388701"/>
                      <a:pt x="1499359" y="1422749"/>
                    </a:cubicBezTo>
                    <a:cubicBezTo>
                      <a:pt x="1530976" y="1456798"/>
                      <a:pt x="1546784" y="1488415"/>
                      <a:pt x="1546784" y="1517599"/>
                    </a:cubicBezTo>
                    <a:cubicBezTo>
                      <a:pt x="1546784" y="1546784"/>
                      <a:pt x="1527328" y="1561376"/>
                      <a:pt x="1488415" y="1561376"/>
                    </a:cubicBezTo>
                    <a:cubicBezTo>
                      <a:pt x="1473823" y="1561376"/>
                      <a:pt x="1453758" y="1557728"/>
                      <a:pt x="1428222" y="1550432"/>
                    </a:cubicBezTo>
                    <a:cubicBezTo>
                      <a:pt x="1402685" y="1543136"/>
                      <a:pt x="1370460" y="1539488"/>
                      <a:pt x="1331548" y="1539488"/>
                    </a:cubicBezTo>
                    <a:cubicBezTo>
                      <a:pt x="1173465" y="1539488"/>
                      <a:pt x="980116" y="1608801"/>
                      <a:pt x="751504" y="1747428"/>
                    </a:cubicBezTo>
                    <a:cubicBezTo>
                      <a:pt x="710159" y="1791205"/>
                      <a:pt x="685838" y="1862950"/>
                      <a:pt x="678542" y="1962664"/>
                    </a:cubicBezTo>
                    <a:cubicBezTo>
                      <a:pt x="795281" y="1926184"/>
                      <a:pt x="908371" y="1894567"/>
                      <a:pt x="1017813" y="1867814"/>
                    </a:cubicBezTo>
                    <a:cubicBezTo>
                      <a:pt x="1008085" y="1845926"/>
                      <a:pt x="1003221" y="1823430"/>
                      <a:pt x="1003221" y="1800325"/>
                    </a:cubicBezTo>
                    <a:cubicBezTo>
                      <a:pt x="1003221" y="1777221"/>
                      <a:pt x="1012949" y="1758372"/>
                      <a:pt x="1032405" y="1743780"/>
                    </a:cubicBezTo>
                    <a:cubicBezTo>
                      <a:pt x="1051862" y="1729188"/>
                      <a:pt x="1087735" y="1721892"/>
                      <a:pt x="1140024" y="1721892"/>
                    </a:cubicBezTo>
                    <a:cubicBezTo>
                      <a:pt x="1192313" y="1721892"/>
                      <a:pt x="1233658" y="1730404"/>
                      <a:pt x="1264058" y="1747428"/>
                    </a:cubicBezTo>
                    <a:cubicBezTo>
                      <a:pt x="1294459" y="1764452"/>
                      <a:pt x="1324252" y="1793637"/>
                      <a:pt x="1353436" y="1834982"/>
                    </a:cubicBezTo>
                    <a:cubicBezTo>
                      <a:pt x="1443422" y="1832550"/>
                      <a:pt x="1527936" y="1850182"/>
                      <a:pt x="1606977" y="1887879"/>
                    </a:cubicBezTo>
                    <a:cubicBezTo>
                      <a:pt x="1686019" y="1925576"/>
                      <a:pt x="1725540" y="1959624"/>
                      <a:pt x="1725540" y="1990025"/>
                    </a:cubicBezTo>
                    <a:cubicBezTo>
                      <a:pt x="1725540" y="2020426"/>
                      <a:pt x="1686627" y="2035626"/>
                      <a:pt x="1608801" y="2035626"/>
                    </a:cubicBezTo>
                    <a:cubicBezTo>
                      <a:pt x="1530976" y="2035626"/>
                      <a:pt x="1445854" y="2028330"/>
                      <a:pt x="1353436" y="2013737"/>
                    </a:cubicBezTo>
                    <a:cubicBezTo>
                      <a:pt x="1341276" y="2140204"/>
                      <a:pt x="1334588" y="2238702"/>
                      <a:pt x="1333372" y="2309232"/>
                    </a:cubicBezTo>
                    <a:cubicBezTo>
                      <a:pt x="1332156" y="2379761"/>
                      <a:pt x="1331548" y="2557301"/>
                      <a:pt x="1331548" y="2841851"/>
                    </a:cubicBezTo>
                    <a:cubicBezTo>
                      <a:pt x="1331548" y="2892924"/>
                      <a:pt x="1321211" y="2959805"/>
                      <a:pt x="1300539" y="3042495"/>
                    </a:cubicBezTo>
                    <a:cubicBezTo>
                      <a:pt x="1279866" y="3125184"/>
                      <a:pt x="1247642" y="3166529"/>
                      <a:pt x="1203865" y="3166529"/>
                    </a:cubicBezTo>
                    <a:cubicBezTo>
                      <a:pt x="1177113" y="3166529"/>
                      <a:pt x="1152184" y="3154977"/>
                      <a:pt x="1129079" y="3131872"/>
                    </a:cubicBezTo>
                    <a:cubicBezTo>
                      <a:pt x="1105975" y="3108768"/>
                      <a:pt x="1046390" y="3063775"/>
                      <a:pt x="950324" y="2996894"/>
                    </a:cubicBezTo>
                    <a:cubicBezTo>
                      <a:pt x="854258" y="2930012"/>
                      <a:pt x="807441" y="2868603"/>
                      <a:pt x="809873" y="2812666"/>
                    </a:cubicBezTo>
                    <a:cubicBezTo>
                      <a:pt x="753936" y="2761593"/>
                      <a:pt x="711983" y="2708088"/>
                      <a:pt x="684014" y="2652151"/>
                    </a:cubicBezTo>
                    <a:cubicBezTo>
                      <a:pt x="656046" y="2596213"/>
                      <a:pt x="642062" y="2548788"/>
                      <a:pt x="642062" y="2509876"/>
                    </a:cubicBezTo>
                    <a:cubicBezTo>
                      <a:pt x="642062" y="2470963"/>
                      <a:pt x="659086" y="2435698"/>
                      <a:pt x="693135" y="2404082"/>
                    </a:cubicBezTo>
                    <a:cubicBezTo>
                      <a:pt x="727183" y="2372465"/>
                      <a:pt x="772784" y="2356657"/>
                      <a:pt x="829937" y="2356657"/>
                    </a:cubicBezTo>
                    <a:cubicBezTo>
                      <a:pt x="887090" y="2356657"/>
                      <a:pt x="938163" y="2371857"/>
                      <a:pt x="983157" y="2402258"/>
                    </a:cubicBezTo>
                    <a:cubicBezTo>
                      <a:pt x="1028149" y="2432658"/>
                      <a:pt x="1050646" y="2470963"/>
                      <a:pt x="1050646" y="2517172"/>
                    </a:cubicBezTo>
                    <a:cubicBezTo>
                      <a:pt x="1050646" y="2624182"/>
                      <a:pt x="1023893" y="2677687"/>
                      <a:pt x="970388" y="2677687"/>
                    </a:cubicBezTo>
                    <a:cubicBezTo>
                      <a:pt x="929043" y="2677687"/>
                      <a:pt x="893171" y="2645463"/>
                      <a:pt x="862770" y="2581013"/>
                    </a:cubicBezTo>
                    <a:cubicBezTo>
                      <a:pt x="832369" y="2516564"/>
                      <a:pt x="806225" y="2484339"/>
                      <a:pt x="784336" y="2484339"/>
                    </a:cubicBezTo>
                    <a:cubicBezTo>
                      <a:pt x="772176" y="2484339"/>
                      <a:pt x="758800" y="2492243"/>
                      <a:pt x="744208" y="2508052"/>
                    </a:cubicBezTo>
                    <a:cubicBezTo>
                      <a:pt x="729615" y="2523860"/>
                      <a:pt x="722319" y="2543925"/>
                      <a:pt x="722319" y="2568245"/>
                    </a:cubicBezTo>
                    <a:cubicBezTo>
                      <a:pt x="722319" y="2653367"/>
                      <a:pt x="772176" y="2726328"/>
                      <a:pt x="871890" y="2787129"/>
                    </a:cubicBezTo>
                    <a:cubicBezTo>
                      <a:pt x="966740" y="2804154"/>
                      <a:pt x="1033621" y="2812666"/>
                      <a:pt x="1072534" y="2812666"/>
                    </a:cubicBezTo>
                    <a:cubicBezTo>
                      <a:pt x="1111447" y="2812666"/>
                      <a:pt x="1132727" y="2805978"/>
                      <a:pt x="1136376" y="2792601"/>
                    </a:cubicBezTo>
                    <a:cubicBezTo>
                      <a:pt x="1140024" y="2779225"/>
                      <a:pt x="1143672" y="2729976"/>
                      <a:pt x="1147320" y="2644854"/>
                    </a:cubicBezTo>
                    <a:cubicBezTo>
                      <a:pt x="1150968" y="2559733"/>
                      <a:pt x="1152792" y="2481299"/>
                      <a:pt x="1152792" y="2409554"/>
                    </a:cubicBezTo>
                    <a:cubicBezTo>
                      <a:pt x="1152792" y="2337808"/>
                      <a:pt x="1147928" y="2205870"/>
                      <a:pt x="1138200" y="2013737"/>
                    </a:cubicBezTo>
                    <a:cubicBezTo>
                      <a:pt x="875538" y="2074539"/>
                      <a:pt x="694350" y="2153580"/>
                      <a:pt x="594637" y="2250862"/>
                    </a:cubicBezTo>
                    <a:cubicBezTo>
                      <a:pt x="514379" y="2503796"/>
                      <a:pt x="445674" y="2662487"/>
                      <a:pt x="388520" y="2726936"/>
                    </a:cubicBezTo>
                    <a:cubicBezTo>
                      <a:pt x="331367" y="2791386"/>
                      <a:pt x="276646" y="2823610"/>
                      <a:pt x="224357" y="2823610"/>
                    </a:cubicBezTo>
                    <a:cubicBezTo>
                      <a:pt x="172068" y="2823610"/>
                      <a:pt x="139235" y="2801114"/>
                      <a:pt x="125859" y="2756121"/>
                    </a:cubicBezTo>
                    <a:cubicBezTo>
                      <a:pt x="112482" y="2711128"/>
                      <a:pt x="83906" y="2672823"/>
                      <a:pt x="40129" y="2641206"/>
                    </a:cubicBezTo>
                    <a:cubicBezTo>
                      <a:pt x="13376" y="2621750"/>
                      <a:pt x="0" y="2596822"/>
                      <a:pt x="0" y="2566421"/>
                    </a:cubicBezTo>
                    <a:cubicBezTo>
                      <a:pt x="0" y="2536020"/>
                      <a:pt x="27361" y="2469747"/>
                      <a:pt x="82082" y="2367601"/>
                    </a:cubicBezTo>
                    <a:cubicBezTo>
                      <a:pt x="136803" y="2265455"/>
                      <a:pt x="212805" y="2197357"/>
                      <a:pt x="310087" y="2163309"/>
                    </a:cubicBezTo>
                    <a:cubicBezTo>
                      <a:pt x="351431" y="2104939"/>
                      <a:pt x="404937" y="2062378"/>
                      <a:pt x="470602" y="2035626"/>
                    </a:cubicBezTo>
                    <a:cubicBezTo>
                      <a:pt x="482762" y="2004009"/>
                      <a:pt x="501003" y="1949288"/>
                      <a:pt x="525323" y="1871463"/>
                    </a:cubicBezTo>
                    <a:cubicBezTo>
                      <a:pt x="393992" y="1951720"/>
                      <a:pt x="295494" y="1991849"/>
                      <a:pt x="229829" y="1991849"/>
                    </a:cubicBezTo>
                    <a:cubicBezTo>
                      <a:pt x="127683" y="1991849"/>
                      <a:pt x="76610" y="1938344"/>
                      <a:pt x="76610" y="1831334"/>
                    </a:cubicBezTo>
                    <a:cubicBezTo>
                      <a:pt x="76610" y="1758372"/>
                      <a:pt x="101538" y="1668386"/>
                      <a:pt x="151395" y="1561376"/>
                    </a:cubicBezTo>
                    <a:cubicBezTo>
                      <a:pt x="201252" y="1454366"/>
                      <a:pt x="240165" y="1360732"/>
                      <a:pt x="268134" y="1280475"/>
                    </a:cubicBezTo>
                    <a:cubicBezTo>
                      <a:pt x="296102" y="1200217"/>
                      <a:pt x="313127" y="1160088"/>
                      <a:pt x="319207" y="1160088"/>
                    </a:cubicBezTo>
                    <a:cubicBezTo>
                      <a:pt x="325287" y="1160088"/>
                      <a:pt x="328327" y="1164952"/>
                      <a:pt x="328327" y="1174680"/>
                    </a:cubicBezTo>
                    <a:cubicBezTo>
                      <a:pt x="328327" y="1189273"/>
                      <a:pt x="309478" y="1248250"/>
                      <a:pt x="271782" y="1351612"/>
                    </a:cubicBezTo>
                    <a:cubicBezTo>
                      <a:pt x="234085" y="1454974"/>
                      <a:pt x="195780" y="1571104"/>
                      <a:pt x="156867" y="1700003"/>
                    </a:cubicBezTo>
                    <a:cubicBezTo>
                      <a:pt x="195780" y="1700003"/>
                      <a:pt x="234085" y="1692707"/>
                      <a:pt x="271782" y="1678115"/>
                    </a:cubicBezTo>
                    <a:cubicBezTo>
                      <a:pt x="309478" y="1663522"/>
                      <a:pt x="366632" y="1631298"/>
                      <a:pt x="443242" y="1581441"/>
                    </a:cubicBezTo>
                    <a:cubicBezTo>
                      <a:pt x="519851" y="1531584"/>
                      <a:pt x="563020" y="1501183"/>
                      <a:pt x="572748" y="1490239"/>
                    </a:cubicBezTo>
                    <a:cubicBezTo>
                      <a:pt x="582476" y="1479295"/>
                      <a:pt x="587340" y="1471998"/>
                      <a:pt x="587340" y="1468350"/>
                    </a:cubicBezTo>
                    <a:cubicBezTo>
                      <a:pt x="587340" y="1464702"/>
                      <a:pt x="584908" y="1461662"/>
                      <a:pt x="580044" y="1459230"/>
                    </a:cubicBezTo>
                    <a:cubicBezTo>
                      <a:pt x="492491" y="1432478"/>
                      <a:pt x="435337" y="1406941"/>
                      <a:pt x="408585" y="1382621"/>
                    </a:cubicBezTo>
                    <a:cubicBezTo>
                      <a:pt x="381832" y="1358300"/>
                      <a:pt x="368456" y="1315739"/>
                      <a:pt x="368456" y="1254938"/>
                    </a:cubicBezTo>
                    <a:cubicBezTo>
                      <a:pt x="368456" y="1194137"/>
                      <a:pt x="377576" y="1155832"/>
                      <a:pt x="395817" y="1140024"/>
                    </a:cubicBezTo>
                    <a:cubicBezTo>
                      <a:pt x="414057" y="1124215"/>
                      <a:pt x="445066" y="1111447"/>
                      <a:pt x="488842" y="1101719"/>
                    </a:cubicBezTo>
                    <a:cubicBezTo>
                      <a:pt x="532619" y="1091991"/>
                      <a:pt x="573964" y="1077398"/>
                      <a:pt x="612877" y="1057942"/>
                    </a:cubicBezTo>
                    <a:cubicBezTo>
                      <a:pt x="651790" y="1038486"/>
                      <a:pt x="671246" y="1024501"/>
                      <a:pt x="671246" y="1015989"/>
                    </a:cubicBezTo>
                    <a:cubicBezTo>
                      <a:pt x="671246" y="1007477"/>
                      <a:pt x="668206" y="1000789"/>
                      <a:pt x="662126" y="995925"/>
                    </a:cubicBezTo>
                    <a:cubicBezTo>
                      <a:pt x="656046" y="991061"/>
                      <a:pt x="628685" y="985588"/>
                      <a:pt x="580044" y="979508"/>
                    </a:cubicBezTo>
                    <a:cubicBezTo>
                      <a:pt x="531403" y="973428"/>
                      <a:pt x="492491" y="970388"/>
                      <a:pt x="463306" y="970388"/>
                    </a:cubicBezTo>
                    <a:cubicBezTo>
                      <a:pt x="434121" y="970388"/>
                      <a:pt x="414057" y="972820"/>
                      <a:pt x="403113" y="977684"/>
                    </a:cubicBezTo>
                    <a:cubicBezTo>
                      <a:pt x="392168" y="982548"/>
                      <a:pt x="381832" y="984980"/>
                      <a:pt x="372104" y="984980"/>
                    </a:cubicBezTo>
                    <a:cubicBezTo>
                      <a:pt x="345351" y="984980"/>
                      <a:pt x="331975" y="965524"/>
                      <a:pt x="331975" y="926611"/>
                    </a:cubicBezTo>
                    <a:cubicBezTo>
                      <a:pt x="331975" y="822033"/>
                      <a:pt x="378184" y="757584"/>
                      <a:pt x="470602" y="733263"/>
                    </a:cubicBezTo>
                    <a:cubicBezTo>
                      <a:pt x="536267" y="716239"/>
                      <a:pt x="633550" y="673678"/>
                      <a:pt x="762448" y="605581"/>
                    </a:cubicBezTo>
                    <a:cubicBezTo>
                      <a:pt x="762448" y="552075"/>
                      <a:pt x="755152" y="503435"/>
                      <a:pt x="740559" y="459658"/>
                    </a:cubicBezTo>
                    <a:cubicBezTo>
                      <a:pt x="711375" y="374536"/>
                      <a:pt x="696783" y="296102"/>
                      <a:pt x="696783" y="224357"/>
                    </a:cubicBezTo>
                    <a:cubicBezTo>
                      <a:pt x="696783" y="152611"/>
                      <a:pt x="705903" y="97282"/>
                      <a:pt x="724143" y="58369"/>
                    </a:cubicBezTo>
                    <a:cubicBezTo>
                      <a:pt x="742384" y="19456"/>
                      <a:pt x="770960" y="0"/>
                      <a:pt x="809873" y="0"/>
                    </a:cubicBezTo>
                    <a:close/>
                    <a:moveTo>
                      <a:pt x="773392" y="229829"/>
                    </a:moveTo>
                    <a:cubicBezTo>
                      <a:pt x="753936" y="297926"/>
                      <a:pt x="749072" y="366024"/>
                      <a:pt x="758800" y="434121"/>
                    </a:cubicBezTo>
                    <a:cubicBezTo>
                      <a:pt x="783120" y="421961"/>
                      <a:pt x="795281" y="384872"/>
                      <a:pt x="795281" y="322855"/>
                    </a:cubicBezTo>
                    <a:cubicBezTo>
                      <a:pt x="795281" y="260838"/>
                      <a:pt x="787984" y="229829"/>
                      <a:pt x="773392" y="229829"/>
                    </a:cubicBezTo>
                    <a:close/>
                    <a:moveTo>
                      <a:pt x="1112663" y="1276826"/>
                    </a:moveTo>
                    <a:cubicBezTo>
                      <a:pt x="1088342" y="1284123"/>
                      <a:pt x="1056726" y="1327900"/>
                      <a:pt x="1017813" y="1408157"/>
                    </a:cubicBezTo>
                    <a:cubicBezTo>
                      <a:pt x="1032405" y="1410589"/>
                      <a:pt x="1051862" y="1411805"/>
                      <a:pt x="1076182" y="1411805"/>
                    </a:cubicBezTo>
                    <a:cubicBezTo>
                      <a:pt x="1100503" y="1411805"/>
                      <a:pt x="1136984" y="1404509"/>
                      <a:pt x="1185625" y="1389917"/>
                    </a:cubicBezTo>
                    <a:cubicBezTo>
                      <a:pt x="1171032" y="1331548"/>
                      <a:pt x="1146712" y="1293851"/>
                      <a:pt x="1112663" y="1276826"/>
                    </a:cubicBezTo>
                    <a:close/>
                    <a:moveTo>
                      <a:pt x="321031" y="2269103"/>
                    </a:moveTo>
                    <a:cubicBezTo>
                      <a:pt x="294278" y="2269103"/>
                      <a:pt x="263270" y="2298287"/>
                      <a:pt x="228005" y="2356657"/>
                    </a:cubicBezTo>
                    <a:cubicBezTo>
                      <a:pt x="192740" y="2415026"/>
                      <a:pt x="175108" y="2460019"/>
                      <a:pt x="175108" y="2491635"/>
                    </a:cubicBezTo>
                    <a:cubicBezTo>
                      <a:pt x="175108" y="2547573"/>
                      <a:pt x="190916" y="2575541"/>
                      <a:pt x="222533" y="2575541"/>
                    </a:cubicBezTo>
                    <a:cubicBezTo>
                      <a:pt x="237125" y="2575541"/>
                      <a:pt x="255365" y="2558517"/>
                      <a:pt x="277254" y="2524468"/>
                    </a:cubicBezTo>
                    <a:cubicBezTo>
                      <a:pt x="299142" y="2490419"/>
                      <a:pt x="330759" y="2417458"/>
                      <a:pt x="372104" y="2305584"/>
                    </a:cubicBezTo>
                    <a:cubicBezTo>
                      <a:pt x="364808" y="2281263"/>
                      <a:pt x="347783" y="2269103"/>
                      <a:pt x="321031" y="2269103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任意多边形 15"/>
              <p:cNvSpPr/>
              <p:nvPr/>
            </p:nvSpPr>
            <p:spPr>
              <a:xfrm>
                <a:off x="-1855351" y="1514052"/>
                <a:ext cx="1798501" cy="2695927"/>
              </a:xfrm>
              <a:custGeom>
                <a:avLst/>
                <a:gdLst/>
                <a:ahLst/>
                <a:cxnLst/>
                <a:rect l="l" t="t" r="r" b="b"/>
                <a:pathLst>
                  <a:path w="1798501" h="2695927">
                    <a:moveTo>
                      <a:pt x="1311483" y="0"/>
                    </a:moveTo>
                    <a:cubicBezTo>
                      <a:pt x="1368636" y="0"/>
                      <a:pt x="1431869" y="28576"/>
                      <a:pt x="1501183" y="85730"/>
                    </a:cubicBezTo>
                    <a:cubicBezTo>
                      <a:pt x="1570496" y="142883"/>
                      <a:pt x="1605153" y="215236"/>
                      <a:pt x="1605153" y="302790"/>
                    </a:cubicBezTo>
                    <a:cubicBezTo>
                      <a:pt x="1605153" y="373319"/>
                      <a:pt x="1582048" y="416489"/>
                      <a:pt x="1535840" y="432297"/>
                    </a:cubicBezTo>
                    <a:cubicBezTo>
                      <a:pt x="1489630" y="448105"/>
                      <a:pt x="1454366" y="468777"/>
                      <a:pt x="1430045" y="494314"/>
                    </a:cubicBezTo>
                    <a:cubicBezTo>
                      <a:pt x="1405725" y="519851"/>
                      <a:pt x="1377756" y="561803"/>
                      <a:pt x="1346140" y="620173"/>
                    </a:cubicBezTo>
                    <a:cubicBezTo>
                      <a:pt x="1363164" y="625037"/>
                      <a:pt x="1390525" y="621997"/>
                      <a:pt x="1428221" y="611053"/>
                    </a:cubicBezTo>
                    <a:cubicBezTo>
                      <a:pt x="1465918" y="600108"/>
                      <a:pt x="1499359" y="585516"/>
                      <a:pt x="1528543" y="567276"/>
                    </a:cubicBezTo>
                    <a:cubicBezTo>
                      <a:pt x="1557728" y="549035"/>
                      <a:pt x="1593601" y="539915"/>
                      <a:pt x="1636161" y="539915"/>
                    </a:cubicBezTo>
                    <a:cubicBezTo>
                      <a:pt x="1678723" y="539915"/>
                      <a:pt x="1716419" y="555115"/>
                      <a:pt x="1749252" y="585516"/>
                    </a:cubicBezTo>
                    <a:cubicBezTo>
                      <a:pt x="1782085" y="615917"/>
                      <a:pt x="1798501" y="654829"/>
                      <a:pt x="1798501" y="702254"/>
                    </a:cubicBezTo>
                    <a:cubicBezTo>
                      <a:pt x="1798501" y="749679"/>
                      <a:pt x="1774180" y="789200"/>
                      <a:pt x="1725539" y="820817"/>
                    </a:cubicBezTo>
                    <a:cubicBezTo>
                      <a:pt x="1703651" y="925395"/>
                      <a:pt x="1682979" y="977684"/>
                      <a:pt x="1663522" y="977684"/>
                    </a:cubicBezTo>
                    <a:cubicBezTo>
                      <a:pt x="1658658" y="977684"/>
                      <a:pt x="1656226" y="974036"/>
                      <a:pt x="1656226" y="966740"/>
                    </a:cubicBezTo>
                    <a:cubicBezTo>
                      <a:pt x="1656226" y="959444"/>
                      <a:pt x="1660482" y="947283"/>
                      <a:pt x="1668994" y="930259"/>
                    </a:cubicBezTo>
                    <a:cubicBezTo>
                      <a:pt x="1677506" y="913235"/>
                      <a:pt x="1679330" y="886482"/>
                      <a:pt x="1674466" y="850001"/>
                    </a:cubicBezTo>
                    <a:cubicBezTo>
                      <a:pt x="1623393" y="869458"/>
                      <a:pt x="1565024" y="920531"/>
                      <a:pt x="1499359" y="1003221"/>
                    </a:cubicBezTo>
                    <a:cubicBezTo>
                      <a:pt x="1550432" y="1034837"/>
                      <a:pt x="1588129" y="1060374"/>
                      <a:pt x="1612449" y="1079830"/>
                    </a:cubicBezTo>
                    <a:cubicBezTo>
                      <a:pt x="1627041" y="1055510"/>
                      <a:pt x="1636770" y="1043349"/>
                      <a:pt x="1641634" y="1043349"/>
                    </a:cubicBezTo>
                    <a:cubicBezTo>
                      <a:pt x="1646498" y="1043349"/>
                      <a:pt x="1648930" y="1048214"/>
                      <a:pt x="1648930" y="1057942"/>
                    </a:cubicBezTo>
                    <a:cubicBezTo>
                      <a:pt x="1648930" y="1067670"/>
                      <a:pt x="1646498" y="1082262"/>
                      <a:pt x="1641634" y="1101719"/>
                    </a:cubicBezTo>
                    <a:cubicBezTo>
                      <a:pt x="1648930" y="1150360"/>
                      <a:pt x="1636770" y="1196569"/>
                      <a:pt x="1605153" y="1240345"/>
                    </a:cubicBezTo>
                    <a:cubicBezTo>
                      <a:pt x="1595425" y="1252506"/>
                      <a:pt x="1583264" y="1286554"/>
                      <a:pt x="1568672" y="1342492"/>
                    </a:cubicBezTo>
                    <a:cubicBezTo>
                      <a:pt x="1554080" y="1398429"/>
                      <a:pt x="1544352" y="1450718"/>
                      <a:pt x="1539487" y="1499359"/>
                    </a:cubicBezTo>
                    <a:cubicBezTo>
                      <a:pt x="1549216" y="1516383"/>
                      <a:pt x="1554080" y="1543136"/>
                      <a:pt x="1554080" y="1579616"/>
                    </a:cubicBezTo>
                    <a:cubicBezTo>
                      <a:pt x="1554080" y="1616097"/>
                      <a:pt x="1530367" y="1692707"/>
                      <a:pt x="1482942" y="1809445"/>
                    </a:cubicBezTo>
                    <a:cubicBezTo>
                      <a:pt x="1435517" y="1926183"/>
                      <a:pt x="1389917" y="2063594"/>
                      <a:pt x="1346140" y="2221678"/>
                    </a:cubicBezTo>
                    <a:cubicBezTo>
                      <a:pt x="1302363" y="2379761"/>
                      <a:pt x="1273178" y="2509875"/>
                      <a:pt x="1258586" y="2612022"/>
                    </a:cubicBezTo>
                    <a:cubicBezTo>
                      <a:pt x="1251290" y="2667959"/>
                      <a:pt x="1228185" y="2695927"/>
                      <a:pt x="1189272" y="2695927"/>
                    </a:cubicBezTo>
                    <a:cubicBezTo>
                      <a:pt x="1150360" y="2695927"/>
                      <a:pt x="1098071" y="2655799"/>
                      <a:pt x="1032405" y="2575541"/>
                    </a:cubicBezTo>
                    <a:cubicBezTo>
                      <a:pt x="966740" y="2495283"/>
                      <a:pt x="933907" y="2436914"/>
                      <a:pt x="933907" y="2400433"/>
                    </a:cubicBezTo>
                    <a:cubicBezTo>
                      <a:pt x="933907" y="2363952"/>
                      <a:pt x="941811" y="2328688"/>
                      <a:pt x="957620" y="2294639"/>
                    </a:cubicBezTo>
                    <a:cubicBezTo>
                      <a:pt x="973428" y="2260590"/>
                      <a:pt x="986804" y="2207693"/>
                      <a:pt x="997748" y="2135948"/>
                    </a:cubicBezTo>
                    <a:cubicBezTo>
                      <a:pt x="1008693" y="2064202"/>
                      <a:pt x="1011733" y="1993065"/>
                      <a:pt x="1006869" y="1922535"/>
                    </a:cubicBezTo>
                    <a:cubicBezTo>
                      <a:pt x="909587" y="1988201"/>
                      <a:pt x="840273" y="2036842"/>
                      <a:pt x="798928" y="2068459"/>
                    </a:cubicBezTo>
                    <a:cubicBezTo>
                      <a:pt x="757583" y="2100075"/>
                      <a:pt x="722319" y="2115884"/>
                      <a:pt x="693134" y="2115884"/>
                    </a:cubicBezTo>
                    <a:cubicBezTo>
                      <a:pt x="627469" y="2115884"/>
                      <a:pt x="594636" y="2056298"/>
                      <a:pt x="594636" y="1937128"/>
                    </a:cubicBezTo>
                    <a:cubicBezTo>
                      <a:pt x="594636" y="1893351"/>
                      <a:pt x="606188" y="1855654"/>
                      <a:pt x="629293" y="1824037"/>
                    </a:cubicBezTo>
                    <a:cubicBezTo>
                      <a:pt x="652397" y="1792421"/>
                      <a:pt x="677934" y="1774180"/>
                      <a:pt x="705902" y="1769316"/>
                    </a:cubicBezTo>
                    <a:cubicBezTo>
                      <a:pt x="733871" y="1764452"/>
                      <a:pt x="764272" y="1749252"/>
                      <a:pt x="797104" y="1723715"/>
                    </a:cubicBezTo>
                    <a:cubicBezTo>
                      <a:pt x="829937" y="1698179"/>
                      <a:pt x="878578" y="1651970"/>
                      <a:pt x="943027" y="1585088"/>
                    </a:cubicBezTo>
                    <a:cubicBezTo>
                      <a:pt x="1007477" y="1518207"/>
                      <a:pt x="1043957" y="1478078"/>
                      <a:pt x="1052470" y="1464702"/>
                    </a:cubicBezTo>
                    <a:cubicBezTo>
                      <a:pt x="1060982" y="1451326"/>
                      <a:pt x="1065238" y="1440382"/>
                      <a:pt x="1065238" y="1431869"/>
                    </a:cubicBezTo>
                    <a:cubicBezTo>
                      <a:pt x="1065238" y="1423357"/>
                      <a:pt x="1060374" y="1419101"/>
                      <a:pt x="1050645" y="1419101"/>
                    </a:cubicBezTo>
                    <a:cubicBezTo>
                      <a:pt x="1040917" y="1419101"/>
                      <a:pt x="1022069" y="1428829"/>
                      <a:pt x="994100" y="1448286"/>
                    </a:cubicBezTo>
                    <a:cubicBezTo>
                      <a:pt x="966132" y="1467742"/>
                      <a:pt x="943635" y="1480510"/>
                      <a:pt x="926611" y="1486590"/>
                    </a:cubicBezTo>
                    <a:cubicBezTo>
                      <a:pt x="909587" y="1492671"/>
                      <a:pt x="888306" y="1495711"/>
                      <a:pt x="862770" y="1495711"/>
                    </a:cubicBezTo>
                    <a:cubicBezTo>
                      <a:pt x="837233" y="1495711"/>
                      <a:pt x="817169" y="1483550"/>
                      <a:pt x="802576" y="1459230"/>
                    </a:cubicBezTo>
                    <a:cubicBezTo>
                      <a:pt x="787984" y="1434909"/>
                      <a:pt x="774608" y="1382620"/>
                      <a:pt x="762448" y="1302363"/>
                    </a:cubicBezTo>
                    <a:cubicBezTo>
                      <a:pt x="631117" y="1416669"/>
                      <a:pt x="490058" y="1554080"/>
                      <a:pt x="339271" y="1714595"/>
                    </a:cubicBezTo>
                    <a:cubicBezTo>
                      <a:pt x="271173" y="1789989"/>
                      <a:pt x="199428" y="1827685"/>
                      <a:pt x="124034" y="1827685"/>
                    </a:cubicBezTo>
                    <a:cubicBezTo>
                      <a:pt x="89986" y="1827685"/>
                      <a:pt x="60801" y="1821605"/>
                      <a:pt x="36481" y="1809445"/>
                    </a:cubicBezTo>
                    <a:cubicBezTo>
                      <a:pt x="12160" y="1797285"/>
                      <a:pt x="0" y="1782084"/>
                      <a:pt x="0" y="1763844"/>
                    </a:cubicBezTo>
                    <a:cubicBezTo>
                      <a:pt x="0" y="1745604"/>
                      <a:pt x="7296" y="1729795"/>
                      <a:pt x="21888" y="1716419"/>
                    </a:cubicBezTo>
                    <a:cubicBezTo>
                      <a:pt x="36481" y="1703043"/>
                      <a:pt x="57761" y="1693315"/>
                      <a:pt x="85730" y="1687235"/>
                    </a:cubicBezTo>
                    <a:cubicBezTo>
                      <a:pt x="113698" y="1681154"/>
                      <a:pt x="161123" y="1645282"/>
                      <a:pt x="228005" y="1579616"/>
                    </a:cubicBezTo>
                    <a:cubicBezTo>
                      <a:pt x="294886" y="1513951"/>
                      <a:pt x="369671" y="1425181"/>
                      <a:pt x="452361" y="1313307"/>
                    </a:cubicBezTo>
                    <a:lnTo>
                      <a:pt x="1065238" y="466953"/>
                    </a:lnTo>
                    <a:cubicBezTo>
                      <a:pt x="1181976" y="308870"/>
                      <a:pt x="1244602" y="223748"/>
                      <a:pt x="1253114" y="211588"/>
                    </a:cubicBezTo>
                    <a:cubicBezTo>
                      <a:pt x="1261626" y="199428"/>
                      <a:pt x="1265882" y="183620"/>
                      <a:pt x="1265882" y="164163"/>
                    </a:cubicBezTo>
                    <a:cubicBezTo>
                      <a:pt x="1265882" y="144707"/>
                      <a:pt x="1259194" y="124034"/>
                      <a:pt x="1245818" y="102146"/>
                    </a:cubicBezTo>
                    <a:cubicBezTo>
                      <a:pt x="1232441" y="80258"/>
                      <a:pt x="1225753" y="64449"/>
                      <a:pt x="1225753" y="54721"/>
                    </a:cubicBezTo>
                    <a:cubicBezTo>
                      <a:pt x="1225753" y="18240"/>
                      <a:pt x="1254330" y="0"/>
                      <a:pt x="1311483" y="0"/>
                    </a:cubicBezTo>
                    <a:close/>
                    <a:moveTo>
                      <a:pt x="1207513" y="766096"/>
                    </a:moveTo>
                    <a:cubicBezTo>
                      <a:pt x="1027541" y="972820"/>
                      <a:pt x="931475" y="1085910"/>
                      <a:pt x="919315" y="1105367"/>
                    </a:cubicBezTo>
                    <a:cubicBezTo>
                      <a:pt x="919315" y="1122391"/>
                      <a:pt x="925395" y="1130903"/>
                      <a:pt x="937555" y="1130903"/>
                    </a:cubicBezTo>
                    <a:cubicBezTo>
                      <a:pt x="949716" y="1130903"/>
                      <a:pt x="966740" y="1121175"/>
                      <a:pt x="988628" y="1101719"/>
                    </a:cubicBezTo>
                    <a:cubicBezTo>
                      <a:pt x="1010517" y="1082262"/>
                      <a:pt x="1068278" y="1039093"/>
                      <a:pt x="1161912" y="972212"/>
                    </a:cubicBezTo>
                    <a:cubicBezTo>
                      <a:pt x="1255546" y="905331"/>
                      <a:pt x="1305403" y="869458"/>
                      <a:pt x="1311483" y="864594"/>
                    </a:cubicBezTo>
                    <a:cubicBezTo>
                      <a:pt x="1317563" y="859730"/>
                      <a:pt x="1320603" y="852434"/>
                      <a:pt x="1320603" y="842705"/>
                    </a:cubicBezTo>
                    <a:cubicBezTo>
                      <a:pt x="1320603" y="811089"/>
                      <a:pt x="1282906" y="785552"/>
                      <a:pt x="1207513" y="766096"/>
                    </a:cubicBezTo>
                    <a:close/>
                    <a:moveTo>
                      <a:pt x="1528543" y="1295067"/>
                    </a:moveTo>
                    <a:cubicBezTo>
                      <a:pt x="1445854" y="1346140"/>
                      <a:pt x="1404509" y="1392348"/>
                      <a:pt x="1404509" y="1433693"/>
                    </a:cubicBezTo>
                    <a:cubicBezTo>
                      <a:pt x="1404509" y="1460446"/>
                      <a:pt x="1432477" y="1478686"/>
                      <a:pt x="1488415" y="1488415"/>
                    </a:cubicBezTo>
                    <a:cubicBezTo>
                      <a:pt x="1520031" y="1400861"/>
                      <a:pt x="1535840" y="1347964"/>
                      <a:pt x="1535840" y="1329723"/>
                    </a:cubicBezTo>
                    <a:cubicBezTo>
                      <a:pt x="1535840" y="1311483"/>
                      <a:pt x="1533407" y="1299931"/>
                      <a:pt x="1528543" y="1295067"/>
                    </a:cubicBezTo>
                    <a:close/>
                    <a:moveTo>
                      <a:pt x="1362556" y="1718243"/>
                    </a:moveTo>
                    <a:cubicBezTo>
                      <a:pt x="1349180" y="1718243"/>
                      <a:pt x="1325467" y="1729187"/>
                      <a:pt x="1291419" y="1751076"/>
                    </a:cubicBezTo>
                    <a:cubicBezTo>
                      <a:pt x="1208729" y="1967528"/>
                      <a:pt x="1167384" y="2124396"/>
                      <a:pt x="1167384" y="2221678"/>
                    </a:cubicBezTo>
                    <a:cubicBezTo>
                      <a:pt x="1167384" y="2233838"/>
                      <a:pt x="1172248" y="2239918"/>
                      <a:pt x="1181976" y="2239918"/>
                    </a:cubicBezTo>
                    <a:cubicBezTo>
                      <a:pt x="1191704" y="2239918"/>
                      <a:pt x="1201433" y="2230190"/>
                      <a:pt x="1211161" y="2210733"/>
                    </a:cubicBezTo>
                    <a:lnTo>
                      <a:pt x="1273178" y="2061162"/>
                    </a:lnTo>
                    <a:cubicBezTo>
                      <a:pt x="1307227" y="1978472"/>
                      <a:pt x="1344924" y="1867814"/>
                      <a:pt x="1386268" y="1729187"/>
                    </a:cubicBezTo>
                    <a:cubicBezTo>
                      <a:pt x="1383836" y="1721891"/>
                      <a:pt x="1375932" y="1718243"/>
                      <a:pt x="1362556" y="1718243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994" b="3434"/>
          <a:stretch/>
        </p:blipFill>
        <p:spPr>
          <a:xfrm>
            <a:off x="4648199" y="1304925"/>
            <a:ext cx="4137025" cy="282257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215911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圆角矩形 14"/>
          <p:cNvSpPr/>
          <p:nvPr/>
        </p:nvSpPr>
        <p:spPr>
          <a:xfrm>
            <a:off x="299279" y="1125539"/>
            <a:ext cx="8549298" cy="5167816"/>
          </a:xfrm>
          <a:prstGeom prst="roundRect">
            <a:avLst>
              <a:gd name="adj" fmla="val 4073"/>
            </a:avLst>
          </a:prstGeom>
          <a:solidFill>
            <a:schemeClr val="bg1"/>
          </a:solidFill>
          <a:ln>
            <a:solidFill>
              <a:srgbClr val="00B050"/>
            </a:solidFill>
            <a:prstDash val="dash"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8775" y="4365625"/>
            <a:ext cx="8426450" cy="1673225"/>
          </a:xfrm>
          <a:prstGeom prst="rect">
            <a:avLst/>
          </a:prstGeom>
          <a:solidFill>
            <a:schemeClr val="accent6"/>
          </a:solidFill>
          <a:ln>
            <a:solidFill>
              <a:schemeClr val="accent6"/>
            </a:solidFill>
            <a:prstDash val="dash"/>
          </a:ln>
        </p:spPr>
        <p:txBody>
          <a:bodyPr wrap="square" anchor="ctr">
            <a:noAutofit/>
          </a:bodyPr>
          <a:lstStyle/>
          <a:p>
            <a:pPr>
              <a:lnSpc>
                <a:spcPct val="130000"/>
              </a:lnSpc>
            </a:pPr>
            <a:endParaRPr lang="en-US" altLang="zh-CN" sz="20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8775" y="93572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 smtClean="0"/>
              <a:t>安全</a:t>
            </a:r>
            <a:r>
              <a:rPr lang="zh-CN" altLang="en-US" sz="4000" b="1" dirty="0"/>
              <a:t>保障</a:t>
            </a:r>
          </a:p>
        </p:txBody>
      </p:sp>
      <p:sp>
        <p:nvSpPr>
          <p:cNvPr id="5" name="矩形 4"/>
          <p:cNvSpPr/>
          <p:nvPr/>
        </p:nvSpPr>
        <p:spPr>
          <a:xfrm>
            <a:off x="0" y="0"/>
            <a:ext cx="358775" cy="801458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727200" y="4555906"/>
            <a:ext cx="6603245" cy="125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</a:rPr>
              <a:t>围绕饮食、医疗、场地等保障，学校后勤集团、后保处、基建处等部门对今年的军训给予了</a:t>
            </a:r>
            <a:r>
              <a:rPr lang="zh-CN" altLang="en-US" sz="2000" b="1" dirty="0">
                <a:solidFill>
                  <a:schemeClr val="bg1"/>
                </a:solidFill>
              </a:rPr>
              <a:t>大力支持</a:t>
            </a:r>
            <a:r>
              <a:rPr lang="zh-CN" altLang="en-US" dirty="0">
                <a:solidFill>
                  <a:schemeClr val="bg1"/>
                </a:solidFill>
              </a:rPr>
              <a:t>，加班加点，为军训的顺利开展</a:t>
            </a:r>
            <a:r>
              <a:rPr lang="zh-CN" altLang="en-US" sz="2000" b="1" dirty="0">
                <a:solidFill>
                  <a:schemeClr val="bg1"/>
                </a:solidFill>
              </a:rPr>
              <a:t>保驾护航</a:t>
            </a:r>
            <a:r>
              <a:rPr lang="zh-CN" altLang="en-US" dirty="0">
                <a:solidFill>
                  <a:schemeClr val="bg1"/>
                </a:solidFill>
              </a:rPr>
              <a:t>，排除了安全隐患。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599910" y="4649205"/>
            <a:ext cx="508466" cy="1036057"/>
            <a:chOff x="7795870" y="5241671"/>
            <a:chExt cx="508466" cy="1036057"/>
          </a:xfrm>
        </p:grpSpPr>
        <p:sp>
          <p:nvSpPr>
            <p:cNvPr id="12" name="任意多边形 11"/>
            <p:cNvSpPr/>
            <p:nvPr/>
          </p:nvSpPr>
          <p:spPr>
            <a:xfrm>
              <a:off x="7827411" y="5861365"/>
              <a:ext cx="476925" cy="416363"/>
            </a:xfrm>
            <a:custGeom>
              <a:avLst/>
              <a:gdLst/>
              <a:ahLst/>
              <a:cxnLst/>
              <a:rect l="l" t="t" r="r" b="b"/>
              <a:pathLst>
                <a:path w="3217602" h="2809018">
                  <a:moveTo>
                    <a:pt x="1537663" y="0"/>
                  </a:moveTo>
                  <a:cubicBezTo>
                    <a:pt x="1614273" y="0"/>
                    <a:pt x="1697570" y="10336"/>
                    <a:pt x="1787557" y="31009"/>
                  </a:cubicBezTo>
                  <a:cubicBezTo>
                    <a:pt x="1877542" y="51681"/>
                    <a:pt x="1922535" y="102146"/>
                    <a:pt x="1922535" y="182404"/>
                  </a:cubicBezTo>
                  <a:cubicBezTo>
                    <a:pt x="1922535" y="221316"/>
                    <a:pt x="1899431" y="260837"/>
                    <a:pt x="1853222" y="300966"/>
                  </a:cubicBezTo>
                  <a:cubicBezTo>
                    <a:pt x="1807012" y="341095"/>
                    <a:pt x="1759587" y="425609"/>
                    <a:pt x="1710947" y="554507"/>
                  </a:cubicBezTo>
                  <a:cubicBezTo>
                    <a:pt x="1859302" y="488842"/>
                    <a:pt x="1973000" y="441417"/>
                    <a:pt x="2052042" y="412232"/>
                  </a:cubicBezTo>
                  <a:cubicBezTo>
                    <a:pt x="2131084" y="383048"/>
                    <a:pt x="2188845" y="368455"/>
                    <a:pt x="2225325" y="368455"/>
                  </a:cubicBezTo>
                  <a:cubicBezTo>
                    <a:pt x="2261806" y="368455"/>
                    <a:pt x="2300111" y="383656"/>
                    <a:pt x="2340240" y="414056"/>
                  </a:cubicBezTo>
                  <a:cubicBezTo>
                    <a:pt x="2380369" y="444457"/>
                    <a:pt x="2433265" y="474249"/>
                    <a:pt x="2498931" y="503434"/>
                  </a:cubicBezTo>
                  <a:cubicBezTo>
                    <a:pt x="2564596" y="532619"/>
                    <a:pt x="2609589" y="567884"/>
                    <a:pt x="2633910" y="609228"/>
                  </a:cubicBezTo>
                  <a:cubicBezTo>
                    <a:pt x="2658231" y="650573"/>
                    <a:pt x="2670390" y="690094"/>
                    <a:pt x="2670390" y="727791"/>
                  </a:cubicBezTo>
                  <a:cubicBezTo>
                    <a:pt x="2670390" y="765488"/>
                    <a:pt x="2661879" y="789200"/>
                    <a:pt x="2644854" y="798928"/>
                  </a:cubicBezTo>
                  <a:cubicBezTo>
                    <a:pt x="2579188" y="830545"/>
                    <a:pt x="2543316" y="875538"/>
                    <a:pt x="2537236" y="933907"/>
                  </a:cubicBezTo>
                  <a:cubicBezTo>
                    <a:pt x="2531155" y="992276"/>
                    <a:pt x="2511091" y="1078006"/>
                    <a:pt x="2477042" y="1191096"/>
                  </a:cubicBezTo>
                  <a:cubicBezTo>
                    <a:pt x="2442994" y="1304187"/>
                    <a:pt x="2402866" y="1410589"/>
                    <a:pt x="2356656" y="1510303"/>
                  </a:cubicBezTo>
                  <a:cubicBezTo>
                    <a:pt x="2349360" y="1527327"/>
                    <a:pt x="2345712" y="1543136"/>
                    <a:pt x="2345712" y="1557728"/>
                  </a:cubicBezTo>
                  <a:cubicBezTo>
                    <a:pt x="2345712" y="1594209"/>
                    <a:pt x="2359089" y="1612449"/>
                    <a:pt x="2385841" y="1612449"/>
                  </a:cubicBezTo>
                  <a:cubicBezTo>
                    <a:pt x="2412593" y="1612449"/>
                    <a:pt x="2432050" y="1625825"/>
                    <a:pt x="2444210" y="1652578"/>
                  </a:cubicBezTo>
                  <a:cubicBezTo>
                    <a:pt x="2456370" y="1679330"/>
                    <a:pt x="2462450" y="1708515"/>
                    <a:pt x="2462450" y="1740132"/>
                  </a:cubicBezTo>
                  <a:cubicBezTo>
                    <a:pt x="2462450" y="1771748"/>
                    <a:pt x="2449682" y="1810661"/>
                    <a:pt x="2424146" y="1856870"/>
                  </a:cubicBezTo>
                  <a:cubicBezTo>
                    <a:pt x="2398609" y="1903079"/>
                    <a:pt x="2366385" y="1949288"/>
                    <a:pt x="2327471" y="1995497"/>
                  </a:cubicBezTo>
                  <a:cubicBezTo>
                    <a:pt x="2317743" y="2005225"/>
                    <a:pt x="2312879" y="2016777"/>
                    <a:pt x="2312879" y="2030154"/>
                  </a:cubicBezTo>
                  <a:cubicBezTo>
                    <a:pt x="2312879" y="2043530"/>
                    <a:pt x="2318351" y="2050218"/>
                    <a:pt x="2329296" y="2050218"/>
                  </a:cubicBezTo>
                  <a:cubicBezTo>
                    <a:pt x="2340240" y="2050218"/>
                    <a:pt x="2363952" y="2043530"/>
                    <a:pt x="2400433" y="2030154"/>
                  </a:cubicBezTo>
                  <a:cubicBezTo>
                    <a:pt x="2436914" y="2016777"/>
                    <a:pt x="2457587" y="1998537"/>
                    <a:pt x="2462450" y="1975432"/>
                  </a:cubicBezTo>
                  <a:cubicBezTo>
                    <a:pt x="2467314" y="1952328"/>
                    <a:pt x="2483123" y="1932872"/>
                    <a:pt x="2509875" y="1917063"/>
                  </a:cubicBezTo>
                  <a:cubicBezTo>
                    <a:pt x="2536628" y="1901255"/>
                    <a:pt x="2559733" y="1893351"/>
                    <a:pt x="2579188" y="1893351"/>
                  </a:cubicBezTo>
                  <a:cubicBezTo>
                    <a:pt x="2622965" y="1893351"/>
                    <a:pt x="2657622" y="1915847"/>
                    <a:pt x="2683159" y="1960840"/>
                  </a:cubicBezTo>
                  <a:cubicBezTo>
                    <a:pt x="2708695" y="2005833"/>
                    <a:pt x="2721464" y="2048394"/>
                    <a:pt x="2721464" y="2088523"/>
                  </a:cubicBezTo>
                  <a:cubicBezTo>
                    <a:pt x="2721464" y="2128652"/>
                    <a:pt x="2697751" y="2177293"/>
                    <a:pt x="2650326" y="2234446"/>
                  </a:cubicBezTo>
                  <a:cubicBezTo>
                    <a:pt x="2602901" y="2291599"/>
                    <a:pt x="2569460" y="2320176"/>
                    <a:pt x="2550004" y="2320176"/>
                  </a:cubicBezTo>
                  <a:cubicBezTo>
                    <a:pt x="2537844" y="2320176"/>
                    <a:pt x="2525683" y="2309839"/>
                    <a:pt x="2513523" y="2289167"/>
                  </a:cubicBezTo>
                  <a:cubicBezTo>
                    <a:pt x="2501364" y="2268495"/>
                    <a:pt x="2487987" y="2253902"/>
                    <a:pt x="2473394" y="2245390"/>
                  </a:cubicBezTo>
                  <a:cubicBezTo>
                    <a:pt x="2458802" y="2236878"/>
                    <a:pt x="2441170" y="2232622"/>
                    <a:pt x="2420498" y="2232622"/>
                  </a:cubicBezTo>
                  <a:cubicBezTo>
                    <a:pt x="2399824" y="2232622"/>
                    <a:pt x="2372464" y="2241742"/>
                    <a:pt x="2338416" y="2259982"/>
                  </a:cubicBezTo>
                  <a:cubicBezTo>
                    <a:pt x="2304367" y="2278223"/>
                    <a:pt x="2276398" y="2298287"/>
                    <a:pt x="2254510" y="2320176"/>
                  </a:cubicBezTo>
                  <a:cubicBezTo>
                    <a:pt x="2232622" y="2342064"/>
                    <a:pt x="2215597" y="2356656"/>
                    <a:pt x="2203437" y="2363952"/>
                  </a:cubicBezTo>
                  <a:cubicBezTo>
                    <a:pt x="2191277" y="2371249"/>
                    <a:pt x="2170604" y="2374897"/>
                    <a:pt x="2141420" y="2374897"/>
                  </a:cubicBezTo>
                  <a:cubicBezTo>
                    <a:pt x="2112235" y="2374897"/>
                    <a:pt x="2084266" y="2352400"/>
                    <a:pt x="2057514" y="2307407"/>
                  </a:cubicBezTo>
                  <a:cubicBezTo>
                    <a:pt x="2030761" y="2262414"/>
                    <a:pt x="2017385" y="2208301"/>
                    <a:pt x="2017385" y="2145068"/>
                  </a:cubicBezTo>
                  <a:cubicBezTo>
                    <a:pt x="2017385" y="2081835"/>
                    <a:pt x="2040489" y="2035626"/>
                    <a:pt x="2086699" y="2006441"/>
                  </a:cubicBezTo>
                  <a:cubicBezTo>
                    <a:pt x="2132908" y="1977256"/>
                    <a:pt x="2177900" y="1925575"/>
                    <a:pt x="2221677" y="1851398"/>
                  </a:cubicBezTo>
                  <a:cubicBezTo>
                    <a:pt x="2265454" y="1777220"/>
                    <a:pt x="2292207" y="1702435"/>
                    <a:pt x="2301935" y="1627041"/>
                  </a:cubicBezTo>
                  <a:cubicBezTo>
                    <a:pt x="2214381" y="1612449"/>
                    <a:pt x="2156012" y="1600897"/>
                    <a:pt x="2126827" y="1592384"/>
                  </a:cubicBezTo>
                  <a:cubicBezTo>
                    <a:pt x="2097643" y="1583872"/>
                    <a:pt x="2083051" y="1575360"/>
                    <a:pt x="2083051" y="1566848"/>
                  </a:cubicBezTo>
                  <a:cubicBezTo>
                    <a:pt x="2083051" y="1558336"/>
                    <a:pt x="2085483" y="1550432"/>
                    <a:pt x="2090347" y="1543136"/>
                  </a:cubicBezTo>
                  <a:cubicBezTo>
                    <a:pt x="2078187" y="1518815"/>
                    <a:pt x="2056298" y="1506655"/>
                    <a:pt x="2024681" y="1506655"/>
                  </a:cubicBezTo>
                  <a:cubicBezTo>
                    <a:pt x="1993064" y="1506655"/>
                    <a:pt x="1955368" y="1518815"/>
                    <a:pt x="1911591" y="1543136"/>
                  </a:cubicBezTo>
                  <a:cubicBezTo>
                    <a:pt x="1867814" y="1567456"/>
                    <a:pt x="1838630" y="1597857"/>
                    <a:pt x="1824037" y="1634337"/>
                  </a:cubicBezTo>
                  <a:cubicBezTo>
                    <a:pt x="1901862" y="1634337"/>
                    <a:pt x="1961448" y="1644674"/>
                    <a:pt x="2002793" y="1665346"/>
                  </a:cubicBezTo>
                  <a:cubicBezTo>
                    <a:pt x="2044137" y="1686018"/>
                    <a:pt x="2064810" y="1710339"/>
                    <a:pt x="2064810" y="1738307"/>
                  </a:cubicBezTo>
                  <a:cubicBezTo>
                    <a:pt x="2064810" y="1766276"/>
                    <a:pt x="2057514" y="1791205"/>
                    <a:pt x="2042922" y="1813093"/>
                  </a:cubicBezTo>
                  <a:cubicBezTo>
                    <a:pt x="1962664" y="1932264"/>
                    <a:pt x="1903079" y="2024073"/>
                    <a:pt x="1864166" y="2088523"/>
                  </a:cubicBezTo>
                  <a:cubicBezTo>
                    <a:pt x="1825253" y="2152972"/>
                    <a:pt x="1800933" y="2197965"/>
                    <a:pt x="1791205" y="2223502"/>
                  </a:cubicBezTo>
                  <a:cubicBezTo>
                    <a:pt x="1781476" y="2249038"/>
                    <a:pt x="1776612" y="2276399"/>
                    <a:pt x="1776612" y="2305583"/>
                  </a:cubicBezTo>
                  <a:cubicBezTo>
                    <a:pt x="1776612" y="2422322"/>
                    <a:pt x="1824646" y="2495283"/>
                    <a:pt x="1920711" y="2524468"/>
                  </a:cubicBezTo>
                  <a:cubicBezTo>
                    <a:pt x="2016777" y="2553652"/>
                    <a:pt x="2141420" y="2568245"/>
                    <a:pt x="2294639" y="2568245"/>
                  </a:cubicBezTo>
                  <a:cubicBezTo>
                    <a:pt x="2605941" y="2568245"/>
                    <a:pt x="2800506" y="2529332"/>
                    <a:pt x="2878331" y="2451506"/>
                  </a:cubicBezTo>
                  <a:cubicBezTo>
                    <a:pt x="2956156" y="2373681"/>
                    <a:pt x="3004798" y="2241134"/>
                    <a:pt x="3024254" y="2053866"/>
                  </a:cubicBezTo>
                  <a:cubicBezTo>
                    <a:pt x="3029117" y="2005225"/>
                    <a:pt x="3036414" y="1980905"/>
                    <a:pt x="3046143" y="1980905"/>
                  </a:cubicBezTo>
                  <a:cubicBezTo>
                    <a:pt x="3063167" y="1980905"/>
                    <a:pt x="3095999" y="2070282"/>
                    <a:pt x="3144641" y="2249038"/>
                  </a:cubicBezTo>
                  <a:cubicBezTo>
                    <a:pt x="3193281" y="2427794"/>
                    <a:pt x="3217602" y="2546964"/>
                    <a:pt x="3217602" y="2606549"/>
                  </a:cubicBezTo>
                  <a:cubicBezTo>
                    <a:pt x="3217602" y="2666134"/>
                    <a:pt x="3202401" y="2706872"/>
                    <a:pt x="3172001" y="2728760"/>
                  </a:cubicBezTo>
                  <a:cubicBezTo>
                    <a:pt x="3141601" y="2750648"/>
                    <a:pt x="3033374" y="2769497"/>
                    <a:pt x="2847322" y="2785305"/>
                  </a:cubicBezTo>
                  <a:cubicBezTo>
                    <a:pt x="2661270" y="2801113"/>
                    <a:pt x="2484338" y="2809018"/>
                    <a:pt x="2316527" y="2809018"/>
                  </a:cubicBezTo>
                  <a:cubicBezTo>
                    <a:pt x="2148716" y="2809018"/>
                    <a:pt x="2016169" y="2787129"/>
                    <a:pt x="1918887" y="2743352"/>
                  </a:cubicBezTo>
                  <a:cubicBezTo>
                    <a:pt x="1821605" y="2699575"/>
                    <a:pt x="1741955" y="2644854"/>
                    <a:pt x="1679938" y="2579189"/>
                  </a:cubicBezTo>
                  <a:cubicBezTo>
                    <a:pt x="1617921" y="2513523"/>
                    <a:pt x="1586912" y="2442994"/>
                    <a:pt x="1586912" y="2367600"/>
                  </a:cubicBezTo>
                  <a:cubicBezTo>
                    <a:pt x="1586912" y="2292207"/>
                    <a:pt x="1602721" y="2213773"/>
                    <a:pt x="1634337" y="2132300"/>
                  </a:cubicBezTo>
                  <a:cubicBezTo>
                    <a:pt x="1665954" y="2050826"/>
                    <a:pt x="1697570" y="1989417"/>
                    <a:pt x="1729187" y="1948072"/>
                  </a:cubicBezTo>
                  <a:cubicBezTo>
                    <a:pt x="1760804" y="1906727"/>
                    <a:pt x="1784517" y="1866598"/>
                    <a:pt x="1800324" y="1827685"/>
                  </a:cubicBezTo>
                  <a:cubicBezTo>
                    <a:pt x="1816133" y="1788773"/>
                    <a:pt x="1824037" y="1760196"/>
                    <a:pt x="1824037" y="1741956"/>
                  </a:cubicBezTo>
                  <a:cubicBezTo>
                    <a:pt x="1824037" y="1723715"/>
                    <a:pt x="1816133" y="1714595"/>
                    <a:pt x="1800324" y="1714595"/>
                  </a:cubicBezTo>
                  <a:cubicBezTo>
                    <a:pt x="1784517" y="1714595"/>
                    <a:pt x="1770532" y="1725539"/>
                    <a:pt x="1758372" y="1747428"/>
                  </a:cubicBezTo>
                  <a:cubicBezTo>
                    <a:pt x="1714595" y="1825253"/>
                    <a:pt x="1630081" y="1934696"/>
                    <a:pt x="1504831" y="2075755"/>
                  </a:cubicBezTo>
                  <a:cubicBezTo>
                    <a:pt x="1379580" y="2216813"/>
                    <a:pt x="1256762" y="2342672"/>
                    <a:pt x="1136375" y="2453330"/>
                  </a:cubicBezTo>
                  <a:cubicBezTo>
                    <a:pt x="1015989" y="2563988"/>
                    <a:pt x="949715" y="2621750"/>
                    <a:pt x="937555" y="2626614"/>
                  </a:cubicBezTo>
                  <a:cubicBezTo>
                    <a:pt x="925395" y="2631478"/>
                    <a:pt x="915667" y="2633910"/>
                    <a:pt x="908371" y="2633910"/>
                  </a:cubicBezTo>
                  <a:cubicBezTo>
                    <a:pt x="871890" y="2633910"/>
                    <a:pt x="853650" y="2609589"/>
                    <a:pt x="853650" y="2560948"/>
                  </a:cubicBezTo>
                  <a:cubicBezTo>
                    <a:pt x="853650" y="2526900"/>
                    <a:pt x="865810" y="2496499"/>
                    <a:pt x="890130" y="2469746"/>
                  </a:cubicBezTo>
                  <a:cubicBezTo>
                    <a:pt x="1208729" y="2131692"/>
                    <a:pt x="1382620" y="1915239"/>
                    <a:pt x="1411805" y="1820389"/>
                  </a:cubicBezTo>
                  <a:cubicBezTo>
                    <a:pt x="1309658" y="1876326"/>
                    <a:pt x="1234265" y="1904295"/>
                    <a:pt x="1185624" y="1904295"/>
                  </a:cubicBezTo>
                  <a:cubicBezTo>
                    <a:pt x="1122391" y="1904295"/>
                    <a:pt x="1073750" y="1850790"/>
                    <a:pt x="1039701" y="1743780"/>
                  </a:cubicBezTo>
                  <a:cubicBezTo>
                    <a:pt x="930259" y="1763236"/>
                    <a:pt x="820209" y="1816741"/>
                    <a:pt x="709551" y="1904295"/>
                  </a:cubicBezTo>
                  <a:cubicBezTo>
                    <a:pt x="598892" y="1991849"/>
                    <a:pt x="543563" y="2052650"/>
                    <a:pt x="543563" y="2086699"/>
                  </a:cubicBezTo>
                  <a:cubicBezTo>
                    <a:pt x="543563" y="2145068"/>
                    <a:pt x="509514" y="2174253"/>
                    <a:pt x="441417" y="2174253"/>
                  </a:cubicBezTo>
                  <a:cubicBezTo>
                    <a:pt x="373320" y="2174253"/>
                    <a:pt x="318599" y="2142636"/>
                    <a:pt x="277254" y="2079403"/>
                  </a:cubicBezTo>
                  <a:cubicBezTo>
                    <a:pt x="235909" y="2016169"/>
                    <a:pt x="215236" y="1940776"/>
                    <a:pt x="215236" y="1853222"/>
                  </a:cubicBezTo>
                  <a:cubicBezTo>
                    <a:pt x="215236" y="1836198"/>
                    <a:pt x="217668" y="1814309"/>
                    <a:pt x="222532" y="1787556"/>
                  </a:cubicBezTo>
                  <a:cubicBezTo>
                    <a:pt x="227397" y="1760804"/>
                    <a:pt x="243813" y="1730403"/>
                    <a:pt x="271782" y="1696355"/>
                  </a:cubicBezTo>
                  <a:cubicBezTo>
                    <a:pt x="299750" y="1662306"/>
                    <a:pt x="381832" y="1545568"/>
                    <a:pt x="518026" y="1346140"/>
                  </a:cubicBezTo>
                  <a:cubicBezTo>
                    <a:pt x="411016" y="1414237"/>
                    <a:pt x="282118" y="1507871"/>
                    <a:pt x="131331" y="1627041"/>
                  </a:cubicBezTo>
                  <a:cubicBezTo>
                    <a:pt x="121603" y="1634337"/>
                    <a:pt x="113090" y="1637985"/>
                    <a:pt x="105794" y="1637985"/>
                  </a:cubicBezTo>
                  <a:cubicBezTo>
                    <a:pt x="76609" y="1637985"/>
                    <a:pt x="51681" y="1608801"/>
                    <a:pt x="31008" y="1550432"/>
                  </a:cubicBezTo>
                  <a:cubicBezTo>
                    <a:pt x="10336" y="1492063"/>
                    <a:pt x="0" y="1433085"/>
                    <a:pt x="0" y="1373500"/>
                  </a:cubicBezTo>
                  <a:cubicBezTo>
                    <a:pt x="0" y="1313915"/>
                    <a:pt x="11552" y="1273786"/>
                    <a:pt x="34656" y="1253114"/>
                  </a:cubicBezTo>
                  <a:cubicBezTo>
                    <a:pt x="57761" y="1232441"/>
                    <a:pt x="94850" y="1219673"/>
                    <a:pt x="145923" y="1214809"/>
                  </a:cubicBezTo>
                  <a:cubicBezTo>
                    <a:pt x="277254" y="1110231"/>
                    <a:pt x="420745" y="958228"/>
                    <a:pt x="576396" y="758800"/>
                  </a:cubicBezTo>
                  <a:cubicBezTo>
                    <a:pt x="420745" y="581260"/>
                    <a:pt x="342919" y="468169"/>
                    <a:pt x="342919" y="419528"/>
                  </a:cubicBezTo>
                  <a:cubicBezTo>
                    <a:pt x="342919" y="383048"/>
                    <a:pt x="366631" y="370279"/>
                    <a:pt x="414056" y="381224"/>
                  </a:cubicBezTo>
                  <a:cubicBezTo>
                    <a:pt x="461481" y="392168"/>
                    <a:pt x="507082" y="397640"/>
                    <a:pt x="550859" y="397640"/>
                  </a:cubicBezTo>
                  <a:cubicBezTo>
                    <a:pt x="582476" y="397640"/>
                    <a:pt x="637197" y="383656"/>
                    <a:pt x="715023" y="355687"/>
                  </a:cubicBezTo>
                  <a:cubicBezTo>
                    <a:pt x="792848" y="327718"/>
                    <a:pt x="853650" y="299142"/>
                    <a:pt x="897426" y="269957"/>
                  </a:cubicBezTo>
                  <a:cubicBezTo>
                    <a:pt x="916883" y="257797"/>
                    <a:pt x="936947" y="251717"/>
                    <a:pt x="957619" y="251717"/>
                  </a:cubicBezTo>
                  <a:cubicBezTo>
                    <a:pt x="978292" y="251717"/>
                    <a:pt x="1013557" y="274821"/>
                    <a:pt x="1063414" y="321030"/>
                  </a:cubicBezTo>
                  <a:cubicBezTo>
                    <a:pt x="1113270" y="367239"/>
                    <a:pt x="1138199" y="403112"/>
                    <a:pt x="1138199" y="428649"/>
                  </a:cubicBezTo>
                  <a:cubicBezTo>
                    <a:pt x="1138199" y="454185"/>
                    <a:pt x="1130903" y="479722"/>
                    <a:pt x="1116310" y="505258"/>
                  </a:cubicBezTo>
                  <a:cubicBezTo>
                    <a:pt x="1101718" y="530795"/>
                    <a:pt x="1063414" y="578220"/>
                    <a:pt x="1001396" y="647533"/>
                  </a:cubicBezTo>
                  <a:cubicBezTo>
                    <a:pt x="939379" y="716847"/>
                    <a:pt x="863378" y="791024"/>
                    <a:pt x="773392" y="870066"/>
                  </a:cubicBezTo>
                  <a:cubicBezTo>
                    <a:pt x="683406" y="949107"/>
                    <a:pt x="567883" y="1042133"/>
                    <a:pt x="426825" y="1149144"/>
                  </a:cubicBezTo>
                  <a:cubicBezTo>
                    <a:pt x="555724" y="1115095"/>
                    <a:pt x="648141" y="1073750"/>
                    <a:pt x="704079" y="1025109"/>
                  </a:cubicBezTo>
                  <a:cubicBezTo>
                    <a:pt x="711375" y="1005652"/>
                    <a:pt x="730831" y="989844"/>
                    <a:pt x="762448" y="977684"/>
                  </a:cubicBezTo>
                  <a:cubicBezTo>
                    <a:pt x="794064" y="965524"/>
                    <a:pt x="820209" y="959444"/>
                    <a:pt x="840881" y="959444"/>
                  </a:cubicBezTo>
                  <a:cubicBezTo>
                    <a:pt x="861553" y="959444"/>
                    <a:pt x="876754" y="960660"/>
                    <a:pt x="886482" y="963092"/>
                  </a:cubicBezTo>
                  <a:cubicBezTo>
                    <a:pt x="913235" y="955795"/>
                    <a:pt x="937555" y="952147"/>
                    <a:pt x="959444" y="952147"/>
                  </a:cubicBezTo>
                  <a:cubicBezTo>
                    <a:pt x="981332" y="952147"/>
                    <a:pt x="1000788" y="969780"/>
                    <a:pt x="1017813" y="1005045"/>
                  </a:cubicBezTo>
                  <a:cubicBezTo>
                    <a:pt x="1034837" y="1040309"/>
                    <a:pt x="1043349" y="1066454"/>
                    <a:pt x="1043349" y="1083478"/>
                  </a:cubicBezTo>
                  <a:cubicBezTo>
                    <a:pt x="1043349" y="1144279"/>
                    <a:pt x="967956" y="1211161"/>
                    <a:pt x="817169" y="1284122"/>
                  </a:cubicBezTo>
                  <a:cubicBezTo>
                    <a:pt x="717454" y="1488414"/>
                    <a:pt x="618957" y="1636769"/>
                    <a:pt x="521675" y="1729187"/>
                  </a:cubicBezTo>
                  <a:cubicBezTo>
                    <a:pt x="650573" y="1690275"/>
                    <a:pt x="772176" y="1644066"/>
                    <a:pt x="886482" y="1590560"/>
                  </a:cubicBezTo>
                  <a:cubicBezTo>
                    <a:pt x="864594" y="1551648"/>
                    <a:pt x="853650" y="1513343"/>
                    <a:pt x="853650" y="1475646"/>
                  </a:cubicBezTo>
                  <a:cubicBezTo>
                    <a:pt x="853650" y="1437949"/>
                    <a:pt x="866418" y="1406941"/>
                    <a:pt x="891954" y="1382620"/>
                  </a:cubicBezTo>
                  <a:cubicBezTo>
                    <a:pt x="917490" y="1358300"/>
                    <a:pt x="946067" y="1346140"/>
                    <a:pt x="977684" y="1346140"/>
                  </a:cubicBezTo>
                  <a:cubicBezTo>
                    <a:pt x="1053077" y="1346140"/>
                    <a:pt x="1136983" y="1422749"/>
                    <a:pt x="1229401" y="1575968"/>
                  </a:cubicBezTo>
                  <a:cubicBezTo>
                    <a:pt x="1278042" y="1556512"/>
                    <a:pt x="1313306" y="1533407"/>
                    <a:pt x="1335195" y="1506655"/>
                  </a:cubicBezTo>
                  <a:cubicBezTo>
                    <a:pt x="1308442" y="1450718"/>
                    <a:pt x="1289594" y="1401469"/>
                    <a:pt x="1278650" y="1358908"/>
                  </a:cubicBezTo>
                  <a:cubicBezTo>
                    <a:pt x="1267706" y="1316347"/>
                    <a:pt x="1260410" y="1256154"/>
                    <a:pt x="1256762" y="1178328"/>
                  </a:cubicBezTo>
                  <a:cubicBezTo>
                    <a:pt x="1253114" y="1100503"/>
                    <a:pt x="1244601" y="1044565"/>
                    <a:pt x="1231225" y="1010517"/>
                  </a:cubicBezTo>
                  <a:cubicBezTo>
                    <a:pt x="1217849" y="976468"/>
                    <a:pt x="1205080" y="954579"/>
                    <a:pt x="1192920" y="944851"/>
                  </a:cubicBezTo>
                  <a:cubicBezTo>
                    <a:pt x="1163735" y="920531"/>
                    <a:pt x="1149143" y="888914"/>
                    <a:pt x="1149143" y="850001"/>
                  </a:cubicBezTo>
                  <a:cubicBezTo>
                    <a:pt x="1149143" y="789200"/>
                    <a:pt x="1181976" y="735695"/>
                    <a:pt x="1247641" y="689486"/>
                  </a:cubicBezTo>
                  <a:cubicBezTo>
                    <a:pt x="1296282" y="655437"/>
                    <a:pt x="1361948" y="578828"/>
                    <a:pt x="1444637" y="459657"/>
                  </a:cubicBezTo>
                  <a:cubicBezTo>
                    <a:pt x="1527327" y="340487"/>
                    <a:pt x="1568672" y="254149"/>
                    <a:pt x="1568672" y="200644"/>
                  </a:cubicBezTo>
                  <a:cubicBezTo>
                    <a:pt x="1568672" y="178755"/>
                    <a:pt x="1560768" y="158691"/>
                    <a:pt x="1544959" y="140451"/>
                  </a:cubicBezTo>
                  <a:cubicBezTo>
                    <a:pt x="1529151" y="122210"/>
                    <a:pt x="1498142" y="96066"/>
                    <a:pt x="1451933" y="62017"/>
                  </a:cubicBezTo>
                  <a:cubicBezTo>
                    <a:pt x="1432477" y="47425"/>
                    <a:pt x="1422749" y="33441"/>
                    <a:pt x="1422749" y="20064"/>
                  </a:cubicBezTo>
                  <a:cubicBezTo>
                    <a:pt x="1422749" y="6688"/>
                    <a:pt x="1461054" y="0"/>
                    <a:pt x="1537663" y="0"/>
                  </a:cubicBezTo>
                  <a:close/>
                  <a:moveTo>
                    <a:pt x="1546783" y="660301"/>
                  </a:moveTo>
                  <a:cubicBezTo>
                    <a:pt x="1451933" y="711375"/>
                    <a:pt x="1372892" y="744207"/>
                    <a:pt x="1309658" y="758800"/>
                  </a:cubicBezTo>
                  <a:cubicBezTo>
                    <a:pt x="1331547" y="790416"/>
                    <a:pt x="1358300" y="831761"/>
                    <a:pt x="1389916" y="882834"/>
                  </a:cubicBezTo>
                  <a:cubicBezTo>
                    <a:pt x="1426397" y="812305"/>
                    <a:pt x="1478686" y="738127"/>
                    <a:pt x="1546783" y="660301"/>
                  </a:cubicBezTo>
                  <a:close/>
                  <a:moveTo>
                    <a:pt x="1597857" y="766096"/>
                  </a:moveTo>
                  <a:cubicBezTo>
                    <a:pt x="1566240" y="766096"/>
                    <a:pt x="1538271" y="772784"/>
                    <a:pt x="1513951" y="786160"/>
                  </a:cubicBezTo>
                  <a:cubicBezTo>
                    <a:pt x="1489631" y="799536"/>
                    <a:pt x="1470174" y="820817"/>
                    <a:pt x="1455581" y="850001"/>
                  </a:cubicBezTo>
                  <a:cubicBezTo>
                    <a:pt x="1440989" y="879186"/>
                    <a:pt x="1433085" y="908371"/>
                    <a:pt x="1431869" y="937555"/>
                  </a:cubicBezTo>
                  <a:cubicBezTo>
                    <a:pt x="1430653" y="966740"/>
                    <a:pt x="1431261" y="1010517"/>
                    <a:pt x="1433693" y="1068886"/>
                  </a:cubicBezTo>
                  <a:cubicBezTo>
                    <a:pt x="1526111" y="1022677"/>
                    <a:pt x="1618529" y="980116"/>
                    <a:pt x="1710947" y="941203"/>
                  </a:cubicBezTo>
                  <a:cubicBezTo>
                    <a:pt x="1713379" y="894994"/>
                    <a:pt x="1712162" y="842705"/>
                    <a:pt x="1707299" y="784336"/>
                  </a:cubicBezTo>
                  <a:cubicBezTo>
                    <a:pt x="1665954" y="772176"/>
                    <a:pt x="1629473" y="766096"/>
                    <a:pt x="1597857" y="766096"/>
                  </a:cubicBezTo>
                  <a:close/>
                  <a:moveTo>
                    <a:pt x="1470174" y="1262234"/>
                  </a:moveTo>
                  <a:cubicBezTo>
                    <a:pt x="1465309" y="1313307"/>
                    <a:pt x="1470174" y="1366812"/>
                    <a:pt x="1484766" y="1422749"/>
                  </a:cubicBezTo>
                  <a:cubicBezTo>
                    <a:pt x="1526111" y="1398429"/>
                    <a:pt x="1574752" y="1357084"/>
                    <a:pt x="1630689" y="1298715"/>
                  </a:cubicBezTo>
                  <a:cubicBezTo>
                    <a:pt x="1577185" y="1274394"/>
                    <a:pt x="1523679" y="1262234"/>
                    <a:pt x="1470174" y="1262234"/>
                  </a:cubicBezTo>
                  <a:close/>
                  <a:moveTo>
                    <a:pt x="2234446" y="521674"/>
                  </a:moveTo>
                  <a:cubicBezTo>
                    <a:pt x="2216205" y="521674"/>
                    <a:pt x="2197357" y="528971"/>
                    <a:pt x="2177900" y="543563"/>
                  </a:cubicBezTo>
                  <a:cubicBezTo>
                    <a:pt x="2136556" y="570315"/>
                    <a:pt x="2064810" y="595852"/>
                    <a:pt x="1962664" y="620173"/>
                  </a:cubicBezTo>
                  <a:cubicBezTo>
                    <a:pt x="1969960" y="680974"/>
                    <a:pt x="1982120" y="753935"/>
                    <a:pt x="1999145" y="839057"/>
                  </a:cubicBezTo>
                  <a:cubicBezTo>
                    <a:pt x="2079403" y="856082"/>
                    <a:pt x="2119531" y="905939"/>
                    <a:pt x="2119531" y="988628"/>
                  </a:cubicBezTo>
                  <a:cubicBezTo>
                    <a:pt x="2119531" y="1034837"/>
                    <a:pt x="2101899" y="1069494"/>
                    <a:pt x="2066634" y="1092598"/>
                  </a:cubicBezTo>
                  <a:cubicBezTo>
                    <a:pt x="2031369" y="1115703"/>
                    <a:pt x="2001577" y="1139415"/>
                    <a:pt x="1977256" y="1163736"/>
                  </a:cubicBezTo>
                  <a:cubicBezTo>
                    <a:pt x="1952935" y="1188056"/>
                    <a:pt x="1938951" y="1211161"/>
                    <a:pt x="1935303" y="1233049"/>
                  </a:cubicBezTo>
                  <a:cubicBezTo>
                    <a:pt x="1931655" y="1254938"/>
                    <a:pt x="1929832" y="1282906"/>
                    <a:pt x="1929832" y="1316955"/>
                  </a:cubicBezTo>
                  <a:cubicBezTo>
                    <a:pt x="2000360" y="1299931"/>
                    <a:pt x="2053866" y="1291418"/>
                    <a:pt x="2090347" y="1291418"/>
                  </a:cubicBezTo>
                  <a:cubicBezTo>
                    <a:pt x="2126827" y="1291418"/>
                    <a:pt x="2157228" y="1302363"/>
                    <a:pt x="2181549" y="1324251"/>
                  </a:cubicBezTo>
                  <a:cubicBezTo>
                    <a:pt x="2210733" y="1270746"/>
                    <a:pt x="2244174" y="1168600"/>
                    <a:pt x="2281871" y="1017813"/>
                  </a:cubicBezTo>
                  <a:cubicBezTo>
                    <a:pt x="2319567" y="867026"/>
                    <a:pt x="2338416" y="766704"/>
                    <a:pt x="2338416" y="716847"/>
                  </a:cubicBezTo>
                  <a:cubicBezTo>
                    <a:pt x="2338416" y="666990"/>
                    <a:pt x="2325648" y="621997"/>
                    <a:pt x="2300111" y="581868"/>
                  </a:cubicBezTo>
                  <a:cubicBezTo>
                    <a:pt x="2274575" y="541739"/>
                    <a:pt x="2252686" y="521674"/>
                    <a:pt x="2234446" y="521674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7795870" y="5241671"/>
              <a:ext cx="480710" cy="469355"/>
              <a:chOff x="-1855351" y="1280575"/>
              <a:chExt cx="3243138" cy="3166529"/>
            </a:xfrm>
            <a:solidFill>
              <a:schemeClr val="tx1">
                <a:lumMod val="50000"/>
                <a:lumOff val="50000"/>
                <a:alpha val="0"/>
              </a:schemeClr>
            </a:solidFill>
          </p:grpSpPr>
          <p:sp>
            <p:nvSpPr>
              <p:cNvPr id="14" name="任意多边形 13"/>
              <p:cNvSpPr/>
              <p:nvPr/>
            </p:nvSpPr>
            <p:spPr>
              <a:xfrm>
                <a:off x="-337753" y="1280575"/>
                <a:ext cx="1725540" cy="3166529"/>
              </a:xfrm>
              <a:custGeom>
                <a:avLst/>
                <a:gdLst/>
                <a:ahLst/>
                <a:cxnLst/>
                <a:rect l="l" t="t" r="r" b="b"/>
                <a:pathLst>
                  <a:path w="1725540" h="3166529">
                    <a:moveTo>
                      <a:pt x="809873" y="0"/>
                    </a:moveTo>
                    <a:cubicBezTo>
                      <a:pt x="885266" y="0"/>
                      <a:pt x="944244" y="37089"/>
                      <a:pt x="986804" y="111266"/>
                    </a:cubicBezTo>
                    <a:cubicBezTo>
                      <a:pt x="1029365" y="185444"/>
                      <a:pt x="1050646" y="248677"/>
                      <a:pt x="1050646" y="300966"/>
                    </a:cubicBezTo>
                    <a:cubicBezTo>
                      <a:pt x="1050646" y="353255"/>
                      <a:pt x="1044566" y="414665"/>
                      <a:pt x="1032405" y="485194"/>
                    </a:cubicBezTo>
                    <a:cubicBezTo>
                      <a:pt x="1098071" y="460873"/>
                      <a:pt x="1157048" y="448713"/>
                      <a:pt x="1209337" y="448713"/>
                    </a:cubicBezTo>
                    <a:cubicBezTo>
                      <a:pt x="1261626" y="448713"/>
                      <a:pt x="1309659" y="465130"/>
                      <a:pt x="1353436" y="497962"/>
                    </a:cubicBezTo>
                    <a:cubicBezTo>
                      <a:pt x="1397213" y="530795"/>
                      <a:pt x="1419101" y="567884"/>
                      <a:pt x="1419101" y="609229"/>
                    </a:cubicBezTo>
                    <a:cubicBezTo>
                      <a:pt x="1419101" y="650573"/>
                      <a:pt x="1394173" y="684622"/>
                      <a:pt x="1344316" y="711375"/>
                    </a:cubicBezTo>
                    <a:cubicBezTo>
                      <a:pt x="1294459" y="738127"/>
                      <a:pt x="1240346" y="781296"/>
                      <a:pt x="1181977" y="840881"/>
                    </a:cubicBezTo>
                    <a:cubicBezTo>
                      <a:pt x="1123608" y="900467"/>
                      <a:pt x="1094423" y="937555"/>
                      <a:pt x="1094423" y="952148"/>
                    </a:cubicBezTo>
                    <a:cubicBezTo>
                      <a:pt x="1094423" y="964308"/>
                      <a:pt x="1109015" y="970388"/>
                      <a:pt x="1138200" y="970388"/>
                    </a:cubicBezTo>
                    <a:cubicBezTo>
                      <a:pt x="1167384" y="970388"/>
                      <a:pt x="1199001" y="988629"/>
                      <a:pt x="1233050" y="1025109"/>
                    </a:cubicBezTo>
                    <a:cubicBezTo>
                      <a:pt x="1267098" y="1061590"/>
                      <a:pt x="1284123" y="1092599"/>
                      <a:pt x="1284123" y="1118135"/>
                    </a:cubicBezTo>
                    <a:cubicBezTo>
                      <a:pt x="1284123" y="1143672"/>
                      <a:pt x="1272570" y="1164344"/>
                      <a:pt x="1249466" y="1180152"/>
                    </a:cubicBezTo>
                    <a:cubicBezTo>
                      <a:pt x="1226362" y="1195961"/>
                      <a:pt x="1206297" y="1218457"/>
                      <a:pt x="1189273" y="1247642"/>
                    </a:cubicBezTo>
                    <a:cubicBezTo>
                      <a:pt x="1218457" y="1298715"/>
                      <a:pt x="1269530" y="1332156"/>
                      <a:pt x="1342492" y="1347964"/>
                    </a:cubicBezTo>
                    <a:cubicBezTo>
                      <a:pt x="1415454" y="1363772"/>
                      <a:pt x="1467743" y="1388701"/>
                      <a:pt x="1499359" y="1422749"/>
                    </a:cubicBezTo>
                    <a:cubicBezTo>
                      <a:pt x="1530976" y="1456798"/>
                      <a:pt x="1546784" y="1488415"/>
                      <a:pt x="1546784" y="1517599"/>
                    </a:cubicBezTo>
                    <a:cubicBezTo>
                      <a:pt x="1546784" y="1546784"/>
                      <a:pt x="1527328" y="1561376"/>
                      <a:pt x="1488415" y="1561376"/>
                    </a:cubicBezTo>
                    <a:cubicBezTo>
                      <a:pt x="1473823" y="1561376"/>
                      <a:pt x="1453758" y="1557728"/>
                      <a:pt x="1428222" y="1550432"/>
                    </a:cubicBezTo>
                    <a:cubicBezTo>
                      <a:pt x="1402685" y="1543136"/>
                      <a:pt x="1370460" y="1539488"/>
                      <a:pt x="1331548" y="1539488"/>
                    </a:cubicBezTo>
                    <a:cubicBezTo>
                      <a:pt x="1173465" y="1539488"/>
                      <a:pt x="980116" y="1608801"/>
                      <a:pt x="751504" y="1747428"/>
                    </a:cubicBezTo>
                    <a:cubicBezTo>
                      <a:pt x="710159" y="1791205"/>
                      <a:pt x="685838" y="1862950"/>
                      <a:pt x="678542" y="1962664"/>
                    </a:cubicBezTo>
                    <a:cubicBezTo>
                      <a:pt x="795281" y="1926184"/>
                      <a:pt x="908371" y="1894567"/>
                      <a:pt x="1017813" y="1867814"/>
                    </a:cubicBezTo>
                    <a:cubicBezTo>
                      <a:pt x="1008085" y="1845926"/>
                      <a:pt x="1003221" y="1823430"/>
                      <a:pt x="1003221" y="1800325"/>
                    </a:cubicBezTo>
                    <a:cubicBezTo>
                      <a:pt x="1003221" y="1777221"/>
                      <a:pt x="1012949" y="1758372"/>
                      <a:pt x="1032405" y="1743780"/>
                    </a:cubicBezTo>
                    <a:cubicBezTo>
                      <a:pt x="1051862" y="1729188"/>
                      <a:pt x="1087735" y="1721892"/>
                      <a:pt x="1140024" y="1721892"/>
                    </a:cubicBezTo>
                    <a:cubicBezTo>
                      <a:pt x="1192313" y="1721892"/>
                      <a:pt x="1233658" y="1730404"/>
                      <a:pt x="1264058" y="1747428"/>
                    </a:cubicBezTo>
                    <a:cubicBezTo>
                      <a:pt x="1294459" y="1764452"/>
                      <a:pt x="1324252" y="1793637"/>
                      <a:pt x="1353436" y="1834982"/>
                    </a:cubicBezTo>
                    <a:cubicBezTo>
                      <a:pt x="1443422" y="1832550"/>
                      <a:pt x="1527936" y="1850182"/>
                      <a:pt x="1606977" y="1887879"/>
                    </a:cubicBezTo>
                    <a:cubicBezTo>
                      <a:pt x="1686019" y="1925576"/>
                      <a:pt x="1725540" y="1959624"/>
                      <a:pt x="1725540" y="1990025"/>
                    </a:cubicBezTo>
                    <a:cubicBezTo>
                      <a:pt x="1725540" y="2020426"/>
                      <a:pt x="1686627" y="2035626"/>
                      <a:pt x="1608801" y="2035626"/>
                    </a:cubicBezTo>
                    <a:cubicBezTo>
                      <a:pt x="1530976" y="2035626"/>
                      <a:pt x="1445854" y="2028330"/>
                      <a:pt x="1353436" y="2013737"/>
                    </a:cubicBezTo>
                    <a:cubicBezTo>
                      <a:pt x="1341276" y="2140204"/>
                      <a:pt x="1334588" y="2238702"/>
                      <a:pt x="1333372" y="2309232"/>
                    </a:cubicBezTo>
                    <a:cubicBezTo>
                      <a:pt x="1332156" y="2379761"/>
                      <a:pt x="1331548" y="2557301"/>
                      <a:pt x="1331548" y="2841851"/>
                    </a:cubicBezTo>
                    <a:cubicBezTo>
                      <a:pt x="1331548" y="2892924"/>
                      <a:pt x="1321211" y="2959805"/>
                      <a:pt x="1300539" y="3042495"/>
                    </a:cubicBezTo>
                    <a:cubicBezTo>
                      <a:pt x="1279866" y="3125184"/>
                      <a:pt x="1247642" y="3166529"/>
                      <a:pt x="1203865" y="3166529"/>
                    </a:cubicBezTo>
                    <a:cubicBezTo>
                      <a:pt x="1177113" y="3166529"/>
                      <a:pt x="1152184" y="3154977"/>
                      <a:pt x="1129079" y="3131872"/>
                    </a:cubicBezTo>
                    <a:cubicBezTo>
                      <a:pt x="1105975" y="3108768"/>
                      <a:pt x="1046390" y="3063775"/>
                      <a:pt x="950324" y="2996894"/>
                    </a:cubicBezTo>
                    <a:cubicBezTo>
                      <a:pt x="854258" y="2930012"/>
                      <a:pt x="807441" y="2868603"/>
                      <a:pt x="809873" y="2812666"/>
                    </a:cubicBezTo>
                    <a:cubicBezTo>
                      <a:pt x="753936" y="2761593"/>
                      <a:pt x="711983" y="2708088"/>
                      <a:pt x="684014" y="2652151"/>
                    </a:cubicBezTo>
                    <a:cubicBezTo>
                      <a:pt x="656046" y="2596213"/>
                      <a:pt x="642062" y="2548788"/>
                      <a:pt x="642062" y="2509876"/>
                    </a:cubicBezTo>
                    <a:cubicBezTo>
                      <a:pt x="642062" y="2470963"/>
                      <a:pt x="659086" y="2435698"/>
                      <a:pt x="693135" y="2404082"/>
                    </a:cubicBezTo>
                    <a:cubicBezTo>
                      <a:pt x="727183" y="2372465"/>
                      <a:pt x="772784" y="2356657"/>
                      <a:pt x="829937" y="2356657"/>
                    </a:cubicBezTo>
                    <a:cubicBezTo>
                      <a:pt x="887090" y="2356657"/>
                      <a:pt x="938163" y="2371857"/>
                      <a:pt x="983157" y="2402258"/>
                    </a:cubicBezTo>
                    <a:cubicBezTo>
                      <a:pt x="1028149" y="2432658"/>
                      <a:pt x="1050646" y="2470963"/>
                      <a:pt x="1050646" y="2517172"/>
                    </a:cubicBezTo>
                    <a:cubicBezTo>
                      <a:pt x="1050646" y="2624182"/>
                      <a:pt x="1023893" y="2677687"/>
                      <a:pt x="970388" y="2677687"/>
                    </a:cubicBezTo>
                    <a:cubicBezTo>
                      <a:pt x="929043" y="2677687"/>
                      <a:pt x="893171" y="2645463"/>
                      <a:pt x="862770" y="2581013"/>
                    </a:cubicBezTo>
                    <a:cubicBezTo>
                      <a:pt x="832369" y="2516564"/>
                      <a:pt x="806225" y="2484339"/>
                      <a:pt x="784336" y="2484339"/>
                    </a:cubicBezTo>
                    <a:cubicBezTo>
                      <a:pt x="772176" y="2484339"/>
                      <a:pt x="758800" y="2492243"/>
                      <a:pt x="744208" y="2508052"/>
                    </a:cubicBezTo>
                    <a:cubicBezTo>
                      <a:pt x="729615" y="2523860"/>
                      <a:pt x="722319" y="2543925"/>
                      <a:pt x="722319" y="2568245"/>
                    </a:cubicBezTo>
                    <a:cubicBezTo>
                      <a:pt x="722319" y="2653367"/>
                      <a:pt x="772176" y="2726328"/>
                      <a:pt x="871890" y="2787129"/>
                    </a:cubicBezTo>
                    <a:cubicBezTo>
                      <a:pt x="966740" y="2804154"/>
                      <a:pt x="1033621" y="2812666"/>
                      <a:pt x="1072534" y="2812666"/>
                    </a:cubicBezTo>
                    <a:cubicBezTo>
                      <a:pt x="1111447" y="2812666"/>
                      <a:pt x="1132727" y="2805978"/>
                      <a:pt x="1136376" y="2792601"/>
                    </a:cubicBezTo>
                    <a:cubicBezTo>
                      <a:pt x="1140024" y="2779225"/>
                      <a:pt x="1143672" y="2729976"/>
                      <a:pt x="1147320" y="2644854"/>
                    </a:cubicBezTo>
                    <a:cubicBezTo>
                      <a:pt x="1150968" y="2559733"/>
                      <a:pt x="1152792" y="2481299"/>
                      <a:pt x="1152792" y="2409554"/>
                    </a:cubicBezTo>
                    <a:cubicBezTo>
                      <a:pt x="1152792" y="2337808"/>
                      <a:pt x="1147928" y="2205870"/>
                      <a:pt x="1138200" y="2013737"/>
                    </a:cubicBezTo>
                    <a:cubicBezTo>
                      <a:pt x="875538" y="2074539"/>
                      <a:pt x="694350" y="2153580"/>
                      <a:pt x="594637" y="2250862"/>
                    </a:cubicBezTo>
                    <a:cubicBezTo>
                      <a:pt x="514379" y="2503796"/>
                      <a:pt x="445674" y="2662487"/>
                      <a:pt x="388520" y="2726936"/>
                    </a:cubicBezTo>
                    <a:cubicBezTo>
                      <a:pt x="331367" y="2791386"/>
                      <a:pt x="276646" y="2823610"/>
                      <a:pt x="224357" y="2823610"/>
                    </a:cubicBezTo>
                    <a:cubicBezTo>
                      <a:pt x="172068" y="2823610"/>
                      <a:pt x="139235" y="2801114"/>
                      <a:pt x="125859" y="2756121"/>
                    </a:cubicBezTo>
                    <a:cubicBezTo>
                      <a:pt x="112482" y="2711128"/>
                      <a:pt x="83906" y="2672823"/>
                      <a:pt x="40129" y="2641206"/>
                    </a:cubicBezTo>
                    <a:cubicBezTo>
                      <a:pt x="13376" y="2621750"/>
                      <a:pt x="0" y="2596822"/>
                      <a:pt x="0" y="2566421"/>
                    </a:cubicBezTo>
                    <a:cubicBezTo>
                      <a:pt x="0" y="2536020"/>
                      <a:pt x="27361" y="2469747"/>
                      <a:pt x="82082" y="2367601"/>
                    </a:cubicBezTo>
                    <a:cubicBezTo>
                      <a:pt x="136803" y="2265455"/>
                      <a:pt x="212805" y="2197357"/>
                      <a:pt x="310087" y="2163309"/>
                    </a:cubicBezTo>
                    <a:cubicBezTo>
                      <a:pt x="351431" y="2104939"/>
                      <a:pt x="404937" y="2062378"/>
                      <a:pt x="470602" y="2035626"/>
                    </a:cubicBezTo>
                    <a:cubicBezTo>
                      <a:pt x="482762" y="2004009"/>
                      <a:pt x="501003" y="1949288"/>
                      <a:pt x="525323" y="1871463"/>
                    </a:cubicBezTo>
                    <a:cubicBezTo>
                      <a:pt x="393992" y="1951720"/>
                      <a:pt x="295494" y="1991849"/>
                      <a:pt x="229829" y="1991849"/>
                    </a:cubicBezTo>
                    <a:cubicBezTo>
                      <a:pt x="127683" y="1991849"/>
                      <a:pt x="76610" y="1938344"/>
                      <a:pt x="76610" y="1831334"/>
                    </a:cubicBezTo>
                    <a:cubicBezTo>
                      <a:pt x="76610" y="1758372"/>
                      <a:pt x="101538" y="1668386"/>
                      <a:pt x="151395" y="1561376"/>
                    </a:cubicBezTo>
                    <a:cubicBezTo>
                      <a:pt x="201252" y="1454366"/>
                      <a:pt x="240165" y="1360732"/>
                      <a:pt x="268134" y="1280475"/>
                    </a:cubicBezTo>
                    <a:cubicBezTo>
                      <a:pt x="296102" y="1200217"/>
                      <a:pt x="313127" y="1160088"/>
                      <a:pt x="319207" y="1160088"/>
                    </a:cubicBezTo>
                    <a:cubicBezTo>
                      <a:pt x="325287" y="1160088"/>
                      <a:pt x="328327" y="1164952"/>
                      <a:pt x="328327" y="1174680"/>
                    </a:cubicBezTo>
                    <a:cubicBezTo>
                      <a:pt x="328327" y="1189273"/>
                      <a:pt x="309478" y="1248250"/>
                      <a:pt x="271782" y="1351612"/>
                    </a:cubicBezTo>
                    <a:cubicBezTo>
                      <a:pt x="234085" y="1454974"/>
                      <a:pt x="195780" y="1571104"/>
                      <a:pt x="156867" y="1700003"/>
                    </a:cubicBezTo>
                    <a:cubicBezTo>
                      <a:pt x="195780" y="1700003"/>
                      <a:pt x="234085" y="1692707"/>
                      <a:pt x="271782" y="1678115"/>
                    </a:cubicBezTo>
                    <a:cubicBezTo>
                      <a:pt x="309478" y="1663522"/>
                      <a:pt x="366632" y="1631298"/>
                      <a:pt x="443242" y="1581441"/>
                    </a:cubicBezTo>
                    <a:cubicBezTo>
                      <a:pt x="519851" y="1531584"/>
                      <a:pt x="563020" y="1501183"/>
                      <a:pt x="572748" y="1490239"/>
                    </a:cubicBezTo>
                    <a:cubicBezTo>
                      <a:pt x="582476" y="1479295"/>
                      <a:pt x="587340" y="1471998"/>
                      <a:pt x="587340" y="1468350"/>
                    </a:cubicBezTo>
                    <a:cubicBezTo>
                      <a:pt x="587340" y="1464702"/>
                      <a:pt x="584908" y="1461662"/>
                      <a:pt x="580044" y="1459230"/>
                    </a:cubicBezTo>
                    <a:cubicBezTo>
                      <a:pt x="492491" y="1432478"/>
                      <a:pt x="435337" y="1406941"/>
                      <a:pt x="408585" y="1382621"/>
                    </a:cubicBezTo>
                    <a:cubicBezTo>
                      <a:pt x="381832" y="1358300"/>
                      <a:pt x="368456" y="1315739"/>
                      <a:pt x="368456" y="1254938"/>
                    </a:cubicBezTo>
                    <a:cubicBezTo>
                      <a:pt x="368456" y="1194137"/>
                      <a:pt x="377576" y="1155832"/>
                      <a:pt x="395817" y="1140024"/>
                    </a:cubicBezTo>
                    <a:cubicBezTo>
                      <a:pt x="414057" y="1124215"/>
                      <a:pt x="445066" y="1111447"/>
                      <a:pt x="488842" y="1101719"/>
                    </a:cubicBezTo>
                    <a:cubicBezTo>
                      <a:pt x="532619" y="1091991"/>
                      <a:pt x="573964" y="1077398"/>
                      <a:pt x="612877" y="1057942"/>
                    </a:cubicBezTo>
                    <a:cubicBezTo>
                      <a:pt x="651790" y="1038486"/>
                      <a:pt x="671246" y="1024501"/>
                      <a:pt x="671246" y="1015989"/>
                    </a:cubicBezTo>
                    <a:cubicBezTo>
                      <a:pt x="671246" y="1007477"/>
                      <a:pt x="668206" y="1000789"/>
                      <a:pt x="662126" y="995925"/>
                    </a:cubicBezTo>
                    <a:cubicBezTo>
                      <a:pt x="656046" y="991061"/>
                      <a:pt x="628685" y="985588"/>
                      <a:pt x="580044" y="979508"/>
                    </a:cubicBezTo>
                    <a:cubicBezTo>
                      <a:pt x="531403" y="973428"/>
                      <a:pt x="492491" y="970388"/>
                      <a:pt x="463306" y="970388"/>
                    </a:cubicBezTo>
                    <a:cubicBezTo>
                      <a:pt x="434121" y="970388"/>
                      <a:pt x="414057" y="972820"/>
                      <a:pt x="403113" y="977684"/>
                    </a:cubicBezTo>
                    <a:cubicBezTo>
                      <a:pt x="392168" y="982548"/>
                      <a:pt x="381832" y="984980"/>
                      <a:pt x="372104" y="984980"/>
                    </a:cubicBezTo>
                    <a:cubicBezTo>
                      <a:pt x="345351" y="984980"/>
                      <a:pt x="331975" y="965524"/>
                      <a:pt x="331975" y="926611"/>
                    </a:cubicBezTo>
                    <a:cubicBezTo>
                      <a:pt x="331975" y="822033"/>
                      <a:pt x="378184" y="757584"/>
                      <a:pt x="470602" y="733263"/>
                    </a:cubicBezTo>
                    <a:cubicBezTo>
                      <a:pt x="536267" y="716239"/>
                      <a:pt x="633550" y="673678"/>
                      <a:pt x="762448" y="605581"/>
                    </a:cubicBezTo>
                    <a:cubicBezTo>
                      <a:pt x="762448" y="552075"/>
                      <a:pt x="755152" y="503435"/>
                      <a:pt x="740559" y="459658"/>
                    </a:cubicBezTo>
                    <a:cubicBezTo>
                      <a:pt x="711375" y="374536"/>
                      <a:pt x="696783" y="296102"/>
                      <a:pt x="696783" y="224357"/>
                    </a:cubicBezTo>
                    <a:cubicBezTo>
                      <a:pt x="696783" y="152611"/>
                      <a:pt x="705903" y="97282"/>
                      <a:pt x="724143" y="58369"/>
                    </a:cubicBezTo>
                    <a:cubicBezTo>
                      <a:pt x="742384" y="19456"/>
                      <a:pt x="770960" y="0"/>
                      <a:pt x="809873" y="0"/>
                    </a:cubicBezTo>
                    <a:close/>
                    <a:moveTo>
                      <a:pt x="773392" y="229829"/>
                    </a:moveTo>
                    <a:cubicBezTo>
                      <a:pt x="753936" y="297926"/>
                      <a:pt x="749072" y="366024"/>
                      <a:pt x="758800" y="434121"/>
                    </a:cubicBezTo>
                    <a:cubicBezTo>
                      <a:pt x="783120" y="421961"/>
                      <a:pt x="795281" y="384872"/>
                      <a:pt x="795281" y="322855"/>
                    </a:cubicBezTo>
                    <a:cubicBezTo>
                      <a:pt x="795281" y="260838"/>
                      <a:pt x="787984" y="229829"/>
                      <a:pt x="773392" y="229829"/>
                    </a:cubicBezTo>
                    <a:close/>
                    <a:moveTo>
                      <a:pt x="1112663" y="1276826"/>
                    </a:moveTo>
                    <a:cubicBezTo>
                      <a:pt x="1088342" y="1284123"/>
                      <a:pt x="1056726" y="1327900"/>
                      <a:pt x="1017813" y="1408157"/>
                    </a:cubicBezTo>
                    <a:cubicBezTo>
                      <a:pt x="1032405" y="1410589"/>
                      <a:pt x="1051862" y="1411805"/>
                      <a:pt x="1076182" y="1411805"/>
                    </a:cubicBezTo>
                    <a:cubicBezTo>
                      <a:pt x="1100503" y="1411805"/>
                      <a:pt x="1136984" y="1404509"/>
                      <a:pt x="1185625" y="1389917"/>
                    </a:cubicBezTo>
                    <a:cubicBezTo>
                      <a:pt x="1171032" y="1331548"/>
                      <a:pt x="1146712" y="1293851"/>
                      <a:pt x="1112663" y="1276826"/>
                    </a:cubicBezTo>
                    <a:close/>
                    <a:moveTo>
                      <a:pt x="321031" y="2269103"/>
                    </a:moveTo>
                    <a:cubicBezTo>
                      <a:pt x="294278" y="2269103"/>
                      <a:pt x="263270" y="2298287"/>
                      <a:pt x="228005" y="2356657"/>
                    </a:cubicBezTo>
                    <a:cubicBezTo>
                      <a:pt x="192740" y="2415026"/>
                      <a:pt x="175108" y="2460019"/>
                      <a:pt x="175108" y="2491635"/>
                    </a:cubicBezTo>
                    <a:cubicBezTo>
                      <a:pt x="175108" y="2547573"/>
                      <a:pt x="190916" y="2575541"/>
                      <a:pt x="222533" y="2575541"/>
                    </a:cubicBezTo>
                    <a:cubicBezTo>
                      <a:pt x="237125" y="2575541"/>
                      <a:pt x="255365" y="2558517"/>
                      <a:pt x="277254" y="2524468"/>
                    </a:cubicBezTo>
                    <a:cubicBezTo>
                      <a:pt x="299142" y="2490419"/>
                      <a:pt x="330759" y="2417458"/>
                      <a:pt x="372104" y="2305584"/>
                    </a:cubicBezTo>
                    <a:cubicBezTo>
                      <a:pt x="364808" y="2281263"/>
                      <a:pt x="347783" y="2269103"/>
                      <a:pt x="321031" y="2269103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任意多边形 15"/>
              <p:cNvSpPr/>
              <p:nvPr/>
            </p:nvSpPr>
            <p:spPr>
              <a:xfrm>
                <a:off x="-1855351" y="1514052"/>
                <a:ext cx="1798501" cy="2695927"/>
              </a:xfrm>
              <a:custGeom>
                <a:avLst/>
                <a:gdLst/>
                <a:ahLst/>
                <a:cxnLst/>
                <a:rect l="l" t="t" r="r" b="b"/>
                <a:pathLst>
                  <a:path w="1798501" h="2695927">
                    <a:moveTo>
                      <a:pt x="1311483" y="0"/>
                    </a:moveTo>
                    <a:cubicBezTo>
                      <a:pt x="1368636" y="0"/>
                      <a:pt x="1431869" y="28576"/>
                      <a:pt x="1501183" y="85730"/>
                    </a:cubicBezTo>
                    <a:cubicBezTo>
                      <a:pt x="1570496" y="142883"/>
                      <a:pt x="1605153" y="215236"/>
                      <a:pt x="1605153" y="302790"/>
                    </a:cubicBezTo>
                    <a:cubicBezTo>
                      <a:pt x="1605153" y="373319"/>
                      <a:pt x="1582048" y="416489"/>
                      <a:pt x="1535840" y="432297"/>
                    </a:cubicBezTo>
                    <a:cubicBezTo>
                      <a:pt x="1489630" y="448105"/>
                      <a:pt x="1454366" y="468777"/>
                      <a:pt x="1430045" y="494314"/>
                    </a:cubicBezTo>
                    <a:cubicBezTo>
                      <a:pt x="1405725" y="519851"/>
                      <a:pt x="1377756" y="561803"/>
                      <a:pt x="1346140" y="620173"/>
                    </a:cubicBezTo>
                    <a:cubicBezTo>
                      <a:pt x="1363164" y="625037"/>
                      <a:pt x="1390525" y="621997"/>
                      <a:pt x="1428221" y="611053"/>
                    </a:cubicBezTo>
                    <a:cubicBezTo>
                      <a:pt x="1465918" y="600108"/>
                      <a:pt x="1499359" y="585516"/>
                      <a:pt x="1528543" y="567276"/>
                    </a:cubicBezTo>
                    <a:cubicBezTo>
                      <a:pt x="1557728" y="549035"/>
                      <a:pt x="1593601" y="539915"/>
                      <a:pt x="1636161" y="539915"/>
                    </a:cubicBezTo>
                    <a:cubicBezTo>
                      <a:pt x="1678723" y="539915"/>
                      <a:pt x="1716419" y="555115"/>
                      <a:pt x="1749252" y="585516"/>
                    </a:cubicBezTo>
                    <a:cubicBezTo>
                      <a:pt x="1782085" y="615917"/>
                      <a:pt x="1798501" y="654829"/>
                      <a:pt x="1798501" y="702254"/>
                    </a:cubicBezTo>
                    <a:cubicBezTo>
                      <a:pt x="1798501" y="749679"/>
                      <a:pt x="1774180" y="789200"/>
                      <a:pt x="1725539" y="820817"/>
                    </a:cubicBezTo>
                    <a:cubicBezTo>
                      <a:pt x="1703651" y="925395"/>
                      <a:pt x="1682979" y="977684"/>
                      <a:pt x="1663522" y="977684"/>
                    </a:cubicBezTo>
                    <a:cubicBezTo>
                      <a:pt x="1658658" y="977684"/>
                      <a:pt x="1656226" y="974036"/>
                      <a:pt x="1656226" y="966740"/>
                    </a:cubicBezTo>
                    <a:cubicBezTo>
                      <a:pt x="1656226" y="959444"/>
                      <a:pt x="1660482" y="947283"/>
                      <a:pt x="1668994" y="930259"/>
                    </a:cubicBezTo>
                    <a:cubicBezTo>
                      <a:pt x="1677506" y="913235"/>
                      <a:pt x="1679330" y="886482"/>
                      <a:pt x="1674466" y="850001"/>
                    </a:cubicBezTo>
                    <a:cubicBezTo>
                      <a:pt x="1623393" y="869458"/>
                      <a:pt x="1565024" y="920531"/>
                      <a:pt x="1499359" y="1003221"/>
                    </a:cubicBezTo>
                    <a:cubicBezTo>
                      <a:pt x="1550432" y="1034837"/>
                      <a:pt x="1588129" y="1060374"/>
                      <a:pt x="1612449" y="1079830"/>
                    </a:cubicBezTo>
                    <a:cubicBezTo>
                      <a:pt x="1627041" y="1055510"/>
                      <a:pt x="1636770" y="1043349"/>
                      <a:pt x="1641634" y="1043349"/>
                    </a:cubicBezTo>
                    <a:cubicBezTo>
                      <a:pt x="1646498" y="1043349"/>
                      <a:pt x="1648930" y="1048214"/>
                      <a:pt x="1648930" y="1057942"/>
                    </a:cubicBezTo>
                    <a:cubicBezTo>
                      <a:pt x="1648930" y="1067670"/>
                      <a:pt x="1646498" y="1082262"/>
                      <a:pt x="1641634" y="1101719"/>
                    </a:cubicBezTo>
                    <a:cubicBezTo>
                      <a:pt x="1648930" y="1150360"/>
                      <a:pt x="1636770" y="1196569"/>
                      <a:pt x="1605153" y="1240345"/>
                    </a:cubicBezTo>
                    <a:cubicBezTo>
                      <a:pt x="1595425" y="1252506"/>
                      <a:pt x="1583264" y="1286554"/>
                      <a:pt x="1568672" y="1342492"/>
                    </a:cubicBezTo>
                    <a:cubicBezTo>
                      <a:pt x="1554080" y="1398429"/>
                      <a:pt x="1544352" y="1450718"/>
                      <a:pt x="1539487" y="1499359"/>
                    </a:cubicBezTo>
                    <a:cubicBezTo>
                      <a:pt x="1549216" y="1516383"/>
                      <a:pt x="1554080" y="1543136"/>
                      <a:pt x="1554080" y="1579616"/>
                    </a:cubicBezTo>
                    <a:cubicBezTo>
                      <a:pt x="1554080" y="1616097"/>
                      <a:pt x="1530367" y="1692707"/>
                      <a:pt x="1482942" y="1809445"/>
                    </a:cubicBezTo>
                    <a:cubicBezTo>
                      <a:pt x="1435517" y="1926183"/>
                      <a:pt x="1389917" y="2063594"/>
                      <a:pt x="1346140" y="2221678"/>
                    </a:cubicBezTo>
                    <a:cubicBezTo>
                      <a:pt x="1302363" y="2379761"/>
                      <a:pt x="1273178" y="2509875"/>
                      <a:pt x="1258586" y="2612022"/>
                    </a:cubicBezTo>
                    <a:cubicBezTo>
                      <a:pt x="1251290" y="2667959"/>
                      <a:pt x="1228185" y="2695927"/>
                      <a:pt x="1189272" y="2695927"/>
                    </a:cubicBezTo>
                    <a:cubicBezTo>
                      <a:pt x="1150360" y="2695927"/>
                      <a:pt x="1098071" y="2655799"/>
                      <a:pt x="1032405" y="2575541"/>
                    </a:cubicBezTo>
                    <a:cubicBezTo>
                      <a:pt x="966740" y="2495283"/>
                      <a:pt x="933907" y="2436914"/>
                      <a:pt x="933907" y="2400433"/>
                    </a:cubicBezTo>
                    <a:cubicBezTo>
                      <a:pt x="933907" y="2363952"/>
                      <a:pt x="941811" y="2328688"/>
                      <a:pt x="957620" y="2294639"/>
                    </a:cubicBezTo>
                    <a:cubicBezTo>
                      <a:pt x="973428" y="2260590"/>
                      <a:pt x="986804" y="2207693"/>
                      <a:pt x="997748" y="2135948"/>
                    </a:cubicBezTo>
                    <a:cubicBezTo>
                      <a:pt x="1008693" y="2064202"/>
                      <a:pt x="1011733" y="1993065"/>
                      <a:pt x="1006869" y="1922535"/>
                    </a:cubicBezTo>
                    <a:cubicBezTo>
                      <a:pt x="909587" y="1988201"/>
                      <a:pt x="840273" y="2036842"/>
                      <a:pt x="798928" y="2068459"/>
                    </a:cubicBezTo>
                    <a:cubicBezTo>
                      <a:pt x="757583" y="2100075"/>
                      <a:pt x="722319" y="2115884"/>
                      <a:pt x="693134" y="2115884"/>
                    </a:cubicBezTo>
                    <a:cubicBezTo>
                      <a:pt x="627469" y="2115884"/>
                      <a:pt x="594636" y="2056298"/>
                      <a:pt x="594636" y="1937128"/>
                    </a:cubicBezTo>
                    <a:cubicBezTo>
                      <a:pt x="594636" y="1893351"/>
                      <a:pt x="606188" y="1855654"/>
                      <a:pt x="629293" y="1824037"/>
                    </a:cubicBezTo>
                    <a:cubicBezTo>
                      <a:pt x="652397" y="1792421"/>
                      <a:pt x="677934" y="1774180"/>
                      <a:pt x="705902" y="1769316"/>
                    </a:cubicBezTo>
                    <a:cubicBezTo>
                      <a:pt x="733871" y="1764452"/>
                      <a:pt x="764272" y="1749252"/>
                      <a:pt x="797104" y="1723715"/>
                    </a:cubicBezTo>
                    <a:cubicBezTo>
                      <a:pt x="829937" y="1698179"/>
                      <a:pt x="878578" y="1651970"/>
                      <a:pt x="943027" y="1585088"/>
                    </a:cubicBezTo>
                    <a:cubicBezTo>
                      <a:pt x="1007477" y="1518207"/>
                      <a:pt x="1043957" y="1478078"/>
                      <a:pt x="1052470" y="1464702"/>
                    </a:cubicBezTo>
                    <a:cubicBezTo>
                      <a:pt x="1060982" y="1451326"/>
                      <a:pt x="1065238" y="1440382"/>
                      <a:pt x="1065238" y="1431869"/>
                    </a:cubicBezTo>
                    <a:cubicBezTo>
                      <a:pt x="1065238" y="1423357"/>
                      <a:pt x="1060374" y="1419101"/>
                      <a:pt x="1050645" y="1419101"/>
                    </a:cubicBezTo>
                    <a:cubicBezTo>
                      <a:pt x="1040917" y="1419101"/>
                      <a:pt x="1022069" y="1428829"/>
                      <a:pt x="994100" y="1448286"/>
                    </a:cubicBezTo>
                    <a:cubicBezTo>
                      <a:pt x="966132" y="1467742"/>
                      <a:pt x="943635" y="1480510"/>
                      <a:pt x="926611" y="1486590"/>
                    </a:cubicBezTo>
                    <a:cubicBezTo>
                      <a:pt x="909587" y="1492671"/>
                      <a:pt x="888306" y="1495711"/>
                      <a:pt x="862770" y="1495711"/>
                    </a:cubicBezTo>
                    <a:cubicBezTo>
                      <a:pt x="837233" y="1495711"/>
                      <a:pt x="817169" y="1483550"/>
                      <a:pt x="802576" y="1459230"/>
                    </a:cubicBezTo>
                    <a:cubicBezTo>
                      <a:pt x="787984" y="1434909"/>
                      <a:pt x="774608" y="1382620"/>
                      <a:pt x="762448" y="1302363"/>
                    </a:cubicBezTo>
                    <a:cubicBezTo>
                      <a:pt x="631117" y="1416669"/>
                      <a:pt x="490058" y="1554080"/>
                      <a:pt x="339271" y="1714595"/>
                    </a:cubicBezTo>
                    <a:cubicBezTo>
                      <a:pt x="271173" y="1789989"/>
                      <a:pt x="199428" y="1827685"/>
                      <a:pt x="124034" y="1827685"/>
                    </a:cubicBezTo>
                    <a:cubicBezTo>
                      <a:pt x="89986" y="1827685"/>
                      <a:pt x="60801" y="1821605"/>
                      <a:pt x="36481" y="1809445"/>
                    </a:cubicBezTo>
                    <a:cubicBezTo>
                      <a:pt x="12160" y="1797285"/>
                      <a:pt x="0" y="1782084"/>
                      <a:pt x="0" y="1763844"/>
                    </a:cubicBezTo>
                    <a:cubicBezTo>
                      <a:pt x="0" y="1745604"/>
                      <a:pt x="7296" y="1729795"/>
                      <a:pt x="21888" y="1716419"/>
                    </a:cubicBezTo>
                    <a:cubicBezTo>
                      <a:pt x="36481" y="1703043"/>
                      <a:pt x="57761" y="1693315"/>
                      <a:pt x="85730" y="1687235"/>
                    </a:cubicBezTo>
                    <a:cubicBezTo>
                      <a:pt x="113698" y="1681154"/>
                      <a:pt x="161123" y="1645282"/>
                      <a:pt x="228005" y="1579616"/>
                    </a:cubicBezTo>
                    <a:cubicBezTo>
                      <a:pt x="294886" y="1513951"/>
                      <a:pt x="369671" y="1425181"/>
                      <a:pt x="452361" y="1313307"/>
                    </a:cubicBezTo>
                    <a:lnTo>
                      <a:pt x="1065238" y="466953"/>
                    </a:lnTo>
                    <a:cubicBezTo>
                      <a:pt x="1181976" y="308870"/>
                      <a:pt x="1244602" y="223748"/>
                      <a:pt x="1253114" y="211588"/>
                    </a:cubicBezTo>
                    <a:cubicBezTo>
                      <a:pt x="1261626" y="199428"/>
                      <a:pt x="1265882" y="183620"/>
                      <a:pt x="1265882" y="164163"/>
                    </a:cubicBezTo>
                    <a:cubicBezTo>
                      <a:pt x="1265882" y="144707"/>
                      <a:pt x="1259194" y="124034"/>
                      <a:pt x="1245818" y="102146"/>
                    </a:cubicBezTo>
                    <a:cubicBezTo>
                      <a:pt x="1232441" y="80258"/>
                      <a:pt x="1225753" y="64449"/>
                      <a:pt x="1225753" y="54721"/>
                    </a:cubicBezTo>
                    <a:cubicBezTo>
                      <a:pt x="1225753" y="18240"/>
                      <a:pt x="1254330" y="0"/>
                      <a:pt x="1311483" y="0"/>
                    </a:cubicBezTo>
                    <a:close/>
                    <a:moveTo>
                      <a:pt x="1207513" y="766096"/>
                    </a:moveTo>
                    <a:cubicBezTo>
                      <a:pt x="1027541" y="972820"/>
                      <a:pt x="931475" y="1085910"/>
                      <a:pt x="919315" y="1105367"/>
                    </a:cubicBezTo>
                    <a:cubicBezTo>
                      <a:pt x="919315" y="1122391"/>
                      <a:pt x="925395" y="1130903"/>
                      <a:pt x="937555" y="1130903"/>
                    </a:cubicBezTo>
                    <a:cubicBezTo>
                      <a:pt x="949716" y="1130903"/>
                      <a:pt x="966740" y="1121175"/>
                      <a:pt x="988628" y="1101719"/>
                    </a:cubicBezTo>
                    <a:cubicBezTo>
                      <a:pt x="1010517" y="1082262"/>
                      <a:pt x="1068278" y="1039093"/>
                      <a:pt x="1161912" y="972212"/>
                    </a:cubicBezTo>
                    <a:cubicBezTo>
                      <a:pt x="1255546" y="905331"/>
                      <a:pt x="1305403" y="869458"/>
                      <a:pt x="1311483" y="864594"/>
                    </a:cubicBezTo>
                    <a:cubicBezTo>
                      <a:pt x="1317563" y="859730"/>
                      <a:pt x="1320603" y="852434"/>
                      <a:pt x="1320603" y="842705"/>
                    </a:cubicBezTo>
                    <a:cubicBezTo>
                      <a:pt x="1320603" y="811089"/>
                      <a:pt x="1282906" y="785552"/>
                      <a:pt x="1207513" y="766096"/>
                    </a:cubicBezTo>
                    <a:close/>
                    <a:moveTo>
                      <a:pt x="1528543" y="1295067"/>
                    </a:moveTo>
                    <a:cubicBezTo>
                      <a:pt x="1445854" y="1346140"/>
                      <a:pt x="1404509" y="1392348"/>
                      <a:pt x="1404509" y="1433693"/>
                    </a:cubicBezTo>
                    <a:cubicBezTo>
                      <a:pt x="1404509" y="1460446"/>
                      <a:pt x="1432477" y="1478686"/>
                      <a:pt x="1488415" y="1488415"/>
                    </a:cubicBezTo>
                    <a:cubicBezTo>
                      <a:pt x="1520031" y="1400861"/>
                      <a:pt x="1535840" y="1347964"/>
                      <a:pt x="1535840" y="1329723"/>
                    </a:cubicBezTo>
                    <a:cubicBezTo>
                      <a:pt x="1535840" y="1311483"/>
                      <a:pt x="1533407" y="1299931"/>
                      <a:pt x="1528543" y="1295067"/>
                    </a:cubicBezTo>
                    <a:close/>
                    <a:moveTo>
                      <a:pt x="1362556" y="1718243"/>
                    </a:moveTo>
                    <a:cubicBezTo>
                      <a:pt x="1349180" y="1718243"/>
                      <a:pt x="1325467" y="1729187"/>
                      <a:pt x="1291419" y="1751076"/>
                    </a:cubicBezTo>
                    <a:cubicBezTo>
                      <a:pt x="1208729" y="1967528"/>
                      <a:pt x="1167384" y="2124396"/>
                      <a:pt x="1167384" y="2221678"/>
                    </a:cubicBezTo>
                    <a:cubicBezTo>
                      <a:pt x="1167384" y="2233838"/>
                      <a:pt x="1172248" y="2239918"/>
                      <a:pt x="1181976" y="2239918"/>
                    </a:cubicBezTo>
                    <a:cubicBezTo>
                      <a:pt x="1191704" y="2239918"/>
                      <a:pt x="1201433" y="2230190"/>
                      <a:pt x="1211161" y="2210733"/>
                    </a:cubicBezTo>
                    <a:lnTo>
                      <a:pt x="1273178" y="2061162"/>
                    </a:lnTo>
                    <a:cubicBezTo>
                      <a:pt x="1307227" y="1978472"/>
                      <a:pt x="1344924" y="1867814"/>
                      <a:pt x="1386268" y="1729187"/>
                    </a:cubicBezTo>
                    <a:cubicBezTo>
                      <a:pt x="1383836" y="1721891"/>
                      <a:pt x="1375932" y="1718243"/>
                      <a:pt x="1362556" y="1718243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6732"/>
          <a:stretch/>
        </p:blipFill>
        <p:spPr>
          <a:xfrm>
            <a:off x="413405" y="1220200"/>
            <a:ext cx="3039307" cy="309415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0109" r="5708"/>
          <a:stretch/>
        </p:blipFill>
        <p:spPr>
          <a:xfrm>
            <a:off x="3506305" y="1248405"/>
            <a:ext cx="2247900" cy="3010948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6235" b="12639"/>
          <a:stretch/>
        </p:blipFill>
        <p:spPr>
          <a:xfrm>
            <a:off x="5853674" y="1232453"/>
            <a:ext cx="2805578" cy="303474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61693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圆角矩形 14"/>
          <p:cNvSpPr/>
          <p:nvPr/>
        </p:nvSpPr>
        <p:spPr>
          <a:xfrm>
            <a:off x="299279" y="1125539"/>
            <a:ext cx="8549298" cy="5167816"/>
          </a:xfrm>
          <a:prstGeom prst="roundRect">
            <a:avLst>
              <a:gd name="adj" fmla="val 4073"/>
            </a:avLst>
          </a:prstGeom>
          <a:solidFill>
            <a:schemeClr val="bg1"/>
          </a:solidFill>
          <a:ln>
            <a:solidFill>
              <a:srgbClr val="00B050"/>
            </a:solidFill>
            <a:prstDash val="dash"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8775" y="4365625"/>
            <a:ext cx="8426450" cy="1673225"/>
          </a:xfrm>
          <a:prstGeom prst="rect">
            <a:avLst/>
          </a:prstGeom>
          <a:solidFill>
            <a:schemeClr val="accent6"/>
          </a:solidFill>
          <a:ln>
            <a:solidFill>
              <a:schemeClr val="accent6"/>
            </a:solidFill>
            <a:prstDash val="dash"/>
          </a:ln>
        </p:spPr>
        <p:txBody>
          <a:bodyPr wrap="square" anchor="ctr">
            <a:noAutofit/>
          </a:bodyPr>
          <a:lstStyle/>
          <a:p>
            <a:pPr>
              <a:lnSpc>
                <a:spcPct val="130000"/>
              </a:lnSpc>
            </a:pPr>
            <a:endParaRPr lang="en-US" altLang="zh-CN" sz="20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8775" y="93572"/>
            <a:ext cx="274947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/>
              <a:t>教官与</a:t>
            </a:r>
            <a:r>
              <a:rPr lang="zh-CN" altLang="en-US" sz="4000" b="1" dirty="0" smtClean="0"/>
              <a:t>教师</a:t>
            </a:r>
            <a:endParaRPr lang="zh-CN" altLang="en-US" sz="4000" b="1" dirty="0"/>
          </a:p>
        </p:txBody>
      </p:sp>
      <p:sp>
        <p:nvSpPr>
          <p:cNvPr id="5" name="矩形 4"/>
          <p:cNvSpPr/>
          <p:nvPr/>
        </p:nvSpPr>
        <p:spPr>
          <a:xfrm>
            <a:off x="0" y="0"/>
            <a:ext cx="358775" cy="801458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17677" y="4482119"/>
            <a:ext cx="6624971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</a:rPr>
              <a:t>承训官兵自</a:t>
            </a:r>
            <a:r>
              <a:rPr lang="en-US" altLang="zh-CN" dirty="0">
                <a:solidFill>
                  <a:schemeClr val="bg1"/>
                </a:solidFill>
              </a:rPr>
              <a:t>8</a:t>
            </a:r>
            <a:r>
              <a:rPr lang="zh-CN" altLang="en-US" dirty="0">
                <a:solidFill>
                  <a:schemeClr val="bg1"/>
                </a:solidFill>
              </a:rPr>
              <a:t>月</a:t>
            </a:r>
            <a:r>
              <a:rPr lang="en-US" altLang="zh-CN" dirty="0">
                <a:solidFill>
                  <a:schemeClr val="bg1"/>
                </a:solidFill>
              </a:rPr>
              <a:t>23</a:t>
            </a:r>
            <a:r>
              <a:rPr lang="zh-CN" altLang="en-US" dirty="0">
                <a:solidFill>
                  <a:schemeClr val="bg1"/>
                </a:solidFill>
              </a:rPr>
              <a:t>日来到交大后，立即进入军训状态，迅速熟悉环境、了解情况，积极与师生进行沟通交流，</a:t>
            </a:r>
            <a:r>
              <a:rPr lang="zh-CN" altLang="en-US" b="1" dirty="0">
                <a:solidFill>
                  <a:schemeClr val="bg1"/>
                </a:solidFill>
              </a:rPr>
              <a:t>全天候、全方位、全身心</a:t>
            </a:r>
            <a:r>
              <a:rPr lang="zh-CN" altLang="en-US" dirty="0">
                <a:solidFill>
                  <a:schemeClr val="bg1"/>
                </a:solidFill>
              </a:rPr>
              <a:t>投入军训工作，按照军训团统一要求和安排，</a:t>
            </a:r>
            <a:r>
              <a:rPr lang="zh-CN" altLang="en-US" b="1" dirty="0">
                <a:solidFill>
                  <a:schemeClr val="bg1"/>
                </a:solidFill>
              </a:rPr>
              <a:t>圆满顺利完成</a:t>
            </a:r>
            <a:r>
              <a:rPr lang="zh-CN" altLang="en-US" dirty="0">
                <a:solidFill>
                  <a:schemeClr val="bg1"/>
                </a:solidFill>
              </a:rPr>
              <a:t>小班长集训任务，目前正在</a:t>
            </a:r>
            <a:r>
              <a:rPr lang="zh-CN" altLang="en-US" b="1" dirty="0">
                <a:solidFill>
                  <a:schemeClr val="bg1"/>
                </a:solidFill>
              </a:rPr>
              <a:t>有序推进</a:t>
            </a:r>
            <a:r>
              <a:rPr lang="zh-CN" altLang="en-US" dirty="0">
                <a:solidFill>
                  <a:schemeClr val="bg1"/>
                </a:solidFill>
              </a:rPr>
              <a:t>普训工作</a:t>
            </a:r>
            <a:r>
              <a:rPr lang="zh-CN" altLang="en-US" dirty="0" smtClean="0">
                <a:solidFill>
                  <a:schemeClr val="bg1"/>
                </a:solidFill>
              </a:rPr>
              <a:t>。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855843" y="2590293"/>
            <a:ext cx="38033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。</a:t>
            </a:r>
            <a:endParaRPr lang="zh-CN" altLang="en-US" dirty="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417" r="15703"/>
          <a:stretch/>
        </p:blipFill>
        <p:spPr>
          <a:xfrm>
            <a:off x="467562" y="1250895"/>
            <a:ext cx="4024926" cy="301869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8141" t="2759" r="8569" b="3311"/>
          <a:stretch/>
        </p:blipFill>
        <p:spPr>
          <a:xfrm>
            <a:off x="4664764" y="1230321"/>
            <a:ext cx="4055165" cy="3041374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7661110" y="4641638"/>
            <a:ext cx="508466" cy="1036057"/>
            <a:chOff x="7795870" y="5241671"/>
            <a:chExt cx="508466" cy="1036057"/>
          </a:xfrm>
        </p:grpSpPr>
        <p:sp>
          <p:nvSpPr>
            <p:cNvPr id="14" name="任意多边形 13"/>
            <p:cNvSpPr/>
            <p:nvPr/>
          </p:nvSpPr>
          <p:spPr>
            <a:xfrm>
              <a:off x="7827411" y="5861365"/>
              <a:ext cx="476925" cy="416363"/>
            </a:xfrm>
            <a:custGeom>
              <a:avLst/>
              <a:gdLst/>
              <a:ahLst/>
              <a:cxnLst/>
              <a:rect l="l" t="t" r="r" b="b"/>
              <a:pathLst>
                <a:path w="3217602" h="2809018">
                  <a:moveTo>
                    <a:pt x="1537663" y="0"/>
                  </a:moveTo>
                  <a:cubicBezTo>
                    <a:pt x="1614273" y="0"/>
                    <a:pt x="1697570" y="10336"/>
                    <a:pt x="1787557" y="31009"/>
                  </a:cubicBezTo>
                  <a:cubicBezTo>
                    <a:pt x="1877542" y="51681"/>
                    <a:pt x="1922535" y="102146"/>
                    <a:pt x="1922535" y="182404"/>
                  </a:cubicBezTo>
                  <a:cubicBezTo>
                    <a:pt x="1922535" y="221316"/>
                    <a:pt x="1899431" y="260837"/>
                    <a:pt x="1853222" y="300966"/>
                  </a:cubicBezTo>
                  <a:cubicBezTo>
                    <a:pt x="1807012" y="341095"/>
                    <a:pt x="1759587" y="425609"/>
                    <a:pt x="1710947" y="554507"/>
                  </a:cubicBezTo>
                  <a:cubicBezTo>
                    <a:pt x="1859302" y="488842"/>
                    <a:pt x="1973000" y="441417"/>
                    <a:pt x="2052042" y="412232"/>
                  </a:cubicBezTo>
                  <a:cubicBezTo>
                    <a:pt x="2131084" y="383048"/>
                    <a:pt x="2188845" y="368455"/>
                    <a:pt x="2225325" y="368455"/>
                  </a:cubicBezTo>
                  <a:cubicBezTo>
                    <a:pt x="2261806" y="368455"/>
                    <a:pt x="2300111" y="383656"/>
                    <a:pt x="2340240" y="414056"/>
                  </a:cubicBezTo>
                  <a:cubicBezTo>
                    <a:pt x="2380369" y="444457"/>
                    <a:pt x="2433265" y="474249"/>
                    <a:pt x="2498931" y="503434"/>
                  </a:cubicBezTo>
                  <a:cubicBezTo>
                    <a:pt x="2564596" y="532619"/>
                    <a:pt x="2609589" y="567884"/>
                    <a:pt x="2633910" y="609228"/>
                  </a:cubicBezTo>
                  <a:cubicBezTo>
                    <a:pt x="2658231" y="650573"/>
                    <a:pt x="2670390" y="690094"/>
                    <a:pt x="2670390" y="727791"/>
                  </a:cubicBezTo>
                  <a:cubicBezTo>
                    <a:pt x="2670390" y="765488"/>
                    <a:pt x="2661879" y="789200"/>
                    <a:pt x="2644854" y="798928"/>
                  </a:cubicBezTo>
                  <a:cubicBezTo>
                    <a:pt x="2579188" y="830545"/>
                    <a:pt x="2543316" y="875538"/>
                    <a:pt x="2537236" y="933907"/>
                  </a:cubicBezTo>
                  <a:cubicBezTo>
                    <a:pt x="2531155" y="992276"/>
                    <a:pt x="2511091" y="1078006"/>
                    <a:pt x="2477042" y="1191096"/>
                  </a:cubicBezTo>
                  <a:cubicBezTo>
                    <a:pt x="2442994" y="1304187"/>
                    <a:pt x="2402866" y="1410589"/>
                    <a:pt x="2356656" y="1510303"/>
                  </a:cubicBezTo>
                  <a:cubicBezTo>
                    <a:pt x="2349360" y="1527327"/>
                    <a:pt x="2345712" y="1543136"/>
                    <a:pt x="2345712" y="1557728"/>
                  </a:cubicBezTo>
                  <a:cubicBezTo>
                    <a:pt x="2345712" y="1594209"/>
                    <a:pt x="2359089" y="1612449"/>
                    <a:pt x="2385841" y="1612449"/>
                  </a:cubicBezTo>
                  <a:cubicBezTo>
                    <a:pt x="2412593" y="1612449"/>
                    <a:pt x="2432050" y="1625825"/>
                    <a:pt x="2444210" y="1652578"/>
                  </a:cubicBezTo>
                  <a:cubicBezTo>
                    <a:pt x="2456370" y="1679330"/>
                    <a:pt x="2462450" y="1708515"/>
                    <a:pt x="2462450" y="1740132"/>
                  </a:cubicBezTo>
                  <a:cubicBezTo>
                    <a:pt x="2462450" y="1771748"/>
                    <a:pt x="2449682" y="1810661"/>
                    <a:pt x="2424146" y="1856870"/>
                  </a:cubicBezTo>
                  <a:cubicBezTo>
                    <a:pt x="2398609" y="1903079"/>
                    <a:pt x="2366385" y="1949288"/>
                    <a:pt x="2327471" y="1995497"/>
                  </a:cubicBezTo>
                  <a:cubicBezTo>
                    <a:pt x="2317743" y="2005225"/>
                    <a:pt x="2312879" y="2016777"/>
                    <a:pt x="2312879" y="2030154"/>
                  </a:cubicBezTo>
                  <a:cubicBezTo>
                    <a:pt x="2312879" y="2043530"/>
                    <a:pt x="2318351" y="2050218"/>
                    <a:pt x="2329296" y="2050218"/>
                  </a:cubicBezTo>
                  <a:cubicBezTo>
                    <a:pt x="2340240" y="2050218"/>
                    <a:pt x="2363952" y="2043530"/>
                    <a:pt x="2400433" y="2030154"/>
                  </a:cubicBezTo>
                  <a:cubicBezTo>
                    <a:pt x="2436914" y="2016777"/>
                    <a:pt x="2457587" y="1998537"/>
                    <a:pt x="2462450" y="1975432"/>
                  </a:cubicBezTo>
                  <a:cubicBezTo>
                    <a:pt x="2467314" y="1952328"/>
                    <a:pt x="2483123" y="1932872"/>
                    <a:pt x="2509875" y="1917063"/>
                  </a:cubicBezTo>
                  <a:cubicBezTo>
                    <a:pt x="2536628" y="1901255"/>
                    <a:pt x="2559733" y="1893351"/>
                    <a:pt x="2579188" y="1893351"/>
                  </a:cubicBezTo>
                  <a:cubicBezTo>
                    <a:pt x="2622965" y="1893351"/>
                    <a:pt x="2657622" y="1915847"/>
                    <a:pt x="2683159" y="1960840"/>
                  </a:cubicBezTo>
                  <a:cubicBezTo>
                    <a:pt x="2708695" y="2005833"/>
                    <a:pt x="2721464" y="2048394"/>
                    <a:pt x="2721464" y="2088523"/>
                  </a:cubicBezTo>
                  <a:cubicBezTo>
                    <a:pt x="2721464" y="2128652"/>
                    <a:pt x="2697751" y="2177293"/>
                    <a:pt x="2650326" y="2234446"/>
                  </a:cubicBezTo>
                  <a:cubicBezTo>
                    <a:pt x="2602901" y="2291599"/>
                    <a:pt x="2569460" y="2320176"/>
                    <a:pt x="2550004" y="2320176"/>
                  </a:cubicBezTo>
                  <a:cubicBezTo>
                    <a:pt x="2537844" y="2320176"/>
                    <a:pt x="2525683" y="2309839"/>
                    <a:pt x="2513523" y="2289167"/>
                  </a:cubicBezTo>
                  <a:cubicBezTo>
                    <a:pt x="2501364" y="2268495"/>
                    <a:pt x="2487987" y="2253902"/>
                    <a:pt x="2473394" y="2245390"/>
                  </a:cubicBezTo>
                  <a:cubicBezTo>
                    <a:pt x="2458802" y="2236878"/>
                    <a:pt x="2441170" y="2232622"/>
                    <a:pt x="2420498" y="2232622"/>
                  </a:cubicBezTo>
                  <a:cubicBezTo>
                    <a:pt x="2399824" y="2232622"/>
                    <a:pt x="2372464" y="2241742"/>
                    <a:pt x="2338416" y="2259982"/>
                  </a:cubicBezTo>
                  <a:cubicBezTo>
                    <a:pt x="2304367" y="2278223"/>
                    <a:pt x="2276398" y="2298287"/>
                    <a:pt x="2254510" y="2320176"/>
                  </a:cubicBezTo>
                  <a:cubicBezTo>
                    <a:pt x="2232622" y="2342064"/>
                    <a:pt x="2215597" y="2356656"/>
                    <a:pt x="2203437" y="2363952"/>
                  </a:cubicBezTo>
                  <a:cubicBezTo>
                    <a:pt x="2191277" y="2371249"/>
                    <a:pt x="2170604" y="2374897"/>
                    <a:pt x="2141420" y="2374897"/>
                  </a:cubicBezTo>
                  <a:cubicBezTo>
                    <a:pt x="2112235" y="2374897"/>
                    <a:pt x="2084266" y="2352400"/>
                    <a:pt x="2057514" y="2307407"/>
                  </a:cubicBezTo>
                  <a:cubicBezTo>
                    <a:pt x="2030761" y="2262414"/>
                    <a:pt x="2017385" y="2208301"/>
                    <a:pt x="2017385" y="2145068"/>
                  </a:cubicBezTo>
                  <a:cubicBezTo>
                    <a:pt x="2017385" y="2081835"/>
                    <a:pt x="2040489" y="2035626"/>
                    <a:pt x="2086699" y="2006441"/>
                  </a:cubicBezTo>
                  <a:cubicBezTo>
                    <a:pt x="2132908" y="1977256"/>
                    <a:pt x="2177900" y="1925575"/>
                    <a:pt x="2221677" y="1851398"/>
                  </a:cubicBezTo>
                  <a:cubicBezTo>
                    <a:pt x="2265454" y="1777220"/>
                    <a:pt x="2292207" y="1702435"/>
                    <a:pt x="2301935" y="1627041"/>
                  </a:cubicBezTo>
                  <a:cubicBezTo>
                    <a:pt x="2214381" y="1612449"/>
                    <a:pt x="2156012" y="1600897"/>
                    <a:pt x="2126827" y="1592384"/>
                  </a:cubicBezTo>
                  <a:cubicBezTo>
                    <a:pt x="2097643" y="1583872"/>
                    <a:pt x="2083051" y="1575360"/>
                    <a:pt x="2083051" y="1566848"/>
                  </a:cubicBezTo>
                  <a:cubicBezTo>
                    <a:pt x="2083051" y="1558336"/>
                    <a:pt x="2085483" y="1550432"/>
                    <a:pt x="2090347" y="1543136"/>
                  </a:cubicBezTo>
                  <a:cubicBezTo>
                    <a:pt x="2078187" y="1518815"/>
                    <a:pt x="2056298" y="1506655"/>
                    <a:pt x="2024681" y="1506655"/>
                  </a:cubicBezTo>
                  <a:cubicBezTo>
                    <a:pt x="1993064" y="1506655"/>
                    <a:pt x="1955368" y="1518815"/>
                    <a:pt x="1911591" y="1543136"/>
                  </a:cubicBezTo>
                  <a:cubicBezTo>
                    <a:pt x="1867814" y="1567456"/>
                    <a:pt x="1838630" y="1597857"/>
                    <a:pt x="1824037" y="1634337"/>
                  </a:cubicBezTo>
                  <a:cubicBezTo>
                    <a:pt x="1901862" y="1634337"/>
                    <a:pt x="1961448" y="1644674"/>
                    <a:pt x="2002793" y="1665346"/>
                  </a:cubicBezTo>
                  <a:cubicBezTo>
                    <a:pt x="2044137" y="1686018"/>
                    <a:pt x="2064810" y="1710339"/>
                    <a:pt x="2064810" y="1738307"/>
                  </a:cubicBezTo>
                  <a:cubicBezTo>
                    <a:pt x="2064810" y="1766276"/>
                    <a:pt x="2057514" y="1791205"/>
                    <a:pt x="2042922" y="1813093"/>
                  </a:cubicBezTo>
                  <a:cubicBezTo>
                    <a:pt x="1962664" y="1932264"/>
                    <a:pt x="1903079" y="2024073"/>
                    <a:pt x="1864166" y="2088523"/>
                  </a:cubicBezTo>
                  <a:cubicBezTo>
                    <a:pt x="1825253" y="2152972"/>
                    <a:pt x="1800933" y="2197965"/>
                    <a:pt x="1791205" y="2223502"/>
                  </a:cubicBezTo>
                  <a:cubicBezTo>
                    <a:pt x="1781476" y="2249038"/>
                    <a:pt x="1776612" y="2276399"/>
                    <a:pt x="1776612" y="2305583"/>
                  </a:cubicBezTo>
                  <a:cubicBezTo>
                    <a:pt x="1776612" y="2422322"/>
                    <a:pt x="1824646" y="2495283"/>
                    <a:pt x="1920711" y="2524468"/>
                  </a:cubicBezTo>
                  <a:cubicBezTo>
                    <a:pt x="2016777" y="2553652"/>
                    <a:pt x="2141420" y="2568245"/>
                    <a:pt x="2294639" y="2568245"/>
                  </a:cubicBezTo>
                  <a:cubicBezTo>
                    <a:pt x="2605941" y="2568245"/>
                    <a:pt x="2800506" y="2529332"/>
                    <a:pt x="2878331" y="2451506"/>
                  </a:cubicBezTo>
                  <a:cubicBezTo>
                    <a:pt x="2956156" y="2373681"/>
                    <a:pt x="3004798" y="2241134"/>
                    <a:pt x="3024254" y="2053866"/>
                  </a:cubicBezTo>
                  <a:cubicBezTo>
                    <a:pt x="3029117" y="2005225"/>
                    <a:pt x="3036414" y="1980905"/>
                    <a:pt x="3046143" y="1980905"/>
                  </a:cubicBezTo>
                  <a:cubicBezTo>
                    <a:pt x="3063167" y="1980905"/>
                    <a:pt x="3095999" y="2070282"/>
                    <a:pt x="3144641" y="2249038"/>
                  </a:cubicBezTo>
                  <a:cubicBezTo>
                    <a:pt x="3193281" y="2427794"/>
                    <a:pt x="3217602" y="2546964"/>
                    <a:pt x="3217602" y="2606549"/>
                  </a:cubicBezTo>
                  <a:cubicBezTo>
                    <a:pt x="3217602" y="2666134"/>
                    <a:pt x="3202401" y="2706872"/>
                    <a:pt x="3172001" y="2728760"/>
                  </a:cubicBezTo>
                  <a:cubicBezTo>
                    <a:pt x="3141601" y="2750648"/>
                    <a:pt x="3033374" y="2769497"/>
                    <a:pt x="2847322" y="2785305"/>
                  </a:cubicBezTo>
                  <a:cubicBezTo>
                    <a:pt x="2661270" y="2801113"/>
                    <a:pt x="2484338" y="2809018"/>
                    <a:pt x="2316527" y="2809018"/>
                  </a:cubicBezTo>
                  <a:cubicBezTo>
                    <a:pt x="2148716" y="2809018"/>
                    <a:pt x="2016169" y="2787129"/>
                    <a:pt x="1918887" y="2743352"/>
                  </a:cubicBezTo>
                  <a:cubicBezTo>
                    <a:pt x="1821605" y="2699575"/>
                    <a:pt x="1741955" y="2644854"/>
                    <a:pt x="1679938" y="2579189"/>
                  </a:cubicBezTo>
                  <a:cubicBezTo>
                    <a:pt x="1617921" y="2513523"/>
                    <a:pt x="1586912" y="2442994"/>
                    <a:pt x="1586912" y="2367600"/>
                  </a:cubicBezTo>
                  <a:cubicBezTo>
                    <a:pt x="1586912" y="2292207"/>
                    <a:pt x="1602721" y="2213773"/>
                    <a:pt x="1634337" y="2132300"/>
                  </a:cubicBezTo>
                  <a:cubicBezTo>
                    <a:pt x="1665954" y="2050826"/>
                    <a:pt x="1697570" y="1989417"/>
                    <a:pt x="1729187" y="1948072"/>
                  </a:cubicBezTo>
                  <a:cubicBezTo>
                    <a:pt x="1760804" y="1906727"/>
                    <a:pt x="1784517" y="1866598"/>
                    <a:pt x="1800324" y="1827685"/>
                  </a:cubicBezTo>
                  <a:cubicBezTo>
                    <a:pt x="1816133" y="1788773"/>
                    <a:pt x="1824037" y="1760196"/>
                    <a:pt x="1824037" y="1741956"/>
                  </a:cubicBezTo>
                  <a:cubicBezTo>
                    <a:pt x="1824037" y="1723715"/>
                    <a:pt x="1816133" y="1714595"/>
                    <a:pt x="1800324" y="1714595"/>
                  </a:cubicBezTo>
                  <a:cubicBezTo>
                    <a:pt x="1784517" y="1714595"/>
                    <a:pt x="1770532" y="1725539"/>
                    <a:pt x="1758372" y="1747428"/>
                  </a:cubicBezTo>
                  <a:cubicBezTo>
                    <a:pt x="1714595" y="1825253"/>
                    <a:pt x="1630081" y="1934696"/>
                    <a:pt x="1504831" y="2075755"/>
                  </a:cubicBezTo>
                  <a:cubicBezTo>
                    <a:pt x="1379580" y="2216813"/>
                    <a:pt x="1256762" y="2342672"/>
                    <a:pt x="1136375" y="2453330"/>
                  </a:cubicBezTo>
                  <a:cubicBezTo>
                    <a:pt x="1015989" y="2563988"/>
                    <a:pt x="949715" y="2621750"/>
                    <a:pt x="937555" y="2626614"/>
                  </a:cubicBezTo>
                  <a:cubicBezTo>
                    <a:pt x="925395" y="2631478"/>
                    <a:pt x="915667" y="2633910"/>
                    <a:pt x="908371" y="2633910"/>
                  </a:cubicBezTo>
                  <a:cubicBezTo>
                    <a:pt x="871890" y="2633910"/>
                    <a:pt x="853650" y="2609589"/>
                    <a:pt x="853650" y="2560948"/>
                  </a:cubicBezTo>
                  <a:cubicBezTo>
                    <a:pt x="853650" y="2526900"/>
                    <a:pt x="865810" y="2496499"/>
                    <a:pt x="890130" y="2469746"/>
                  </a:cubicBezTo>
                  <a:cubicBezTo>
                    <a:pt x="1208729" y="2131692"/>
                    <a:pt x="1382620" y="1915239"/>
                    <a:pt x="1411805" y="1820389"/>
                  </a:cubicBezTo>
                  <a:cubicBezTo>
                    <a:pt x="1309658" y="1876326"/>
                    <a:pt x="1234265" y="1904295"/>
                    <a:pt x="1185624" y="1904295"/>
                  </a:cubicBezTo>
                  <a:cubicBezTo>
                    <a:pt x="1122391" y="1904295"/>
                    <a:pt x="1073750" y="1850790"/>
                    <a:pt x="1039701" y="1743780"/>
                  </a:cubicBezTo>
                  <a:cubicBezTo>
                    <a:pt x="930259" y="1763236"/>
                    <a:pt x="820209" y="1816741"/>
                    <a:pt x="709551" y="1904295"/>
                  </a:cubicBezTo>
                  <a:cubicBezTo>
                    <a:pt x="598892" y="1991849"/>
                    <a:pt x="543563" y="2052650"/>
                    <a:pt x="543563" y="2086699"/>
                  </a:cubicBezTo>
                  <a:cubicBezTo>
                    <a:pt x="543563" y="2145068"/>
                    <a:pt x="509514" y="2174253"/>
                    <a:pt x="441417" y="2174253"/>
                  </a:cubicBezTo>
                  <a:cubicBezTo>
                    <a:pt x="373320" y="2174253"/>
                    <a:pt x="318599" y="2142636"/>
                    <a:pt x="277254" y="2079403"/>
                  </a:cubicBezTo>
                  <a:cubicBezTo>
                    <a:pt x="235909" y="2016169"/>
                    <a:pt x="215236" y="1940776"/>
                    <a:pt x="215236" y="1853222"/>
                  </a:cubicBezTo>
                  <a:cubicBezTo>
                    <a:pt x="215236" y="1836198"/>
                    <a:pt x="217668" y="1814309"/>
                    <a:pt x="222532" y="1787556"/>
                  </a:cubicBezTo>
                  <a:cubicBezTo>
                    <a:pt x="227397" y="1760804"/>
                    <a:pt x="243813" y="1730403"/>
                    <a:pt x="271782" y="1696355"/>
                  </a:cubicBezTo>
                  <a:cubicBezTo>
                    <a:pt x="299750" y="1662306"/>
                    <a:pt x="381832" y="1545568"/>
                    <a:pt x="518026" y="1346140"/>
                  </a:cubicBezTo>
                  <a:cubicBezTo>
                    <a:pt x="411016" y="1414237"/>
                    <a:pt x="282118" y="1507871"/>
                    <a:pt x="131331" y="1627041"/>
                  </a:cubicBezTo>
                  <a:cubicBezTo>
                    <a:pt x="121603" y="1634337"/>
                    <a:pt x="113090" y="1637985"/>
                    <a:pt x="105794" y="1637985"/>
                  </a:cubicBezTo>
                  <a:cubicBezTo>
                    <a:pt x="76609" y="1637985"/>
                    <a:pt x="51681" y="1608801"/>
                    <a:pt x="31008" y="1550432"/>
                  </a:cubicBezTo>
                  <a:cubicBezTo>
                    <a:pt x="10336" y="1492063"/>
                    <a:pt x="0" y="1433085"/>
                    <a:pt x="0" y="1373500"/>
                  </a:cubicBezTo>
                  <a:cubicBezTo>
                    <a:pt x="0" y="1313915"/>
                    <a:pt x="11552" y="1273786"/>
                    <a:pt x="34656" y="1253114"/>
                  </a:cubicBezTo>
                  <a:cubicBezTo>
                    <a:pt x="57761" y="1232441"/>
                    <a:pt x="94850" y="1219673"/>
                    <a:pt x="145923" y="1214809"/>
                  </a:cubicBezTo>
                  <a:cubicBezTo>
                    <a:pt x="277254" y="1110231"/>
                    <a:pt x="420745" y="958228"/>
                    <a:pt x="576396" y="758800"/>
                  </a:cubicBezTo>
                  <a:cubicBezTo>
                    <a:pt x="420745" y="581260"/>
                    <a:pt x="342919" y="468169"/>
                    <a:pt x="342919" y="419528"/>
                  </a:cubicBezTo>
                  <a:cubicBezTo>
                    <a:pt x="342919" y="383048"/>
                    <a:pt x="366631" y="370279"/>
                    <a:pt x="414056" y="381224"/>
                  </a:cubicBezTo>
                  <a:cubicBezTo>
                    <a:pt x="461481" y="392168"/>
                    <a:pt x="507082" y="397640"/>
                    <a:pt x="550859" y="397640"/>
                  </a:cubicBezTo>
                  <a:cubicBezTo>
                    <a:pt x="582476" y="397640"/>
                    <a:pt x="637197" y="383656"/>
                    <a:pt x="715023" y="355687"/>
                  </a:cubicBezTo>
                  <a:cubicBezTo>
                    <a:pt x="792848" y="327718"/>
                    <a:pt x="853650" y="299142"/>
                    <a:pt x="897426" y="269957"/>
                  </a:cubicBezTo>
                  <a:cubicBezTo>
                    <a:pt x="916883" y="257797"/>
                    <a:pt x="936947" y="251717"/>
                    <a:pt x="957619" y="251717"/>
                  </a:cubicBezTo>
                  <a:cubicBezTo>
                    <a:pt x="978292" y="251717"/>
                    <a:pt x="1013557" y="274821"/>
                    <a:pt x="1063414" y="321030"/>
                  </a:cubicBezTo>
                  <a:cubicBezTo>
                    <a:pt x="1113270" y="367239"/>
                    <a:pt x="1138199" y="403112"/>
                    <a:pt x="1138199" y="428649"/>
                  </a:cubicBezTo>
                  <a:cubicBezTo>
                    <a:pt x="1138199" y="454185"/>
                    <a:pt x="1130903" y="479722"/>
                    <a:pt x="1116310" y="505258"/>
                  </a:cubicBezTo>
                  <a:cubicBezTo>
                    <a:pt x="1101718" y="530795"/>
                    <a:pt x="1063414" y="578220"/>
                    <a:pt x="1001396" y="647533"/>
                  </a:cubicBezTo>
                  <a:cubicBezTo>
                    <a:pt x="939379" y="716847"/>
                    <a:pt x="863378" y="791024"/>
                    <a:pt x="773392" y="870066"/>
                  </a:cubicBezTo>
                  <a:cubicBezTo>
                    <a:pt x="683406" y="949107"/>
                    <a:pt x="567883" y="1042133"/>
                    <a:pt x="426825" y="1149144"/>
                  </a:cubicBezTo>
                  <a:cubicBezTo>
                    <a:pt x="555724" y="1115095"/>
                    <a:pt x="648141" y="1073750"/>
                    <a:pt x="704079" y="1025109"/>
                  </a:cubicBezTo>
                  <a:cubicBezTo>
                    <a:pt x="711375" y="1005652"/>
                    <a:pt x="730831" y="989844"/>
                    <a:pt x="762448" y="977684"/>
                  </a:cubicBezTo>
                  <a:cubicBezTo>
                    <a:pt x="794064" y="965524"/>
                    <a:pt x="820209" y="959444"/>
                    <a:pt x="840881" y="959444"/>
                  </a:cubicBezTo>
                  <a:cubicBezTo>
                    <a:pt x="861553" y="959444"/>
                    <a:pt x="876754" y="960660"/>
                    <a:pt x="886482" y="963092"/>
                  </a:cubicBezTo>
                  <a:cubicBezTo>
                    <a:pt x="913235" y="955795"/>
                    <a:pt x="937555" y="952147"/>
                    <a:pt x="959444" y="952147"/>
                  </a:cubicBezTo>
                  <a:cubicBezTo>
                    <a:pt x="981332" y="952147"/>
                    <a:pt x="1000788" y="969780"/>
                    <a:pt x="1017813" y="1005045"/>
                  </a:cubicBezTo>
                  <a:cubicBezTo>
                    <a:pt x="1034837" y="1040309"/>
                    <a:pt x="1043349" y="1066454"/>
                    <a:pt x="1043349" y="1083478"/>
                  </a:cubicBezTo>
                  <a:cubicBezTo>
                    <a:pt x="1043349" y="1144279"/>
                    <a:pt x="967956" y="1211161"/>
                    <a:pt x="817169" y="1284122"/>
                  </a:cubicBezTo>
                  <a:cubicBezTo>
                    <a:pt x="717454" y="1488414"/>
                    <a:pt x="618957" y="1636769"/>
                    <a:pt x="521675" y="1729187"/>
                  </a:cubicBezTo>
                  <a:cubicBezTo>
                    <a:pt x="650573" y="1690275"/>
                    <a:pt x="772176" y="1644066"/>
                    <a:pt x="886482" y="1590560"/>
                  </a:cubicBezTo>
                  <a:cubicBezTo>
                    <a:pt x="864594" y="1551648"/>
                    <a:pt x="853650" y="1513343"/>
                    <a:pt x="853650" y="1475646"/>
                  </a:cubicBezTo>
                  <a:cubicBezTo>
                    <a:pt x="853650" y="1437949"/>
                    <a:pt x="866418" y="1406941"/>
                    <a:pt x="891954" y="1382620"/>
                  </a:cubicBezTo>
                  <a:cubicBezTo>
                    <a:pt x="917490" y="1358300"/>
                    <a:pt x="946067" y="1346140"/>
                    <a:pt x="977684" y="1346140"/>
                  </a:cubicBezTo>
                  <a:cubicBezTo>
                    <a:pt x="1053077" y="1346140"/>
                    <a:pt x="1136983" y="1422749"/>
                    <a:pt x="1229401" y="1575968"/>
                  </a:cubicBezTo>
                  <a:cubicBezTo>
                    <a:pt x="1278042" y="1556512"/>
                    <a:pt x="1313306" y="1533407"/>
                    <a:pt x="1335195" y="1506655"/>
                  </a:cubicBezTo>
                  <a:cubicBezTo>
                    <a:pt x="1308442" y="1450718"/>
                    <a:pt x="1289594" y="1401469"/>
                    <a:pt x="1278650" y="1358908"/>
                  </a:cubicBezTo>
                  <a:cubicBezTo>
                    <a:pt x="1267706" y="1316347"/>
                    <a:pt x="1260410" y="1256154"/>
                    <a:pt x="1256762" y="1178328"/>
                  </a:cubicBezTo>
                  <a:cubicBezTo>
                    <a:pt x="1253114" y="1100503"/>
                    <a:pt x="1244601" y="1044565"/>
                    <a:pt x="1231225" y="1010517"/>
                  </a:cubicBezTo>
                  <a:cubicBezTo>
                    <a:pt x="1217849" y="976468"/>
                    <a:pt x="1205080" y="954579"/>
                    <a:pt x="1192920" y="944851"/>
                  </a:cubicBezTo>
                  <a:cubicBezTo>
                    <a:pt x="1163735" y="920531"/>
                    <a:pt x="1149143" y="888914"/>
                    <a:pt x="1149143" y="850001"/>
                  </a:cubicBezTo>
                  <a:cubicBezTo>
                    <a:pt x="1149143" y="789200"/>
                    <a:pt x="1181976" y="735695"/>
                    <a:pt x="1247641" y="689486"/>
                  </a:cubicBezTo>
                  <a:cubicBezTo>
                    <a:pt x="1296282" y="655437"/>
                    <a:pt x="1361948" y="578828"/>
                    <a:pt x="1444637" y="459657"/>
                  </a:cubicBezTo>
                  <a:cubicBezTo>
                    <a:pt x="1527327" y="340487"/>
                    <a:pt x="1568672" y="254149"/>
                    <a:pt x="1568672" y="200644"/>
                  </a:cubicBezTo>
                  <a:cubicBezTo>
                    <a:pt x="1568672" y="178755"/>
                    <a:pt x="1560768" y="158691"/>
                    <a:pt x="1544959" y="140451"/>
                  </a:cubicBezTo>
                  <a:cubicBezTo>
                    <a:pt x="1529151" y="122210"/>
                    <a:pt x="1498142" y="96066"/>
                    <a:pt x="1451933" y="62017"/>
                  </a:cubicBezTo>
                  <a:cubicBezTo>
                    <a:pt x="1432477" y="47425"/>
                    <a:pt x="1422749" y="33441"/>
                    <a:pt x="1422749" y="20064"/>
                  </a:cubicBezTo>
                  <a:cubicBezTo>
                    <a:pt x="1422749" y="6688"/>
                    <a:pt x="1461054" y="0"/>
                    <a:pt x="1537663" y="0"/>
                  </a:cubicBezTo>
                  <a:close/>
                  <a:moveTo>
                    <a:pt x="1546783" y="660301"/>
                  </a:moveTo>
                  <a:cubicBezTo>
                    <a:pt x="1451933" y="711375"/>
                    <a:pt x="1372892" y="744207"/>
                    <a:pt x="1309658" y="758800"/>
                  </a:cubicBezTo>
                  <a:cubicBezTo>
                    <a:pt x="1331547" y="790416"/>
                    <a:pt x="1358300" y="831761"/>
                    <a:pt x="1389916" y="882834"/>
                  </a:cubicBezTo>
                  <a:cubicBezTo>
                    <a:pt x="1426397" y="812305"/>
                    <a:pt x="1478686" y="738127"/>
                    <a:pt x="1546783" y="660301"/>
                  </a:cubicBezTo>
                  <a:close/>
                  <a:moveTo>
                    <a:pt x="1597857" y="766096"/>
                  </a:moveTo>
                  <a:cubicBezTo>
                    <a:pt x="1566240" y="766096"/>
                    <a:pt x="1538271" y="772784"/>
                    <a:pt x="1513951" y="786160"/>
                  </a:cubicBezTo>
                  <a:cubicBezTo>
                    <a:pt x="1489631" y="799536"/>
                    <a:pt x="1470174" y="820817"/>
                    <a:pt x="1455581" y="850001"/>
                  </a:cubicBezTo>
                  <a:cubicBezTo>
                    <a:pt x="1440989" y="879186"/>
                    <a:pt x="1433085" y="908371"/>
                    <a:pt x="1431869" y="937555"/>
                  </a:cubicBezTo>
                  <a:cubicBezTo>
                    <a:pt x="1430653" y="966740"/>
                    <a:pt x="1431261" y="1010517"/>
                    <a:pt x="1433693" y="1068886"/>
                  </a:cubicBezTo>
                  <a:cubicBezTo>
                    <a:pt x="1526111" y="1022677"/>
                    <a:pt x="1618529" y="980116"/>
                    <a:pt x="1710947" y="941203"/>
                  </a:cubicBezTo>
                  <a:cubicBezTo>
                    <a:pt x="1713379" y="894994"/>
                    <a:pt x="1712162" y="842705"/>
                    <a:pt x="1707299" y="784336"/>
                  </a:cubicBezTo>
                  <a:cubicBezTo>
                    <a:pt x="1665954" y="772176"/>
                    <a:pt x="1629473" y="766096"/>
                    <a:pt x="1597857" y="766096"/>
                  </a:cubicBezTo>
                  <a:close/>
                  <a:moveTo>
                    <a:pt x="1470174" y="1262234"/>
                  </a:moveTo>
                  <a:cubicBezTo>
                    <a:pt x="1465309" y="1313307"/>
                    <a:pt x="1470174" y="1366812"/>
                    <a:pt x="1484766" y="1422749"/>
                  </a:cubicBezTo>
                  <a:cubicBezTo>
                    <a:pt x="1526111" y="1398429"/>
                    <a:pt x="1574752" y="1357084"/>
                    <a:pt x="1630689" y="1298715"/>
                  </a:cubicBezTo>
                  <a:cubicBezTo>
                    <a:pt x="1577185" y="1274394"/>
                    <a:pt x="1523679" y="1262234"/>
                    <a:pt x="1470174" y="1262234"/>
                  </a:cubicBezTo>
                  <a:close/>
                  <a:moveTo>
                    <a:pt x="2234446" y="521674"/>
                  </a:moveTo>
                  <a:cubicBezTo>
                    <a:pt x="2216205" y="521674"/>
                    <a:pt x="2197357" y="528971"/>
                    <a:pt x="2177900" y="543563"/>
                  </a:cubicBezTo>
                  <a:cubicBezTo>
                    <a:pt x="2136556" y="570315"/>
                    <a:pt x="2064810" y="595852"/>
                    <a:pt x="1962664" y="620173"/>
                  </a:cubicBezTo>
                  <a:cubicBezTo>
                    <a:pt x="1969960" y="680974"/>
                    <a:pt x="1982120" y="753935"/>
                    <a:pt x="1999145" y="839057"/>
                  </a:cubicBezTo>
                  <a:cubicBezTo>
                    <a:pt x="2079403" y="856082"/>
                    <a:pt x="2119531" y="905939"/>
                    <a:pt x="2119531" y="988628"/>
                  </a:cubicBezTo>
                  <a:cubicBezTo>
                    <a:pt x="2119531" y="1034837"/>
                    <a:pt x="2101899" y="1069494"/>
                    <a:pt x="2066634" y="1092598"/>
                  </a:cubicBezTo>
                  <a:cubicBezTo>
                    <a:pt x="2031369" y="1115703"/>
                    <a:pt x="2001577" y="1139415"/>
                    <a:pt x="1977256" y="1163736"/>
                  </a:cubicBezTo>
                  <a:cubicBezTo>
                    <a:pt x="1952935" y="1188056"/>
                    <a:pt x="1938951" y="1211161"/>
                    <a:pt x="1935303" y="1233049"/>
                  </a:cubicBezTo>
                  <a:cubicBezTo>
                    <a:pt x="1931655" y="1254938"/>
                    <a:pt x="1929832" y="1282906"/>
                    <a:pt x="1929832" y="1316955"/>
                  </a:cubicBezTo>
                  <a:cubicBezTo>
                    <a:pt x="2000360" y="1299931"/>
                    <a:pt x="2053866" y="1291418"/>
                    <a:pt x="2090347" y="1291418"/>
                  </a:cubicBezTo>
                  <a:cubicBezTo>
                    <a:pt x="2126827" y="1291418"/>
                    <a:pt x="2157228" y="1302363"/>
                    <a:pt x="2181549" y="1324251"/>
                  </a:cubicBezTo>
                  <a:cubicBezTo>
                    <a:pt x="2210733" y="1270746"/>
                    <a:pt x="2244174" y="1168600"/>
                    <a:pt x="2281871" y="1017813"/>
                  </a:cubicBezTo>
                  <a:cubicBezTo>
                    <a:pt x="2319567" y="867026"/>
                    <a:pt x="2338416" y="766704"/>
                    <a:pt x="2338416" y="716847"/>
                  </a:cubicBezTo>
                  <a:cubicBezTo>
                    <a:pt x="2338416" y="666990"/>
                    <a:pt x="2325648" y="621997"/>
                    <a:pt x="2300111" y="581868"/>
                  </a:cubicBezTo>
                  <a:cubicBezTo>
                    <a:pt x="2274575" y="541739"/>
                    <a:pt x="2252686" y="521674"/>
                    <a:pt x="2234446" y="521674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7795870" y="5241671"/>
              <a:ext cx="480710" cy="469355"/>
              <a:chOff x="-1855351" y="1280575"/>
              <a:chExt cx="3243138" cy="3166529"/>
            </a:xfrm>
            <a:solidFill>
              <a:schemeClr val="tx1">
                <a:lumMod val="50000"/>
                <a:lumOff val="50000"/>
                <a:alpha val="0"/>
              </a:schemeClr>
            </a:solidFill>
          </p:grpSpPr>
          <p:sp>
            <p:nvSpPr>
              <p:cNvPr id="17" name="任意多边形 16"/>
              <p:cNvSpPr/>
              <p:nvPr/>
            </p:nvSpPr>
            <p:spPr>
              <a:xfrm>
                <a:off x="-337753" y="1280575"/>
                <a:ext cx="1725540" cy="3166529"/>
              </a:xfrm>
              <a:custGeom>
                <a:avLst/>
                <a:gdLst/>
                <a:ahLst/>
                <a:cxnLst/>
                <a:rect l="l" t="t" r="r" b="b"/>
                <a:pathLst>
                  <a:path w="1725540" h="3166529">
                    <a:moveTo>
                      <a:pt x="809873" y="0"/>
                    </a:moveTo>
                    <a:cubicBezTo>
                      <a:pt x="885266" y="0"/>
                      <a:pt x="944244" y="37089"/>
                      <a:pt x="986804" y="111266"/>
                    </a:cubicBezTo>
                    <a:cubicBezTo>
                      <a:pt x="1029365" y="185444"/>
                      <a:pt x="1050646" y="248677"/>
                      <a:pt x="1050646" y="300966"/>
                    </a:cubicBezTo>
                    <a:cubicBezTo>
                      <a:pt x="1050646" y="353255"/>
                      <a:pt x="1044566" y="414665"/>
                      <a:pt x="1032405" y="485194"/>
                    </a:cubicBezTo>
                    <a:cubicBezTo>
                      <a:pt x="1098071" y="460873"/>
                      <a:pt x="1157048" y="448713"/>
                      <a:pt x="1209337" y="448713"/>
                    </a:cubicBezTo>
                    <a:cubicBezTo>
                      <a:pt x="1261626" y="448713"/>
                      <a:pt x="1309659" y="465130"/>
                      <a:pt x="1353436" y="497962"/>
                    </a:cubicBezTo>
                    <a:cubicBezTo>
                      <a:pt x="1397213" y="530795"/>
                      <a:pt x="1419101" y="567884"/>
                      <a:pt x="1419101" y="609229"/>
                    </a:cubicBezTo>
                    <a:cubicBezTo>
                      <a:pt x="1419101" y="650573"/>
                      <a:pt x="1394173" y="684622"/>
                      <a:pt x="1344316" y="711375"/>
                    </a:cubicBezTo>
                    <a:cubicBezTo>
                      <a:pt x="1294459" y="738127"/>
                      <a:pt x="1240346" y="781296"/>
                      <a:pt x="1181977" y="840881"/>
                    </a:cubicBezTo>
                    <a:cubicBezTo>
                      <a:pt x="1123608" y="900467"/>
                      <a:pt x="1094423" y="937555"/>
                      <a:pt x="1094423" y="952148"/>
                    </a:cubicBezTo>
                    <a:cubicBezTo>
                      <a:pt x="1094423" y="964308"/>
                      <a:pt x="1109015" y="970388"/>
                      <a:pt x="1138200" y="970388"/>
                    </a:cubicBezTo>
                    <a:cubicBezTo>
                      <a:pt x="1167384" y="970388"/>
                      <a:pt x="1199001" y="988629"/>
                      <a:pt x="1233050" y="1025109"/>
                    </a:cubicBezTo>
                    <a:cubicBezTo>
                      <a:pt x="1267098" y="1061590"/>
                      <a:pt x="1284123" y="1092599"/>
                      <a:pt x="1284123" y="1118135"/>
                    </a:cubicBezTo>
                    <a:cubicBezTo>
                      <a:pt x="1284123" y="1143672"/>
                      <a:pt x="1272570" y="1164344"/>
                      <a:pt x="1249466" y="1180152"/>
                    </a:cubicBezTo>
                    <a:cubicBezTo>
                      <a:pt x="1226362" y="1195961"/>
                      <a:pt x="1206297" y="1218457"/>
                      <a:pt x="1189273" y="1247642"/>
                    </a:cubicBezTo>
                    <a:cubicBezTo>
                      <a:pt x="1218457" y="1298715"/>
                      <a:pt x="1269530" y="1332156"/>
                      <a:pt x="1342492" y="1347964"/>
                    </a:cubicBezTo>
                    <a:cubicBezTo>
                      <a:pt x="1415454" y="1363772"/>
                      <a:pt x="1467743" y="1388701"/>
                      <a:pt x="1499359" y="1422749"/>
                    </a:cubicBezTo>
                    <a:cubicBezTo>
                      <a:pt x="1530976" y="1456798"/>
                      <a:pt x="1546784" y="1488415"/>
                      <a:pt x="1546784" y="1517599"/>
                    </a:cubicBezTo>
                    <a:cubicBezTo>
                      <a:pt x="1546784" y="1546784"/>
                      <a:pt x="1527328" y="1561376"/>
                      <a:pt x="1488415" y="1561376"/>
                    </a:cubicBezTo>
                    <a:cubicBezTo>
                      <a:pt x="1473823" y="1561376"/>
                      <a:pt x="1453758" y="1557728"/>
                      <a:pt x="1428222" y="1550432"/>
                    </a:cubicBezTo>
                    <a:cubicBezTo>
                      <a:pt x="1402685" y="1543136"/>
                      <a:pt x="1370460" y="1539488"/>
                      <a:pt x="1331548" y="1539488"/>
                    </a:cubicBezTo>
                    <a:cubicBezTo>
                      <a:pt x="1173465" y="1539488"/>
                      <a:pt x="980116" y="1608801"/>
                      <a:pt x="751504" y="1747428"/>
                    </a:cubicBezTo>
                    <a:cubicBezTo>
                      <a:pt x="710159" y="1791205"/>
                      <a:pt x="685838" y="1862950"/>
                      <a:pt x="678542" y="1962664"/>
                    </a:cubicBezTo>
                    <a:cubicBezTo>
                      <a:pt x="795281" y="1926184"/>
                      <a:pt x="908371" y="1894567"/>
                      <a:pt x="1017813" y="1867814"/>
                    </a:cubicBezTo>
                    <a:cubicBezTo>
                      <a:pt x="1008085" y="1845926"/>
                      <a:pt x="1003221" y="1823430"/>
                      <a:pt x="1003221" y="1800325"/>
                    </a:cubicBezTo>
                    <a:cubicBezTo>
                      <a:pt x="1003221" y="1777221"/>
                      <a:pt x="1012949" y="1758372"/>
                      <a:pt x="1032405" y="1743780"/>
                    </a:cubicBezTo>
                    <a:cubicBezTo>
                      <a:pt x="1051862" y="1729188"/>
                      <a:pt x="1087735" y="1721892"/>
                      <a:pt x="1140024" y="1721892"/>
                    </a:cubicBezTo>
                    <a:cubicBezTo>
                      <a:pt x="1192313" y="1721892"/>
                      <a:pt x="1233658" y="1730404"/>
                      <a:pt x="1264058" y="1747428"/>
                    </a:cubicBezTo>
                    <a:cubicBezTo>
                      <a:pt x="1294459" y="1764452"/>
                      <a:pt x="1324252" y="1793637"/>
                      <a:pt x="1353436" y="1834982"/>
                    </a:cubicBezTo>
                    <a:cubicBezTo>
                      <a:pt x="1443422" y="1832550"/>
                      <a:pt x="1527936" y="1850182"/>
                      <a:pt x="1606977" y="1887879"/>
                    </a:cubicBezTo>
                    <a:cubicBezTo>
                      <a:pt x="1686019" y="1925576"/>
                      <a:pt x="1725540" y="1959624"/>
                      <a:pt x="1725540" y="1990025"/>
                    </a:cubicBezTo>
                    <a:cubicBezTo>
                      <a:pt x="1725540" y="2020426"/>
                      <a:pt x="1686627" y="2035626"/>
                      <a:pt x="1608801" y="2035626"/>
                    </a:cubicBezTo>
                    <a:cubicBezTo>
                      <a:pt x="1530976" y="2035626"/>
                      <a:pt x="1445854" y="2028330"/>
                      <a:pt x="1353436" y="2013737"/>
                    </a:cubicBezTo>
                    <a:cubicBezTo>
                      <a:pt x="1341276" y="2140204"/>
                      <a:pt x="1334588" y="2238702"/>
                      <a:pt x="1333372" y="2309232"/>
                    </a:cubicBezTo>
                    <a:cubicBezTo>
                      <a:pt x="1332156" y="2379761"/>
                      <a:pt x="1331548" y="2557301"/>
                      <a:pt x="1331548" y="2841851"/>
                    </a:cubicBezTo>
                    <a:cubicBezTo>
                      <a:pt x="1331548" y="2892924"/>
                      <a:pt x="1321211" y="2959805"/>
                      <a:pt x="1300539" y="3042495"/>
                    </a:cubicBezTo>
                    <a:cubicBezTo>
                      <a:pt x="1279866" y="3125184"/>
                      <a:pt x="1247642" y="3166529"/>
                      <a:pt x="1203865" y="3166529"/>
                    </a:cubicBezTo>
                    <a:cubicBezTo>
                      <a:pt x="1177113" y="3166529"/>
                      <a:pt x="1152184" y="3154977"/>
                      <a:pt x="1129079" y="3131872"/>
                    </a:cubicBezTo>
                    <a:cubicBezTo>
                      <a:pt x="1105975" y="3108768"/>
                      <a:pt x="1046390" y="3063775"/>
                      <a:pt x="950324" y="2996894"/>
                    </a:cubicBezTo>
                    <a:cubicBezTo>
                      <a:pt x="854258" y="2930012"/>
                      <a:pt x="807441" y="2868603"/>
                      <a:pt x="809873" y="2812666"/>
                    </a:cubicBezTo>
                    <a:cubicBezTo>
                      <a:pt x="753936" y="2761593"/>
                      <a:pt x="711983" y="2708088"/>
                      <a:pt x="684014" y="2652151"/>
                    </a:cubicBezTo>
                    <a:cubicBezTo>
                      <a:pt x="656046" y="2596213"/>
                      <a:pt x="642062" y="2548788"/>
                      <a:pt x="642062" y="2509876"/>
                    </a:cubicBezTo>
                    <a:cubicBezTo>
                      <a:pt x="642062" y="2470963"/>
                      <a:pt x="659086" y="2435698"/>
                      <a:pt x="693135" y="2404082"/>
                    </a:cubicBezTo>
                    <a:cubicBezTo>
                      <a:pt x="727183" y="2372465"/>
                      <a:pt x="772784" y="2356657"/>
                      <a:pt x="829937" y="2356657"/>
                    </a:cubicBezTo>
                    <a:cubicBezTo>
                      <a:pt x="887090" y="2356657"/>
                      <a:pt x="938163" y="2371857"/>
                      <a:pt x="983157" y="2402258"/>
                    </a:cubicBezTo>
                    <a:cubicBezTo>
                      <a:pt x="1028149" y="2432658"/>
                      <a:pt x="1050646" y="2470963"/>
                      <a:pt x="1050646" y="2517172"/>
                    </a:cubicBezTo>
                    <a:cubicBezTo>
                      <a:pt x="1050646" y="2624182"/>
                      <a:pt x="1023893" y="2677687"/>
                      <a:pt x="970388" y="2677687"/>
                    </a:cubicBezTo>
                    <a:cubicBezTo>
                      <a:pt x="929043" y="2677687"/>
                      <a:pt x="893171" y="2645463"/>
                      <a:pt x="862770" y="2581013"/>
                    </a:cubicBezTo>
                    <a:cubicBezTo>
                      <a:pt x="832369" y="2516564"/>
                      <a:pt x="806225" y="2484339"/>
                      <a:pt x="784336" y="2484339"/>
                    </a:cubicBezTo>
                    <a:cubicBezTo>
                      <a:pt x="772176" y="2484339"/>
                      <a:pt x="758800" y="2492243"/>
                      <a:pt x="744208" y="2508052"/>
                    </a:cubicBezTo>
                    <a:cubicBezTo>
                      <a:pt x="729615" y="2523860"/>
                      <a:pt x="722319" y="2543925"/>
                      <a:pt x="722319" y="2568245"/>
                    </a:cubicBezTo>
                    <a:cubicBezTo>
                      <a:pt x="722319" y="2653367"/>
                      <a:pt x="772176" y="2726328"/>
                      <a:pt x="871890" y="2787129"/>
                    </a:cubicBezTo>
                    <a:cubicBezTo>
                      <a:pt x="966740" y="2804154"/>
                      <a:pt x="1033621" y="2812666"/>
                      <a:pt x="1072534" y="2812666"/>
                    </a:cubicBezTo>
                    <a:cubicBezTo>
                      <a:pt x="1111447" y="2812666"/>
                      <a:pt x="1132727" y="2805978"/>
                      <a:pt x="1136376" y="2792601"/>
                    </a:cubicBezTo>
                    <a:cubicBezTo>
                      <a:pt x="1140024" y="2779225"/>
                      <a:pt x="1143672" y="2729976"/>
                      <a:pt x="1147320" y="2644854"/>
                    </a:cubicBezTo>
                    <a:cubicBezTo>
                      <a:pt x="1150968" y="2559733"/>
                      <a:pt x="1152792" y="2481299"/>
                      <a:pt x="1152792" y="2409554"/>
                    </a:cubicBezTo>
                    <a:cubicBezTo>
                      <a:pt x="1152792" y="2337808"/>
                      <a:pt x="1147928" y="2205870"/>
                      <a:pt x="1138200" y="2013737"/>
                    </a:cubicBezTo>
                    <a:cubicBezTo>
                      <a:pt x="875538" y="2074539"/>
                      <a:pt x="694350" y="2153580"/>
                      <a:pt x="594637" y="2250862"/>
                    </a:cubicBezTo>
                    <a:cubicBezTo>
                      <a:pt x="514379" y="2503796"/>
                      <a:pt x="445674" y="2662487"/>
                      <a:pt x="388520" y="2726936"/>
                    </a:cubicBezTo>
                    <a:cubicBezTo>
                      <a:pt x="331367" y="2791386"/>
                      <a:pt x="276646" y="2823610"/>
                      <a:pt x="224357" y="2823610"/>
                    </a:cubicBezTo>
                    <a:cubicBezTo>
                      <a:pt x="172068" y="2823610"/>
                      <a:pt x="139235" y="2801114"/>
                      <a:pt x="125859" y="2756121"/>
                    </a:cubicBezTo>
                    <a:cubicBezTo>
                      <a:pt x="112482" y="2711128"/>
                      <a:pt x="83906" y="2672823"/>
                      <a:pt x="40129" y="2641206"/>
                    </a:cubicBezTo>
                    <a:cubicBezTo>
                      <a:pt x="13376" y="2621750"/>
                      <a:pt x="0" y="2596822"/>
                      <a:pt x="0" y="2566421"/>
                    </a:cubicBezTo>
                    <a:cubicBezTo>
                      <a:pt x="0" y="2536020"/>
                      <a:pt x="27361" y="2469747"/>
                      <a:pt x="82082" y="2367601"/>
                    </a:cubicBezTo>
                    <a:cubicBezTo>
                      <a:pt x="136803" y="2265455"/>
                      <a:pt x="212805" y="2197357"/>
                      <a:pt x="310087" y="2163309"/>
                    </a:cubicBezTo>
                    <a:cubicBezTo>
                      <a:pt x="351431" y="2104939"/>
                      <a:pt x="404937" y="2062378"/>
                      <a:pt x="470602" y="2035626"/>
                    </a:cubicBezTo>
                    <a:cubicBezTo>
                      <a:pt x="482762" y="2004009"/>
                      <a:pt x="501003" y="1949288"/>
                      <a:pt x="525323" y="1871463"/>
                    </a:cubicBezTo>
                    <a:cubicBezTo>
                      <a:pt x="393992" y="1951720"/>
                      <a:pt x="295494" y="1991849"/>
                      <a:pt x="229829" y="1991849"/>
                    </a:cubicBezTo>
                    <a:cubicBezTo>
                      <a:pt x="127683" y="1991849"/>
                      <a:pt x="76610" y="1938344"/>
                      <a:pt x="76610" y="1831334"/>
                    </a:cubicBezTo>
                    <a:cubicBezTo>
                      <a:pt x="76610" y="1758372"/>
                      <a:pt x="101538" y="1668386"/>
                      <a:pt x="151395" y="1561376"/>
                    </a:cubicBezTo>
                    <a:cubicBezTo>
                      <a:pt x="201252" y="1454366"/>
                      <a:pt x="240165" y="1360732"/>
                      <a:pt x="268134" y="1280475"/>
                    </a:cubicBezTo>
                    <a:cubicBezTo>
                      <a:pt x="296102" y="1200217"/>
                      <a:pt x="313127" y="1160088"/>
                      <a:pt x="319207" y="1160088"/>
                    </a:cubicBezTo>
                    <a:cubicBezTo>
                      <a:pt x="325287" y="1160088"/>
                      <a:pt x="328327" y="1164952"/>
                      <a:pt x="328327" y="1174680"/>
                    </a:cubicBezTo>
                    <a:cubicBezTo>
                      <a:pt x="328327" y="1189273"/>
                      <a:pt x="309478" y="1248250"/>
                      <a:pt x="271782" y="1351612"/>
                    </a:cubicBezTo>
                    <a:cubicBezTo>
                      <a:pt x="234085" y="1454974"/>
                      <a:pt x="195780" y="1571104"/>
                      <a:pt x="156867" y="1700003"/>
                    </a:cubicBezTo>
                    <a:cubicBezTo>
                      <a:pt x="195780" y="1700003"/>
                      <a:pt x="234085" y="1692707"/>
                      <a:pt x="271782" y="1678115"/>
                    </a:cubicBezTo>
                    <a:cubicBezTo>
                      <a:pt x="309478" y="1663522"/>
                      <a:pt x="366632" y="1631298"/>
                      <a:pt x="443242" y="1581441"/>
                    </a:cubicBezTo>
                    <a:cubicBezTo>
                      <a:pt x="519851" y="1531584"/>
                      <a:pt x="563020" y="1501183"/>
                      <a:pt x="572748" y="1490239"/>
                    </a:cubicBezTo>
                    <a:cubicBezTo>
                      <a:pt x="582476" y="1479295"/>
                      <a:pt x="587340" y="1471998"/>
                      <a:pt x="587340" y="1468350"/>
                    </a:cubicBezTo>
                    <a:cubicBezTo>
                      <a:pt x="587340" y="1464702"/>
                      <a:pt x="584908" y="1461662"/>
                      <a:pt x="580044" y="1459230"/>
                    </a:cubicBezTo>
                    <a:cubicBezTo>
                      <a:pt x="492491" y="1432478"/>
                      <a:pt x="435337" y="1406941"/>
                      <a:pt x="408585" y="1382621"/>
                    </a:cubicBezTo>
                    <a:cubicBezTo>
                      <a:pt x="381832" y="1358300"/>
                      <a:pt x="368456" y="1315739"/>
                      <a:pt x="368456" y="1254938"/>
                    </a:cubicBezTo>
                    <a:cubicBezTo>
                      <a:pt x="368456" y="1194137"/>
                      <a:pt x="377576" y="1155832"/>
                      <a:pt x="395817" y="1140024"/>
                    </a:cubicBezTo>
                    <a:cubicBezTo>
                      <a:pt x="414057" y="1124215"/>
                      <a:pt x="445066" y="1111447"/>
                      <a:pt x="488842" y="1101719"/>
                    </a:cubicBezTo>
                    <a:cubicBezTo>
                      <a:pt x="532619" y="1091991"/>
                      <a:pt x="573964" y="1077398"/>
                      <a:pt x="612877" y="1057942"/>
                    </a:cubicBezTo>
                    <a:cubicBezTo>
                      <a:pt x="651790" y="1038486"/>
                      <a:pt x="671246" y="1024501"/>
                      <a:pt x="671246" y="1015989"/>
                    </a:cubicBezTo>
                    <a:cubicBezTo>
                      <a:pt x="671246" y="1007477"/>
                      <a:pt x="668206" y="1000789"/>
                      <a:pt x="662126" y="995925"/>
                    </a:cubicBezTo>
                    <a:cubicBezTo>
                      <a:pt x="656046" y="991061"/>
                      <a:pt x="628685" y="985588"/>
                      <a:pt x="580044" y="979508"/>
                    </a:cubicBezTo>
                    <a:cubicBezTo>
                      <a:pt x="531403" y="973428"/>
                      <a:pt x="492491" y="970388"/>
                      <a:pt x="463306" y="970388"/>
                    </a:cubicBezTo>
                    <a:cubicBezTo>
                      <a:pt x="434121" y="970388"/>
                      <a:pt x="414057" y="972820"/>
                      <a:pt x="403113" y="977684"/>
                    </a:cubicBezTo>
                    <a:cubicBezTo>
                      <a:pt x="392168" y="982548"/>
                      <a:pt x="381832" y="984980"/>
                      <a:pt x="372104" y="984980"/>
                    </a:cubicBezTo>
                    <a:cubicBezTo>
                      <a:pt x="345351" y="984980"/>
                      <a:pt x="331975" y="965524"/>
                      <a:pt x="331975" y="926611"/>
                    </a:cubicBezTo>
                    <a:cubicBezTo>
                      <a:pt x="331975" y="822033"/>
                      <a:pt x="378184" y="757584"/>
                      <a:pt x="470602" y="733263"/>
                    </a:cubicBezTo>
                    <a:cubicBezTo>
                      <a:pt x="536267" y="716239"/>
                      <a:pt x="633550" y="673678"/>
                      <a:pt x="762448" y="605581"/>
                    </a:cubicBezTo>
                    <a:cubicBezTo>
                      <a:pt x="762448" y="552075"/>
                      <a:pt x="755152" y="503435"/>
                      <a:pt x="740559" y="459658"/>
                    </a:cubicBezTo>
                    <a:cubicBezTo>
                      <a:pt x="711375" y="374536"/>
                      <a:pt x="696783" y="296102"/>
                      <a:pt x="696783" y="224357"/>
                    </a:cubicBezTo>
                    <a:cubicBezTo>
                      <a:pt x="696783" y="152611"/>
                      <a:pt x="705903" y="97282"/>
                      <a:pt x="724143" y="58369"/>
                    </a:cubicBezTo>
                    <a:cubicBezTo>
                      <a:pt x="742384" y="19456"/>
                      <a:pt x="770960" y="0"/>
                      <a:pt x="809873" y="0"/>
                    </a:cubicBezTo>
                    <a:close/>
                    <a:moveTo>
                      <a:pt x="773392" y="229829"/>
                    </a:moveTo>
                    <a:cubicBezTo>
                      <a:pt x="753936" y="297926"/>
                      <a:pt x="749072" y="366024"/>
                      <a:pt x="758800" y="434121"/>
                    </a:cubicBezTo>
                    <a:cubicBezTo>
                      <a:pt x="783120" y="421961"/>
                      <a:pt x="795281" y="384872"/>
                      <a:pt x="795281" y="322855"/>
                    </a:cubicBezTo>
                    <a:cubicBezTo>
                      <a:pt x="795281" y="260838"/>
                      <a:pt x="787984" y="229829"/>
                      <a:pt x="773392" y="229829"/>
                    </a:cubicBezTo>
                    <a:close/>
                    <a:moveTo>
                      <a:pt x="1112663" y="1276826"/>
                    </a:moveTo>
                    <a:cubicBezTo>
                      <a:pt x="1088342" y="1284123"/>
                      <a:pt x="1056726" y="1327900"/>
                      <a:pt x="1017813" y="1408157"/>
                    </a:cubicBezTo>
                    <a:cubicBezTo>
                      <a:pt x="1032405" y="1410589"/>
                      <a:pt x="1051862" y="1411805"/>
                      <a:pt x="1076182" y="1411805"/>
                    </a:cubicBezTo>
                    <a:cubicBezTo>
                      <a:pt x="1100503" y="1411805"/>
                      <a:pt x="1136984" y="1404509"/>
                      <a:pt x="1185625" y="1389917"/>
                    </a:cubicBezTo>
                    <a:cubicBezTo>
                      <a:pt x="1171032" y="1331548"/>
                      <a:pt x="1146712" y="1293851"/>
                      <a:pt x="1112663" y="1276826"/>
                    </a:cubicBezTo>
                    <a:close/>
                    <a:moveTo>
                      <a:pt x="321031" y="2269103"/>
                    </a:moveTo>
                    <a:cubicBezTo>
                      <a:pt x="294278" y="2269103"/>
                      <a:pt x="263270" y="2298287"/>
                      <a:pt x="228005" y="2356657"/>
                    </a:cubicBezTo>
                    <a:cubicBezTo>
                      <a:pt x="192740" y="2415026"/>
                      <a:pt x="175108" y="2460019"/>
                      <a:pt x="175108" y="2491635"/>
                    </a:cubicBezTo>
                    <a:cubicBezTo>
                      <a:pt x="175108" y="2547573"/>
                      <a:pt x="190916" y="2575541"/>
                      <a:pt x="222533" y="2575541"/>
                    </a:cubicBezTo>
                    <a:cubicBezTo>
                      <a:pt x="237125" y="2575541"/>
                      <a:pt x="255365" y="2558517"/>
                      <a:pt x="277254" y="2524468"/>
                    </a:cubicBezTo>
                    <a:cubicBezTo>
                      <a:pt x="299142" y="2490419"/>
                      <a:pt x="330759" y="2417458"/>
                      <a:pt x="372104" y="2305584"/>
                    </a:cubicBezTo>
                    <a:cubicBezTo>
                      <a:pt x="364808" y="2281263"/>
                      <a:pt x="347783" y="2269103"/>
                      <a:pt x="321031" y="2269103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-1855351" y="1514052"/>
                <a:ext cx="1798501" cy="2695927"/>
              </a:xfrm>
              <a:custGeom>
                <a:avLst/>
                <a:gdLst/>
                <a:ahLst/>
                <a:cxnLst/>
                <a:rect l="l" t="t" r="r" b="b"/>
                <a:pathLst>
                  <a:path w="1798501" h="2695927">
                    <a:moveTo>
                      <a:pt x="1311483" y="0"/>
                    </a:moveTo>
                    <a:cubicBezTo>
                      <a:pt x="1368636" y="0"/>
                      <a:pt x="1431869" y="28576"/>
                      <a:pt x="1501183" y="85730"/>
                    </a:cubicBezTo>
                    <a:cubicBezTo>
                      <a:pt x="1570496" y="142883"/>
                      <a:pt x="1605153" y="215236"/>
                      <a:pt x="1605153" y="302790"/>
                    </a:cubicBezTo>
                    <a:cubicBezTo>
                      <a:pt x="1605153" y="373319"/>
                      <a:pt x="1582048" y="416489"/>
                      <a:pt x="1535840" y="432297"/>
                    </a:cubicBezTo>
                    <a:cubicBezTo>
                      <a:pt x="1489630" y="448105"/>
                      <a:pt x="1454366" y="468777"/>
                      <a:pt x="1430045" y="494314"/>
                    </a:cubicBezTo>
                    <a:cubicBezTo>
                      <a:pt x="1405725" y="519851"/>
                      <a:pt x="1377756" y="561803"/>
                      <a:pt x="1346140" y="620173"/>
                    </a:cubicBezTo>
                    <a:cubicBezTo>
                      <a:pt x="1363164" y="625037"/>
                      <a:pt x="1390525" y="621997"/>
                      <a:pt x="1428221" y="611053"/>
                    </a:cubicBezTo>
                    <a:cubicBezTo>
                      <a:pt x="1465918" y="600108"/>
                      <a:pt x="1499359" y="585516"/>
                      <a:pt x="1528543" y="567276"/>
                    </a:cubicBezTo>
                    <a:cubicBezTo>
                      <a:pt x="1557728" y="549035"/>
                      <a:pt x="1593601" y="539915"/>
                      <a:pt x="1636161" y="539915"/>
                    </a:cubicBezTo>
                    <a:cubicBezTo>
                      <a:pt x="1678723" y="539915"/>
                      <a:pt x="1716419" y="555115"/>
                      <a:pt x="1749252" y="585516"/>
                    </a:cubicBezTo>
                    <a:cubicBezTo>
                      <a:pt x="1782085" y="615917"/>
                      <a:pt x="1798501" y="654829"/>
                      <a:pt x="1798501" y="702254"/>
                    </a:cubicBezTo>
                    <a:cubicBezTo>
                      <a:pt x="1798501" y="749679"/>
                      <a:pt x="1774180" y="789200"/>
                      <a:pt x="1725539" y="820817"/>
                    </a:cubicBezTo>
                    <a:cubicBezTo>
                      <a:pt x="1703651" y="925395"/>
                      <a:pt x="1682979" y="977684"/>
                      <a:pt x="1663522" y="977684"/>
                    </a:cubicBezTo>
                    <a:cubicBezTo>
                      <a:pt x="1658658" y="977684"/>
                      <a:pt x="1656226" y="974036"/>
                      <a:pt x="1656226" y="966740"/>
                    </a:cubicBezTo>
                    <a:cubicBezTo>
                      <a:pt x="1656226" y="959444"/>
                      <a:pt x="1660482" y="947283"/>
                      <a:pt x="1668994" y="930259"/>
                    </a:cubicBezTo>
                    <a:cubicBezTo>
                      <a:pt x="1677506" y="913235"/>
                      <a:pt x="1679330" y="886482"/>
                      <a:pt x="1674466" y="850001"/>
                    </a:cubicBezTo>
                    <a:cubicBezTo>
                      <a:pt x="1623393" y="869458"/>
                      <a:pt x="1565024" y="920531"/>
                      <a:pt x="1499359" y="1003221"/>
                    </a:cubicBezTo>
                    <a:cubicBezTo>
                      <a:pt x="1550432" y="1034837"/>
                      <a:pt x="1588129" y="1060374"/>
                      <a:pt x="1612449" y="1079830"/>
                    </a:cubicBezTo>
                    <a:cubicBezTo>
                      <a:pt x="1627041" y="1055510"/>
                      <a:pt x="1636770" y="1043349"/>
                      <a:pt x="1641634" y="1043349"/>
                    </a:cubicBezTo>
                    <a:cubicBezTo>
                      <a:pt x="1646498" y="1043349"/>
                      <a:pt x="1648930" y="1048214"/>
                      <a:pt x="1648930" y="1057942"/>
                    </a:cubicBezTo>
                    <a:cubicBezTo>
                      <a:pt x="1648930" y="1067670"/>
                      <a:pt x="1646498" y="1082262"/>
                      <a:pt x="1641634" y="1101719"/>
                    </a:cubicBezTo>
                    <a:cubicBezTo>
                      <a:pt x="1648930" y="1150360"/>
                      <a:pt x="1636770" y="1196569"/>
                      <a:pt x="1605153" y="1240345"/>
                    </a:cubicBezTo>
                    <a:cubicBezTo>
                      <a:pt x="1595425" y="1252506"/>
                      <a:pt x="1583264" y="1286554"/>
                      <a:pt x="1568672" y="1342492"/>
                    </a:cubicBezTo>
                    <a:cubicBezTo>
                      <a:pt x="1554080" y="1398429"/>
                      <a:pt x="1544352" y="1450718"/>
                      <a:pt x="1539487" y="1499359"/>
                    </a:cubicBezTo>
                    <a:cubicBezTo>
                      <a:pt x="1549216" y="1516383"/>
                      <a:pt x="1554080" y="1543136"/>
                      <a:pt x="1554080" y="1579616"/>
                    </a:cubicBezTo>
                    <a:cubicBezTo>
                      <a:pt x="1554080" y="1616097"/>
                      <a:pt x="1530367" y="1692707"/>
                      <a:pt x="1482942" y="1809445"/>
                    </a:cubicBezTo>
                    <a:cubicBezTo>
                      <a:pt x="1435517" y="1926183"/>
                      <a:pt x="1389917" y="2063594"/>
                      <a:pt x="1346140" y="2221678"/>
                    </a:cubicBezTo>
                    <a:cubicBezTo>
                      <a:pt x="1302363" y="2379761"/>
                      <a:pt x="1273178" y="2509875"/>
                      <a:pt x="1258586" y="2612022"/>
                    </a:cubicBezTo>
                    <a:cubicBezTo>
                      <a:pt x="1251290" y="2667959"/>
                      <a:pt x="1228185" y="2695927"/>
                      <a:pt x="1189272" y="2695927"/>
                    </a:cubicBezTo>
                    <a:cubicBezTo>
                      <a:pt x="1150360" y="2695927"/>
                      <a:pt x="1098071" y="2655799"/>
                      <a:pt x="1032405" y="2575541"/>
                    </a:cubicBezTo>
                    <a:cubicBezTo>
                      <a:pt x="966740" y="2495283"/>
                      <a:pt x="933907" y="2436914"/>
                      <a:pt x="933907" y="2400433"/>
                    </a:cubicBezTo>
                    <a:cubicBezTo>
                      <a:pt x="933907" y="2363952"/>
                      <a:pt x="941811" y="2328688"/>
                      <a:pt x="957620" y="2294639"/>
                    </a:cubicBezTo>
                    <a:cubicBezTo>
                      <a:pt x="973428" y="2260590"/>
                      <a:pt x="986804" y="2207693"/>
                      <a:pt x="997748" y="2135948"/>
                    </a:cubicBezTo>
                    <a:cubicBezTo>
                      <a:pt x="1008693" y="2064202"/>
                      <a:pt x="1011733" y="1993065"/>
                      <a:pt x="1006869" y="1922535"/>
                    </a:cubicBezTo>
                    <a:cubicBezTo>
                      <a:pt x="909587" y="1988201"/>
                      <a:pt x="840273" y="2036842"/>
                      <a:pt x="798928" y="2068459"/>
                    </a:cubicBezTo>
                    <a:cubicBezTo>
                      <a:pt x="757583" y="2100075"/>
                      <a:pt x="722319" y="2115884"/>
                      <a:pt x="693134" y="2115884"/>
                    </a:cubicBezTo>
                    <a:cubicBezTo>
                      <a:pt x="627469" y="2115884"/>
                      <a:pt x="594636" y="2056298"/>
                      <a:pt x="594636" y="1937128"/>
                    </a:cubicBezTo>
                    <a:cubicBezTo>
                      <a:pt x="594636" y="1893351"/>
                      <a:pt x="606188" y="1855654"/>
                      <a:pt x="629293" y="1824037"/>
                    </a:cubicBezTo>
                    <a:cubicBezTo>
                      <a:pt x="652397" y="1792421"/>
                      <a:pt x="677934" y="1774180"/>
                      <a:pt x="705902" y="1769316"/>
                    </a:cubicBezTo>
                    <a:cubicBezTo>
                      <a:pt x="733871" y="1764452"/>
                      <a:pt x="764272" y="1749252"/>
                      <a:pt x="797104" y="1723715"/>
                    </a:cubicBezTo>
                    <a:cubicBezTo>
                      <a:pt x="829937" y="1698179"/>
                      <a:pt x="878578" y="1651970"/>
                      <a:pt x="943027" y="1585088"/>
                    </a:cubicBezTo>
                    <a:cubicBezTo>
                      <a:pt x="1007477" y="1518207"/>
                      <a:pt x="1043957" y="1478078"/>
                      <a:pt x="1052470" y="1464702"/>
                    </a:cubicBezTo>
                    <a:cubicBezTo>
                      <a:pt x="1060982" y="1451326"/>
                      <a:pt x="1065238" y="1440382"/>
                      <a:pt x="1065238" y="1431869"/>
                    </a:cubicBezTo>
                    <a:cubicBezTo>
                      <a:pt x="1065238" y="1423357"/>
                      <a:pt x="1060374" y="1419101"/>
                      <a:pt x="1050645" y="1419101"/>
                    </a:cubicBezTo>
                    <a:cubicBezTo>
                      <a:pt x="1040917" y="1419101"/>
                      <a:pt x="1022069" y="1428829"/>
                      <a:pt x="994100" y="1448286"/>
                    </a:cubicBezTo>
                    <a:cubicBezTo>
                      <a:pt x="966132" y="1467742"/>
                      <a:pt x="943635" y="1480510"/>
                      <a:pt x="926611" y="1486590"/>
                    </a:cubicBezTo>
                    <a:cubicBezTo>
                      <a:pt x="909587" y="1492671"/>
                      <a:pt x="888306" y="1495711"/>
                      <a:pt x="862770" y="1495711"/>
                    </a:cubicBezTo>
                    <a:cubicBezTo>
                      <a:pt x="837233" y="1495711"/>
                      <a:pt x="817169" y="1483550"/>
                      <a:pt x="802576" y="1459230"/>
                    </a:cubicBezTo>
                    <a:cubicBezTo>
                      <a:pt x="787984" y="1434909"/>
                      <a:pt x="774608" y="1382620"/>
                      <a:pt x="762448" y="1302363"/>
                    </a:cubicBezTo>
                    <a:cubicBezTo>
                      <a:pt x="631117" y="1416669"/>
                      <a:pt x="490058" y="1554080"/>
                      <a:pt x="339271" y="1714595"/>
                    </a:cubicBezTo>
                    <a:cubicBezTo>
                      <a:pt x="271173" y="1789989"/>
                      <a:pt x="199428" y="1827685"/>
                      <a:pt x="124034" y="1827685"/>
                    </a:cubicBezTo>
                    <a:cubicBezTo>
                      <a:pt x="89986" y="1827685"/>
                      <a:pt x="60801" y="1821605"/>
                      <a:pt x="36481" y="1809445"/>
                    </a:cubicBezTo>
                    <a:cubicBezTo>
                      <a:pt x="12160" y="1797285"/>
                      <a:pt x="0" y="1782084"/>
                      <a:pt x="0" y="1763844"/>
                    </a:cubicBezTo>
                    <a:cubicBezTo>
                      <a:pt x="0" y="1745604"/>
                      <a:pt x="7296" y="1729795"/>
                      <a:pt x="21888" y="1716419"/>
                    </a:cubicBezTo>
                    <a:cubicBezTo>
                      <a:pt x="36481" y="1703043"/>
                      <a:pt x="57761" y="1693315"/>
                      <a:pt x="85730" y="1687235"/>
                    </a:cubicBezTo>
                    <a:cubicBezTo>
                      <a:pt x="113698" y="1681154"/>
                      <a:pt x="161123" y="1645282"/>
                      <a:pt x="228005" y="1579616"/>
                    </a:cubicBezTo>
                    <a:cubicBezTo>
                      <a:pt x="294886" y="1513951"/>
                      <a:pt x="369671" y="1425181"/>
                      <a:pt x="452361" y="1313307"/>
                    </a:cubicBezTo>
                    <a:lnTo>
                      <a:pt x="1065238" y="466953"/>
                    </a:lnTo>
                    <a:cubicBezTo>
                      <a:pt x="1181976" y="308870"/>
                      <a:pt x="1244602" y="223748"/>
                      <a:pt x="1253114" y="211588"/>
                    </a:cubicBezTo>
                    <a:cubicBezTo>
                      <a:pt x="1261626" y="199428"/>
                      <a:pt x="1265882" y="183620"/>
                      <a:pt x="1265882" y="164163"/>
                    </a:cubicBezTo>
                    <a:cubicBezTo>
                      <a:pt x="1265882" y="144707"/>
                      <a:pt x="1259194" y="124034"/>
                      <a:pt x="1245818" y="102146"/>
                    </a:cubicBezTo>
                    <a:cubicBezTo>
                      <a:pt x="1232441" y="80258"/>
                      <a:pt x="1225753" y="64449"/>
                      <a:pt x="1225753" y="54721"/>
                    </a:cubicBezTo>
                    <a:cubicBezTo>
                      <a:pt x="1225753" y="18240"/>
                      <a:pt x="1254330" y="0"/>
                      <a:pt x="1311483" y="0"/>
                    </a:cubicBezTo>
                    <a:close/>
                    <a:moveTo>
                      <a:pt x="1207513" y="766096"/>
                    </a:moveTo>
                    <a:cubicBezTo>
                      <a:pt x="1027541" y="972820"/>
                      <a:pt x="931475" y="1085910"/>
                      <a:pt x="919315" y="1105367"/>
                    </a:cubicBezTo>
                    <a:cubicBezTo>
                      <a:pt x="919315" y="1122391"/>
                      <a:pt x="925395" y="1130903"/>
                      <a:pt x="937555" y="1130903"/>
                    </a:cubicBezTo>
                    <a:cubicBezTo>
                      <a:pt x="949716" y="1130903"/>
                      <a:pt x="966740" y="1121175"/>
                      <a:pt x="988628" y="1101719"/>
                    </a:cubicBezTo>
                    <a:cubicBezTo>
                      <a:pt x="1010517" y="1082262"/>
                      <a:pt x="1068278" y="1039093"/>
                      <a:pt x="1161912" y="972212"/>
                    </a:cubicBezTo>
                    <a:cubicBezTo>
                      <a:pt x="1255546" y="905331"/>
                      <a:pt x="1305403" y="869458"/>
                      <a:pt x="1311483" y="864594"/>
                    </a:cubicBezTo>
                    <a:cubicBezTo>
                      <a:pt x="1317563" y="859730"/>
                      <a:pt x="1320603" y="852434"/>
                      <a:pt x="1320603" y="842705"/>
                    </a:cubicBezTo>
                    <a:cubicBezTo>
                      <a:pt x="1320603" y="811089"/>
                      <a:pt x="1282906" y="785552"/>
                      <a:pt x="1207513" y="766096"/>
                    </a:cubicBezTo>
                    <a:close/>
                    <a:moveTo>
                      <a:pt x="1528543" y="1295067"/>
                    </a:moveTo>
                    <a:cubicBezTo>
                      <a:pt x="1445854" y="1346140"/>
                      <a:pt x="1404509" y="1392348"/>
                      <a:pt x="1404509" y="1433693"/>
                    </a:cubicBezTo>
                    <a:cubicBezTo>
                      <a:pt x="1404509" y="1460446"/>
                      <a:pt x="1432477" y="1478686"/>
                      <a:pt x="1488415" y="1488415"/>
                    </a:cubicBezTo>
                    <a:cubicBezTo>
                      <a:pt x="1520031" y="1400861"/>
                      <a:pt x="1535840" y="1347964"/>
                      <a:pt x="1535840" y="1329723"/>
                    </a:cubicBezTo>
                    <a:cubicBezTo>
                      <a:pt x="1535840" y="1311483"/>
                      <a:pt x="1533407" y="1299931"/>
                      <a:pt x="1528543" y="1295067"/>
                    </a:cubicBezTo>
                    <a:close/>
                    <a:moveTo>
                      <a:pt x="1362556" y="1718243"/>
                    </a:moveTo>
                    <a:cubicBezTo>
                      <a:pt x="1349180" y="1718243"/>
                      <a:pt x="1325467" y="1729187"/>
                      <a:pt x="1291419" y="1751076"/>
                    </a:cubicBezTo>
                    <a:cubicBezTo>
                      <a:pt x="1208729" y="1967528"/>
                      <a:pt x="1167384" y="2124396"/>
                      <a:pt x="1167384" y="2221678"/>
                    </a:cubicBezTo>
                    <a:cubicBezTo>
                      <a:pt x="1167384" y="2233838"/>
                      <a:pt x="1172248" y="2239918"/>
                      <a:pt x="1181976" y="2239918"/>
                    </a:cubicBezTo>
                    <a:cubicBezTo>
                      <a:pt x="1191704" y="2239918"/>
                      <a:pt x="1201433" y="2230190"/>
                      <a:pt x="1211161" y="2210733"/>
                    </a:cubicBezTo>
                    <a:lnTo>
                      <a:pt x="1273178" y="2061162"/>
                    </a:lnTo>
                    <a:cubicBezTo>
                      <a:pt x="1307227" y="1978472"/>
                      <a:pt x="1344924" y="1867814"/>
                      <a:pt x="1386268" y="1729187"/>
                    </a:cubicBezTo>
                    <a:cubicBezTo>
                      <a:pt x="1383836" y="1721891"/>
                      <a:pt x="1375932" y="1718243"/>
                      <a:pt x="1362556" y="1718243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="" xmlns:p14="http://schemas.microsoft.com/office/powerpoint/2010/main" val="1338972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圆角矩形 14"/>
          <p:cNvSpPr/>
          <p:nvPr/>
        </p:nvSpPr>
        <p:spPr>
          <a:xfrm>
            <a:off x="299279" y="1125539"/>
            <a:ext cx="8549298" cy="5167816"/>
          </a:xfrm>
          <a:prstGeom prst="roundRect">
            <a:avLst>
              <a:gd name="adj" fmla="val 4073"/>
            </a:avLst>
          </a:prstGeom>
          <a:solidFill>
            <a:schemeClr val="bg1"/>
          </a:solidFill>
          <a:ln>
            <a:solidFill>
              <a:srgbClr val="00B050"/>
            </a:solidFill>
            <a:prstDash val="dash"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8775" y="4365625"/>
            <a:ext cx="8426450" cy="1673225"/>
          </a:xfrm>
          <a:prstGeom prst="rect">
            <a:avLst/>
          </a:prstGeom>
          <a:solidFill>
            <a:schemeClr val="accent6"/>
          </a:solidFill>
          <a:ln>
            <a:solidFill>
              <a:schemeClr val="accent6"/>
            </a:solidFill>
            <a:prstDash val="dash"/>
          </a:ln>
        </p:spPr>
        <p:txBody>
          <a:bodyPr wrap="square" anchor="ctr">
            <a:noAutofit/>
          </a:bodyPr>
          <a:lstStyle/>
          <a:p>
            <a:pPr>
              <a:lnSpc>
                <a:spcPct val="130000"/>
              </a:lnSpc>
            </a:pPr>
            <a:endParaRPr lang="en-US" altLang="zh-CN" sz="20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8775" y="93572"/>
            <a:ext cx="274947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/>
              <a:t>教官与</a:t>
            </a:r>
            <a:r>
              <a:rPr lang="zh-CN" altLang="en-US" sz="4000" b="1" dirty="0" smtClean="0"/>
              <a:t>教师</a:t>
            </a:r>
            <a:endParaRPr lang="zh-CN" altLang="en-US" sz="4000" b="1" dirty="0"/>
          </a:p>
        </p:txBody>
      </p:sp>
      <p:sp>
        <p:nvSpPr>
          <p:cNvPr id="5" name="矩形 4"/>
          <p:cNvSpPr/>
          <p:nvPr/>
        </p:nvSpPr>
        <p:spPr>
          <a:xfrm>
            <a:off x="0" y="0"/>
            <a:ext cx="358775" cy="801458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66039" y="4575911"/>
            <a:ext cx="6279421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</a:rPr>
              <a:t>广大参训教师</a:t>
            </a:r>
            <a:r>
              <a:rPr lang="zh-CN" altLang="en-US" sz="2000" b="1" dirty="0">
                <a:solidFill>
                  <a:schemeClr val="bg1"/>
                </a:solidFill>
              </a:rPr>
              <a:t>主动</a:t>
            </a:r>
            <a:r>
              <a:rPr lang="zh-CN" altLang="en-US" dirty="0">
                <a:solidFill>
                  <a:schemeClr val="bg1"/>
                </a:solidFill>
              </a:rPr>
              <a:t>放弃假期，提前谋划、精心筹备，与承训教官相互信任，开展良好的合作，以高度的</a:t>
            </a:r>
            <a:r>
              <a:rPr lang="zh-CN" altLang="en-US" sz="2000" b="1" dirty="0">
                <a:solidFill>
                  <a:schemeClr val="bg1"/>
                </a:solidFill>
              </a:rPr>
              <a:t>责任心</a:t>
            </a:r>
            <a:r>
              <a:rPr lang="zh-CN" altLang="en-US" dirty="0">
                <a:solidFill>
                  <a:schemeClr val="bg1"/>
                </a:solidFill>
              </a:rPr>
              <a:t>与</a:t>
            </a:r>
            <a:r>
              <a:rPr lang="zh-CN" altLang="en-US" sz="2000" b="1" dirty="0">
                <a:solidFill>
                  <a:schemeClr val="bg1"/>
                </a:solidFill>
              </a:rPr>
              <a:t>使命感</a:t>
            </a:r>
            <a:r>
              <a:rPr lang="zh-CN" altLang="en-US" dirty="0">
                <a:solidFill>
                  <a:schemeClr val="bg1"/>
                </a:solidFill>
              </a:rPr>
              <a:t>赢得了广大承训教官与参训学生的</a:t>
            </a:r>
            <a:r>
              <a:rPr lang="zh-CN" altLang="en-US" sz="2000" b="1" dirty="0">
                <a:solidFill>
                  <a:schemeClr val="bg1"/>
                </a:solidFill>
              </a:rPr>
              <a:t>一致好评</a:t>
            </a:r>
            <a:r>
              <a:rPr lang="zh-CN" altLang="en-US" dirty="0">
                <a:solidFill>
                  <a:schemeClr val="bg1"/>
                </a:solidFill>
              </a:rPr>
              <a:t>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855843" y="2590293"/>
            <a:ext cx="38033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。</a:t>
            </a:r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4974" t="19066" r="3776" b="934"/>
          <a:stretch/>
        </p:blipFill>
        <p:spPr>
          <a:xfrm>
            <a:off x="472171" y="1265169"/>
            <a:ext cx="4007250" cy="3005438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7661110" y="4641638"/>
            <a:ext cx="508466" cy="1036057"/>
            <a:chOff x="7795870" y="5241671"/>
            <a:chExt cx="508466" cy="1036057"/>
          </a:xfrm>
        </p:grpSpPr>
        <p:sp>
          <p:nvSpPr>
            <p:cNvPr id="14" name="任意多边形 13"/>
            <p:cNvSpPr/>
            <p:nvPr/>
          </p:nvSpPr>
          <p:spPr>
            <a:xfrm>
              <a:off x="7827411" y="5861365"/>
              <a:ext cx="476925" cy="416363"/>
            </a:xfrm>
            <a:custGeom>
              <a:avLst/>
              <a:gdLst/>
              <a:ahLst/>
              <a:cxnLst/>
              <a:rect l="l" t="t" r="r" b="b"/>
              <a:pathLst>
                <a:path w="3217602" h="2809018">
                  <a:moveTo>
                    <a:pt x="1537663" y="0"/>
                  </a:moveTo>
                  <a:cubicBezTo>
                    <a:pt x="1614273" y="0"/>
                    <a:pt x="1697570" y="10336"/>
                    <a:pt x="1787557" y="31009"/>
                  </a:cubicBezTo>
                  <a:cubicBezTo>
                    <a:pt x="1877542" y="51681"/>
                    <a:pt x="1922535" y="102146"/>
                    <a:pt x="1922535" y="182404"/>
                  </a:cubicBezTo>
                  <a:cubicBezTo>
                    <a:pt x="1922535" y="221316"/>
                    <a:pt x="1899431" y="260837"/>
                    <a:pt x="1853222" y="300966"/>
                  </a:cubicBezTo>
                  <a:cubicBezTo>
                    <a:pt x="1807012" y="341095"/>
                    <a:pt x="1759587" y="425609"/>
                    <a:pt x="1710947" y="554507"/>
                  </a:cubicBezTo>
                  <a:cubicBezTo>
                    <a:pt x="1859302" y="488842"/>
                    <a:pt x="1973000" y="441417"/>
                    <a:pt x="2052042" y="412232"/>
                  </a:cubicBezTo>
                  <a:cubicBezTo>
                    <a:pt x="2131084" y="383048"/>
                    <a:pt x="2188845" y="368455"/>
                    <a:pt x="2225325" y="368455"/>
                  </a:cubicBezTo>
                  <a:cubicBezTo>
                    <a:pt x="2261806" y="368455"/>
                    <a:pt x="2300111" y="383656"/>
                    <a:pt x="2340240" y="414056"/>
                  </a:cubicBezTo>
                  <a:cubicBezTo>
                    <a:pt x="2380369" y="444457"/>
                    <a:pt x="2433265" y="474249"/>
                    <a:pt x="2498931" y="503434"/>
                  </a:cubicBezTo>
                  <a:cubicBezTo>
                    <a:pt x="2564596" y="532619"/>
                    <a:pt x="2609589" y="567884"/>
                    <a:pt x="2633910" y="609228"/>
                  </a:cubicBezTo>
                  <a:cubicBezTo>
                    <a:pt x="2658231" y="650573"/>
                    <a:pt x="2670390" y="690094"/>
                    <a:pt x="2670390" y="727791"/>
                  </a:cubicBezTo>
                  <a:cubicBezTo>
                    <a:pt x="2670390" y="765488"/>
                    <a:pt x="2661879" y="789200"/>
                    <a:pt x="2644854" y="798928"/>
                  </a:cubicBezTo>
                  <a:cubicBezTo>
                    <a:pt x="2579188" y="830545"/>
                    <a:pt x="2543316" y="875538"/>
                    <a:pt x="2537236" y="933907"/>
                  </a:cubicBezTo>
                  <a:cubicBezTo>
                    <a:pt x="2531155" y="992276"/>
                    <a:pt x="2511091" y="1078006"/>
                    <a:pt x="2477042" y="1191096"/>
                  </a:cubicBezTo>
                  <a:cubicBezTo>
                    <a:pt x="2442994" y="1304187"/>
                    <a:pt x="2402866" y="1410589"/>
                    <a:pt x="2356656" y="1510303"/>
                  </a:cubicBezTo>
                  <a:cubicBezTo>
                    <a:pt x="2349360" y="1527327"/>
                    <a:pt x="2345712" y="1543136"/>
                    <a:pt x="2345712" y="1557728"/>
                  </a:cubicBezTo>
                  <a:cubicBezTo>
                    <a:pt x="2345712" y="1594209"/>
                    <a:pt x="2359089" y="1612449"/>
                    <a:pt x="2385841" y="1612449"/>
                  </a:cubicBezTo>
                  <a:cubicBezTo>
                    <a:pt x="2412593" y="1612449"/>
                    <a:pt x="2432050" y="1625825"/>
                    <a:pt x="2444210" y="1652578"/>
                  </a:cubicBezTo>
                  <a:cubicBezTo>
                    <a:pt x="2456370" y="1679330"/>
                    <a:pt x="2462450" y="1708515"/>
                    <a:pt x="2462450" y="1740132"/>
                  </a:cubicBezTo>
                  <a:cubicBezTo>
                    <a:pt x="2462450" y="1771748"/>
                    <a:pt x="2449682" y="1810661"/>
                    <a:pt x="2424146" y="1856870"/>
                  </a:cubicBezTo>
                  <a:cubicBezTo>
                    <a:pt x="2398609" y="1903079"/>
                    <a:pt x="2366385" y="1949288"/>
                    <a:pt x="2327471" y="1995497"/>
                  </a:cubicBezTo>
                  <a:cubicBezTo>
                    <a:pt x="2317743" y="2005225"/>
                    <a:pt x="2312879" y="2016777"/>
                    <a:pt x="2312879" y="2030154"/>
                  </a:cubicBezTo>
                  <a:cubicBezTo>
                    <a:pt x="2312879" y="2043530"/>
                    <a:pt x="2318351" y="2050218"/>
                    <a:pt x="2329296" y="2050218"/>
                  </a:cubicBezTo>
                  <a:cubicBezTo>
                    <a:pt x="2340240" y="2050218"/>
                    <a:pt x="2363952" y="2043530"/>
                    <a:pt x="2400433" y="2030154"/>
                  </a:cubicBezTo>
                  <a:cubicBezTo>
                    <a:pt x="2436914" y="2016777"/>
                    <a:pt x="2457587" y="1998537"/>
                    <a:pt x="2462450" y="1975432"/>
                  </a:cubicBezTo>
                  <a:cubicBezTo>
                    <a:pt x="2467314" y="1952328"/>
                    <a:pt x="2483123" y="1932872"/>
                    <a:pt x="2509875" y="1917063"/>
                  </a:cubicBezTo>
                  <a:cubicBezTo>
                    <a:pt x="2536628" y="1901255"/>
                    <a:pt x="2559733" y="1893351"/>
                    <a:pt x="2579188" y="1893351"/>
                  </a:cubicBezTo>
                  <a:cubicBezTo>
                    <a:pt x="2622965" y="1893351"/>
                    <a:pt x="2657622" y="1915847"/>
                    <a:pt x="2683159" y="1960840"/>
                  </a:cubicBezTo>
                  <a:cubicBezTo>
                    <a:pt x="2708695" y="2005833"/>
                    <a:pt x="2721464" y="2048394"/>
                    <a:pt x="2721464" y="2088523"/>
                  </a:cubicBezTo>
                  <a:cubicBezTo>
                    <a:pt x="2721464" y="2128652"/>
                    <a:pt x="2697751" y="2177293"/>
                    <a:pt x="2650326" y="2234446"/>
                  </a:cubicBezTo>
                  <a:cubicBezTo>
                    <a:pt x="2602901" y="2291599"/>
                    <a:pt x="2569460" y="2320176"/>
                    <a:pt x="2550004" y="2320176"/>
                  </a:cubicBezTo>
                  <a:cubicBezTo>
                    <a:pt x="2537844" y="2320176"/>
                    <a:pt x="2525683" y="2309839"/>
                    <a:pt x="2513523" y="2289167"/>
                  </a:cubicBezTo>
                  <a:cubicBezTo>
                    <a:pt x="2501364" y="2268495"/>
                    <a:pt x="2487987" y="2253902"/>
                    <a:pt x="2473394" y="2245390"/>
                  </a:cubicBezTo>
                  <a:cubicBezTo>
                    <a:pt x="2458802" y="2236878"/>
                    <a:pt x="2441170" y="2232622"/>
                    <a:pt x="2420498" y="2232622"/>
                  </a:cubicBezTo>
                  <a:cubicBezTo>
                    <a:pt x="2399824" y="2232622"/>
                    <a:pt x="2372464" y="2241742"/>
                    <a:pt x="2338416" y="2259982"/>
                  </a:cubicBezTo>
                  <a:cubicBezTo>
                    <a:pt x="2304367" y="2278223"/>
                    <a:pt x="2276398" y="2298287"/>
                    <a:pt x="2254510" y="2320176"/>
                  </a:cubicBezTo>
                  <a:cubicBezTo>
                    <a:pt x="2232622" y="2342064"/>
                    <a:pt x="2215597" y="2356656"/>
                    <a:pt x="2203437" y="2363952"/>
                  </a:cubicBezTo>
                  <a:cubicBezTo>
                    <a:pt x="2191277" y="2371249"/>
                    <a:pt x="2170604" y="2374897"/>
                    <a:pt x="2141420" y="2374897"/>
                  </a:cubicBezTo>
                  <a:cubicBezTo>
                    <a:pt x="2112235" y="2374897"/>
                    <a:pt x="2084266" y="2352400"/>
                    <a:pt x="2057514" y="2307407"/>
                  </a:cubicBezTo>
                  <a:cubicBezTo>
                    <a:pt x="2030761" y="2262414"/>
                    <a:pt x="2017385" y="2208301"/>
                    <a:pt x="2017385" y="2145068"/>
                  </a:cubicBezTo>
                  <a:cubicBezTo>
                    <a:pt x="2017385" y="2081835"/>
                    <a:pt x="2040489" y="2035626"/>
                    <a:pt x="2086699" y="2006441"/>
                  </a:cubicBezTo>
                  <a:cubicBezTo>
                    <a:pt x="2132908" y="1977256"/>
                    <a:pt x="2177900" y="1925575"/>
                    <a:pt x="2221677" y="1851398"/>
                  </a:cubicBezTo>
                  <a:cubicBezTo>
                    <a:pt x="2265454" y="1777220"/>
                    <a:pt x="2292207" y="1702435"/>
                    <a:pt x="2301935" y="1627041"/>
                  </a:cubicBezTo>
                  <a:cubicBezTo>
                    <a:pt x="2214381" y="1612449"/>
                    <a:pt x="2156012" y="1600897"/>
                    <a:pt x="2126827" y="1592384"/>
                  </a:cubicBezTo>
                  <a:cubicBezTo>
                    <a:pt x="2097643" y="1583872"/>
                    <a:pt x="2083051" y="1575360"/>
                    <a:pt x="2083051" y="1566848"/>
                  </a:cubicBezTo>
                  <a:cubicBezTo>
                    <a:pt x="2083051" y="1558336"/>
                    <a:pt x="2085483" y="1550432"/>
                    <a:pt x="2090347" y="1543136"/>
                  </a:cubicBezTo>
                  <a:cubicBezTo>
                    <a:pt x="2078187" y="1518815"/>
                    <a:pt x="2056298" y="1506655"/>
                    <a:pt x="2024681" y="1506655"/>
                  </a:cubicBezTo>
                  <a:cubicBezTo>
                    <a:pt x="1993064" y="1506655"/>
                    <a:pt x="1955368" y="1518815"/>
                    <a:pt x="1911591" y="1543136"/>
                  </a:cubicBezTo>
                  <a:cubicBezTo>
                    <a:pt x="1867814" y="1567456"/>
                    <a:pt x="1838630" y="1597857"/>
                    <a:pt x="1824037" y="1634337"/>
                  </a:cubicBezTo>
                  <a:cubicBezTo>
                    <a:pt x="1901862" y="1634337"/>
                    <a:pt x="1961448" y="1644674"/>
                    <a:pt x="2002793" y="1665346"/>
                  </a:cubicBezTo>
                  <a:cubicBezTo>
                    <a:pt x="2044137" y="1686018"/>
                    <a:pt x="2064810" y="1710339"/>
                    <a:pt x="2064810" y="1738307"/>
                  </a:cubicBezTo>
                  <a:cubicBezTo>
                    <a:pt x="2064810" y="1766276"/>
                    <a:pt x="2057514" y="1791205"/>
                    <a:pt x="2042922" y="1813093"/>
                  </a:cubicBezTo>
                  <a:cubicBezTo>
                    <a:pt x="1962664" y="1932264"/>
                    <a:pt x="1903079" y="2024073"/>
                    <a:pt x="1864166" y="2088523"/>
                  </a:cubicBezTo>
                  <a:cubicBezTo>
                    <a:pt x="1825253" y="2152972"/>
                    <a:pt x="1800933" y="2197965"/>
                    <a:pt x="1791205" y="2223502"/>
                  </a:cubicBezTo>
                  <a:cubicBezTo>
                    <a:pt x="1781476" y="2249038"/>
                    <a:pt x="1776612" y="2276399"/>
                    <a:pt x="1776612" y="2305583"/>
                  </a:cubicBezTo>
                  <a:cubicBezTo>
                    <a:pt x="1776612" y="2422322"/>
                    <a:pt x="1824646" y="2495283"/>
                    <a:pt x="1920711" y="2524468"/>
                  </a:cubicBezTo>
                  <a:cubicBezTo>
                    <a:pt x="2016777" y="2553652"/>
                    <a:pt x="2141420" y="2568245"/>
                    <a:pt x="2294639" y="2568245"/>
                  </a:cubicBezTo>
                  <a:cubicBezTo>
                    <a:pt x="2605941" y="2568245"/>
                    <a:pt x="2800506" y="2529332"/>
                    <a:pt x="2878331" y="2451506"/>
                  </a:cubicBezTo>
                  <a:cubicBezTo>
                    <a:pt x="2956156" y="2373681"/>
                    <a:pt x="3004798" y="2241134"/>
                    <a:pt x="3024254" y="2053866"/>
                  </a:cubicBezTo>
                  <a:cubicBezTo>
                    <a:pt x="3029117" y="2005225"/>
                    <a:pt x="3036414" y="1980905"/>
                    <a:pt x="3046143" y="1980905"/>
                  </a:cubicBezTo>
                  <a:cubicBezTo>
                    <a:pt x="3063167" y="1980905"/>
                    <a:pt x="3095999" y="2070282"/>
                    <a:pt x="3144641" y="2249038"/>
                  </a:cubicBezTo>
                  <a:cubicBezTo>
                    <a:pt x="3193281" y="2427794"/>
                    <a:pt x="3217602" y="2546964"/>
                    <a:pt x="3217602" y="2606549"/>
                  </a:cubicBezTo>
                  <a:cubicBezTo>
                    <a:pt x="3217602" y="2666134"/>
                    <a:pt x="3202401" y="2706872"/>
                    <a:pt x="3172001" y="2728760"/>
                  </a:cubicBezTo>
                  <a:cubicBezTo>
                    <a:pt x="3141601" y="2750648"/>
                    <a:pt x="3033374" y="2769497"/>
                    <a:pt x="2847322" y="2785305"/>
                  </a:cubicBezTo>
                  <a:cubicBezTo>
                    <a:pt x="2661270" y="2801113"/>
                    <a:pt x="2484338" y="2809018"/>
                    <a:pt x="2316527" y="2809018"/>
                  </a:cubicBezTo>
                  <a:cubicBezTo>
                    <a:pt x="2148716" y="2809018"/>
                    <a:pt x="2016169" y="2787129"/>
                    <a:pt x="1918887" y="2743352"/>
                  </a:cubicBezTo>
                  <a:cubicBezTo>
                    <a:pt x="1821605" y="2699575"/>
                    <a:pt x="1741955" y="2644854"/>
                    <a:pt x="1679938" y="2579189"/>
                  </a:cubicBezTo>
                  <a:cubicBezTo>
                    <a:pt x="1617921" y="2513523"/>
                    <a:pt x="1586912" y="2442994"/>
                    <a:pt x="1586912" y="2367600"/>
                  </a:cubicBezTo>
                  <a:cubicBezTo>
                    <a:pt x="1586912" y="2292207"/>
                    <a:pt x="1602721" y="2213773"/>
                    <a:pt x="1634337" y="2132300"/>
                  </a:cubicBezTo>
                  <a:cubicBezTo>
                    <a:pt x="1665954" y="2050826"/>
                    <a:pt x="1697570" y="1989417"/>
                    <a:pt x="1729187" y="1948072"/>
                  </a:cubicBezTo>
                  <a:cubicBezTo>
                    <a:pt x="1760804" y="1906727"/>
                    <a:pt x="1784517" y="1866598"/>
                    <a:pt x="1800324" y="1827685"/>
                  </a:cubicBezTo>
                  <a:cubicBezTo>
                    <a:pt x="1816133" y="1788773"/>
                    <a:pt x="1824037" y="1760196"/>
                    <a:pt x="1824037" y="1741956"/>
                  </a:cubicBezTo>
                  <a:cubicBezTo>
                    <a:pt x="1824037" y="1723715"/>
                    <a:pt x="1816133" y="1714595"/>
                    <a:pt x="1800324" y="1714595"/>
                  </a:cubicBezTo>
                  <a:cubicBezTo>
                    <a:pt x="1784517" y="1714595"/>
                    <a:pt x="1770532" y="1725539"/>
                    <a:pt x="1758372" y="1747428"/>
                  </a:cubicBezTo>
                  <a:cubicBezTo>
                    <a:pt x="1714595" y="1825253"/>
                    <a:pt x="1630081" y="1934696"/>
                    <a:pt x="1504831" y="2075755"/>
                  </a:cubicBezTo>
                  <a:cubicBezTo>
                    <a:pt x="1379580" y="2216813"/>
                    <a:pt x="1256762" y="2342672"/>
                    <a:pt x="1136375" y="2453330"/>
                  </a:cubicBezTo>
                  <a:cubicBezTo>
                    <a:pt x="1015989" y="2563988"/>
                    <a:pt x="949715" y="2621750"/>
                    <a:pt x="937555" y="2626614"/>
                  </a:cubicBezTo>
                  <a:cubicBezTo>
                    <a:pt x="925395" y="2631478"/>
                    <a:pt x="915667" y="2633910"/>
                    <a:pt x="908371" y="2633910"/>
                  </a:cubicBezTo>
                  <a:cubicBezTo>
                    <a:pt x="871890" y="2633910"/>
                    <a:pt x="853650" y="2609589"/>
                    <a:pt x="853650" y="2560948"/>
                  </a:cubicBezTo>
                  <a:cubicBezTo>
                    <a:pt x="853650" y="2526900"/>
                    <a:pt x="865810" y="2496499"/>
                    <a:pt x="890130" y="2469746"/>
                  </a:cubicBezTo>
                  <a:cubicBezTo>
                    <a:pt x="1208729" y="2131692"/>
                    <a:pt x="1382620" y="1915239"/>
                    <a:pt x="1411805" y="1820389"/>
                  </a:cubicBezTo>
                  <a:cubicBezTo>
                    <a:pt x="1309658" y="1876326"/>
                    <a:pt x="1234265" y="1904295"/>
                    <a:pt x="1185624" y="1904295"/>
                  </a:cubicBezTo>
                  <a:cubicBezTo>
                    <a:pt x="1122391" y="1904295"/>
                    <a:pt x="1073750" y="1850790"/>
                    <a:pt x="1039701" y="1743780"/>
                  </a:cubicBezTo>
                  <a:cubicBezTo>
                    <a:pt x="930259" y="1763236"/>
                    <a:pt x="820209" y="1816741"/>
                    <a:pt x="709551" y="1904295"/>
                  </a:cubicBezTo>
                  <a:cubicBezTo>
                    <a:pt x="598892" y="1991849"/>
                    <a:pt x="543563" y="2052650"/>
                    <a:pt x="543563" y="2086699"/>
                  </a:cubicBezTo>
                  <a:cubicBezTo>
                    <a:pt x="543563" y="2145068"/>
                    <a:pt x="509514" y="2174253"/>
                    <a:pt x="441417" y="2174253"/>
                  </a:cubicBezTo>
                  <a:cubicBezTo>
                    <a:pt x="373320" y="2174253"/>
                    <a:pt x="318599" y="2142636"/>
                    <a:pt x="277254" y="2079403"/>
                  </a:cubicBezTo>
                  <a:cubicBezTo>
                    <a:pt x="235909" y="2016169"/>
                    <a:pt x="215236" y="1940776"/>
                    <a:pt x="215236" y="1853222"/>
                  </a:cubicBezTo>
                  <a:cubicBezTo>
                    <a:pt x="215236" y="1836198"/>
                    <a:pt x="217668" y="1814309"/>
                    <a:pt x="222532" y="1787556"/>
                  </a:cubicBezTo>
                  <a:cubicBezTo>
                    <a:pt x="227397" y="1760804"/>
                    <a:pt x="243813" y="1730403"/>
                    <a:pt x="271782" y="1696355"/>
                  </a:cubicBezTo>
                  <a:cubicBezTo>
                    <a:pt x="299750" y="1662306"/>
                    <a:pt x="381832" y="1545568"/>
                    <a:pt x="518026" y="1346140"/>
                  </a:cubicBezTo>
                  <a:cubicBezTo>
                    <a:pt x="411016" y="1414237"/>
                    <a:pt x="282118" y="1507871"/>
                    <a:pt x="131331" y="1627041"/>
                  </a:cubicBezTo>
                  <a:cubicBezTo>
                    <a:pt x="121603" y="1634337"/>
                    <a:pt x="113090" y="1637985"/>
                    <a:pt x="105794" y="1637985"/>
                  </a:cubicBezTo>
                  <a:cubicBezTo>
                    <a:pt x="76609" y="1637985"/>
                    <a:pt x="51681" y="1608801"/>
                    <a:pt x="31008" y="1550432"/>
                  </a:cubicBezTo>
                  <a:cubicBezTo>
                    <a:pt x="10336" y="1492063"/>
                    <a:pt x="0" y="1433085"/>
                    <a:pt x="0" y="1373500"/>
                  </a:cubicBezTo>
                  <a:cubicBezTo>
                    <a:pt x="0" y="1313915"/>
                    <a:pt x="11552" y="1273786"/>
                    <a:pt x="34656" y="1253114"/>
                  </a:cubicBezTo>
                  <a:cubicBezTo>
                    <a:pt x="57761" y="1232441"/>
                    <a:pt x="94850" y="1219673"/>
                    <a:pt x="145923" y="1214809"/>
                  </a:cubicBezTo>
                  <a:cubicBezTo>
                    <a:pt x="277254" y="1110231"/>
                    <a:pt x="420745" y="958228"/>
                    <a:pt x="576396" y="758800"/>
                  </a:cubicBezTo>
                  <a:cubicBezTo>
                    <a:pt x="420745" y="581260"/>
                    <a:pt x="342919" y="468169"/>
                    <a:pt x="342919" y="419528"/>
                  </a:cubicBezTo>
                  <a:cubicBezTo>
                    <a:pt x="342919" y="383048"/>
                    <a:pt x="366631" y="370279"/>
                    <a:pt x="414056" y="381224"/>
                  </a:cubicBezTo>
                  <a:cubicBezTo>
                    <a:pt x="461481" y="392168"/>
                    <a:pt x="507082" y="397640"/>
                    <a:pt x="550859" y="397640"/>
                  </a:cubicBezTo>
                  <a:cubicBezTo>
                    <a:pt x="582476" y="397640"/>
                    <a:pt x="637197" y="383656"/>
                    <a:pt x="715023" y="355687"/>
                  </a:cubicBezTo>
                  <a:cubicBezTo>
                    <a:pt x="792848" y="327718"/>
                    <a:pt x="853650" y="299142"/>
                    <a:pt x="897426" y="269957"/>
                  </a:cubicBezTo>
                  <a:cubicBezTo>
                    <a:pt x="916883" y="257797"/>
                    <a:pt x="936947" y="251717"/>
                    <a:pt x="957619" y="251717"/>
                  </a:cubicBezTo>
                  <a:cubicBezTo>
                    <a:pt x="978292" y="251717"/>
                    <a:pt x="1013557" y="274821"/>
                    <a:pt x="1063414" y="321030"/>
                  </a:cubicBezTo>
                  <a:cubicBezTo>
                    <a:pt x="1113270" y="367239"/>
                    <a:pt x="1138199" y="403112"/>
                    <a:pt x="1138199" y="428649"/>
                  </a:cubicBezTo>
                  <a:cubicBezTo>
                    <a:pt x="1138199" y="454185"/>
                    <a:pt x="1130903" y="479722"/>
                    <a:pt x="1116310" y="505258"/>
                  </a:cubicBezTo>
                  <a:cubicBezTo>
                    <a:pt x="1101718" y="530795"/>
                    <a:pt x="1063414" y="578220"/>
                    <a:pt x="1001396" y="647533"/>
                  </a:cubicBezTo>
                  <a:cubicBezTo>
                    <a:pt x="939379" y="716847"/>
                    <a:pt x="863378" y="791024"/>
                    <a:pt x="773392" y="870066"/>
                  </a:cubicBezTo>
                  <a:cubicBezTo>
                    <a:pt x="683406" y="949107"/>
                    <a:pt x="567883" y="1042133"/>
                    <a:pt x="426825" y="1149144"/>
                  </a:cubicBezTo>
                  <a:cubicBezTo>
                    <a:pt x="555724" y="1115095"/>
                    <a:pt x="648141" y="1073750"/>
                    <a:pt x="704079" y="1025109"/>
                  </a:cubicBezTo>
                  <a:cubicBezTo>
                    <a:pt x="711375" y="1005652"/>
                    <a:pt x="730831" y="989844"/>
                    <a:pt x="762448" y="977684"/>
                  </a:cubicBezTo>
                  <a:cubicBezTo>
                    <a:pt x="794064" y="965524"/>
                    <a:pt x="820209" y="959444"/>
                    <a:pt x="840881" y="959444"/>
                  </a:cubicBezTo>
                  <a:cubicBezTo>
                    <a:pt x="861553" y="959444"/>
                    <a:pt x="876754" y="960660"/>
                    <a:pt x="886482" y="963092"/>
                  </a:cubicBezTo>
                  <a:cubicBezTo>
                    <a:pt x="913235" y="955795"/>
                    <a:pt x="937555" y="952147"/>
                    <a:pt x="959444" y="952147"/>
                  </a:cubicBezTo>
                  <a:cubicBezTo>
                    <a:pt x="981332" y="952147"/>
                    <a:pt x="1000788" y="969780"/>
                    <a:pt x="1017813" y="1005045"/>
                  </a:cubicBezTo>
                  <a:cubicBezTo>
                    <a:pt x="1034837" y="1040309"/>
                    <a:pt x="1043349" y="1066454"/>
                    <a:pt x="1043349" y="1083478"/>
                  </a:cubicBezTo>
                  <a:cubicBezTo>
                    <a:pt x="1043349" y="1144279"/>
                    <a:pt x="967956" y="1211161"/>
                    <a:pt x="817169" y="1284122"/>
                  </a:cubicBezTo>
                  <a:cubicBezTo>
                    <a:pt x="717454" y="1488414"/>
                    <a:pt x="618957" y="1636769"/>
                    <a:pt x="521675" y="1729187"/>
                  </a:cubicBezTo>
                  <a:cubicBezTo>
                    <a:pt x="650573" y="1690275"/>
                    <a:pt x="772176" y="1644066"/>
                    <a:pt x="886482" y="1590560"/>
                  </a:cubicBezTo>
                  <a:cubicBezTo>
                    <a:pt x="864594" y="1551648"/>
                    <a:pt x="853650" y="1513343"/>
                    <a:pt x="853650" y="1475646"/>
                  </a:cubicBezTo>
                  <a:cubicBezTo>
                    <a:pt x="853650" y="1437949"/>
                    <a:pt x="866418" y="1406941"/>
                    <a:pt x="891954" y="1382620"/>
                  </a:cubicBezTo>
                  <a:cubicBezTo>
                    <a:pt x="917490" y="1358300"/>
                    <a:pt x="946067" y="1346140"/>
                    <a:pt x="977684" y="1346140"/>
                  </a:cubicBezTo>
                  <a:cubicBezTo>
                    <a:pt x="1053077" y="1346140"/>
                    <a:pt x="1136983" y="1422749"/>
                    <a:pt x="1229401" y="1575968"/>
                  </a:cubicBezTo>
                  <a:cubicBezTo>
                    <a:pt x="1278042" y="1556512"/>
                    <a:pt x="1313306" y="1533407"/>
                    <a:pt x="1335195" y="1506655"/>
                  </a:cubicBezTo>
                  <a:cubicBezTo>
                    <a:pt x="1308442" y="1450718"/>
                    <a:pt x="1289594" y="1401469"/>
                    <a:pt x="1278650" y="1358908"/>
                  </a:cubicBezTo>
                  <a:cubicBezTo>
                    <a:pt x="1267706" y="1316347"/>
                    <a:pt x="1260410" y="1256154"/>
                    <a:pt x="1256762" y="1178328"/>
                  </a:cubicBezTo>
                  <a:cubicBezTo>
                    <a:pt x="1253114" y="1100503"/>
                    <a:pt x="1244601" y="1044565"/>
                    <a:pt x="1231225" y="1010517"/>
                  </a:cubicBezTo>
                  <a:cubicBezTo>
                    <a:pt x="1217849" y="976468"/>
                    <a:pt x="1205080" y="954579"/>
                    <a:pt x="1192920" y="944851"/>
                  </a:cubicBezTo>
                  <a:cubicBezTo>
                    <a:pt x="1163735" y="920531"/>
                    <a:pt x="1149143" y="888914"/>
                    <a:pt x="1149143" y="850001"/>
                  </a:cubicBezTo>
                  <a:cubicBezTo>
                    <a:pt x="1149143" y="789200"/>
                    <a:pt x="1181976" y="735695"/>
                    <a:pt x="1247641" y="689486"/>
                  </a:cubicBezTo>
                  <a:cubicBezTo>
                    <a:pt x="1296282" y="655437"/>
                    <a:pt x="1361948" y="578828"/>
                    <a:pt x="1444637" y="459657"/>
                  </a:cubicBezTo>
                  <a:cubicBezTo>
                    <a:pt x="1527327" y="340487"/>
                    <a:pt x="1568672" y="254149"/>
                    <a:pt x="1568672" y="200644"/>
                  </a:cubicBezTo>
                  <a:cubicBezTo>
                    <a:pt x="1568672" y="178755"/>
                    <a:pt x="1560768" y="158691"/>
                    <a:pt x="1544959" y="140451"/>
                  </a:cubicBezTo>
                  <a:cubicBezTo>
                    <a:pt x="1529151" y="122210"/>
                    <a:pt x="1498142" y="96066"/>
                    <a:pt x="1451933" y="62017"/>
                  </a:cubicBezTo>
                  <a:cubicBezTo>
                    <a:pt x="1432477" y="47425"/>
                    <a:pt x="1422749" y="33441"/>
                    <a:pt x="1422749" y="20064"/>
                  </a:cubicBezTo>
                  <a:cubicBezTo>
                    <a:pt x="1422749" y="6688"/>
                    <a:pt x="1461054" y="0"/>
                    <a:pt x="1537663" y="0"/>
                  </a:cubicBezTo>
                  <a:close/>
                  <a:moveTo>
                    <a:pt x="1546783" y="660301"/>
                  </a:moveTo>
                  <a:cubicBezTo>
                    <a:pt x="1451933" y="711375"/>
                    <a:pt x="1372892" y="744207"/>
                    <a:pt x="1309658" y="758800"/>
                  </a:cubicBezTo>
                  <a:cubicBezTo>
                    <a:pt x="1331547" y="790416"/>
                    <a:pt x="1358300" y="831761"/>
                    <a:pt x="1389916" y="882834"/>
                  </a:cubicBezTo>
                  <a:cubicBezTo>
                    <a:pt x="1426397" y="812305"/>
                    <a:pt x="1478686" y="738127"/>
                    <a:pt x="1546783" y="660301"/>
                  </a:cubicBezTo>
                  <a:close/>
                  <a:moveTo>
                    <a:pt x="1597857" y="766096"/>
                  </a:moveTo>
                  <a:cubicBezTo>
                    <a:pt x="1566240" y="766096"/>
                    <a:pt x="1538271" y="772784"/>
                    <a:pt x="1513951" y="786160"/>
                  </a:cubicBezTo>
                  <a:cubicBezTo>
                    <a:pt x="1489631" y="799536"/>
                    <a:pt x="1470174" y="820817"/>
                    <a:pt x="1455581" y="850001"/>
                  </a:cubicBezTo>
                  <a:cubicBezTo>
                    <a:pt x="1440989" y="879186"/>
                    <a:pt x="1433085" y="908371"/>
                    <a:pt x="1431869" y="937555"/>
                  </a:cubicBezTo>
                  <a:cubicBezTo>
                    <a:pt x="1430653" y="966740"/>
                    <a:pt x="1431261" y="1010517"/>
                    <a:pt x="1433693" y="1068886"/>
                  </a:cubicBezTo>
                  <a:cubicBezTo>
                    <a:pt x="1526111" y="1022677"/>
                    <a:pt x="1618529" y="980116"/>
                    <a:pt x="1710947" y="941203"/>
                  </a:cubicBezTo>
                  <a:cubicBezTo>
                    <a:pt x="1713379" y="894994"/>
                    <a:pt x="1712162" y="842705"/>
                    <a:pt x="1707299" y="784336"/>
                  </a:cubicBezTo>
                  <a:cubicBezTo>
                    <a:pt x="1665954" y="772176"/>
                    <a:pt x="1629473" y="766096"/>
                    <a:pt x="1597857" y="766096"/>
                  </a:cubicBezTo>
                  <a:close/>
                  <a:moveTo>
                    <a:pt x="1470174" y="1262234"/>
                  </a:moveTo>
                  <a:cubicBezTo>
                    <a:pt x="1465309" y="1313307"/>
                    <a:pt x="1470174" y="1366812"/>
                    <a:pt x="1484766" y="1422749"/>
                  </a:cubicBezTo>
                  <a:cubicBezTo>
                    <a:pt x="1526111" y="1398429"/>
                    <a:pt x="1574752" y="1357084"/>
                    <a:pt x="1630689" y="1298715"/>
                  </a:cubicBezTo>
                  <a:cubicBezTo>
                    <a:pt x="1577185" y="1274394"/>
                    <a:pt x="1523679" y="1262234"/>
                    <a:pt x="1470174" y="1262234"/>
                  </a:cubicBezTo>
                  <a:close/>
                  <a:moveTo>
                    <a:pt x="2234446" y="521674"/>
                  </a:moveTo>
                  <a:cubicBezTo>
                    <a:pt x="2216205" y="521674"/>
                    <a:pt x="2197357" y="528971"/>
                    <a:pt x="2177900" y="543563"/>
                  </a:cubicBezTo>
                  <a:cubicBezTo>
                    <a:pt x="2136556" y="570315"/>
                    <a:pt x="2064810" y="595852"/>
                    <a:pt x="1962664" y="620173"/>
                  </a:cubicBezTo>
                  <a:cubicBezTo>
                    <a:pt x="1969960" y="680974"/>
                    <a:pt x="1982120" y="753935"/>
                    <a:pt x="1999145" y="839057"/>
                  </a:cubicBezTo>
                  <a:cubicBezTo>
                    <a:pt x="2079403" y="856082"/>
                    <a:pt x="2119531" y="905939"/>
                    <a:pt x="2119531" y="988628"/>
                  </a:cubicBezTo>
                  <a:cubicBezTo>
                    <a:pt x="2119531" y="1034837"/>
                    <a:pt x="2101899" y="1069494"/>
                    <a:pt x="2066634" y="1092598"/>
                  </a:cubicBezTo>
                  <a:cubicBezTo>
                    <a:pt x="2031369" y="1115703"/>
                    <a:pt x="2001577" y="1139415"/>
                    <a:pt x="1977256" y="1163736"/>
                  </a:cubicBezTo>
                  <a:cubicBezTo>
                    <a:pt x="1952935" y="1188056"/>
                    <a:pt x="1938951" y="1211161"/>
                    <a:pt x="1935303" y="1233049"/>
                  </a:cubicBezTo>
                  <a:cubicBezTo>
                    <a:pt x="1931655" y="1254938"/>
                    <a:pt x="1929832" y="1282906"/>
                    <a:pt x="1929832" y="1316955"/>
                  </a:cubicBezTo>
                  <a:cubicBezTo>
                    <a:pt x="2000360" y="1299931"/>
                    <a:pt x="2053866" y="1291418"/>
                    <a:pt x="2090347" y="1291418"/>
                  </a:cubicBezTo>
                  <a:cubicBezTo>
                    <a:pt x="2126827" y="1291418"/>
                    <a:pt x="2157228" y="1302363"/>
                    <a:pt x="2181549" y="1324251"/>
                  </a:cubicBezTo>
                  <a:cubicBezTo>
                    <a:pt x="2210733" y="1270746"/>
                    <a:pt x="2244174" y="1168600"/>
                    <a:pt x="2281871" y="1017813"/>
                  </a:cubicBezTo>
                  <a:cubicBezTo>
                    <a:pt x="2319567" y="867026"/>
                    <a:pt x="2338416" y="766704"/>
                    <a:pt x="2338416" y="716847"/>
                  </a:cubicBezTo>
                  <a:cubicBezTo>
                    <a:pt x="2338416" y="666990"/>
                    <a:pt x="2325648" y="621997"/>
                    <a:pt x="2300111" y="581868"/>
                  </a:cubicBezTo>
                  <a:cubicBezTo>
                    <a:pt x="2274575" y="541739"/>
                    <a:pt x="2252686" y="521674"/>
                    <a:pt x="2234446" y="521674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7795870" y="5241671"/>
              <a:ext cx="480710" cy="469355"/>
              <a:chOff x="-1855351" y="1280575"/>
              <a:chExt cx="3243138" cy="3166529"/>
            </a:xfrm>
            <a:solidFill>
              <a:schemeClr val="tx1">
                <a:lumMod val="50000"/>
                <a:lumOff val="50000"/>
                <a:alpha val="0"/>
              </a:schemeClr>
            </a:solidFill>
          </p:grpSpPr>
          <p:sp>
            <p:nvSpPr>
              <p:cNvPr id="17" name="任意多边形 16"/>
              <p:cNvSpPr/>
              <p:nvPr/>
            </p:nvSpPr>
            <p:spPr>
              <a:xfrm>
                <a:off x="-337753" y="1280575"/>
                <a:ext cx="1725540" cy="3166529"/>
              </a:xfrm>
              <a:custGeom>
                <a:avLst/>
                <a:gdLst/>
                <a:ahLst/>
                <a:cxnLst/>
                <a:rect l="l" t="t" r="r" b="b"/>
                <a:pathLst>
                  <a:path w="1725540" h="3166529">
                    <a:moveTo>
                      <a:pt x="809873" y="0"/>
                    </a:moveTo>
                    <a:cubicBezTo>
                      <a:pt x="885266" y="0"/>
                      <a:pt x="944244" y="37089"/>
                      <a:pt x="986804" y="111266"/>
                    </a:cubicBezTo>
                    <a:cubicBezTo>
                      <a:pt x="1029365" y="185444"/>
                      <a:pt x="1050646" y="248677"/>
                      <a:pt x="1050646" y="300966"/>
                    </a:cubicBezTo>
                    <a:cubicBezTo>
                      <a:pt x="1050646" y="353255"/>
                      <a:pt x="1044566" y="414665"/>
                      <a:pt x="1032405" y="485194"/>
                    </a:cubicBezTo>
                    <a:cubicBezTo>
                      <a:pt x="1098071" y="460873"/>
                      <a:pt x="1157048" y="448713"/>
                      <a:pt x="1209337" y="448713"/>
                    </a:cubicBezTo>
                    <a:cubicBezTo>
                      <a:pt x="1261626" y="448713"/>
                      <a:pt x="1309659" y="465130"/>
                      <a:pt x="1353436" y="497962"/>
                    </a:cubicBezTo>
                    <a:cubicBezTo>
                      <a:pt x="1397213" y="530795"/>
                      <a:pt x="1419101" y="567884"/>
                      <a:pt x="1419101" y="609229"/>
                    </a:cubicBezTo>
                    <a:cubicBezTo>
                      <a:pt x="1419101" y="650573"/>
                      <a:pt x="1394173" y="684622"/>
                      <a:pt x="1344316" y="711375"/>
                    </a:cubicBezTo>
                    <a:cubicBezTo>
                      <a:pt x="1294459" y="738127"/>
                      <a:pt x="1240346" y="781296"/>
                      <a:pt x="1181977" y="840881"/>
                    </a:cubicBezTo>
                    <a:cubicBezTo>
                      <a:pt x="1123608" y="900467"/>
                      <a:pt x="1094423" y="937555"/>
                      <a:pt x="1094423" y="952148"/>
                    </a:cubicBezTo>
                    <a:cubicBezTo>
                      <a:pt x="1094423" y="964308"/>
                      <a:pt x="1109015" y="970388"/>
                      <a:pt x="1138200" y="970388"/>
                    </a:cubicBezTo>
                    <a:cubicBezTo>
                      <a:pt x="1167384" y="970388"/>
                      <a:pt x="1199001" y="988629"/>
                      <a:pt x="1233050" y="1025109"/>
                    </a:cubicBezTo>
                    <a:cubicBezTo>
                      <a:pt x="1267098" y="1061590"/>
                      <a:pt x="1284123" y="1092599"/>
                      <a:pt x="1284123" y="1118135"/>
                    </a:cubicBezTo>
                    <a:cubicBezTo>
                      <a:pt x="1284123" y="1143672"/>
                      <a:pt x="1272570" y="1164344"/>
                      <a:pt x="1249466" y="1180152"/>
                    </a:cubicBezTo>
                    <a:cubicBezTo>
                      <a:pt x="1226362" y="1195961"/>
                      <a:pt x="1206297" y="1218457"/>
                      <a:pt x="1189273" y="1247642"/>
                    </a:cubicBezTo>
                    <a:cubicBezTo>
                      <a:pt x="1218457" y="1298715"/>
                      <a:pt x="1269530" y="1332156"/>
                      <a:pt x="1342492" y="1347964"/>
                    </a:cubicBezTo>
                    <a:cubicBezTo>
                      <a:pt x="1415454" y="1363772"/>
                      <a:pt x="1467743" y="1388701"/>
                      <a:pt x="1499359" y="1422749"/>
                    </a:cubicBezTo>
                    <a:cubicBezTo>
                      <a:pt x="1530976" y="1456798"/>
                      <a:pt x="1546784" y="1488415"/>
                      <a:pt x="1546784" y="1517599"/>
                    </a:cubicBezTo>
                    <a:cubicBezTo>
                      <a:pt x="1546784" y="1546784"/>
                      <a:pt x="1527328" y="1561376"/>
                      <a:pt x="1488415" y="1561376"/>
                    </a:cubicBezTo>
                    <a:cubicBezTo>
                      <a:pt x="1473823" y="1561376"/>
                      <a:pt x="1453758" y="1557728"/>
                      <a:pt x="1428222" y="1550432"/>
                    </a:cubicBezTo>
                    <a:cubicBezTo>
                      <a:pt x="1402685" y="1543136"/>
                      <a:pt x="1370460" y="1539488"/>
                      <a:pt x="1331548" y="1539488"/>
                    </a:cubicBezTo>
                    <a:cubicBezTo>
                      <a:pt x="1173465" y="1539488"/>
                      <a:pt x="980116" y="1608801"/>
                      <a:pt x="751504" y="1747428"/>
                    </a:cubicBezTo>
                    <a:cubicBezTo>
                      <a:pt x="710159" y="1791205"/>
                      <a:pt x="685838" y="1862950"/>
                      <a:pt x="678542" y="1962664"/>
                    </a:cubicBezTo>
                    <a:cubicBezTo>
                      <a:pt x="795281" y="1926184"/>
                      <a:pt x="908371" y="1894567"/>
                      <a:pt x="1017813" y="1867814"/>
                    </a:cubicBezTo>
                    <a:cubicBezTo>
                      <a:pt x="1008085" y="1845926"/>
                      <a:pt x="1003221" y="1823430"/>
                      <a:pt x="1003221" y="1800325"/>
                    </a:cubicBezTo>
                    <a:cubicBezTo>
                      <a:pt x="1003221" y="1777221"/>
                      <a:pt x="1012949" y="1758372"/>
                      <a:pt x="1032405" y="1743780"/>
                    </a:cubicBezTo>
                    <a:cubicBezTo>
                      <a:pt x="1051862" y="1729188"/>
                      <a:pt x="1087735" y="1721892"/>
                      <a:pt x="1140024" y="1721892"/>
                    </a:cubicBezTo>
                    <a:cubicBezTo>
                      <a:pt x="1192313" y="1721892"/>
                      <a:pt x="1233658" y="1730404"/>
                      <a:pt x="1264058" y="1747428"/>
                    </a:cubicBezTo>
                    <a:cubicBezTo>
                      <a:pt x="1294459" y="1764452"/>
                      <a:pt x="1324252" y="1793637"/>
                      <a:pt x="1353436" y="1834982"/>
                    </a:cubicBezTo>
                    <a:cubicBezTo>
                      <a:pt x="1443422" y="1832550"/>
                      <a:pt x="1527936" y="1850182"/>
                      <a:pt x="1606977" y="1887879"/>
                    </a:cubicBezTo>
                    <a:cubicBezTo>
                      <a:pt x="1686019" y="1925576"/>
                      <a:pt x="1725540" y="1959624"/>
                      <a:pt x="1725540" y="1990025"/>
                    </a:cubicBezTo>
                    <a:cubicBezTo>
                      <a:pt x="1725540" y="2020426"/>
                      <a:pt x="1686627" y="2035626"/>
                      <a:pt x="1608801" y="2035626"/>
                    </a:cubicBezTo>
                    <a:cubicBezTo>
                      <a:pt x="1530976" y="2035626"/>
                      <a:pt x="1445854" y="2028330"/>
                      <a:pt x="1353436" y="2013737"/>
                    </a:cubicBezTo>
                    <a:cubicBezTo>
                      <a:pt x="1341276" y="2140204"/>
                      <a:pt x="1334588" y="2238702"/>
                      <a:pt x="1333372" y="2309232"/>
                    </a:cubicBezTo>
                    <a:cubicBezTo>
                      <a:pt x="1332156" y="2379761"/>
                      <a:pt x="1331548" y="2557301"/>
                      <a:pt x="1331548" y="2841851"/>
                    </a:cubicBezTo>
                    <a:cubicBezTo>
                      <a:pt x="1331548" y="2892924"/>
                      <a:pt x="1321211" y="2959805"/>
                      <a:pt x="1300539" y="3042495"/>
                    </a:cubicBezTo>
                    <a:cubicBezTo>
                      <a:pt x="1279866" y="3125184"/>
                      <a:pt x="1247642" y="3166529"/>
                      <a:pt x="1203865" y="3166529"/>
                    </a:cubicBezTo>
                    <a:cubicBezTo>
                      <a:pt x="1177113" y="3166529"/>
                      <a:pt x="1152184" y="3154977"/>
                      <a:pt x="1129079" y="3131872"/>
                    </a:cubicBezTo>
                    <a:cubicBezTo>
                      <a:pt x="1105975" y="3108768"/>
                      <a:pt x="1046390" y="3063775"/>
                      <a:pt x="950324" y="2996894"/>
                    </a:cubicBezTo>
                    <a:cubicBezTo>
                      <a:pt x="854258" y="2930012"/>
                      <a:pt x="807441" y="2868603"/>
                      <a:pt x="809873" y="2812666"/>
                    </a:cubicBezTo>
                    <a:cubicBezTo>
                      <a:pt x="753936" y="2761593"/>
                      <a:pt x="711983" y="2708088"/>
                      <a:pt x="684014" y="2652151"/>
                    </a:cubicBezTo>
                    <a:cubicBezTo>
                      <a:pt x="656046" y="2596213"/>
                      <a:pt x="642062" y="2548788"/>
                      <a:pt x="642062" y="2509876"/>
                    </a:cubicBezTo>
                    <a:cubicBezTo>
                      <a:pt x="642062" y="2470963"/>
                      <a:pt x="659086" y="2435698"/>
                      <a:pt x="693135" y="2404082"/>
                    </a:cubicBezTo>
                    <a:cubicBezTo>
                      <a:pt x="727183" y="2372465"/>
                      <a:pt x="772784" y="2356657"/>
                      <a:pt x="829937" y="2356657"/>
                    </a:cubicBezTo>
                    <a:cubicBezTo>
                      <a:pt x="887090" y="2356657"/>
                      <a:pt x="938163" y="2371857"/>
                      <a:pt x="983157" y="2402258"/>
                    </a:cubicBezTo>
                    <a:cubicBezTo>
                      <a:pt x="1028149" y="2432658"/>
                      <a:pt x="1050646" y="2470963"/>
                      <a:pt x="1050646" y="2517172"/>
                    </a:cubicBezTo>
                    <a:cubicBezTo>
                      <a:pt x="1050646" y="2624182"/>
                      <a:pt x="1023893" y="2677687"/>
                      <a:pt x="970388" y="2677687"/>
                    </a:cubicBezTo>
                    <a:cubicBezTo>
                      <a:pt x="929043" y="2677687"/>
                      <a:pt x="893171" y="2645463"/>
                      <a:pt x="862770" y="2581013"/>
                    </a:cubicBezTo>
                    <a:cubicBezTo>
                      <a:pt x="832369" y="2516564"/>
                      <a:pt x="806225" y="2484339"/>
                      <a:pt x="784336" y="2484339"/>
                    </a:cubicBezTo>
                    <a:cubicBezTo>
                      <a:pt x="772176" y="2484339"/>
                      <a:pt x="758800" y="2492243"/>
                      <a:pt x="744208" y="2508052"/>
                    </a:cubicBezTo>
                    <a:cubicBezTo>
                      <a:pt x="729615" y="2523860"/>
                      <a:pt x="722319" y="2543925"/>
                      <a:pt x="722319" y="2568245"/>
                    </a:cubicBezTo>
                    <a:cubicBezTo>
                      <a:pt x="722319" y="2653367"/>
                      <a:pt x="772176" y="2726328"/>
                      <a:pt x="871890" y="2787129"/>
                    </a:cubicBezTo>
                    <a:cubicBezTo>
                      <a:pt x="966740" y="2804154"/>
                      <a:pt x="1033621" y="2812666"/>
                      <a:pt x="1072534" y="2812666"/>
                    </a:cubicBezTo>
                    <a:cubicBezTo>
                      <a:pt x="1111447" y="2812666"/>
                      <a:pt x="1132727" y="2805978"/>
                      <a:pt x="1136376" y="2792601"/>
                    </a:cubicBezTo>
                    <a:cubicBezTo>
                      <a:pt x="1140024" y="2779225"/>
                      <a:pt x="1143672" y="2729976"/>
                      <a:pt x="1147320" y="2644854"/>
                    </a:cubicBezTo>
                    <a:cubicBezTo>
                      <a:pt x="1150968" y="2559733"/>
                      <a:pt x="1152792" y="2481299"/>
                      <a:pt x="1152792" y="2409554"/>
                    </a:cubicBezTo>
                    <a:cubicBezTo>
                      <a:pt x="1152792" y="2337808"/>
                      <a:pt x="1147928" y="2205870"/>
                      <a:pt x="1138200" y="2013737"/>
                    </a:cubicBezTo>
                    <a:cubicBezTo>
                      <a:pt x="875538" y="2074539"/>
                      <a:pt x="694350" y="2153580"/>
                      <a:pt x="594637" y="2250862"/>
                    </a:cubicBezTo>
                    <a:cubicBezTo>
                      <a:pt x="514379" y="2503796"/>
                      <a:pt x="445674" y="2662487"/>
                      <a:pt x="388520" y="2726936"/>
                    </a:cubicBezTo>
                    <a:cubicBezTo>
                      <a:pt x="331367" y="2791386"/>
                      <a:pt x="276646" y="2823610"/>
                      <a:pt x="224357" y="2823610"/>
                    </a:cubicBezTo>
                    <a:cubicBezTo>
                      <a:pt x="172068" y="2823610"/>
                      <a:pt x="139235" y="2801114"/>
                      <a:pt x="125859" y="2756121"/>
                    </a:cubicBezTo>
                    <a:cubicBezTo>
                      <a:pt x="112482" y="2711128"/>
                      <a:pt x="83906" y="2672823"/>
                      <a:pt x="40129" y="2641206"/>
                    </a:cubicBezTo>
                    <a:cubicBezTo>
                      <a:pt x="13376" y="2621750"/>
                      <a:pt x="0" y="2596822"/>
                      <a:pt x="0" y="2566421"/>
                    </a:cubicBezTo>
                    <a:cubicBezTo>
                      <a:pt x="0" y="2536020"/>
                      <a:pt x="27361" y="2469747"/>
                      <a:pt x="82082" y="2367601"/>
                    </a:cubicBezTo>
                    <a:cubicBezTo>
                      <a:pt x="136803" y="2265455"/>
                      <a:pt x="212805" y="2197357"/>
                      <a:pt x="310087" y="2163309"/>
                    </a:cubicBezTo>
                    <a:cubicBezTo>
                      <a:pt x="351431" y="2104939"/>
                      <a:pt x="404937" y="2062378"/>
                      <a:pt x="470602" y="2035626"/>
                    </a:cubicBezTo>
                    <a:cubicBezTo>
                      <a:pt x="482762" y="2004009"/>
                      <a:pt x="501003" y="1949288"/>
                      <a:pt x="525323" y="1871463"/>
                    </a:cubicBezTo>
                    <a:cubicBezTo>
                      <a:pt x="393992" y="1951720"/>
                      <a:pt x="295494" y="1991849"/>
                      <a:pt x="229829" y="1991849"/>
                    </a:cubicBezTo>
                    <a:cubicBezTo>
                      <a:pt x="127683" y="1991849"/>
                      <a:pt x="76610" y="1938344"/>
                      <a:pt x="76610" y="1831334"/>
                    </a:cubicBezTo>
                    <a:cubicBezTo>
                      <a:pt x="76610" y="1758372"/>
                      <a:pt x="101538" y="1668386"/>
                      <a:pt x="151395" y="1561376"/>
                    </a:cubicBezTo>
                    <a:cubicBezTo>
                      <a:pt x="201252" y="1454366"/>
                      <a:pt x="240165" y="1360732"/>
                      <a:pt x="268134" y="1280475"/>
                    </a:cubicBezTo>
                    <a:cubicBezTo>
                      <a:pt x="296102" y="1200217"/>
                      <a:pt x="313127" y="1160088"/>
                      <a:pt x="319207" y="1160088"/>
                    </a:cubicBezTo>
                    <a:cubicBezTo>
                      <a:pt x="325287" y="1160088"/>
                      <a:pt x="328327" y="1164952"/>
                      <a:pt x="328327" y="1174680"/>
                    </a:cubicBezTo>
                    <a:cubicBezTo>
                      <a:pt x="328327" y="1189273"/>
                      <a:pt x="309478" y="1248250"/>
                      <a:pt x="271782" y="1351612"/>
                    </a:cubicBezTo>
                    <a:cubicBezTo>
                      <a:pt x="234085" y="1454974"/>
                      <a:pt x="195780" y="1571104"/>
                      <a:pt x="156867" y="1700003"/>
                    </a:cubicBezTo>
                    <a:cubicBezTo>
                      <a:pt x="195780" y="1700003"/>
                      <a:pt x="234085" y="1692707"/>
                      <a:pt x="271782" y="1678115"/>
                    </a:cubicBezTo>
                    <a:cubicBezTo>
                      <a:pt x="309478" y="1663522"/>
                      <a:pt x="366632" y="1631298"/>
                      <a:pt x="443242" y="1581441"/>
                    </a:cubicBezTo>
                    <a:cubicBezTo>
                      <a:pt x="519851" y="1531584"/>
                      <a:pt x="563020" y="1501183"/>
                      <a:pt x="572748" y="1490239"/>
                    </a:cubicBezTo>
                    <a:cubicBezTo>
                      <a:pt x="582476" y="1479295"/>
                      <a:pt x="587340" y="1471998"/>
                      <a:pt x="587340" y="1468350"/>
                    </a:cubicBezTo>
                    <a:cubicBezTo>
                      <a:pt x="587340" y="1464702"/>
                      <a:pt x="584908" y="1461662"/>
                      <a:pt x="580044" y="1459230"/>
                    </a:cubicBezTo>
                    <a:cubicBezTo>
                      <a:pt x="492491" y="1432478"/>
                      <a:pt x="435337" y="1406941"/>
                      <a:pt x="408585" y="1382621"/>
                    </a:cubicBezTo>
                    <a:cubicBezTo>
                      <a:pt x="381832" y="1358300"/>
                      <a:pt x="368456" y="1315739"/>
                      <a:pt x="368456" y="1254938"/>
                    </a:cubicBezTo>
                    <a:cubicBezTo>
                      <a:pt x="368456" y="1194137"/>
                      <a:pt x="377576" y="1155832"/>
                      <a:pt x="395817" y="1140024"/>
                    </a:cubicBezTo>
                    <a:cubicBezTo>
                      <a:pt x="414057" y="1124215"/>
                      <a:pt x="445066" y="1111447"/>
                      <a:pt x="488842" y="1101719"/>
                    </a:cubicBezTo>
                    <a:cubicBezTo>
                      <a:pt x="532619" y="1091991"/>
                      <a:pt x="573964" y="1077398"/>
                      <a:pt x="612877" y="1057942"/>
                    </a:cubicBezTo>
                    <a:cubicBezTo>
                      <a:pt x="651790" y="1038486"/>
                      <a:pt x="671246" y="1024501"/>
                      <a:pt x="671246" y="1015989"/>
                    </a:cubicBezTo>
                    <a:cubicBezTo>
                      <a:pt x="671246" y="1007477"/>
                      <a:pt x="668206" y="1000789"/>
                      <a:pt x="662126" y="995925"/>
                    </a:cubicBezTo>
                    <a:cubicBezTo>
                      <a:pt x="656046" y="991061"/>
                      <a:pt x="628685" y="985588"/>
                      <a:pt x="580044" y="979508"/>
                    </a:cubicBezTo>
                    <a:cubicBezTo>
                      <a:pt x="531403" y="973428"/>
                      <a:pt x="492491" y="970388"/>
                      <a:pt x="463306" y="970388"/>
                    </a:cubicBezTo>
                    <a:cubicBezTo>
                      <a:pt x="434121" y="970388"/>
                      <a:pt x="414057" y="972820"/>
                      <a:pt x="403113" y="977684"/>
                    </a:cubicBezTo>
                    <a:cubicBezTo>
                      <a:pt x="392168" y="982548"/>
                      <a:pt x="381832" y="984980"/>
                      <a:pt x="372104" y="984980"/>
                    </a:cubicBezTo>
                    <a:cubicBezTo>
                      <a:pt x="345351" y="984980"/>
                      <a:pt x="331975" y="965524"/>
                      <a:pt x="331975" y="926611"/>
                    </a:cubicBezTo>
                    <a:cubicBezTo>
                      <a:pt x="331975" y="822033"/>
                      <a:pt x="378184" y="757584"/>
                      <a:pt x="470602" y="733263"/>
                    </a:cubicBezTo>
                    <a:cubicBezTo>
                      <a:pt x="536267" y="716239"/>
                      <a:pt x="633550" y="673678"/>
                      <a:pt x="762448" y="605581"/>
                    </a:cubicBezTo>
                    <a:cubicBezTo>
                      <a:pt x="762448" y="552075"/>
                      <a:pt x="755152" y="503435"/>
                      <a:pt x="740559" y="459658"/>
                    </a:cubicBezTo>
                    <a:cubicBezTo>
                      <a:pt x="711375" y="374536"/>
                      <a:pt x="696783" y="296102"/>
                      <a:pt x="696783" y="224357"/>
                    </a:cubicBezTo>
                    <a:cubicBezTo>
                      <a:pt x="696783" y="152611"/>
                      <a:pt x="705903" y="97282"/>
                      <a:pt x="724143" y="58369"/>
                    </a:cubicBezTo>
                    <a:cubicBezTo>
                      <a:pt x="742384" y="19456"/>
                      <a:pt x="770960" y="0"/>
                      <a:pt x="809873" y="0"/>
                    </a:cubicBezTo>
                    <a:close/>
                    <a:moveTo>
                      <a:pt x="773392" y="229829"/>
                    </a:moveTo>
                    <a:cubicBezTo>
                      <a:pt x="753936" y="297926"/>
                      <a:pt x="749072" y="366024"/>
                      <a:pt x="758800" y="434121"/>
                    </a:cubicBezTo>
                    <a:cubicBezTo>
                      <a:pt x="783120" y="421961"/>
                      <a:pt x="795281" y="384872"/>
                      <a:pt x="795281" y="322855"/>
                    </a:cubicBezTo>
                    <a:cubicBezTo>
                      <a:pt x="795281" y="260838"/>
                      <a:pt x="787984" y="229829"/>
                      <a:pt x="773392" y="229829"/>
                    </a:cubicBezTo>
                    <a:close/>
                    <a:moveTo>
                      <a:pt x="1112663" y="1276826"/>
                    </a:moveTo>
                    <a:cubicBezTo>
                      <a:pt x="1088342" y="1284123"/>
                      <a:pt x="1056726" y="1327900"/>
                      <a:pt x="1017813" y="1408157"/>
                    </a:cubicBezTo>
                    <a:cubicBezTo>
                      <a:pt x="1032405" y="1410589"/>
                      <a:pt x="1051862" y="1411805"/>
                      <a:pt x="1076182" y="1411805"/>
                    </a:cubicBezTo>
                    <a:cubicBezTo>
                      <a:pt x="1100503" y="1411805"/>
                      <a:pt x="1136984" y="1404509"/>
                      <a:pt x="1185625" y="1389917"/>
                    </a:cubicBezTo>
                    <a:cubicBezTo>
                      <a:pt x="1171032" y="1331548"/>
                      <a:pt x="1146712" y="1293851"/>
                      <a:pt x="1112663" y="1276826"/>
                    </a:cubicBezTo>
                    <a:close/>
                    <a:moveTo>
                      <a:pt x="321031" y="2269103"/>
                    </a:moveTo>
                    <a:cubicBezTo>
                      <a:pt x="294278" y="2269103"/>
                      <a:pt x="263270" y="2298287"/>
                      <a:pt x="228005" y="2356657"/>
                    </a:cubicBezTo>
                    <a:cubicBezTo>
                      <a:pt x="192740" y="2415026"/>
                      <a:pt x="175108" y="2460019"/>
                      <a:pt x="175108" y="2491635"/>
                    </a:cubicBezTo>
                    <a:cubicBezTo>
                      <a:pt x="175108" y="2547573"/>
                      <a:pt x="190916" y="2575541"/>
                      <a:pt x="222533" y="2575541"/>
                    </a:cubicBezTo>
                    <a:cubicBezTo>
                      <a:pt x="237125" y="2575541"/>
                      <a:pt x="255365" y="2558517"/>
                      <a:pt x="277254" y="2524468"/>
                    </a:cubicBezTo>
                    <a:cubicBezTo>
                      <a:pt x="299142" y="2490419"/>
                      <a:pt x="330759" y="2417458"/>
                      <a:pt x="372104" y="2305584"/>
                    </a:cubicBezTo>
                    <a:cubicBezTo>
                      <a:pt x="364808" y="2281263"/>
                      <a:pt x="347783" y="2269103"/>
                      <a:pt x="321031" y="2269103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-1855351" y="1514052"/>
                <a:ext cx="1798501" cy="2695927"/>
              </a:xfrm>
              <a:custGeom>
                <a:avLst/>
                <a:gdLst/>
                <a:ahLst/>
                <a:cxnLst/>
                <a:rect l="l" t="t" r="r" b="b"/>
                <a:pathLst>
                  <a:path w="1798501" h="2695927">
                    <a:moveTo>
                      <a:pt x="1311483" y="0"/>
                    </a:moveTo>
                    <a:cubicBezTo>
                      <a:pt x="1368636" y="0"/>
                      <a:pt x="1431869" y="28576"/>
                      <a:pt x="1501183" y="85730"/>
                    </a:cubicBezTo>
                    <a:cubicBezTo>
                      <a:pt x="1570496" y="142883"/>
                      <a:pt x="1605153" y="215236"/>
                      <a:pt x="1605153" y="302790"/>
                    </a:cubicBezTo>
                    <a:cubicBezTo>
                      <a:pt x="1605153" y="373319"/>
                      <a:pt x="1582048" y="416489"/>
                      <a:pt x="1535840" y="432297"/>
                    </a:cubicBezTo>
                    <a:cubicBezTo>
                      <a:pt x="1489630" y="448105"/>
                      <a:pt x="1454366" y="468777"/>
                      <a:pt x="1430045" y="494314"/>
                    </a:cubicBezTo>
                    <a:cubicBezTo>
                      <a:pt x="1405725" y="519851"/>
                      <a:pt x="1377756" y="561803"/>
                      <a:pt x="1346140" y="620173"/>
                    </a:cubicBezTo>
                    <a:cubicBezTo>
                      <a:pt x="1363164" y="625037"/>
                      <a:pt x="1390525" y="621997"/>
                      <a:pt x="1428221" y="611053"/>
                    </a:cubicBezTo>
                    <a:cubicBezTo>
                      <a:pt x="1465918" y="600108"/>
                      <a:pt x="1499359" y="585516"/>
                      <a:pt x="1528543" y="567276"/>
                    </a:cubicBezTo>
                    <a:cubicBezTo>
                      <a:pt x="1557728" y="549035"/>
                      <a:pt x="1593601" y="539915"/>
                      <a:pt x="1636161" y="539915"/>
                    </a:cubicBezTo>
                    <a:cubicBezTo>
                      <a:pt x="1678723" y="539915"/>
                      <a:pt x="1716419" y="555115"/>
                      <a:pt x="1749252" y="585516"/>
                    </a:cubicBezTo>
                    <a:cubicBezTo>
                      <a:pt x="1782085" y="615917"/>
                      <a:pt x="1798501" y="654829"/>
                      <a:pt x="1798501" y="702254"/>
                    </a:cubicBezTo>
                    <a:cubicBezTo>
                      <a:pt x="1798501" y="749679"/>
                      <a:pt x="1774180" y="789200"/>
                      <a:pt x="1725539" y="820817"/>
                    </a:cubicBezTo>
                    <a:cubicBezTo>
                      <a:pt x="1703651" y="925395"/>
                      <a:pt x="1682979" y="977684"/>
                      <a:pt x="1663522" y="977684"/>
                    </a:cubicBezTo>
                    <a:cubicBezTo>
                      <a:pt x="1658658" y="977684"/>
                      <a:pt x="1656226" y="974036"/>
                      <a:pt x="1656226" y="966740"/>
                    </a:cubicBezTo>
                    <a:cubicBezTo>
                      <a:pt x="1656226" y="959444"/>
                      <a:pt x="1660482" y="947283"/>
                      <a:pt x="1668994" y="930259"/>
                    </a:cubicBezTo>
                    <a:cubicBezTo>
                      <a:pt x="1677506" y="913235"/>
                      <a:pt x="1679330" y="886482"/>
                      <a:pt x="1674466" y="850001"/>
                    </a:cubicBezTo>
                    <a:cubicBezTo>
                      <a:pt x="1623393" y="869458"/>
                      <a:pt x="1565024" y="920531"/>
                      <a:pt x="1499359" y="1003221"/>
                    </a:cubicBezTo>
                    <a:cubicBezTo>
                      <a:pt x="1550432" y="1034837"/>
                      <a:pt x="1588129" y="1060374"/>
                      <a:pt x="1612449" y="1079830"/>
                    </a:cubicBezTo>
                    <a:cubicBezTo>
                      <a:pt x="1627041" y="1055510"/>
                      <a:pt x="1636770" y="1043349"/>
                      <a:pt x="1641634" y="1043349"/>
                    </a:cubicBezTo>
                    <a:cubicBezTo>
                      <a:pt x="1646498" y="1043349"/>
                      <a:pt x="1648930" y="1048214"/>
                      <a:pt x="1648930" y="1057942"/>
                    </a:cubicBezTo>
                    <a:cubicBezTo>
                      <a:pt x="1648930" y="1067670"/>
                      <a:pt x="1646498" y="1082262"/>
                      <a:pt x="1641634" y="1101719"/>
                    </a:cubicBezTo>
                    <a:cubicBezTo>
                      <a:pt x="1648930" y="1150360"/>
                      <a:pt x="1636770" y="1196569"/>
                      <a:pt x="1605153" y="1240345"/>
                    </a:cubicBezTo>
                    <a:cubicBezTo>
                      <a:pt x="1595425" y="1252506"/>
                      <a:pt x="1583264" y="1286554"/>
                      <a:pt x="1568672" y="1342492"/>
                    </a:cubicBezTo>
                    <a:cubicBezTo>
                      <a:pt x="1554080" y="1398429"/>
                      <a:pt x="1544352" y="1450718"/>
                      <a:pt x="1539487" y="1499359"/>
                    </a:cubicBezTo>
                    <a:cubicBezTo>
                      <a:pt x="1549216" y="1516383"/>
                      <a:pt x="1554080" y="1543136"/>
                      <a:pt x="1554080" y="1579616"/>
                    </a:cubicBezTo>
                    <a:cubicBezTo>
                      <a:pt x="1554080" y="1616097"/>
                      <a:pt x="1530367" y="1692707"/>
                      <a:pt x="1482942" y="1809445"/>
                    </a:cubicBezTo>
                    <a:cubicBezTo>
                      <a:pt x="1435517" y="1926183"/>
                      <a:pt x="1389917" y="2063594"/>
                      <a:pt x="1346140" y="2221678"/>
                    </a:cubicBezTo>
                    <a:cubicBezTo>
                      <a:pt x="1302363" y="2379761"/>
                      <a:pt x="1273178" y="2509875"/>
                      <a:pt x="1258586" y="2612022"/>
                    </a:cubicBezTo>
                    <a:cubicBezTo>
                      <a:pt x="1251290" y="2667959"/>
                      <a:pt x="1228185" y="2695927"/>
                      <a:pt x="1189272" y="2695927"/>
                    </a:cubicBezTo>
                    <a:cubicBezTo>
                      <a:pt x="1150360" y="2695927"/>
                      <a:pt x="1098071" y="2655799"/>
                      <a:pt x="1032405" y="2575541"/>
                    </a:cubicBezTo>
                    <a:cubicBezTo>
                      <a:pt x="966740" y="2495283"/>
                      <a:pt x="933907" y="2436914"/>
                      <a:pt x="933907" y="2400433"/>
                    </a:cubicBezTo>
                    <a:cubicBezTo>
                      <a:pt x="933907" y="2363952"/>
                      <a:pt x="941811" y="2328688"/>
                      <a:pt x="957620" y="2294639"/>
                    </a:cubicBezTo>
                    <a:cubicBezTo>
                      <a:pt x="973428" y="2260590"/>
                      <a:pt x="986804" y="2207693"/>
                      <a:pt x="997748" y="2135948"/>
                    </a:cubicBezTo>
                    <a:cubicBezTo>
                      <a:pt x="1008693" y="2064202"/>
                      <a:pt x="1011733" y="1993065"/>
                      <a:pt x="1006869" y="1922535"/>
                    </a:cubicBezTo>
                    <a:cubicBezTo>
                      <a:pt x="909587" y="1988201"/>
                      <a:pt x="840273" y="2036842"/>
                      <a:pt x="798928" y="2068459"/>
                    </a:cubicBezTo>
                    <a:cubicBezTo>
                      <a:pt x="757583" y="2100075"/>
                      <a:pt x="722319" y="2115884"/>
                      <a:pt x="693134" y="2115884"/>
                    </a:cubicBezTo>
                    <a:cubicBezTo>
                      <a:pt x="627469" y="2115884"/>
                      <a:pt x="594636" y="2056298"/>
                      <a:pt x="594636" y="1937128"/>
                    </a:cubicBezTo>
                    <a:cubicBezTo>
                      <a:pt x="594636" y="1893351"/>
                      <a:pt x="606188" y="1855654"/>
                      <a:pt x="629293" y="1824037"/>
                    </a:cubicBezTo>
                    <a:cubicBezTo>
                      <a:pt x="652397" y="1792421"/>
                      <a:pt x="677934" y="1774180"/>
                      <a:pt x="705902" y="1769316"/>
                    </a:cubicBezTo>
                    <a:cubicBezTo>
                      <a:pt x="733871" y="1764452"/>
                      <a:pt x="764272" y="1749252"/>
                      <a:pt x="797104" y="1723715"/>
                    </a:cubicBezTo>
                    <a:cubicBezTo>
                      <a:pt x="829937" y="1698179"/>
                      <a:pt x="878578" y="1651970"/>
                      <a:pt x="943027" y="1585088"/>
                    </a:cubicBezTo>
                    <a:cubicBezTo>
                      <a:pt x="1007477" y="1518207"/>
                      <a:pt x="1043957" y="1478078"/>
                      <a:pt x="1052470" y="1464702"/>
                    </a:cubicBezTo>
                    <a:cubicBezTo>
                      <a:pt x="1060982" y="1451326"/>
                      <a:pt x="1065238" y="1440382"/>
                      <a:pt x="1065238" y="1431869"/>
                    </a:cubicBezTo>
                    <a:cubicBezTo>
                      <a:pt x="1065238" y="1423357"/>
                      <a:pt x="1060374" y="1419101"/>
                      <a:pt x="1050645" y="1419101"/>
                    </a:cubicBezTo>
                    <a:cubicBezTo>
                      <a:pt x="1040917" y="1419101"/>
                      <a:pt x="1022069" y="1428829"/>
                      <a:pt x="994100" y="1448286"/>
                    </a:cubicBezTo>
                    <a:cubicBezTo>
                      <a:pt x="966132" y="1467742"/>
                      <a:pt x="943635" y="1480510"/>
                      <a:pt x="926611" y="1486590"/>
                    </a:cubicBezTo>
                    <a:cubicBezTo>
                      <a:pt x="909587" y="1492671"/>
                      <a:pt x="888306" y="1495711"/>
                      <a:pt x="862770" y="1495711"/>
                    </a:cubicBezTo>
                    <a:cubicBezTo>
                      <a:pt x="837233" y="1495711"/>
                      <a:pt x="817169" y="1483550"/>
                      <a:pt x="802576" y="1459230"/>
                    </a:cubicBezTo>
                    <a:cubicBezTo>
                      <a:pt x="787984" y="1434909"/>
                      <a:pt x="774608" y="1382620"/>
                      <a:pt x="762448" y="1302363"/>
                    </a:cubicBezTo>
                    <a:cubicBezTo>
                      <a:pt x="631117" y="1416669"/>
                      <a:pt x="490058" y="1554080"/>
                      <a:pt x="339271" y="1714595"/>
                    </a:cubicBezTo>
                    <a:cubicBezTo>
                      <a:pt x="271173" y="1789989"/>
                      <a:pt x="199428" y="1827685"/>
                      <a:pt x="124034" y="1827685"/>
                    </a:cubicBezTo>
                    <a:cubicBezTo>
                      <a:pt x="89986" y="1827685"/>
                      <a:pt x="60801" y="1821605"/>
                      <a:pt x="36481" y="1809445"/>
                    </a:cubicBezTo>
                    <a:cubicBezTo>
                      <a:pt x="12160" y="1797285"/>
                      <a:pt x="0" y="1782084"/>
                      <a:pt x="0" y="1763844"/>
                    </a:cubicBezTo>
                    <a:cubicBezTo>
                      <a:pt x="0" y="1745604"/>
                      <a:pt x="7296" y="1729795"/>
                      <a:pt x="21888" y="1716419"/>
                    </a:cubicBezTo>
                    <a:cubicBezTo>
                      <a:pt x="36481" y="1703043"/>
                      <a:pt x="57761" y="1693315"/>
                      <a:pt x="85730" y="1687235"/>
                    </a:cubicBezTo>
                    <a:cubicBezTo>
                      <a:pt x="113698" y="1681154"/>
                      <a:pt x="161123" y="1645282"/>
                      <a:pt x="228005" y="1579616"/>
                    </a:cubicBezTo>
                    <a:cubicBezTo>
                      <a:pt x="294886" y="1513951"/>
                      <a:pt x="369671" y="1425181"/>
                      <a:pt x="452361" y="1313307"/>
                    </a:cubicBezTo>
                    <a:lnTo>
                      <a:pt x="1065238" y="466953"/>
                    </a:lnTo>
                    <a:cubicBezTo>
                      <a:pt x="1181976" y="308870"/>
                      <a:pt x="1244602" y="223748"/>
                      <a:pt x="1253114" y="211588"/>
                    </a:cubicBezTo>
                    <a:cubicBezTo>
                      <a:pt x="1261626" y="199428"/>
                      <a:pt x="1265882" y="183620"/>
                      <a:pt x="1265882" y="164163"/>
                    </a:cubicBezTo>
                    <a:cubicBezTo>
                      <a:pt x="1265882" y="144707"/>
                      <a:pt x="1259194" y="124034"/>
                      <a:pt x="1245818" y="102146"/>
                    </a:cubicBezTo>
                    <a:cubicBezTo>
                      <a:pt x="1232441" y="80258"/>
                      <a:pt x="1225753" y="64449"/>
                      <a:pt x="1225753" y="54721"/>
                    </a:cubicBezTo>
                    <a:cubicBezTo>
                      <a:pt x="1225753" y="18240"/>
                      <a:pt x="1254330" y="0"/>
                      <a:pt x="1311483" y="0"/>
                    </a:cubicBezTo>
                    <a:close/>
                    <a:moveTo>
                      <a:pt x="1207513" y="766096"/>
                    </a:moveTo>
                    <a:cubicBezTo>
                      <a:pt x="1027541" y="972820"/>
                      <a:pt x="931475" y="1085910"/>
                      <a:pt x="919315" y="1105367"/>
                    </a:cubicBezTo>
                    <a:cubicBezTo>
                      <a:pt x="919315" y="1122391"/>
                      <a:pt x="925395" y="1130903"/>
                      <a:pt x="937555" y="1130903"/>
                    </a:cubicBezTo>
                    <a:cubicBezTo>
                      <a:pt x="949716" y="1130903"/>
                      <a:pt x="966740" y="1121175"/>
                      <a:pt x="988628" y="1101719"/>
                    </a:cubicBezTo>
                    <a:cubicBezTo>
                      <a:pt x="1010517" y="1082262"/>
                      <a:pt x="1068278" y="1039093"/>
                      <a:pt x="1161912" y="972212"/>
                    </a:cubicBezTo>
                    <a:cubicBezTo>
                      <a:pt x="1255546" y="905331"/>
                      <a:pt x="1305403" y="869458"/>
                      <a:pt x="1311483" y="864594"/>
                    </a:cubicBezTo>
                    <a:cubicBezTo>
                      <a:pt x="1317563" y="859730"/>
                      <a:pt x="1320603" y="852434"/>
                      <a:pt x="1320603" y="842705"/>
                    </a:cubicBezTo>
                    <a:cubicBezTo>
                      <a:pt x="1320603" y="811089"/>
                      <a:pt x="1282906" y="785552"/>
                      <a:pt x="1207513" y="766096"/>
                    </a:cubicBezTo>
                    <a:close/>
                    <a:moveTo>
                      <a:pt x="1528543" y="1295067"/>
                    </a:moveTo>
                    <a:cubicBezTo>
                      <a:pt x="1445854" y="1346140"/>
                      <a:pt x="1404509" y="1392348"/>
                      <a:pt x="1404509" y="1433693"/>
                    </a:cubicBezTo>
                    <a:cubicBezTo>
                      <a:pt x="1404509" y="1460446"/>
                      <a:pt x="1432477" y="1478686"/>
                      <a:pt x="1488415" y="1488415"/>
                    </a:cubicBezTo>
                    <a:cubicBezTo>
                      <a:pt x="1520031" y="1400861"/>
                      <a:pt x="1535840" y="1347964"/>
                      <a:pt x="1535840" y="1329723"/>
                    </a:cubicBezTo>
                    <a:cubicBezTo>
                      <a:pt x="1535840" y="1311483"/>
                      <a:pt x="1533407" y="1299931"/>
                      <a:pt x="1528543" y="1295067"/>
                    </a:cubicBezTo>
                    <a:close/>
                    <a:moveTo>
                      <a:pt x="1362556" y="1718243"/>
                    </a:moveTo>
                    <a:cubicBezTo>
                      <a:pt x="1349180" y="1718243"/>
                      <a:pt x="1325467" y="1729187"/>
                      <a:pt x="1291419" y="1751076"/>
                    </a:cubicBezTo>
                    <a:cubicBezTo>
                      <a:pt x="1208729" y="1967528"/>
                      <a:pt x="1167384" y="2124396"/>
                      <a:pt x="1167384" y="2221678"/>
                    </a:cubicBezTo>
                    <a:cubicBezTo>
                      <a:pt x="1167384" y="2233838"/>
                      <a:pt x="1172248" y="2239918"/>
                      <a:pt x="1181976" y="2239918"/>
                    </a:cubicBezTo>
                    <a:cubicBezTo>
                      <a:pt x="1191704" y="2239918"/>
                      <a:pt x="1201433" y="2230190"/>
                      <a:pt x="1211161" y="2210733"/>
                    </a:cubicBezTo>
                    <a:lnTo>
                      <a:pt x="1273178" y="2061162"/>
                    </a:lnTo>
                    <a:cubicBezTo>
                      <a:pt x="1307227" y="1978472"/>
                      <a:pt x="1344924" y="1867814"/>
                      <a:pt x="1386268" y="1729187"/>
                    </a:cubicBezTo>
                    <a:cubicBezTo>
                      <a:pt x="1383836" y="1721891"/>
                      <a:pt x="1375932" y="1718243"/>
                      <a:pt x="1362556" y="1718243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5106" t="7250" r="6389" b="7250"/>
          <a:stretch/>
        </p:blipFill>
        <p:spPr>
          <a:xfrm>
            <a:off x="4652313" y="1258941"/>
            <a:ext cx="4132911" cy="299787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127312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任意多边形 53"/>
          <p:cNvSpPr/>
          <p:nvPr/>
        </p:nvSpPr>
        <p:spPr>
          <a:xfrm>
            <a:off x="4224494" y="3050689"/>
            <a:ext cx="3217602" cy="2809018"/>
          </a:xfrm>
          <a:custGeom>
            <a:avLst/>
            <a:gdLst/>
            <a:ahLst/>
            <a:cxnLst/>
            <a:rect l="l" t="t" r="r" b="b"/>
            <a:pathLst>
              <a:path w="3217602" h="2809018">
                <a:moveTo>
                  <a:pt x="1537663" y="0"/>
                </a:moveTo>
                <a:cubicBezTo>
                  <a:pt x="1614273" y="0"/>
                  <a:pt x="1697570" y="10336"/>
                  <a:pt x="1787557" y="31009"/>
                </a:cubicBezTo>
                <a:cubicBezTo>
                  <a:pt x="1877542" y="51681"/>
                  <a:pt x="1922535" y="102146"/>
                  <a:pt x="1922535" y="182404"/>
                </a:cubicBezTo>
                <a:cubicBezTo>
                  <a:pt x="1922535" y="221316"/>
                  <a:pt x="1899431" y="260837"/>
                  <a:pt x="1853222" y="300966"/>
                </a:cubicBezTo>
                <a:cubicBezTo>
                  <a:pt x="1807012" y="341095"/>
                  <a:pt x="1759587" y="425609"/>
                  <a:pt x="1710947" y="554507"/>
                </a:cubicBezTo>
                <a:cubicBezTo>
                  <a:pt x="1859302" y="488842"/>
                  <a:pt x="1973000" y="441417"/>
                  <a:pt x="2052042" y="412232"/>
                </a:cubicBezTo>
                <a:cubicBezTo>
                  <a:pt x="2131084" y="383048"/>
                  <a:pt x="2188845" y="368455"/>
                  <a:pt x="2225325" y="368455"/>
                </a:cubicBezTo>
                <a:cubicBezTo>
                  <a:pt x="2261806" y="368455"/>
                  <a:pt x="2300111" y="383656"/>
                  <a:pt x="2340240" y="414056"/>
                </a:cubicBezTo>
                <a:cubicBezTo>
                  <a:pt x="2380369" y="444457"/>
                  <a:pt x="2433265" y="474249"/>
                  <a:pt x="2498931" y="503434"/>
                </a:cubicBezTo>
                <a:cubicBezTo>
                  <a:pt x="2564596" y="532619"/>
                  <a:pt x="2609589" y="567884"/>
                  <a:pt x="2633910" y="609228"/>
                </a:cubicBezTo>
                <a:cubicBezTo>
                  <a:pt x="2658231" y="650573"/>
                  <a:pt x="2670390" y="690094"/>
                  <a:pt x="2670390" y="727791"/>
                </a:cubicBezTo>
                <a:cubicBezTo>
                  <a:pt x="2670390" y="765488"/>
                  <a:pt x="2661879" y="789200"/>
                  <a:pt x="2644854" y="798928"/>
                </a:cubicBezTo>
                <a:cubicBezTo>
                  <a:pt x="2579188" y="830545"/>
                  <a:pt x="2543316" y="875538"/>
                  <a:pt x="2537236" y="933907"/>
                </a:cubicBezTo>
                <a:cubicBezTo>
                  <a:pt x="2531155" y="992276"/>
                  <a:pt x="2511091" y="1078006"/>
                  <a:pt x="2477042" y="1191096"/>
                </a:cubicBezTo>
                <a:cubicBezTo>
                  <a:pt x="2442994" y="1304187"/>
                  <a:pt x="2402866" y="1410589"/>
                  <a:pt x="2356656" y="1510303"/>
                </a:cubicBezTo>
                <a:cubicBezTo>
                  <a:pt x="2349360" y="1527327"/>
                  <a:pt x="2345712" y="1543136"/>
                  <a:pt x="2345712" y="1557728"/>
                </a:cubicBezTo>
                <a:cubicBezTo>
                  <a:pt x="2345712" y="1594209"/>
                  <a:pt x="2359089" y="1612449"/>
                  <a:pt x="2385841" y="1612449"/>
                </a:cubicBezTo>
                <a:cubicBezTo>
                  <a:pt x="2412593" y="1612449"/>
                  <a:pt x="2432050" y="1625825"/>
                  <a:pt x="2444210" y="1652578"/>
                </a:cubicBezTo>
                <a:cubicBezTo>
                  <a:pt x="2456370" y="1679330"/>
                  <a:pt x="2462450" y="1708515"/>
                  <a:pt x="2462450" y="1740132"/>
                </a:cubicBezTo>
                <a:cubicBezTo>
                  <a:pt x="2462450" y="1771748"/>
                  <a:pt x="2449682" y="1810661"/>
                  <a:pt x="2424146" y="1856870"/>
                </a:cubicBezTo>
                <a:cubicBezTo>
                  <a:pt x="2398609" y="1903079"/>
                  <a:pt x="2366385" y="1949288"/>
                  <a:pt x="2327471" y="1995497"/>
                </a:cubicBezTo>
                <a:cubicBezTo>
                  <a:pt x="2317743" y="2005225"/>
                  <a:pt x="2312879" y="2016777"/>
                  <a:pt x="2312879" y="2030154"/>
                </a:cubicBezTo>
                <a:cubicBezTo>
                  <a:pt x="2312879" y="2043530"/>
                  <a:pt x="2318351" y="2050218"/>
                  <a:pt x="2329296" y="2050218"/>
                </a:cubicBezTo>
                <a:cubicBezTo>
                  <a:pt x="2340240" y="2050218"/>
                  <a:pt x="2363952" y="2043530"/>
                  <a:pt x="2400433" y="2030154"/>
                </a:cubicBezTo>
                <a:cubicBezTo>
                  <a:pt x="2436914" y="2016777"/>
                  <a:pt x="2457587" y="1998537"/>
                  <a:pt x="2462450" y="1975432"/>
                </a:cubicBezTo>
                <a:cubicBezTo>
                  <a:pt x="2467314" y="1952328"/>
                  <a:pt x="2483123" y="1932872"/>
                  <a:pt x="2509875" y="1917063"/>
                </a:cubicBezTo>
                <a:cubicBezTo>
                  <a:pt x="2536628" y="1901255"/>
                  <a:pt x="2559733" y="1893351"/>
                  <a:pt x="2579188" y="1893351"/>
                </a:cubicBezTo>
                <a:cubicBezTo>
                  <a:pt x="2622965" y="1893351"/>
                  <a:pt x="2657622" y="1915847"/>
                  <a:pt x="2683159" y="1960840"/>
                </a:cubicBezTo>
                <a:cubicBezTo>
                  <a:pt x="2708695" y="2005833"/>
                  <a:pt x="2721464" y="2048394"/>
                  <a:pt x="2721464" y="2088523"/>
                </a:cubicBezTo>
                <a:cubicBezTo>
                  <a:pt x="2721464" y="2128652"/>
                  <a:pt x="2697751" y="2177293"/>
                  <a:pt x="2650326" y="2234446"/>
                </a:cubicBezTo>
                <a:cubicBezTo>
                  <a:pt x="2602901" y="2291599"/>
                  <a:pt x="2569460" y="2320176"/>
                  <a:pt x="2550004" y="2320176"/>
                </a:cubicBezTo>
                <a:cubicBezTo>
                  <a:pt x="2537844" y="2320176"/>
                  <a:pt x="2525683" y="2309839"/>
                  <a:pt x="2513523" y="2289167"/>
                </a:cubicBezTo>
                <a:cubicBezTo>
                  <a:pt x="2501364" y="2268495"/>
                  <a:pt x="2487987" y="2253902"/>
                  <a:pt x="2473394" y="2245390"/>
                </a:cubicBezTo>
                <a:cubicBezTo>
                  <a:pt x="2458802" y="2236878"/>
                  <a:pt x="2441170" y="2232622"/>
                  <a:pt x="2420498" y="2232622"/>
                </a:cubicBezTo>
                <a:cubicBezTo>
                  <a:pt x="2399824" y="2232622"/>
                  <a:pt x="2372464" y="2241742"/>
                  <a:pt x="2338416" y="2259982"/>
                </a:cubicBezTo>
                <a:cubicBezTo>
                  <a:pt x="2304367" y="2278223"/>
                  <a:pt x="2276398" y="2298287"/>
                  <a:pt x="2254510" y="2320176"/>
                </a:cubicBezTo>
                <a:cubicBezTo>
                  <a:pt x="2232622" y="2342064"/>
                  <a:pt x="2215597" y="2356656"/>
                  <a:pt x="2203437" y="2363952"/>
                </a:cubicBezTo>
                <a:cubicBezTo>
                  <a:pt x="2191277" y="2371249"/>
                  <a:pt x="2170604" y="2374897"/>
                  <a:pt x="2141420" y="2374897"/>
                </a:cubicBezTo>
                <a:cubicBezTo>
                  <a:pt x="2112235" y="2374897"/>
                  <a:pt x="2084266" y="2352400"/>
                  <a:pt x="2057514" y="2307407"/>
                </a:cubicBezTo>
                <a:cubicBezTo>
                  <a:pt x="2030761" y="2262414"/>
                  <a:pt x="2017385" y="2208301"/>
                  <a:pt x="2017385" y="2145068"/>
                </a:cubicBezTo>
                <a:cubicBezTo>
                  <a:pt x="2017385" y="2081835"/>
                  <a:pt x="2040489" y="2035626"/>
                  <a:pt x="2086699" y="2006441"/>
                </a:cubicBezTo>
                <a:cubicBezTo>
                  <a:pt x="2132908" y="1977256"/>
                  <a:pt x="2177900" y="1925575"/>
                  <a:pt x="2221677" y="1851398"/>
                </a:cubicBezTo>
                <a:cubicBezTo>
                  <a:pt x="2265454" y="1777220"/>
                  <a:pt x="2292207" y="1702435"/>
                  <a:pt x="2301935" y="1627041"/>
                </a:cubicBezTo>
                <a:cubicBezTo>
                  <a:pt x="2214381" y="1612449"/>
                  <a:pt x="2156012" y="1600897"/>
                  <a:pt x="2126827" y="1592384"/>
                </a:cubicBezTo>
                <a:cubicBezTo>
                  <a:pt x="2097643" y="1583872"/>
                  <a:pt x="2083051" y="1575360"/>
                  <a:pt x="2083051" y="1566848"/>
                </a:cubicBezTo>
                <a:cubicBezTo>
                  <a:pt x="2083051" y="1558336"/>
                  <a:pt x="2085483" y="1550432"/>
                  <a:pt x="2090347" y="1543136"/>
                </a:cubicBezTo>
                <a:cubicBezTo>
                  <a:pt x="2078187" y="1518815"/>
                  <a:pt x="2056298" y="1506655"/>
                  <a:pt x="2024681" y="1506655"/>
                </a:cubicBezTo>
                <a:cubicBezTo>
                  <a:pt x="1993064" y="1506655"/>
                  <a:pt x="1955368" y="1518815"/>
                  <a:pt x="1911591" y="1543136"/>
                </a:cubicBezTo>
                <a:cubicBezTo>
                  <a:pt x="1867814" y="1567456"/>
                  <a:pt x="1838630" y="1597857"/>
                  <a:pt x="1824037" y="1634337"/>
                </a:cubicBezTo>
                <a:cubicBezTo>
                  <a:pt x="1901862" y="1634337"/>
                  <a:pt x="1961448" y="1644674"/>
                  <a:pt x="2002793" y="1665346"/>
                </a:cubicBezTo>
                <a:cubicBezTo>
                  <a:pt x="2044137" y="1686018"/>
                  <a:pt x="2064810" y="1710339"/>
                  <a:pt x="2064810" y="1738307"/>
                </a:cubicBezTo>
                <a:cubicBezTo>
                  <a:pt x="2064810" y="1766276"/>
                  <a:pt x="2057514" y="1791205"/>
                  <a:pt x="2042922" y="1813093"/>
                </a:cubicBezTo>
                <a:cubicBezTo>
                  <a:pt x="1962664" y="1932264"/>
                  <a:pt x="1903079" y="2024073"/>
                  <a:pt x="1864166" y="2088523"/>
                </a:cubicBezTo>
                <a:cubicBezTo>
                  <a:pt x="1825253" y="2152972"/>
                  <a:pt x="1800933" y="2197965"/>
                  <a:pt x="1791205" y="2223502"/>
                </a:cubicBezTo>
                <a:cubicBezTo>
                  <a:pt x="1781476" y="2249038"/>
                  <a:pt x="1776612" y="2276399"/>
                  <a:pt x="1776612" y="2305583"/>
                </a:cubicBezTo>
                <a:cubicBezTo>
                  <a:pt x="1776612" y="2422322"/>
                  <a:pt x="1824646" y="2495283"/>
                  <a:pt x="1920711" y="2524468"/>
                </a:cubicBezTo>
                <a:cubicBezTo>
                  <a:pt x="2016777" y="2553652"/>
                  <a:pt x="2141420" y="2568245"/>
                  <a:pt x="2294639" y="2568245"/>
                </a:cubicBezTo>
                <a:cubicBezTo>
                  <a:pt x="2605941" y="2568245"/>
                  <a:pt x="2800506" y="2529332"/>
                  <a:pt x="2878331" y="2451506"/>
                </a:cubicBezTo>
                <a:cubicBezTo>
                  <a:pt x="2956156" y="2373681"/>
                  <a:pt x="3004798" y="2241134"/>
                  <a:pt x="3024254" y="2053866"/>
                </a:cubicBezTo>
                <a:cubicBezTo>
                  <a:pt x="3029117" y="2005225"/>
                  <a:pt x="3036414" y="1980905"/>
                  <a:pt x="3046143" y="1980905"/>
                </a:cubicBezTo>
                <a:cubicBezTo>
                  <a:pt x="3063167" y="1980905"/>
                  <a:pt x="3095999" y="2070282"/>
                  <a:pt x="3144641" y="2249038"/>
                </a:cubicBezTo>
                <a:cubicBezTo>
                  <a:pt x="3193281" y="2427794"/>
                  <a:pt x="3217602" y="2546964"/>
                  <a:pt x="3217602" y="2606549"/>
                </a:cubicBezTo>
                <a:cubicBezTo>
                  <a:pt x="3217602" y="2666134"/>
                  <a:pt x="3202401" y="2706872"/>
                  <a:pt x="3172001" y="2728760"/>
                </a:cubicBezTo>
                <a:cubicBezTo>
                  <a:pt x="3141601" y="2750648"/>
                  <a:pt x="3033374" y="2769497"/>
                  <a:pt x="2847322" y="2785305"/>
                </a:cubicBezTo>
                <a:cubicBezTo>
                  <a:pt x="2661270" y="2801113"/>
                  <a:pt x="2484338" y="2809018"/>
                  <a:pt x="2316527" y="2809018"/>
                </a:cubicBezTo>
                <a:cubicBezTo>
                  <a:pt x="2148716" y="2809018"/>
                  <a:pt x="2016169" y="2787129"/>
                  <a:pt x="1918887" y="2743352"/>
                </a:cubicBezTo>
                <a:cubicBezTo>
                  <a:pt x="1821605" y="2699575"/>
                  <a:pt x="1741955" y="2644854"/>
                  <a:pt x="1679938" y="2579189"/>
                </a:cubicBezTo>
                <a:cubicBezTo>
                  <a:pt x="1617921" y="2513523"/>
                  <a:pt x="1586912" y="2442994"/>
                  <a:pt x="1586912" y="2367600"/>
                </a:cubicBezTo>
                <a:cubicBezTo>
                  <a:pt x="1586912" y="2292207"/>
                  <a:pt x="1602721" y="2213773"/>
                  <a:pt x="1634337" y="2132300"/>
                </a:cubicBezTo>
                <a:cubicBezTo>
                  <a:pt x="1665954" y="2050826"/>
                  <a:pt x="1697570" y="1989417"/>
                  <a:pt x="1729187" y="1948072"/>
                </a:cubicBezTo>
                <a:cubicBezTo>
                  <a:pt x="1760804" y="1906727"/>
                  <a:pt x="1784517" y="1866598"/>
                  <a:pt x="1800324" y="1827685"/>
                </a:cubicBezTo>
                <a:cubicBezTo>
                  <a:pt x="1816133" y="1788773"/>
                  <a:pt x="1824037" y="1760196"/>
                  <a:pt x="1824037" y="1741956"/>
                </a:cubicBezTo>
                <a:cubicBezTo>
                  <a:pt x="1824037" y="1723715"/>
                  <a:pt x="1816133" y="1714595"/>
                  <a:pt x="1800324" y="1714595"/>
                </a:cubicBezTo>
                <a:cubicBezTo>
                  <a:pt x="1784517" y="1714595"/>
                  <a:pt x="1770532" y="1725539"/>
                  <a:pt x="1758372" y="1747428"/>
                </a:cubicBezTo>
                <a:cubicBezTo>
                  <a:pt x="1714595" y="1825253"/>
                  <a:pt x="1630081" y="1934696"/>
                  <a:pt x="1504831" y="2075755"/>
                </a:cubicBezTo>
                <a:cubicBezTo>
                  <a:pt x="1379580" y="2216813"/>
                  <a:pt x="1256762" y="2342672"/>
                  <a:pt x="1136375" y="2453330"/>
                </a:cubicBezTo>
                <a:cubicBezTo>
                  <a:pt x="1015989" y="2563988"/>
                  <a:pt x="949715" y="2621750"/>
                  <a:pt x="937555" y="2626614"/>
                </a:cubicBezTo>
                <a:cubicBezTo>
                  <a:pt x="925395" y="2631478"/>
                  <a:pt x="915667" y="2633910"/>
                  <a:pt x="908371" y="2633910"/>
                </a:cubicBezTo>
                <a:cubicBezTo>
                  <a:pt x="871890" y="2633910"/>
                  <a:pt x="853650" y="2609589"/>
                  <a:pt x="853650" y="2560948"/>
                </a:cubicBezTo>
                <a:cubicBezTo>
                  <a:pt x="853650" y="2526900"/>
                  <a:pt x="865810" y="2496499"/>
                  <a:pt x="890130" y="2469746"/>
                </a:cubicBezTo>
                <a:cubicBezTo>
                  <a:pt x="1208729" y="2131692"/>
                  <a:pt x="1382620" y="1915239"/>
                  <a:pt x="1411805" y="1820389"/>
                </a:cubicBezTo>
                <a:cubicBezTo>
                  <a:pt x="1309658" y="1876326"/>
                  <a:pt x="1234265" y="1904295"/>
                  <a:pt x="1185624" y="1904295"/>
                </a:cubicBezTo>
                <a:cubicBezTo>
                  <a:pt x="1122391" y="1904295"/>
                  <a:pt x="1073750" y="1850790"/>
                  <a:pt x="1039701" y="1743780"/>
                </a:cubicBezTo>
                <a:cubicBezTo>
                  <a:pt x="930259" y="1763236"/>
                  <a:pt x="820209" y="1816741"/>
                  <a:pt x="709551" y="1904295"/>
                </a:cubicBezTo>
                <a:cubicBezTo>
                  <a:pt x="598892" y="1991849"/>
                  <a:pt x="543563" y="2052650"/>
                  <a:pt x="543563" y="2086699"/>
                </a:cubicBezTo>
                <a:cubicBezTo>
                  <a:pt x="543563" y="2145068"/>
                  <a:pt x="509514" y="2174253"/>
                  <a:pt x="441417" y="2174253"/>
                </a:cubicBezTo>
                <a:cubicBezTo>
                  <a:pt x="373320" y="2174253"/>
                  <a:pt x="318599" y="2142636"/>
                  <a:pt x="277254" y="2079403"/>
                </a:cubicBezTo>
                <a:cubicBezTo>
                  <a:pt x="235909" y="2016169"/>
                  <a:pt x="215236" y="1940776"/>
                  <a:pt x="215236" y="1853222"/>
                </a:cubicBezTo>
                <a:cubicBezTo>
                  <a:pt x="215236" y="1836198"/>
                  <a:pt x="217668" y="1814309"/>
                  <a:pt x="222532" y="1787556"/>
                </a:cubicBezTo>
                <a:cubicBezTo>
                  <a:pt x="227397" y="1760804"/>
                  <a:pt x="243813" y="1730403"/>
                  <a:pt x="271782" y="1696355"/>
                </a:cubicBezTo>
                <a:cubicBezTo>
                  <a:pt x="299750" y="1662306"/>
                  <a:pt x="381832" y="1545568"/>
                  <a:pt x="518026" y="1346140"/>
                </a:cubicBezTo>
                <a:cubicBezTo>
                  <a:pt x="411016" y="1414237"/>
                  <a:pt x="282118" y="1507871"/>
                  <a:pt x="131331" y="1627041"/>
                </a:cubicBezTo>
                <a:cubicBezTo>
                  <a:pt x="121603" y="1634337"/>
                  <a:pt x="113090" y="1637985"/>
                  <a:pt x="105794" y="1637985"/>
                </a:cubicBezTo>
                <a:cubicBezTo>
                  <a:pt x="76609" y="1637985"/>
                  <a:pt x="51681" y="1608801"/>
                  <a:pt x="31008" y="1550432"/>
                </a:cubicBezTo>
                <a:cubicBezTo>
                  <a:pt x="10336" y="1492063"/>
                  <a:pt x="0" y="1433085"/>
                  <a:pt x="0" y="1373500"/>
                </a:cubicBezTo>
                <a:cubicBezTo>
                  <a:pt x="0" y="1313915"/>
                  <a:pt x="11552" y="1273786"/>
                  <a:pt x="34656" y="1253114"/>
                </a:cubicBezTo>
                <a:cubicBezTo>
                  <a:pt x="57761" y="1232441"/>
                  <a:pt x="94850" y="1219673"/>
                  <a:pt x="145923" y="1214809"/>
                </a:cubicBezTo>
                <a:cubicBezTo>
                  <a:pt x="277254" y="1110231"/>
                  <a:pt x="420745" y="958228"/>
                  <a:pt x="576396" y="758800"/>
                </a:cubicBezTo>
                <a:cubicBezTo>
                  <a:pt x="420745" y="581260"/>
                  <a:pt x="342919" y="468169"/>
                  <a:pt x="342919" y="419528"/>
                </a:cubicBezTo>
                <a:cubicBezTo>
                  <a:pt x="342919" y="383048"/>
                  <a:pt x="366631" y="370279"/>
                  <a:pt x="414056" y="381224"/>
                </a:cubicBezTo>
                <a:cubicBezTo>
                  <a:pt x="461481" y="392168"/>
                  <a:pt x="507082" y="397640"/>
                  <a:pt x="550859" y="397640"/>
                </a:cubicBezTo>
                <a:cubicBezTo>
                  <a:pt x="582476" y="397640"/>
                  <a:pt x="637197" y="383656"/>
                  <a:pt x="715023" y="355687"/>
                </a:cubicBezTo>
                <a:cubicBezTo>
                  <a:pt x="792848" y="327718"/>
                  <a:pt x="853650" y="299142"/>
                  <a:pt x="897426" y="269957"/>
                </a:cubicBezTo>
                <a:cubicBezTo>
                  <a:pt x="916883" y="257797"/>
                  <a:pt x="936947" y="251717"/>
                  <a:pt x="957619" y="251717"/>
                </a:cubicBezTo>
                <a:cubicBezTo>
                  <a:pt x="978292" y="251717"/>
                  <a:pt x="1013557" y="274821"/>
                  <a:pt x="1063414" y="321030"/>
                </a:cubicBezTo>
                <a:cubicBezTo>
                  <a:pt x="1113270" y="367239"/>
                  <a:pt x="1138199" y="403112"/>
                  <a:pt x="1138199" y="428649"/>
                </a:cubicBezTo>
                <a:cubicBezTo>
                  <a:pt x="1138199" y="454185"/>
                  <a:pt x="1130903" y="479722"/>
                  <a:pt x="1116310" y="505258"/>
                </a:cubicBezTo>
                <a:cubicBezTo>
                  <a:pt x="1101718" y="530795"/>
                  <a:pt x="1063414" y="578220"/>
                  <a:pt x="1001396" y="647533"/>
                </a:cubicBezTo>
                <a:cubicBezTo>
                  <a:pt x="939379" y="716847"/>
                  <a:pt x="863378" y="791024"/>
                  <a:pt x="773392" y="870066"/>
                </a:cubicBezTo>
                <a:cubicBezTo>
                  <a:pt x="683406" y="949107"/>
                  <a:pt x="567883" y="1042133"/>
                  <a:pt x="426825" y="1149144"/>
                </a:cubicBezTo>
                <a:cubicBezTo>
                  <a:pt x="555724" y="1115095"/>
                  <a:pt x="648141" y="1073750"/>
                  <a:pt x="704079" y="1025109"/>
                </a:cubicBezTo>
                <a:cubicBezTo>
                  <a:pt x="711375" y="1005652"/>
                  <a:pt x="730831" y="989844"/>
                  <a:pt x="762448" y="977684"/>
                </a:cubicBezTo>
                <a:cubicBezTo>
                  <a:pt x="794064" y="965524"/>
                  <a:pt x="820209" y="959444"/>
                  <a:pt x="840881" y="959444"/>
                </a:cubicBezTo>
                <a:cubicBezTo>
                  <a:pt x="861553" y="959444"/>
                  <a:pt x="876754" y="960660"/>
                  <a:pt x="886482" y="963092"/>
                </a:cubicBezTo>
                <a:cubicBezTo>
                  <a:pt x="913235" y="955795"/>
                  <a:pt x="937555" y="952147"/>
                  <a:pt x="959444" y="952147"/>
                </a:cubicBezTo>
                <a:cubicBezTo>
                  <a:pt x="981332" y="952147"/>
                  <a:pt x="1000788" y="969780"/>
                  <a:pt x="1017813" y="1005045"/>
                </a:cubicBezTo>
                <a:cubicBezTo>
                  <a:pt x="1034837" y="1040309"/>
                  <a:pt x="1043349" y="1066454"/>
                  <a:pt x="1043349" y="1083478"/>
                </a:cubicBezTo>
                <a:cubicBezTo>
                  <a:pt x="1043349" y="1144279"/>
                  <a:pt x="967956" y="1211161"/>
                  <a:pt x="817169" y="1284122"/>
                </a:cubicBezTo>
                <a:cubicBezTo>
                  <a:pt x="717454" y="1488414"/>
                  <a:pt x="618957" y="1636769"/>
                  <a:pt x="521675" y="1729187"/>
                </a:cubicBezTo>
                <a:cubicBezTo>
                  <a:pt x="650573" y="1690275"/>
                  <a:pt x="772176" y="1644066"/>
                  <a:pt x="886482" y="1590560"/>
                </a:cubicBezTo>
                <a:cubicBezTo>
                  <a:pt x="864594" y="1551648"/>
                  <a:pt x="853650" y="1513343"/>
                  <a:pt x="853650" y="1475646"/>
                </a:cubicBezTo>
                <a:cubicBezTo>
                  <a:pt x="853650" y="1437949"/>
                  <a:pt x="866418" y="1406941"/>
                  <a:pt x="891954" y="1382620"/>
                </a:cubicBezTo>
                <a:cubicBezTo>
                  <a:pt x="917490" y="1358300"/>
                  <a:pt x="946067" y="1346140"/>
                  <a:pt x="977684" y="1346140"/>
                </a:cubicBezTo>
                <a:cubicBezTo>
                  <a:pt x="1053077" y="1346140"/>
                  <a:pt x="1136983" y="1422749"/>
                  <a:pt x="1229401" y="1575968"/>
                </a:cubicBezTo>
                <a:cubicBezTo>
                  <a:pt x="1278042" y="1556512"/>
                  <a:pt x="1313306" y="1533407"/>
                  <a:pt x="1335195" y="1506655"/>
                </a:cubicBezTo>
                <a:cubicBezTo>
                  <a:pt x="1308442" y="1450718"/>
                  <a:pt x="1289594" y="1401469"/>
                  <a:pt x="1278650" y="1358908"/>
                </a:cubicBezTo>
                <a:cubicBezTo>
                  <a:pt x="1267706" y="1316347"/>
                  <a:pt x="1260410" y="1256154"/>
                  <a:pt x="1256762" y="1178328"/>
                </a:cubicBezTo>
                <a:cubicBezTo>
                  <a:pt x="1253114" y="1100503"/>
                  <a:pt x="1244601" y="1044565"/>
                  <a:pt x="1231225" y="1010517"/>
                </a:cubicBezTo>
                <a:cubicBezTo>
                  <a:pt x="1217849" y="976468"/>
                  <a:pt x="1205080" y="954579"/>
                  <a:pt x="1192920" y="944851"/>
                </a:cubicBezTo>
                <a:cubicBezTo>
                  <a:pt x="1163735" y="920531"/>
                  <a:pt x="1149143" y="888914"/>
                  <a:pt x="1149143" y="850001"/>
                </a:cubicBezTo>
                <a:cubicBezTo>
                  <a:pt x="1149143" y="789200"/>
                  <a:pt x="1181976" y="735695"/>
                  <a:pt x="1247641" y="689486"/>
                </a:cubicBezTo>
                <a:cubicBezTo>
                  <a:pt x="1296282" y="655437"/>
                  <a:pt x="1361948" y="578828"/>
                  <a:pt x="1444637" y="459657"/>
                </a:cubicBezTo>
                <a:cubicBezTo>
                  <a:pt x="1527327" y="340487"/>
                  <a:pt x="1568672" y="254149"/>
                  <a:pt x="1568672" y="200644"/>
                </a:cubicBezTo>
                <a:cubicBezTo>
                  <a:pt x="1568672" y="178755"/>
                  <a:pt x="1560768" y="158691"/>
                  <a:pt x="1544959" y="140451"/>
                </a:cubicBezTo>
                <a:cubicBezTo>
                  <a:pt x="1529151" y="122210"/>
                  <a:pt x="1498142" y="96066"/>
                  <a:pt x="1451933" y="62017"/>
                </a:cubicBezTo>
                <a:cubicBezTo>
                  <a:pt x="1432477" y="47425"/>
                  <a:pt x="1422749" y="33441"/>
                  <a:pt x="1422749" y="20064"/>
                </a:cubicBezTo>
                <a:cubicBezTo>
                  <a:pt x="1422749" y="6688"/>
                  <a:pt x="1461054" y="0"/>
                  <a:pt x="1537663" y="0"/>
                </a:cubicBezTo>
                <a:close/>
                <a:moveTo>
                  <a:pt x="1546783" y="660301"/>
                </a:moveTo>
                <a:cubicBezTo>
                  <a:pt x="1451933" y="711375"/>
                  <a:pt x="1372892" y="744207"/>
                  <a:pt x="1309658" y="758800"/>
                </a:cubicBezTo>
                <a:cubicBezTo>
                  <a:pt x="1331547" y="790416"/>
                  <a:pt x="1358300" y="831761"/>
                  <a:pt x="1389916" y="882834"/>
                </a:cubicBezTo>
                <a:cubicBezTo>
                  <a:pt x="1426397" y="812305"/>
                  <a:pt x="1478686" y="738127"/>
                  <a:pt x="1546783" y="660301"/>
                </a:cubicBezTo>
                <a:close/>
                <a:moveTo>
                  <a:pt x="1597857" y="766096"/>
                </a:moveTo>
                <a:cubicBezTo>
                  <a:pt x="1566240" y="766096"/>
                  <a:pt x="1538271" y="772784"/>
                  <a:pt x="1513951" y="786160"/>
                </a:cubicBezTo>
                <a:cubicBezTo>
                  <a:pt x="1489631" y="799536"/>
                  <a:pt x="1470174" y="820817"/>
                  <a:pt x="1455581" y="850001"/>
                </a:cubicBezTo>
                <a:cubicBezTo>
                  <a:pt x="1440989" y="879186"/>
                  <a:pt x="1433085" y="908371"/>
                  <a:pt x="1431869" y="937555"/>
                </a:cubicBezTo>
                <a:cubicBezTo>
                  <a:pt x="1430653" y="966740"/>
                  <a:pt x="1431261" y="1010517"/>
                  <a:pt x="1433693" y="1068886"/>
                </a:cubicBezTo>
                <a:cubicBezTo>
                  <a:pt x="1526111" y="1022677"/>
                  <a:pt x="1618529" y="980116"/>
                  <a:pt x="1710947" y="941203"/>
                </a:cubicBezTo>
                <a:cubicBezTo>
                  <a:pt x="1713379" y="894994"/>
                  <a:pt x="1712162" y="842705"/>
                  <a:pt x="1707299" y="784336"/>
                </a:cubicBezTo>
                <a:cubicBezTo>
                  <a:pt x="1665954" y="772176"/>
                  <a:pt x="1629473" y="766096"/>
                  <a:pt x="1597857" y="766096"/>
                </a:cubicBezTo>
                <a:close/>
                <a:moveTo>
                  <a:pt x="1470174" y="1262234"/>
                </a:moveTo>
                <a:cubicBezTo>
                  <a:pt x="1465309" y="1313307"/>
                  <a:pt x="1470174" y="1366812"/>
                  <a:pt x="1484766" y="1422749"/>
                </a:cubicBezTo>
                <a:cubicBezTo>
                  <a:pt x="1526111" y="1398429"/>
                  <a:pt x="1574752" y="1357084"/>
                  <a:pt x="1630689" y="1298715"/>
                </a:cubicBezTo>
                <a:cubicBezTo>
                  <a:pt x="1577185" y="1274394"/>
                  <a:pt x="1523679" y="1262234"/>
                  <a:pt x="1470174" y="1262234"/>
                </a:cubicBezTo>
                <a:close/>
                <a:moveTo>
                  <a:pt x="2234446" y="521674"/>
                </a:moveTo>
                <a:cubicBezTo>
                  <a:pt x="2216205" y="521674"/>
                  <a:pt x="2197357" y="528971"/>
                  <a:pt x="2177900" y="543563"/>
                </a:cubicBezTo>
                <a:cubicBezTo>
                  <a:pt x="2136556" y="570315"/>
                  <a:pt x="2064810" y="595852"/>
                  <a:pt x="1962664" y="620173"/>
                </a:cubicBezTo>
                <a:cubicBezTo>
                  <a:pt x="1969960" y="680974"/>
                  <a:pt x="1982120" y="753935"/>
                  <a:pt x="1999145" y="839057"/>
                </a:cubicBezTo>
                <a:cubicBezTo>
                  <a:pt x="2079403" y="856082"/>
                  <a:pt x="2119531" y="905939"/>
                  <a:pt x="2119531" y="988628"/>
                </a:cubicBezTo>
                <a:cubicBezTo>
                  <a:pt x="2119531" y="1034837"/>
                  <a:pt x="2101899" y="1069494"/>
                  <a:pt x="2066634" y="1092598"/>
                </a:cubicBezTo>
                <a:cubicBezTo>
                  <a:pt x="2031369" y="1115703"/>
                  <a:pt x="2001577" y="1139415"/>
                  <a:pt x="1977256" y="1163736"/>
                </a:cubicBezTo>
                <a:cubicBezTo>
                  <a:pt x="1952935" y="1188056"/>
                  <a:pt x="1938951" y="1211161"/>
                  <a:pt x="1935303" y="1233049"/>
                </a:cubicBezTo>
                <a:cubicBezTo>
                  <a:pt x="1931655" y="1254938"/>
                  <a:pt x="1929832" y="1282906"/>
                  <a:pt x="1929832" y="1316955"/>
                </a:cubicBezTo>
                <a:cubicBezTo>
                  <a:pt x="2000360" y="1299931"/>
                  <a:pt x="2053866" y="1291418"/>
                  <a:pt x="2090347" y="1291418"/>
                </a:cubicBezTo>
                <a:cubicBezTo>
                  <a:pt x="2126827" y="1291418"/>
                  <a:pt x="2157228" y="1302363"/>
                  <a:pt x="2181549" y="1324251"/>
                </a:cubicBezTo>
                <a:cubicBezTo>
                  <a:pt x="2210733" y="1270746"/>
                  <a:pt x="2244174" y="1168600"/>
                  <a:pt x="2281871" y="1017813"/>
                </a:cubicBezTo>
                <a:cubicBezTo>
                  <a:pt x="2319567" y="867026"/>
                  <a:pt x="2338416" y="766704"/>
                  <a:pt x="2338416" y="716847"/>
                </a:cubicBezTo>
                <a:cubicBezTo>
                  <a:pt x="2338416" y="666990"/>
                  <a:pt x="2325648" y="621997"/>
                  <a:pt x="2300111" y="581868"/>
                </a:cubicBezTo>
                <a:cubicBezTo>
                  <a:pt x="2274575" y="541739"/>
                  <a:pt x="2252686" y="521674"/>
                  <a:pt x="2234446" y="521674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5" name="组合 54"/>
          <p:cNvGrpSpPr/>
          <p:nvPr/>
        </p:nvGrpSpPr>
        <p:grpSpPr>
          <a:xfrm>
            <a:off x="1058046" y="1451602"/>
            <a:ext cx="3243138" cy="3166529"/>
            <a:chOff x="-1855351" y="1280575"/>
            <a:chExt cx="3243138" cy="3166529"/>
          </a:xfrm>
          <a:solidFill>
            <a:schemeClr val="tx1">
              <a:lumMod val="50000"/>
              <a:lumOff val="50000"/>
              <a:alpha val="0"/>
            </a:schemeClr>
          </a:solidFill>
        </p:grpSpPr>
        <p:sp>
          <p:nvSpPr>
            <p:cNvPr id="56" name="任意多边形 55"/>
            <p:cNvSpPr/>
            <p:nvPr/>
          </p:nvSpPr>
          <p:spPr>
            <a:xfrm>
              <a:off x="-337753" y="1280575"/>
              <a:ext cx="1725540" cy="3166529"/>
            </a:xfrm>
            <a:custGeom>
              <a:avLst/>
              <a:gdLst/>
              <a:ahLst/>
              <a:cxnLst/>
              <a:rect l="l" t="t" r="r" b="b"/>
              <a:pathLst>
                <a:path w="1725540" h="3166529">
                  <a:moveTo>
                    <a:pt x="809873" y="0"/>
                  </a:moveTo>
                  <a:cubicBezTo>
                    <a:pt x="885266" y="0"/>
                    <a:pt x="944244" y="37089"/>
                    <a:pt x="986804" y="111266"/>
                  </a:cubicBezTo>
                  <a:cubicBezTo>
                    <a:pt x="1029365" y="185444"/>
                    <a:pt x="1050646" y="248677"/>
                    <a:pt x="1050646" y="300966"/>
                  </a:cubicBezTo>
                  <a:cubicBezTo>
                    <a:pt x="1050646" y="353255"/>
                    <a:pt x="1044566" y="414665"/>
                    <a:pt x="1032405" y="485194"/>
                  </a:cubicBezTo>
                  <a:cubicBezTo>
                    <a:pt x="1098071" y="460873"/>
                    <a:pt x="1157048" y="448713"/>
                    <a:pt x="1209337" y="448713"/>
                  </a:cubicBezTo>
                  <a:cubicBezTo>
                    <a:pt x="1261626" y="448713"/>
                    <a:pt x="1309659" y="465130"/>
                    <a:pt x="1353436" y="497962"/>
                  </a:cubicBezTo>
                  <a:cubicBezTo>
                    <a:pt x="1397213" y="530795"/>
                    <a:pt x="1419101" y="567884"/>
                    <a:pt x="1419101" y="609229"/>
                  </a:cubicBezTo>
                  <a:cubicBezTo>
                    <a:pt x="1419101" y="650573"/>
                    <a:pt x="1394173" y="684622"/>
                    <a:pt x="1344316" y="711375"/>
                  </a:cubicBezTo>
                  <a:cubicBezTo>
                    <a:pt x="1294459" y="738127"/>
                    <a:pt x="1240346" y="781296"/>
                    <a:pt x="1181977" y="840881"/>
                  </a:cubicBezTo>
                  <a:cubicBezTo>
                    <a:pt x="1123608" y="900467"/>
                    <a:pt x="1094423" y="937555"/>
                    <a:pt x="1094423" y="952148"/>
                  </a:cubicBezTo>
                  <a:cubicBezTo>
                    <a:pt x="1094423" y="964308"/>
                    <a:pt x="1109015" y="970388"/>
                    <a:pt x="1138200" y="970388"/>
                  </a:cubicBezTo>
                  <a:cubicBezTo>
                    <a:pt x="1167384" y="970388"/>
                    <a:pt x="1199001" y="988629"/>
                    <a:pt x="1233050" y="1025109"/>
                  </a:cubicBezTo>
                  <a:cubicBezTo>
                    <a:pt x="1267098" y="1061590"/>
                    <a:pt x="1284123" y="1092599"/>
                    <a:pt x="1284123" y="1118135"/>
                  </a:cubicBezTo>
                  <a:cubicBezTo>
                    <a:pt x="1284123" y="1143672"/>
                    <a:pt x="1272570" y="1164344"/>
                    <a:pt x="1249466" y="1180152"/>
                  </a:cubicBezTo>
                  <a:cubicBezTo>
                    <a:pt x="1226362" y="1195961"/>
                    <a:pt x="1206297" y="1218457"/>
                    <a:pt x="1189273" y="1247642"/>
                  </a:cubicBezTo>
                  <a:cubicBezTo>
                    <a:pt x="1218457" y="1298715"/>
                    <a:pt x="1269530" y="1332156"/>
                    <a:pt x="1342492" y="1347964"/>
                  </a:cubicBezTo>
                  <a:cubicBezTo>
                    <a:pt x="1415454" y="1363772"/>
                    <a:pt x="1467743" y="1388701"/>
                    <a:pt x="1499359" y="1422749"/>
                  </a:cubicBezTo>
                  <a:cubicBezTo>
                    <a:pt x="1530976" y="1456798"/>
                    <a:pt x="1546784" y="1488415"/>
                    <a:pt x="1546784" y="1517599"/>
                  </a:cubicBezTo>
                  <a:cubicBezTo>
                    <a:pt x="1546784" y="1546784"/>
                    <a:pt x="1527328" y="1561376"/>
                    <a:pt x="1488415" y="1561376"/>
                  </a:cubicBezTo>
                  <a:cubicBezTo>
                    <a:pt x="1473823" y="1561376"/>
                    <a:pt x="1453758" y="1557728"/>
                    <a:pt x="1428222" y="1550432"/>
                  </a:cubicBezTo>
                  <a:cubicBezTo>
                    <a:pt x="1402685" y="1543136"/>
                    <a:pt x="1370460" y="1539488"/>
                    <a:pt x="1331548" y="1539488"/>
                  </a:cubicBezTo>
                  <a:cubicBezTo>
                    <a:pt x="1173465" y="1539488"/>
                    <a:pt x="980116" y="1608801"/>
                    <a:pt x="751504" y="1747428"/>
                  </a:cubicBezTo>
                  <a:cubicBezTo>
                    <a:pt x="710159" y="1791205"/>
                    <a:pt x="685838" y="1862950"/>
                    <a:pt x="678542" y="1962664"/>
                  </a:cubicBezTo>
                  <a:cubicBezTo>
                    <a:pt x="795281" y="1926184"/>
                    <a:pt x="908371" y="1894567"/>
                    <a:pt x="1017813" y="1867814"/>
                  </a:cubicBezTo>
                  <a:cubicBezTo>
                    <a:pt x="1008085" y="1845926"/>
                    <a:pt x="1003221" y="1823430"/>
                    <a:pt x="1003221" y="1800325"/>
                  </a:cubicBezTo>
                  <a:cubicBezTo>
                    <a:pt x="1003221" y="1777221"/>
                    <a:pt x="1012949" y="1758372"/>
                    <a:pt x="1032405" y="1743780"/>
                  </a:cubicBezTo>
                  <a:cubicBezTo>
                    <a:pt x="1051862" y="1729188"/>
                    <a:pt x="1087735" y="1721892"/>
                    <a:pt x="1140024" y="1721892"/>
                  </a:cubicBezTo>
                  <a:cubicBezTo>
                    <a:pt x="1192313" y="1721892"/>
                    <a:pt x="1233658" y="1730404"/>
                    <a:pt x="1264058" y="1747428"/>
                  </a:cubicBezTo>
                  <a:cubicBezTo>
                    <a:pt x="1294459" y="1764452"/>
                    <a:pt x="1324252" y="1793637"/>
                    <a:pt x="1353436" y="1834982"/>
                  </a:cubicBezTo>
                  <a:cubicBezTo>
                    <a:pt x="1443422" y="1832550"/>
                    <a:pt x="1527936" y="1850182"/>
                    <a:pt x="1606977" y="1887879"/>
                  </a:cubicBezTo>
                  <a:cubicBezTo>
                    <a:pt x="1686019" y="1925576"/>
                    <a:pt x="1725540" y="1959624"/>
                    <a:pt x="1725540" y="1990025"/>
                  </a:cubicBezTo>
                  <a:cubicBezTo>
                    <a:pt x="1725540" y="2020426"/>
                    <a:pt x="1686627" y="2035626"/>
                    <a:pt x="1608801" y="2035626"/>
                  </a:cubicBezTo>
                  <a:cubicBezTo>
                    <a:pt x="1530976" y="2035626"/>
                    <a:pt x="1445854" y="2028330"/>
                    <a:pt x="1353436" y="2013737"/>
                  </a:cubicBezTo>
                  <a:cubicBezTo>
                    <a:pt x="1341276" y="2140204"/>
                    <a:pt x="1334588" y="2238702"/>
                    <a:pt x="1333372" y="2309232"/>
                  </a:cubicBezTo>
                  <a:cubicBezTo>
                    <a:pt x="1332156" y="2379761"/>
                    <a:pt x="1331548" y="2557301"/>
                    <a:pt x="1331548" y="2841851"/>
                  </a:cubicBezTo>
                  <a:cubicBezTo>
                    <a:pt x="1331548" y="2892924"/>
                    <a:pt x="1321211" y="2959805"/>
                    <a:pt x="1300539" y="3042495"/>
                  </a:cubicBezTo>
                  <a:cubicBezTo>
                    <a:pt x="1279866" y="3125184"/>
                    <a:pt x="1247642" y="3166529"/>
                    <a:pt x="1203865" y="3166529"/>
                  </a:cubicBezTo>
                  <a:cubicBezTo>
                    <a:pt x="1177113" y="3166529"/>
                    <a:pt x="1152184" y="3154977"/>
                    <a:pt x="1129079" y="3131872"/>
                  </a:cubicBezTo>
                  <a:cubicBezTo>
                    <a:pt x="1105975" y="3108768"/>
                    <a:pt x="1046390" y="3063775"/>
                    <a:pt x="950324" y="2996894"/>
                  </a:cubicBezTo>
                  <a:cubicBezTo>
                    <a:pt x="854258" y="2930012"/>
                    <a:pt x="807441" y="2868603"/>
                    <a:pt x="809873" y="2812666"/>
                  </a:cubicBezTo>
                  <a:cubicBezTo>
                    <a:pt x="753936" y="2761593"/>
                    <a:pt x="711983" y="2708088"/>
                    <a:pt x="684014" y="2652151"/>
                  </a:cubicBezTo>
                  <a:cubicBezTo>
                    <a:pt x="656046" y="2596213"/>
                    <a:pt x="642062" y="2548788"/>
                    <a:pt x="642062" y="2509876"/>
                  </a:cubicBezTo>
                  <a:cubicBezTo>
                    <a:pt x="642062" y="2470963"/>
                    <a:pt x="659086" y="2435698"/>
                    <a:pt x="693135" y="2404082"/>
                  </a:cubicBezTo>
                  <a:cubicBezTo>
                    <a:pt x="727183" y="2372465"/>
                    <a:pt x="772784" y="2356657"/>
                    <a:pt x="829937" y="2356657"/>
                  </a:cubicBezTo>
                  <a:cubicBezTo>
                    <a:pt x="887090" y="2356657"/>
                    <a:pt x="938163" y="2371857"/>
                    <a:pt x="983157" y="2402258"/>
                  </a:cubicBezTo>
                  <a:cubicBezTo>
                    <a:pt x="1028149" y="2432658"/>
                    <a:pt x="1050646" y="2470963"/>
                    <a:pt x="1050646" y="2517172"/>
                  </a:cubicBezTo>
                  <a:cubicBezTo>
                    <a:pt x="1050646" y="2624182"/>
                    <a:pt x="1023893" y="2677687"/>
                    <a:pt x="970388" y="2677687"/>
                  </a:cubicBezTo>
                  <a:cubicBezTo>
                    <a:pt x="929043" y="2677687"/>
                    <a:pt x="893171" y="2645463"/>
                    <a:pt x="862770" y="2581013"/>
                  </a:cubicBezTo>
                  <a:cubicBezTo>
                    <a:pt x="832369" y="2516564"/>
                    <a:pt x="806225" y="2484339"/>
                    <a:pt x="784336" y="2484339"/>
                  </a:cubicBezTo>
                  <a:cubicBezTo>
                    <a:pt x="772176" y="2484339"/>
                    <a:pt x="758800" y="2492243"/>
                    <a:pt x="744208" y="2508052"/>
                  </a:cubicBezTo>
                  <a:cubicBezTo>
                    <a:pt x="729615" y="2523860"/>
                    <a:pt x="722319" y="2543925"/>
                    <a:pt x="722319" y="2568245"/>
                  </a:cubicBezTo>
                  <a:cubicBezTo>
                    <a:pt x="722319" y="2653367"/>
                    <a:pt x="772176" y="2726328"/>
                    <a:pt x="871890" y="2787129"/>
                  </a:cubicBezTo>
                  <a:cubicBezTo>
                    <a:pt x="966740" y="2804154"/>
                    <a:pt x="1033621" y="2812666"/>
                    <a:pt x="1072534" y="2812666"/>
                  </a:cubicBezTo>
                  <a:cubicBezTo>
                    <a:pt x="1111447" y="2812666"/>
                    <a:pt x="1132727" y="2805978"/>
                    <a:pt x="1136376" y="2792601"/>
                  </a:cubicBezTo>
                  <a:cubicBezTo>
                    <a:pt x="1140024" y="2779225"/>
                    <a:pt x="1143672" y="2729976"/>
                    <a:pt x="1147320" y="2644854"/>
                  </a:cubicBezTo>
                  <a:cubicBezTo>
                    <a:pt x="1150968" y="2559733"/>
                    <a:pt x="1152792" y="2481299"/>
                    <a:pt x="1152792" y="2409554"/>
                  </a:cubicBezTo>
                  <a:cubicBezTo>
                    <a:pt x="1152792" y="2337808"/>
                    <a:pt x="1147928" y="2205870"/>
                    <a:pt x="1138200" y="2013737"/>
                  </a:cubicBezTo>
                  <a:cubicBezTo>
                    <a:pt x="875538" y="2074539"/>
                    <a:pt x="694350" y="2153580"/>
                    <a:pt x="594637" y="2250862"/>
                  </a:cubicBezTo>
                  <a:cubicBezTo>
                    <a:pt x="514379" y="2503796"/>
                    <a:pt x="445674" y="2662487"/>
                    <a:pt x="388520" y="2726936"/>
                  </a:cubicBezTo>
                  <a:cubicBezTo>
                    <a:pt x="331367" y="2791386"/>
                    <a:pt x="276646" y="2823610"/>
                    <a:pt x="224357" y="2823610"/>
                  </a:cubicBezTo>
                  <a:cubicBezTo>
                    <a:pt x="172068" y="2823610"/>
                    <a:pt x="139235" y="2801114"/>
                    <a:pt x="125859" y="2756121"/>
                  </a:cubicBezTo>
                  <a:cubicBezTo>
                    <a:pt x="112482" y="2711128"/>
                    <a:pt x="83906" y="2672823"/>
                    <a:pt x="40129" y="2641206"/>
                  </a:cubicBezTo>
                  <a:cubicBezTo>
                    <a:pt x="13376" y="2621750"/>
                    <a:pt x="0" y="2596822"/>
                    <a:pt x="0" y="2566421"/>
                  </a:cubicBezTo>
                  <a:cubicBezTo>
                    <a:pt x="0" y="2536020"/>
                    <a:pt x="27361" y="2469747"/>
                    <a:pt x="82082" y="2367601"/>
                  </a:cubicBezTo>
                  <a:cubicBezTo>
                    <a:pt x="136803" y="2265455"/>
                    <a:pt x="212805" y="2197357"/>
                    <a:pt x="310087" y="2163309"/>
                  </a:cubicBezTo>
                  <a:cubicBezTo>
                    <a:pt x="351431" y="2104939"/>
                    <a:pt x="404937" y="2062378"/>
                    <a:pt x="470602" y="2035626"/>
                  </a:cubicBezTo>
                  <a:cubicBezTo>
                    <a:pt x="482762" y="2004009"/>
                    <a:pt x="501003" y="1949288"/>
                    <a:pt x="525323" y="1871463"/>
                  </a:cubicBezTo>
                  <a:cubicBezTo>
                    <a:pt x="393992" y="1951720"/>
                    <a:pt x="295494" y="1991849"/>
                    <a:pt x="229829" y="1991849"/>
                  </a:cubicBezTo>
                  <a:cubicBezTo>
                    <a:pt x="127683" y="1991849"/>
                    <a:pt x="76610" y="1938344"/>
                    <a:pt x="76610" y="1831334"/>
                  </a:cubicBezTo>
                  <a:cubicBezTo>
                    <a:pt x="76610" y="1758372"/>
                    <a:pt x="101538" y="1668386"/>
                    <a:pt x="151395" y="1561376"/>
                  </a:cubicBezTo>
                  <a:cubicBezTo>
                    <a:pt x="201252" y="1454366"/>
                    <a:pt x="240165" y="1360732"/>
                    <a:pt x="268134" y="1280475"/>
                  </a:cubicBezTo>
                  <a:cubicBezTo>
                    <a:pt x="296102" y="1200217"/>
                    <a:pt x="313127" y="1160088"/>
                    <a:pt x="319207" y="1160088"/>
                  </a:cubicBezTo>
                  <a:cubicBezTo>
                    <a:pt x="325287" y="1160088"/>
                    <a:pt x="328327" y="1164952"/>
                    <a:pt x="328327" y="1174680"/>
                  </a:cubicBezTo>
                  <a:cubicBezTo>
                    <a:pt x="328327" y="1189273"/>
                    <a:pt x="309478" y="1248250"/>
                    <a:pt x="271782" y="1351612"/>
                  </a:cubicBezTo>
                  <a:cubicBezTo>
                    <a:pt x="234085" y="1454974"/>
                    <a:pt x="195780" y="1571104"/>
                    <a:pt x="156867" y="1700003"/>
                  </a:cubicBezTo>
                  <a:cubicBezTo>
                    <a:pt x="195780" y="1700003"/>
                    <a:pt x="234085" y="1692707"/>
                    <a:pt x="271782" y="1678115"/>
                  </a:cubicBezTo>
                  <a:cubicBezTo>
                    <a:pt x="309478" y="1663522"/>
                    <a:pt x="366632" y="1631298"/>
                    <a:pt x="443242" y="1581441"/>
                  </a:cubicBezTo>
                  <a:cubicBezTo>
                    <a:pt x="519851" y="1531584"/>
                    <a:pt x="563020" y="1501183"/>
                    <a:pt x="572748" y="1490239"/>
                  </a:cubicBezTo>
                  <a:cubicBezTo>
                    <a:pt x="582476" y="1479295"/>
                    <a:pt x="587340" y="1471998"/>
                    <a:pt x="587340" y="1468350"/>
                  </a:cubicBezTo>
                  <a:cubicBezTo>
                    <a:pt x="587340" y="1464702"/>
                    <a:pt x="584908" y="1461662"/>
                    <a:pt x="580044" y="1459230"/>
                  </a:cubicBezTo>
                  <a:cubicBezTo>
                    <a:pt x="492491" y="1432478"/>
                    <a:pt x="435337" y="1406941"/>
                    <a:pt x="408585" y="1382621"/>
                  </a:cubicBezTo>
                  <a:cubicBezTo>
                    <a:pt x="381832" y="1358300"/>
                    <a:pt x="368456" y="1315739"/>
                    <a:pt x="368456" y="1254938"/>
                  </a:cubicBezTo>
                  <a:cubicBezTo>
                    <a:pt x="368456" y="1194137"/>
                    <a:pt x="377576" y="1155832"/>
                    <a:pt x="395817" y="1140024"/>
                  </a:cubicBezTo>
                  <a:cubicBezTo>
                    <a:pt x="414057" y="1124215"/>
                    <a:pt x="445066" y="1111447"/>
                    <a:pt x="488842" y="1101719"/>
                  </a:cubicBezTo>
                  <a:cubicBezTo>
                    <a:pt x="532619" y="1091991"/>
                    <a:pt x="573964" y="1077398"/>
                    <a:pt x="612877" y="1057942"/>
                  </a:cubicBezTo>
                  <a:cubicBezTo>
                    <a:pt x="651790" y="1038486"/>
                    <a:pt x="671246" y="1024501"/>
                    <a:pt x="671246" y="1015989"/>
                  </a:cubicBezTo>
                  <a:cubicBezTo>
                    <a:pt x="671246" y="1007477"/>
                    <a:pt x="668206" y="1000789"/>
                    <a:pt x="662126" y="995925"/>
                  </a:cubicBezTo>
                  <a:cubicBezTo>
                    <a:pt x="656046" y="991061"/>
                    <a:pt x="628685" y="985588"/>
                    <a:pt x="580044" y="979508"/>
                  </a:cubicBezTo>
                  <a:cubicBezTo>
                    <a:pt x="531403" y="973428"/>
                    <a:pt x="492491" y="970388"/>
                    <a:pt x="463306" y="970388"/>
                  </a:cubicBezTo>
                  <a:cubicBezTo>
                    <a:pt x="434121" y="970388"/>
                    <a:pt x="414057" y="972820"/>
                    <a:pt x="403113" y="977684"/>
                  </a:cubicBezTo>
                  <a:cubicBezTo>
                    <a:pt x="392168" y="982548"/>
                    <a:pt x="381832" y="984980"/>
                    <a:pt x="372104" y="984980"/>
                  </a:cubicBezTo>
                  <a:cubicBezTo>
                    <a:pt x="345351" y="984980"/>
                    <a:pt x="331975" y="965524"/>
                    <a:pt x="331975" y="926611"/>
                  </a:cubicBezTo>
                  <a:cubicBezTo>
                    <a:pt x="331975" y="822033"/>
                    <a:pt x="378184" y="757584"/>
                    <a:pt x="470602" y="733263"/>
                  </a:cubicBezTo>
                  <a:cubicBezTo>
                    <a:pt x="536267" y="716239"/>
                    <a:pt x="633550" y="673678"/>
                    <a:pt x="762448" y="605581"/>
                  </a:cubicBezTo>
                  <a:cubicBezTo>
                    <a:pt x="762448" y="552075"/>
                    <a:pt x="755152" y="503435"/>
                    <a:pt x="740559" y="459658"/>
                  </a:cubicBezTo>
                  <a:cubicBezTo>
                    <a:pt x="711375" y="374536"/>
                    <a:pt x="696783" y="296102"/>
                    <a:pt x="696783" y="224357"/>
                  </a:cubicBezTo>
                  <a:cubicBezTo>
                    <a:pt x="696783" y="152611"/>
                    <a:pt x="705903" y="97282"/>
                    <a:pt x="724143" y="58369"/>
                  </a:cubicBezTo>
                  <a:cubicBezTo>
                    <a:pt x="742384" y="19456"/>
                    <a:pt x="770960" y="0"/>
                    <a:pt x="809873" y="0"/>
                  </a:cubicBezTo>
                  <a:close/>
                  <a:moveTo>
                    <a:pt x="773392" y="229829"/>
                  </a:moveTo>
                  <a:cubicBezTo>
                    <a:pt x="753936" y="297926"/>
                    <a:pt x="749072" y="366024"/>
                    <a:pt x="758800" y="434121"/>
                  </a:cubicBezTo>
                  <a:cubicBezTo>
                    <a:pt x="783120" y="421961"/>
                    <a:pt x="795281" y="384872"/>
                    <a:pt x="795281" y="322855"/>
                  </a:cubicBezTo>
                  <a:cubicBezTo>
                    <a:pt x="795281" y="260838"/>
                    <a:pt x="787984" y="229829"/>
                    <a:pt x="773392" y="229829"/>
                  </a:cubicBezTo>
                  <a:close/>
                  <a:moveTo>
                    <a:pt x="1112663" y="1276826"/>
                  </a:moveTo>
                  <a:cubicBezTo>
                    <a:pt x="1088342" y="1284123"/>
                    <a:pt x="1056726" y="1327900"/>
                    <a:pt x="1017813" y="1408157"/>
                  </a:cubicBezTo>
                  <a:cubicBezTo>
                    <a:pt x="1032405" y="1410589"/>
                    <a:pt x="1051862" y="1411805"/>
                    <a:pt x="1076182" y="1411805"/>
                  </a:cubicBezTo>
                  <a:cubicBezTo>
                    <a:pt x="1100503" y="1411805"/>
                    <a:pt x="1136984" y="1404509"/>
                    <a:pt x="1185625" y="1389917"/>
                  </a:cubicBezTo>
                  <a:cubicBezTo>
                    <a:pt x="1171032" y="1331548"/>
                    <a:pt x="1146712" y="1293851"/>
                    <a:pt x="1112663" y="1276826"/>
                  </a:cubicBezTo>
                  <a:close/>
                  <a:moveTo>
                    <a:pt x="321031" y="2269103"/>
                  </a:moveTo>
                  <a:cubicBezTo>
                    <a:pt x="294278" y="2269103"/>
                    <a:pt x="263270" y="2298287"/>
                    <a:pt x="228005" y="2356657"/>
                  </a:cubicBezTo>
                  <a:cubicBezTo>
                    <a:pt x="192740" y="2415026"/>
                    <a:pt x="175108" y="2460019"/>
                    <a:pt x="175108" y="2491635"/>
                  </a:cubicBezTo>
                  <a:cubicBezTo>
                    <a:pt x="175108" y="2547573"/>
                    <a:pt x="190916" y="2575541"/>
                    <a:pt x="222533" y="2575541"/>
                  </a:cubicBezTo>
                  <a:cubicBezTo>
                    <a:pt x="237125" y="2575541"/>
                    <a:pt x="255365" y="2558517"/>
                    <a:pt x="277254" y="2524468"/>
                  </a:cubicBezTo>
                  <a:cubicBezTo>
                    <a:pt x="299142" y="2490419"/>
                    <a:pt x="330759" y="2417458"/>
                    <a:pt x="372104" y="2305584"/>
                  </a:cubicBezTo>
                  <a:cubicBezTo>
                    <a:pt x="364808" y="2281263"/>
                    <a:pt x="347783" y="2269103"/>
                    <a:pt x="321031" y="2269103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任意多边形 56"/>
            <p:cNvSpPr/>
            <p:nvPr/>
          </p:nvSpPr>
          <p:spPr>
            <a:xfrm>
              <a:off x="-1855351" y="1514052"/>
              <a:ext cx="1798501" cy="2695927"/>
            </a:xfrm>
            <a:custGeom>
              <a:avLst/>
              <a:gdLst/>
              <a:ahLst/>
              <a:cxnLst/>
              <a:rect l="l" t="t" r="r" b="b"/>
              <a:pathLst>
                <a:path w="1798501" h="2695927">
                  <a:moveTo>
                    <a:pt x="1311483" y="0"/>
                  </a:moveTo>
                  <a:cubicBezTo>
                    <a:pt x="1368636" y="0"/>
                    <a:pt x="1431869" y="28576"/>
                    <a:pt x="1501183" y="85730"/>
                  </a:cubicBezTo>
                  <a:cubicBezTo>
                    <a:pt x="1570496" y="142883"/>
                    <a:pt x="1605153" y="215236"/>
                    <a:pt x="1605153" y="302790"/>
                  </a:cubicBezTo>
                  <a:cubicBezTo>
                    <a:pt x="1605153" y="373319"/>
                    <a:pt x="1582048" y="416489"/>
                    <a:pt x="1535840" y="432297"/>
                  </a:cubicBezTo>
                  <a:cubicBezTo>
                    <a:pt x="1489630" y="448105"/>
                    <a:pt x="1454366" y="468777"/>
                    <a:pt x="1430045" y="494314"/>
                  </a:cubicBezTo>
                  <a:cubicBezTo>
                    <a:pt x="1405725" y="519851"/>
                    <a:pt x="1377756" y="561803"/>
                    <a:pt x="1346140" y="620173"/>
                  </a:cubicBezTo>
                  <a:cubicBezTo>
                    <a:pt x="1363164" y="625037"/>
                    <a:pt x="1390525" y="621997"/>
                    <a:pt x="1428221" y="611053"/>
                  </a:cubicBezTo>
                  <a:cubicBezTo>
                    <a:pt x="1465918" y="600108"/>
                    <a:pt x="1499359" y="585516"/>
                    <a:pt x="1528543" y="567276"/>
                  </a:cubicBezTo>
                  <a:cubicBezTo>
                    <a:pt x="1557728" y="549035"/>
                    <a:pt x="1593601" y="539915"/>
                    <a:pt x="1636161" y="539915"/>
                  </a:cubicBezTo>
                  <a:cubicBezTo>
                    <a:pt x="1678723" y="539915"/>
                    <a:pt x="1716419" y="555115"/>
                    <a:pt x="1749252" y="585516"/>
                  </a:cubicBezTo>
                  <a:cubicBezTo>
                    <a:pt x="1782085" y="615917"/>
                    <a:pt x="1798501" y="654829"/>
                    <a:pt x="1798501" y="702254"/>
                  </a:cubicBezTo>
                  <a:cubicBezTo>
                    <a:pt x="1798501" y="749679"/>
                    <a:pt x="1774180" y="789200"/>
                    <a:pt x="1725539" y="820817"/>
                  </a:cubicBezTo>
                  <a:cubicBezTo>
                    <a:pt x="1703651" y="925395"/>
                    <a:pt x="1682979" y="977684"/>
                    <a:pt x="1663522" y="977684"/>
                  </a:cubicBezTo>
                  <a:cubicBezTo>
                    <a:pt x="1658658" y="977684"/>
                    <a:pt x="1656226" y="974036"/>
                    <a:pt x="1656226" y="966740"/>
                  </a:cubicBezTo>
                  <a:cubicBezTo>
                    <a:pt x="1656226" y="959444"/>
                    <a:pt x="1660482" y="947283"/>
                    <a:pt x="1668994" y="930259"/>
                  </a:cubicBezTo>
                  <a:cubicBezTo>
                    <a:pt x="1677506" y="913235"/>
                    <a:pt x="1679330" y="886482"/>
                    <a:pt x="1674466" y="850001"/>
                  </a:cubicBezTo>
                  <a:cubicBezTo>
                    <a:pt x="1623393" y="869458"/>
                    <a:pt x="1565024" y="920531"/>
                    <a:pt x="1499359" y="1003221"/>
                  </a:cubicBezTo>
                  <a:cubicBezTo>
                    <a:pt x="1550432" y="1034837"/>
                    <a:pt x="1588129" y="1060374"/>
                    <a:pt x="1612449" y="1079830"/>
                  </a:cubicBezTo>
                  <a:cubicBezTo>
                    <a:pt x="1627041" y="1055510"/>
                    <a:pt x="1636770" y="1043349"/>
                    <a:pt x="1641634" y="1043349"/>
                  </a:cubicBezTo>
                  <a:cubicBezTo>
                    <a:pt x="1646498" y="1043349"/>
                    <a:pt x="1648930" y="1048214"/>
                    <a:pt x="1648930" y="1057942"/>
                  </a:cubicBezTo>
                  <a:cubicBezTo>
                    <a:pt x="1648930" y="1067670"/>
                    <a:pt x="1646498" y="1082262"/>
                    <a:pt x="1641634" y="1101719"/>
                  </a:cubicBezTo>
                  <a:cubicBezTo>
                    <a:pt x="1648930" y="1150360"/>
                    <a:pt x="1636770" y="1196569"/>
                    <a:pt x="1605153" y="1240345"/>
                  </a:cubicBezTo>
                  <a:cubicBezTo>
                    <a:pt x="1595425" y="1252506"/>
                    <a:pt x="1583264" y="1286554"/>
                    <a:pt x="1568672" y="1342492"/>
                  </a:cubicBezTo>
                  <a:cubicBezTo>
                    <a:pt x="1554080" y="1398429"/>
                    <a:pt x="1544352" y="1450718"/>
                    <a:pt x="1539487" y="1499359"/>
                  </a:cubicBezTo>
                  <a:cubicBezTo>
                    <a:pt x="1549216" y="1516383"/>
                    <a:pt x="1554080" y="1543136"/>
                    <a:pt x="1554080" y="1579616"/>
                  </a:cubicBezTo>
                  <a:cubicBezTo>
                    <a:pt x="1554080" y="1616097"/>
                    <a:pt x="1530367" y="1692707"/>
                    <a:pt x="1482942" y="1809445"/>
                  </a:cubicBezTo>
                  <a:cubicBezTo>
                    <a:pt x="1435517" y="1926183"/>
                    <a:pt x="1389917" y="2063594"/>
                    <a:pt x="1346140" y="2221678"/>
                  </a:cubicBezTo>
                  <a:cubicBezTo>
                    <a:pt x="1302363" y="2379761"/>
                    <a:pt x="1273178" y="2509875"/>
                    <a:pt x="1258586" y="2612022"/>
                  </a:cubicBezTo>
                  <a:cubicBezTo>
                    <a:pt x="1251290" y="2667959"/>
                    <a:pt x="1228185" y="2695927"/>
                    <a:pt x="1189272" y="2695927"/>
                  </a:cubicBezTo>
                  <a:cubicBezTo>
                    <a:pt x="1150360" y="2695927"/>
                    <a:pt x="1098071" y="2655799"/>
                    <a:pt x="1032405" y="2575541"/>
                  </a:cubicBezTo>
                  <a:cubicBezTo>
                    <a:pt x="966740" y="2495283"/>
                    <a:pt x="933907" y="2436914"/>
                    <a:pt x="933907" y="2400433"/>
                  </a:cubicBezTo>
                  <a:cubicBezTo>
                    <a:pt x="933907" y="2363952"/>
                    <a:pt x="941811" y="2328688"/>
                    <a:pt x="957620" y="2294639"/>
                  </a:cubicBezTo>
                  <a:cubicBezTo>
                    <a:pt x="973428" y="2260590"/>
                    <a:pt x="986804" y="2207693"/>
                    <a:pt x="997748" y="2135948"/>
                  </a:cubicBezTo>
                  <a:cubicBezTo>
                    <a:pt x="1008693" y="2064202"/>
                    <a:pt x="1011733" y="1993065"/>
                    <a:pt x="1006869" y="1922535"/>
                  </a:cubicBezTo>
                  <a:cubicBezTo>
                    <a:pt x="909587" y="1988201"/>
                    <a:pt x="840273" y="2036842"/>
                    <a:pt x="798928" y="2068459"/>
                  </a:cubicBezTo>
                  <a:cubicBezTo>
                    <a:pt x="757583" y="2100075"/>
                    <a:pt x="722319" y="2115884"/>
                    <a:pt x="693134" y="2115884"/>
                  </a:cubicBezTo>
                  <a:cubicBezTo>
                    <a:pt x="627469" y="2115884"/>
                    <a:pt x="594636" y="2056298"/>
                    <a:pt x="594636" y="1937128"/>
                  </a:cubicBezTo>
                  <a:cubicBezTo>
                    <a:pt x="594636" y="1893351"/>
                    <a:pt x="606188" y="1855654"/>
                    <a:pt x="629293" y="1824037"/>
                  </a:cubicBezTo>
                  <a:cubicBezTo>
                    <a:pt x="652397" y="1792421"/>
                    <a:pt x="677934" y="1774180"/>
                    <a:pt x="705902" y="1769316"/>
                  </a:cubicBezTo>
                  <a:cubicBezTo>
                    <a:pt x="733871" y="1764452"/>
                    <a:pt x="764272" y="1749252"/>
                    <a:pt x="797104" y="1723715"/>
                  </a:cubicBezTo>
                  <a:cubicBezTo>
                    <a:pt x="829937" y="1698179"/>
                    <a:pt x="878578" y="1651970"/>
                    <a:pt x="943027" y="1585088"/>
                  </a:cubicBezTo>
                  <a:cubicBezTo>
                    <a:pt x="1007477" y="1518207"/>
                    <a:pt x="1043957" y="1478078"/>
                    <a:pt x="1052470" y="1464702"/>
                  </a:cubicBezTo>
                  <a:cubicBezTo>
                    <a:pt x="1060982" y="1451326"/>
                    <a:pt x="1065238" y="1440382"/>
                    <a:pt x="1065238" y="1431869"/>
                  </a:cubicBezTo>
                  <a:cubicBezTo>
                    <a:pt x="1065238" y="1423357"/>
                    <a:pt x="1060374" y="1419101"/>
                    <a:pt x="1050645" y="1419101"/>
                  </a:cubicBezTo>
                  <a:cubicBezTo>
                    <a:pt x="1040917" y="1419101"/>
                    <a:pt x="1022069" y="1428829"/>
                    <a:pt x="994100" y="1448286"/>
                  </a:cubicBezTo>
                  <a:cubicBezTo>
                    <a:pt x="966132" y="1467742"/>
                    <a:pt x="943635" y="1480510"/>
                    <a:pt x="926611" y="1486590"/>
                  </a:cubicBezTo>
                  <a:cubicBezTo>
                    <a:pt x="909587" y="1492671"/>
                    <a:pt x="888306" y="1495711"/>
                    <a:pt x="862770" y="1495711"/>
                  </a:cubicBezTo>
                  <a:cubicBezTo>
                    <a:pt x="837233" y="1495711"/>
                    <a:pt x="817169" y="1483550"/>
                    <a:pt x="802576" y="1459230"/>
                  </a:cubicBezTo>
                  <a:cubicBezTo>
                    <a:pt x="787984" y="1434909"/>
                    <a:pt x="774608" y="1382620"/>
                    <a:pt x="762448" y="1302363"/>
                  </a:cubicBezTo>
                  <a:cubicBezTo>
                    <a:pt x="631117" y="1416669"/>
                    <a:pt x="490058" y="1554080"/>
                    <a:pt x="339271" y="1714595"/>
                  </a:cubicBezTo>
                  <a:cubicBezTo>
                    <a:pt x="271173" y="1789989"/>
                    <a:pt x="199428" y="1827685"/>
                    <a:pt x="124034" y="1827685"/>
                  </a:cubicBezTo>
                  <a:cubicBezTo>
                    <a:pt x="89986" y="1827685"/>
                    <a:pt x="60801" y="1821605"/>
                    <a:pt x="36481" y="1809445"/>
                  </a:cubicBezTo>
                  <a:cubicBezTo>
                    <a:pt x="12160" y="1797285"/>
                    <a:pt x="0" y="1782084"/>
                    <a:pt x="0" y="1763844"/>
                  </a:cubicBezTo>
                  <a:cubicBezTo>
                    <a:pt x="0" y="1745604"/>
                    <a:pt x="7296" y="1729795"/>
                    <a:pt x="21888" y="1716419"/>
                  </a:cubicBezTo>
                  <a:cubicBezTo>
                    <a:pt x="36481" y="1703043"/>
                    <a:pt x="57761" y="1693315"/>
                    <a:pt x="85730" y="1687235"/>
                  </a:cubicBezTo>
                  <a:cubicBezTo>
                    <a:pt x="113698" y="1681154"/>
                    <a:pt x="161123" y="1645282"/>
                    <a:pt x="228005" y="1579616"/>
                  </a:cubicBezTo>
                  <a:cubicBezTo>
                    <a:pt x="294886" y="1513951"/>
                    <a:pt x="369671" y="1425181"/>
                    <a:pt x="452361" y="1313307"/>
                  </a:cubicBezTo>
                  <a:lnTo>
                    <a:pt x="1065238" y="466953"/>
                  </a:lnTo>
                  <a:cubicBezTo>
                    <a:pt x="1181976" y="308870"/>
                    <a:pt x="1244602" y="223748"/>
                    <a:pt x="1253114" y="211588"/>
                  </a:cubicBezTo>
                  <a:cubicBezTo>
                    <a:pt x="1261626" y="199428"/>
                    <a:pt x="1265882" y="183620"/>
                    <a:pt x="1265882" y="164163"/>
                  </a:cubicBezTo>
                  <a:cubicBezTo>
                    <a:pt x="1265882" y="144707"/>
                    <a:pt x="1259194" y="124034"/>
                    <a:pt x="1245818" y="102146"/>
                  </a:cubicBezTo>
                  <a:cubicBezTo>
                    <a:pt x="1232441" y="80258"/>
                    <a:pt x="1225753" y="64449"/>
                    <a:pt x="1225753" y="54721"/>
                  </a:cubicBezTo>
                  <a:cubicBezTo>
                    <a:pt x="1225753" y="18240"/>
                    <a:pt x="1254330" y="0"/>
                    <a:pt x="1311483" y="0"/>
                  </a:cubicBezTo>
                  <a:close/>
                  <a:moveTo>
                    <a:pt x="1207513" y="766096"/>
                  </a:moveTo>
                  <a:cubicBezTo>
                    <a:pt x="1027541" y="972820"/>
                    <a:pt x="931475" y="1085910"/>
                    <a:pt x="919315" y="1105367"/>
                  </a:cubicBezTo>
                  <a:cubicBezTo>
                    <a:pt x="919315" y="1122391"/>
                    <a:pt x="925395" y="1130903"/>
                    <a:pt x="937555" y="1130903"/>
                  </a:cubicBezTo>
                  <a:cubicBezTo>
                    <a:pt x="949716" y="1130903"/>
                    <a:pt x="966740" y="1121175"/>
                    <a:pt x="988628" y="1101719"/>
                  </a:cubicBezTo>
                  <a:cubicBezTo>
                    <a:pt x="1010517" y="1082262"/>
                    <a:pt x="1068278" y="1039093"/>
                    <a:pt x="1161912" y="972212"/>
                  </a:cubicBezTo>
                  <a:cubicBezTo>
                    <a:pt x="1255546" y="905331"/>
                    <a:pt x="1305403" y="869458"/>
                    <a:pt x="1311483" y="864594"/>
                  </a:cubicBezTo>
                  <a:cubicBezTo>
                    <a:pt x="1317563" y="859730"/>
                    <a:pt x="1320603" y="852434"/>
                    <a:pt x="1320603" y="842705"/>
                  </a:cubicBezTo>
                  <a:cubicBezTo>
                    <a:pt x="1320603" y="811089"/>
                    <a:pt x="1282906" y="785552"/>
                    <a:pt x="1207513" y="766096"/>
                  </a:cubicBezTo>
                  <a:close/>
                  <a:moveTo>
                    <a:pt x="1528543" y="1295067"/>
                  </a:moveTo>
                  <a:cubicBezTo>
                    <a:pt x="1445854" y="1346140"/>
                    <a:pt x="1404509" y="1392348"/>
                    <a:pt x="1404509" y="1433693"/>
                  </a:cubicBezTo>
                  <a:cubicBezTo>
                    <a:pt x="1404509" y="1460446"/>
                    <a:pt x="1432477" y="1478686"/>
                    <a:pt x="1488415" y="1488415"/>
                  </a:cubicBezTo>
                  <a:cubicBezTo>
                    <a:pt x="1520031" y="1400861"/>
                    <a:pt x="1535840" y="1347964"/>
                    <a:pt x="1535840" y="1329723"/>
                  </a:cubicBezTo>
                  <a:cubicBezTo>
                    <a:pt x="1535840" y="1311483"/>
                    <a:pt x="1533407" y="1299931"/>
                    <a:pt x="1528543" y="1295067"/>
                  </a:cubicBezTo>
                  <a:close/>
                  <a:moveTo>
                    <a:pt x="1362556" y="1718243"/>
                  </a:moveTo>
                  <a:cubicBezTo>
                    <a:pt x="1349180" y="1718243"/>
                    <a:pt x="1325467" y="1729187"/>
                    <a:pt x="1291419" y="1751076"/>
                  </a:cubicBezTo>
                  <a:cubicBezTo>
                    <a:pt x="1208729" y="1967528"/>
                    <a:pt x="1167384" y="2124396"/>
                    <a:pt x="1167384" y="2221678"/>
                  </a:cubicBezTo>
                  <a:cubicBezTo>
                    <a:pt x="1167384" y="2233838"/>
                    <a:pt x="1172248" y="2239918"/>
                    <a:pt x="1181976" y="2239918"/>
                  </a:cubicBezTo>
                  <a:cubicBezTo>
                    <a:pt x="1191704" y="2239918"/>
                    <a:pt x="1201433" y="2230190"/>
                    <a:pt x="1211161" y="2210733"/>
                  </a:cubicBezTo>
                  <a:lnTo>
                    <a:pt x="1273178" y="2061162"/>
                  </a:lnTo>
                  <a:cubicBezTo>
                    <a:pt x="1307227" y="1978472"/>
                    <a:pt x="1344924" y="1867814"/>
                    <a:pt x="1386268" y="1729187"/>
                  </a:cubicBezTo>
                  <a:cubicBezTo>
                    <a:pt x="1383836" y="1721891"/>
                    <a:pt x="1375932" y="1718243"/>
                    <a:pt x="1362556" y="1718243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3" name="矩形 52"/>
          <p:cNvSpPr/>
          <p:nvPr/>
        </p:nvSpPr>
        <p:spPr>
          <a:xfrm>
            <a:off x="4876800" y="2239612"/>
            <a:ext cx="3908425" cy="2902226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Group 3"/>
          <p:cNvGrpSpPr>
            <a:grpSpLocks/>
          </p:cNvGrpSpPr>
          <p:nvPr/>
        </p:nvGrpSpPr>
        <p:grpSpPr bwMode="auto">
          <a:xfrm>
            <a:off x="540142" y="2239612"/>
            <a:ext cx="3813175" cy="2902225"/>
            <a:chOff x="549" y="1727"/>
            <a:chExt cx="2557" cy="1771"/>
          </a:xfrm>
        </p:grpSpPr>
        <p:sp>
          <p:nvSpPr>
            <p:cNvPr id="24" name="Rectangle 4"/>
            <p:cNvSpPr>
              <a:spLocks noChangeArrowheads="1"/>
            </p:cNvSpPr>
            <p:nvPr/>
          </p:nvSpPr>
          <p:spPr bwMode="auto">
            <a:xfrm>
              <a:off x="549" y="1727"/>
              <a:ext cx="1278" cy="885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accent6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13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" name="Rectangle 5"/>
            <p:cNvSpPr>
              <a:spLocks noChangeArrowheads="1"/>
            </p:cNvSpPr>
            <p:nvPr/>
          </p:nvSpPr>
          <p:spPr bwMode="auto">
            <a:xfrm>
              <a:off x="549" y="2613"/>
              <a:ext cx="1278" cy="885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accent6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13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" name="Rectangle 6"/>
            <p:cNvSpPr>
              <a:spLocks noChangeArrowheads="1"/>
            </p:cNvSpPr>
            <p:nvPr/>
          </p:nvSpPr>
          <p:spPr bwMode="auto">
            <a:xfrm>
              <a:off x="1828" y="2613"/>
              <a:ext cx="1278" cy="885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accent6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13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" name="Rectangle 7"/>
            <p:cNvSpPr>
              <a:spLocks noChangeArrowheads="1"/>
            </p:cNvSpPr>
            <p:nvPr/>
          </p:nvSpPr>
          <p:spPr bwMode="auto">
            <a:xfrm>
              <a:off x="1828" y="1727"/>
              <a:ext cx="1278" cy="885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accent6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13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28" name="Group 8"/>
            <p:cNvGrpSpPr>
              <a:grpSpLocks/>
            </p:cNvGrpSpPr>
            <p:nvPr/>
          </p:nvGrpSpPr>
          <p:grpSpPr bwMode="auto">
            <a:xfrm>
              <a:off x="1629" y="1991"/>
              <a:ext cx="435" cy="358"/>
              <a:chOff x="2287" y="1899"/>
              <a:chExt cx="435" cy="358"/>
            </a:xfrm>
          </p:grpSpPr>
          <p:sp>
            <p:nvSpPr>
              <p:cNvPr id="38" name="Oval 9"/>
              <p:cNvSpPr>
                <a:spLocks noChangeArrowheads="1"/>
              </p:cNvSpPr>
              <p:nvPr/>
            </p:nvSpPr>
            <p:spPr bwMode="auto">
              <a:xfrm>
                <a:off x="2287" y="1928"/>
                <a:ext cx="393" cy="300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accent6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1300" b="1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 b="1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 b="1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 b="1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 b="1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9" name="Rectangle 10"/>
              <p:cNvSpPr>
                <a:spLocks noChangeArrowheads="1"/>
              </p:cNvSpPr>
              <p:nvPr/>
            </p:nvSpPr>
            <p:spPr bwMode="auto">
              <a:xfrm>
                <a:off x="2493" y="1899"/>
                <a:ext cx="229" cy="35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1300" b="1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 b="1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 b="1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 b="1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 b="1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9" name="Group 11"/>
            <p:cNvGrpSpPr>
              <a:grpSpLocks/>
            </p:cNvGrpSpPr>
            <p:nvPr/>
          </p:nvGrpSpPr>
          <p:grpSpPr bwMode="auto">
            <a:xfrm>
              <a:off x="1599" y="2877"/>
              <a:ext cx="423" cy="358"/>
              <a:chOff x="2257" y="2785"/>
              <a:chExt cx="423" cy="358"/>
            </a:xfrm>
          </p:grpSpPr>
          <p:sp>
            <p:nvSpPr>
              <p:cNvPr id="36" name="Oval 12"/>
              <p:cNvSpPr>
                <a:spLocks noChangeArrowheads="1"/>
              </p:cNvSpPr>
              <p:nvPr/>
            </p:nvSpPr>
            <p:spPr bwMode="auto">
              <a:xfrm flipH="1">
                <a:off x="2287" y="2814"/>
                <a:ext cx="393" cy="300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accent6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1300" b="1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 b="1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 b="1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 b="1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 b="1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7" name="Rectangle 13"/>
              <p:cNvSpPr>
                <a:spLocks noChangeArrowheads="1"/>
              </p:cNvSpPr>
              <p:nvPr/>
            </p:nvSpPr>
            <p:spPr bwMode="auto">
              <a:xfrm flipH="1">
                <a:off x="2257" y="2785"/>
                <a:ext cx="229" cy="358"/>
              </a:xfrm>
              <a:prstGeom prst="rect">
                <a:avLst/>
              </a:prstGeom>
              <a:solidFill>
                <a:schemeClr val="bg1"/>
              </a:solidFill>
              <a:ln w="12700">
                <a:noFill/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1300" b="1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 b="1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 b="1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 b="1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 b="1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30" name="Group 14"/>
            <p:cNvGrpSpPr>
              <a:grpSpLocks/>
            </p:cNvGrpSpPr>
            <p:nvPr/>
          </p:nvGrpSpPr>
          <p:grpSpPr bwMode="auto">
            <a:xfrm>
              <a:off x="2288" y="2416"/>
              <a:ext cx="358" cy="432"/>
              <a:chOff x="2288" y="2416"/>
              <a:chExt cx="358" cy="432"/>
            </a:xfrm>
          </p:grpSpPr>
          <p:sp>
            <p:nvSpPr>
              <p:cNvPr id="34" name="Oval 15"/>
              <p:cNvSpPr>
                <a:spLocks noChangeArrowheads="1"/>
              </p:cNvSpPr>
              <p:nvPr/>
            </p:nvSpPr>
            <p:spPr bwMode="auto">
              <a:xfrm rot="16200000" flipH="1">
                <a:off x="2270" y="2463"/>
                <a:ext cx="393" cy="300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accent6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1300" b="1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 b="1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 b="1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 b="1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 b="1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5" name="Rectangle 16"/>
              <p:cNvSpPr>
                <a:spLocks noChangeArrowheads="1"/>
              </p:cNvSpPr>
              <p:nvPr/>
            </p:nvSpPr>
            <p:spPr bwMode="auto">
              <a:xfrm rot="16200000" flipH="1">
                <a:off x="2352" y="2555"/>
                <a:ext cx="229" cy="35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1300" b="1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 b="1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 b="1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 b="1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 b="1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31" name="Group 17"/>
            <p:cNvGrpSpPr>
              <a:grpSpLocks/>
            </p:cNvGrpSpPr>
            <p:nvPr/>
          </p:nvGrpSpPr>
          <p:grpSpPr bwMode="auto">
            <a:xfrm>
              <a:off x="1009" y="2383"/>
              <a:ext cx="358" cy="426"/>
              <a:chOff x="1009" y="2383"/>
              <a:chExt cx="358" cy="426"/>
            </a:xfrm>
          </p:grpSpPr>
          <p:sp>
            <p:nvSpPr>
              <p:cNvPr id="32" name="Oval 18"/>
              <p:cNvSpPr>
                <a:spLocks noChangeArrowheads="1"/>
              </p:cNvSpPr>
              <p:nvPr/>
            </p:nvSpPr>
            <p:spPr bwMode="auto">
              <a:xfrm rot="5400000" flipH="1" flipV="1">
                <a:off x="991" y="2463"/>
                <a:ext cx="393" cy="300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accent6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1300" b="1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 b="1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 b="1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 b="1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 b="1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" name="Rectangle 19"/>
              <p:cNvSpPr>
                <a:spLocks noChangeArrowheads="1"/>
              </p:cNvSpPr>
              <p:nvPr/>
            </p:nvSpPr>
            <p:spPr bwMode="auto">
              <a:xfrm rot="16200000" flipH="1">
                <a:off x="1073" y="2319"/>
                <a:ext cx="229" cy="35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1300" b="1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 b="1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 b="1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 b="1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 b="1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</p:grpSp>
      </p:grpSp>
      <p:sp>
        <p:nvSpPr>
          <p:cNvPr id="4" name="矩形 3"/>
          <p:cNvSpPr/>
          <p:nvPr/>
        </p:nvSpPr>
        <p:spPr>
          <a:xfrm>
            <a:off x="1474771" y="1373172"/>
            <a:ext cx="192487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/>
              <a:t>军训原则</a:t>
            </a:r>
            <a:endParaRPr lang="en-US" altLang="zh-CN" sz="2800" dirty="0" smtClean="0"/>
          </a:p>
        </p:txBody>
      </p:sp>
      <p:sp>
        <p:nvSpPr>
          <p:cNvPr id="5" name="矩形 4"/>
          <p:cNvSpPr/>
          <p:nvPr/>
        </p:nvSpPr>
        <p:spPr>
          <a:xfrm>
            <a:off x="6016082" y="1424374"/>
            <a:ext cx="192487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dirty="0" smtClean="0">
                <a:solidFill>
                  <a:prstClr val="black"/>
                </a:solidFill>
              </a:rPr>
              <a:t>着力打造</a:t>
            </a:r>
            <a:endParaRPr lang="zh-CN" altLang="en-US" sz="2800" dirty="0">
              <a:solidFill>
                <a:prstClr val="black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999101" y="410016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</a:rPr>
              <a:t>优质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1091768" y="4094911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</a:rPr>
              <a:t>有序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1048881" y="2719459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</a:rPr>
              <a:t>规范</a:t>
            </a:r>
            <a:endParaRPr lang="zh-CN" altLang="en-US" dirty="0"/>
          </a:p>
        </p:txBody>
      </p:sp>
      <p:sp>
        <p:nvSpPr>
          <p:cNvPr id="22" name="矩形 21"/>
          <p:cNvSpPr/>
          <p:nvPr/>
        </p:nvSpPr>
        <p:spPr>
          <a:xfrm>
            <a:off x="2954723" y="273286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</a:rPr>
              <a:t>安全</a:t>
            </a:r>
            <a:endParaRPr lang="zh-CN" altLang="en-US" dirty="0"/>
          </a:p>
        </p:txBody>
      </p:sp>
      <p:grpSp>
        <p:nvGrpSpPr>
          <p:cNvPr id="40" name="Group 17"/>
          <p:cNvGrpSpPr>
            <a:grpSpLocks/>
          </p:cNvGrpSpPr>
          <p:nvPr/>
        </p:nvGrpSpPr>
        <p:grpSpPr bwMode="auto">
          <a:xfrm rot="10800000">
            <a:off x="5274240" y="2350142"/>
            <a:ext cx="3013254" cy="2634320"/>
            <a:chOff x="1257" y="732"/>
            <a:chExt cx="3773" cy="3138"/>
          </a:xfrm>
        </p:grpSpPr>
        <p:sp>
          <p:nvSpPr>
            <p:cNvPr id="41" name="Oval 2"/>
            <p:cNvSpPr>
              <a:spLocks noChangeArrowheads="1"/>
            </p:cNvSpPr>
            <p:nvPr/>
          </p:nvSpPr>
          <p:spPr bwMode="blackWhite">
            <a:xfrm>
              <a:off x="1257" y="732"/>
              <a:ext cx="2007" cy="1784"/>
            </a:xfrm>
            <a:prstGeom prst="ellipse">
              <a:avLst/>
            </a:prstGeom>
            <a:noFill/>
            <a:ln w="12700">
              <a:solidFill>
                <a:srgbClr val="324E68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7740" tIns="48870" rIns="97740" bIns="48870" anchor="ctr"/>
            <a:lstStyle>
              <a:lvl1pPr defTabSz="977900">
                <a:defRPr sz="13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defTabSz="977900">
                <a:defRPr sz="13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defTabSz="977900">
                <a:defRPr sz="13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defTabSz="977900">
                <a:defRPr sz="13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defTabSz="977900">
                <a:defRPr sz="13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9779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9779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9779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9779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779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2" name="Oval 3"/>
            <p:cNvSpPr>
              <a:spLocks noChangeArrowheads="1"/>
            </p:cNvSpPr>
            <p:nvPr/>
          </p:nvSpPr>
          <p:spPr bwMode="blackWhite">
            <a:xfrm>
              <a:off x="3022" y="732"/>
              <a:ext cx="2008" cy="1784"/>
            </a:xfrm>
            <a:prstGeom prst="ellipse">
              <a:avLst/>
            </a:prstGeom>
            <a:noFill/>
            <a:ln w="12700">
              <a:solidFill>
                <a:srgbClr val="324E68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7740" tIns="48870" rIns="97740" bIns="48870" anchor="ctr"/>
            <a:lstStyle>
              <a:lvl1pPr defTabSz="977900">
                <a:defRPr sz="13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defTabSz="977900">
                <a:defRPr sz="13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defTabSz="977900">
                <a:defRPr sz="13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defTabSz="977900">
                <a:defRPr sz="13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defTabSz="977900">
                <a:defRPr sz="13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9779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9779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9779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9779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779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3" name="Oval 4"/>
            <p:cNvSpPr>
              <a:spLocks noChangeArrowheads="1"/>
            </p:cNvSpPr>
            <p:nvPr/>
          </p:nvSpPr>
          <p:spPr bwMode="blackWhite">
            <a:xfrm>
              <a:off x="2140" y="2086"/>
              <a:ext cx="2006" cy="1784"/>
            </a:xfrm>
            <a:prstGeom prst="ellipse">
              <a:avLst/>
            </a:prstGeom>
            <a:noFill/>
            <a:ln w="12700">
              <a:solidFill>
                <a:srgbClr val="324E68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7740" tIns="48870" rIns="97740" bIns="48870" anchor="ctr"/>
            <a:lstStyle>
              <a:lvl1pPr defTabSz="977900">
                <a:defRPr sz="13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defTabSz="977900">
                <a:defRPr sz="13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defTabSz="977900">
                <a:defRPr sz="13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defTabSz="977900">
                <a:defRPr sz="13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defTabSz="977900">
                <a:defRPr sz="13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9779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9779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9779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9779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779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4" name="Oval 5"/>
            <p:cNvSpPr>
              <a:spLocks noChangeArrowheads="1"/>
            </p:cNvSpPr>
            <p:nvPr/>
          </p:nvSpPr>
          <p:spPr bwMode="blackWhite">
            <a:xfrm>
              <a:off x="2140" y="2086"/>
              <a:ext cx="2006" cy="1784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chemeClr val="accent6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>
              <a:lvl1pPr defTabSz="977900">
                <a:defRPr sz="13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defTabSz="977900">
                <a:defRPr sz="13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defTabSz="977900">
                <a:defRPr sz="13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defTabSz="977900">
                <a:defRPr sz="13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defTabSz="977900">
                <a:defRPr sz="13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9779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9779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9779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9779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779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5" name="Oval 6"/>
            <p:cNvSpPr>
              <a:spLocks noChangeArrowheads="1"/>
            </p:cNvSpPr>
            <p:nvPr/>
          </p:nvSpPr>
          <p:spPr bwMode="blackWhite">
            <a:xfrm>
              <a:off x="1257" y="732"/>
              <a:ext cx="2007" cy="1784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chemeClr val="accent6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>
              <a:lvl1pPr defTabSz="977900">
                <a:defRPr sz="13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defTabSz="977900">
                <a:defRPr sz="13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defTabSz="977900">
                <a:defRPr sz="13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defTabSz="977900">
                <a:defRPr sz="13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defTabSz="977900">
                <a:defRPr sz="13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9779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9779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9779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9779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779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6" name="Oval 7"/>
            <p:cNvSpPr>
              <a:spLocks noChangeArrowheads="1"/>
            </p:cNvSpPr>
            <p:nvPr/>
          </p:nvSpPr>
          <p:spPr bwMode="blackWhite">
            <a:xfrm>
              <a:off x="3022" y="732"/>
              <a:ext cx="2008" cy="1784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chemeClr val="accent6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>
              <a:lvl1pPr defTabSz="977900">
                <a:defRPr sz="13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defTabSz="977900">
                <a:defRPr sz="13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defTabSz="977900">
                <a:defRPr sz="13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defTabSz="977900">
                <a:defRPr sz="13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defTabSz="977900">
                <a:defRPr sz="13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9779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9779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9779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9779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779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7" name="Freeform 11"/>
            <p:cNvSpPr>
              <a:spLocks/>
            </p:cNvSpPr>
            <p:nvPr/>
          </p:nvSpPr>
          <p:spPr bwMode="blackGray">
            <a:xfrm>
              <a:off x="3019" y="1200"/>
              <a:ext cx="245" cy="851"/>
            </a:xfrm>
            <a:custGeom>
              <a:avLst/>
              <a:gdLst>
                <a:gd name="T0" fmla="*/ 166 w 222"/>
                <a:gd name="T1" fmla="*/ 0 h 834"/>
                <a:gd name="T2" fmla="*/ 132 w 222"/>
                <a:gd name="T3" fmla="*/ 46 h 834"/>
                <a:gd name="T4" fmla="*/ 109 w 222"/>
                <a:gd name="T5" fmla="*/ 86 h 834"/>
                <a:gd name="T6" fmla="*/ 75 w 222"/>
                <a:gd name="T7" fmla="*/ 145 h 834"/>
                <a:gd name="T8" fmla="*/ 49 w 222"/>
                <a:gd name="T9" fmla="*/ 201 h 834"/>
                <a:gd name="T10" fmla="*/ 31 w 222"/>
                <a:gd name="T11" fmla="*/ 263 h 834"/>
                <a:gd name="T12" fmla="*/ 17 w 222"/>
                <a:gd name="T13" fmla="*/ 320 h 834"/>
                <a:gd name="T14" fmla="*/ 3 w 222"/>
                <a:gd name="T15" fmla="*/ 390 h 834"/>
                <a:gd name="T16" fmla="*/ 0 w 222"/>
                <a:gd name="T17" fmla="*/ 459 h 834"/>
                <a:gd name="T18" fmla="*/ 12 w 222"/>
                <a:gd name="T19" fmla="*/ 552 h 834"/>
                <a:gd name="T20" fmla="*/ 23 w 222"/>
                <a:gd name="T21" fmla="*/ 609 h 834"/>
                <a:gd name="T22" fmla="*/ 54 w 222"/>
                <a:gd name="T23" fmla="*/ 708 h 834"/>
                <a:gd name="T24" fmla="*/ 94 w 222"/>
                <a:gd name="T25" fmla="*/ 789 h 834"/>
                <a:gd name="T26" fmla="*/ 126 w 222"/>
                <a:gd name="T27" fmla="*/ 841 h 834"/>
                <a:gd name="T28" fmla="*/ 169 w 222"/>
                <a:gd name="T29" fmla="*/ 904 h 834"/>
                <a:gd name="T30" fmla="*/ 223 w 222"/>
                <a:gd name="T31" fmla="*/ 830 h 834"/>
                <a:gd name="T32" fmla="*/ 275 w 222"/>
                <a:gd name="T33" fmla="*/ 724 h 834"/>
                <a:gd name="T34" fmla="*/ 307 w 222"/>
                <a:gd name="T35" fmla="*/ 632 h 834"/>
                <a:gd name="T36" fmla="*/ 326 w 222"/>
                <a:gd name="T37" fmla="*/ 517 h 834"/>
                <a:gd name="T38" fmla="*/ 329 w 222"/>
                <a:gd name="T39" fmla="*/ 426 h 834"/>
                <a:gd name="T40" fmla="*/ 326 w 222"/>
                <a:gd name="T41" fmla="*/ 363 h 834"/>
                <a:gd name="T42" fmla="*/ 307 w 222"/>
                <a:gd name="T43" fmla="*/ 271 h 834"/>
                <a:gd name="T44" fmla="*/ 275 w 222"/>
                <a:gd name="T45" fmla="*/ 184 h 834"/>
                <a:gd name="T46" fmla="*/ 245 w 222"/>
                <a:gd name="T47" fmla="*/ 123 h 834"/>
                <a:gd name="T48" fmla="*/ 204 w 222"/>
                <a:gd name="T49" fmla="*/ 49 h 834"/>
                <a:gd name="T50" fmla="*/ 166 w 222"/>
                <a:gd name="T51" fmla="*/ 0 h 83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22" h="834">
                  <a:moveTo>
                    <a:pt x="111" y="0"/>
                  </a:moveTo>
                  <a:lnTo>
                    <a:pt x="90" y="42"/>
                  </a:lnTo>
                  <a:lnTo>
                    <a:pt x="74" y="78"/>
                  </a:lnTo>
                  <a:lnTo>
                    <a:pt x="51" y="133"/>
                  </a:lnTo>
                  <a:lnTo>
                    <a:pt x="33" y="185"/>
                  </a:lnTo>
                  <a:lnTo>
                    <a:pt x="21" y="243"/>
                  </a:lnTo>
                  <a:lnTo>
                    <a:pt x="12" y="296"/>
                  </a:lnTo>
                  <a:lnTo>
                    <a:pt x="3" y="360"/>
                  </a:lnTo>
                  <a:lnTo>
                    <a:pt x="0" y="423"/>
                  </a:lnTo>
                  <a:lnTo>
                    <a:pt x="8" y="509"/>
                  </a:lnTo>
                  <a:lnTo>
                    <a:pt x="15" y="562"/>
                  </a:lnTo>
                  <a:lnTo>
                    <a:pt x="36" y="653"/>
                  </a:lnTo>
                  <a:lnTo>
                    <a:pt x="63" y="728"/>
                  </a:lnTo>
                  <a:lnTo>
                    <a:pt x="84" y="776"/>
                  </a:lnTo>
                  <a:lnTo>
                    <a:pt x="114" y="834"/>
                  </a:lnTo>
                  <a:lnTo>
                    <a:pt x="150" y="765"/>
                  </a:lnTo>
                  <a:lnTo>
                    <a:pt x="186" y="668"/>
                  </a:lnTo>
                  <a:lnTo>
                    <a:pt x="207" y="583"/>
                  </a:lnTo>
                  <a:lnTo>
                    <a:pt x="219" y="477"/>
                  </a:lnTo>
                  <a:lnTo>
                    <a:pt x="222" y="393"/>
                  </a:lnTo>
                  <a:lnTo>
                    <a:pt x="219" y="335"/>
                  </a:lnTo>
                  <a:lnTo>
                    <a:pt x="207" y="251"/>
                  </a:lnTo>
                  <a:lnTo>
                    <a:pt x="186" y="169"/>
                  </a:lnTo>
                  <a:lnTo>
                    <a:pt x="165" y="115"/>
                  </a:lnTo>
                  <a:lnTo>
                    <a:pt x="138" y="45"/>
                  </a:lnTo>
                  <a:lnTo>
                    <a:pt x="111" y="0"/>
                  </a:lnTo>
                  <a:close/>
                </a:path>
              </a:pathLst>
            </a:custGeom>
            <a:solidFill>
              <a:schemeClr val="accent6"/>
            </a:solidFill>
            <a:ln w="12700" cap="rnd" cmpd="sng">
              <a:solidFill>
                <a:srgbClr val="324E68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8" name="Freeform 12"/>
            <p:cNvSpPr>
              <a:spLocks/>
            </p:cNvSpPr>
            <p:nvPr/>
          </p:nvSpPr>
          <p:spPr bwMode="blackGray">
            <a:xfrm>
              <a:off x="3167" y="2084"/>
              <a:ext cx="840" cy="432"/>
            </a:xfrm>
            <a:custGeom>
              <a:avLst/>
              <a:gdLst>
                <a:gd name="T0" fmla="*/ 0 w 760"/>
                <a:gd name="T1" fmla="*/ 0 h 423"/>
                <a:gd name="T2" fmla="*/ 77 w 760"/>
                <a:gd name="T3" fmla="*/ 0 h 423"/>
                <a:gd name="T4" fmla="*/ 176 w 760"/>
                <a:gd name="T5" fmla="*/ 9 h 423"/>
                <a:gd name="T6" fmla="*/ 279 w 760"/>
                <a:gd name="T7" fmla="*/ 28 h 423"/>
                <a:gd name="T8" fmla="*/ 378 w 760"/>
                <a:gd name="T9" fmla="*/ 46 h 423"/>
                <a:gd name="T10" fmla="*/ 471 w 760"/>
                <a:gd name="T11" fmla="*/ 67 h 423"/>
                <a:gd name="T12" fmla="*/ 579 w 760"/>
                <a:gd name="T13" fmla="*/ 101 h 423"/>
                <a:gd name="T14" fmla="*/ 669 w 760"/>
                <a:gd name="T15" fmla="*/ 138 h 423"/>
                <a:gd name="T16" fmla="*/ 780 w 760"/>
                <a:gd name="T17" fmla="*/ 190 h 423"/>
                <a:gd name="T18" fmla="*/ 861 w 760"/>
                <a:gd name="T19" fmla="*/ 239 h 423"/>
                <a:gd name="T20" fmla="*/ 954 w 760"/>
                <a:gd name="T21" fmla="*/ 303 h 423"/>
                <a:gd name="T22" fmla="*/ 1038 w 760"/>
                <a:gd name="T23" fmla="*/ 369 h 423"/>
                <a:gd name="T24" fmla="*/ 1134 w 760"/>
                <a:gd name="T25" fmla="*/ 460 h 423"/>
                <a:gd name="T26" fmla="*/ 1036 w 760"/>
                <a:gd name="T27" fmla="*/ 457 h 423"/>
                <a:gd name="T28" fmla="*/ 910 w 760"/>
                <a:gd name="T29" fmla="*/ 446 h 423"/>
                <a:gd name="T30" fmla="*/ 794 w 760"/>
                <a:gd name="T31" fmla="*/ 428 h 423"/>
                <a:gd name="T32" fmla="*/ 672 w 760"/>
                <a:gd name="T33" fmla="*/ 398 h 423"/>
                <a:gd name="T34" fmla="*/ 592 w 760"/>
                <a:gd name="T35" fmla="*/ 372 h 423"/>
                <a:gd name="T36" fmla="*/ 492 w 760"/>
                <a:gd name="T37" fmla="*/ 339 h 423"/>
                <a:gd name="T38" fmla="*/ 406 w 760"/>
                <a:gd name="T39" fmla="*/ 299 h 423"/>
                <a:gd name="T40" fmla="*/ 321 w 760"/>
                <a:gd name="T41" fmla="*/ 257 h 423"/>
                <a:gd name="T42" fmla="*/ 243 w 760"/>
                <a:gd name="T43" fmla="*/ 208 h 423"/>
                <a:gd name="T44" fmla="*/ 167 w 760"/>
                <a:gd name="T45" fmla="*/ 159 h 423"/>
                <a:gd name="T46" fmla="*/ 117 w 760"/>
                <a:gd name="T47" fmla="*/ 119 h 423"/>
                <a:gd name="T48" fmla="*/ 65 w 760"/>
                <a:gd name="T49" fmla="*/ 70 h 423"/>
                <a:gd name="T50" fmla="*/ 31 w 760"/>
                <a:gd name="T51" fmla="*/ 34 h 423"/>
                <a:gd name="T52" fmla="*/ 0 w 760"/>
                <a:gd name="T53" fmla="*/ 0 h 423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760" h="423">
                  <a:moveTo>
                    <a:pt x="0" y="0"/>
                  </a:moveTo>
                  <a:lnTo>
                    <a:pt x="52" y="0"/>
                  </a:lnTo>
                  <a:lnTo>
                    <a:pt x="118" y="9"/>
                  </a:lnTo>
                  <a:lnTo>
                    <a:pt x="186" y="24"/>
                  </a:lnTo>
                  <a:lnTo>
                    <a:pt x="253" y="42"/>
                  </a:lnTo>
                  <a:lnTo>
                    <a:pt x="315" y="63"/>
                  </a:lnTo>
                  <a:lnTo>
                    <a:pt x="388" y="93"/>
                  </a:lnTo>
                  <a:lnTo>
                    <a:pt x="448" y="126"/>
                  </a:lnTo>
                  <a:lnTo>
                    <a:pt x="523" y="174"/>
                  </a:lnTo>
                  <a:lnTo>
                    <a:pt x="577" y="219"/>
                  </a:lnTo>
                  <a:lnTo>
                    <a:pt x="640" y="279"/>
                  </a:lnTo>
                  <a:lnTo>
                    <a:pt x="696" y="339"/>
                  </a:lnTo>
                  <a:lnTo>
                    <a:pt x="760" y="423"/>
                  </a:lnTo>
                  <a:lnTo>
                    <a:pt x="694" y="420"/>
                  </a:lnTo>
                  <a:lnTo>
                    <a:pt x="610" y="410"/>
                  </a:lnTo>
                  <a:lnTo>
                    <a:pt x="532" y="393"/>
                  </a:lnTo>
                  <a:lnTo>
                    <a:pt x="451" y="366"/>
                  </a:lnTo>
                  <a:lnTo>
                    <a:pt x="397" y="342"/>
                  </a:lnTo>
                  <a:lnTo>
                    <a:pt x="330" y="311"/>
                  </a:lnTo>
                  <a:lnTo>
                    <a:pt x="271" y="275"/>
                  </a:lnTo>
                  <a:lnTo>
                    <a:pt x="214" y="237"/>
                  </a:lnTo>
                  <a:lnTo>
                    <a:pt x="163" y="192"/>
                  </a:lnTo>
                  <a:lnTo>
                    <a:pt x="112" y="147"/>
                  </a:lnTo>
                  <a:lnTo>
                    <a:pt x="79" y="111"/>
                  </a:lnTo>
                  <a:lnTo>
                    <a:pt x="43" y="66"/>
                  </a:lnTo>
                  <a:lnTo>
                    <a:pt x="21" y="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 w="12700" cap="rnd" cmpd="sng">
              <a:solidFill>
                <a:srgbClr val="324E68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9" name="Freeform 13"/>
            <p:cNvSpPr>
              <a:spLocks/>
            </p:cNvSpPr>
            <p:nvPr/>
          </p:nvSpPr>
          <p:spPr bwMode="blackGray">
            <a:xfrm>
              <a:off x="2288" y="2088"/>
              <a:ext cx="829" cy="428"/>
            </a:xfrm>
            <a:custGeom>
              <a:avLst/>
              <a:gdLst>
                <a:gd name="T0" fmla="*/ 1119 w 750"/>
                <a:gd name="T1" fmla="*/ 0 h 420"/>
                <a:gd name="T2" fmla="*/ 1100 w 750"/>
                <a:gd name="T3" fmla="*/ 23 h 420"/>
                <a:gd name="T4" fmla="*/ 1066 w 750"/>
                <a:gd name="T5" fmla="*/ 58 h 420"/>
                <a:gd name="T6" fmla="*/ 1025 w 750"/>
                <a:gd name="T7" fmla="*/ 98 h 420"/>
                <a:gd name="T8" fmla="*/ 986 w 750"/>
                <a:gd name="T9" fmla="*/ 128 h 420"/>
                <a:gd name="T10" fmla="*/ 953 w 750"/>
                <a:gd name="T11" fmla="*/ 158 h 420"/>
                <a:gd name="T12" fmla="*/ 913 w 750"/>
                <a:gd name="T13" fmla="*/ 180 h 420"/>
                <a:gd name="T14" fmla="*/ 856 w 750"/>
                <a:gd name="T15" fmla="*/ 222 h 420"/>
                <a:gd name="T16" fmla="*/ 802 w 750"/>
                <a:gd name="T17" fmla="*/ 253 h 420"/>
                <a:gd name="T18" fmla="*/ 741 w 750"/>
                <a:gd name="T19" fmla="*/ 284 h 420"/>
                <a:gd name="T20" fmla="*/ 674 w 750"/>
                <a:gd name="T21" fmla="*/ 317 h 420"/>
                <a:gd name="T22" fmla="*/ 611 w 750"/>
                <a:gd name="T23" fmla="*/ 341 h 420"/>
                <a:gd name="T24" fmla="*/ 547 w 750"/>
                <a:gd name="T25" fmla="*/ 363 h 420"/>
                <a:gd name="T26" fmla="*/ 472 w 750"/>
                <a:gd name="T27" fmla="*/ 385 h 420"/>
                <a:gd name="T28" fmla="*/ 399 w 750"/>
                <a:gd name="T29" fmla="*/ 403 h 420"/>
                <a:gd name="T30" fmla="*/ 313 w 750"/>
                <a:gd name="T31" fmla="*/ 423 h 420"/>
                <a:gd name="T32" fmla="*/ 221 w 750"/>
                <a:gd name="T33" fmla="*/ 437 h 420"/>
                <a:gd name="T34" fmla="*/ 139 w 750"/>
                <a:gd name="T35" fmla="*/ 446 h 420"/>
                <a:gd name="T36" fmla="*/ 65 w 750"/>
                <a:gd name="T37" fmla="*/ 451 h 420"/>
                <a:gd name="T38" fmla="*/ 0 w 750"/>
                <a:gd name="T39" fmla="*/ 452 h 420"/>
                <a:gd name="T40" fmla="*/ 31 w 750"/>
                <a:gd name="T41" fmla="*/ 416 h 420"/>
                <a:gd name="T42" fmla="*/ 60 w 750"/>
                <a:gd name="T43" fmla="*/ 385 h 420"/>
                <a:gd name="T44" fmla="*/ 95 w 750"/>
                <a:gd name="T45" fmla="*/ 354 h 420"/>
                <a:gd name="T46" fmla="*/ 139 w 750"/>
                <a:gd name="T47" fmla="*/ 318 h 420"/>
                <a:gd name="T48" fmla="*/ 183 w 750"/>
                <a:gd name="T49" fmla="*/ 283 h 420"/>
                <a:gd name="T50" fmla="*/ 239 w 750"/>
                <a:gd name="T51" fmla="*/ 249 h 420"/>
                <a:gd name="T52" fmla="*/ 293 w 750"/>
                <a:gd name="T53" fmla="*/ 214 h 420"/>
                <a:gd name="T54" fmla="*/ 350 w 750"/>
                <a:gd name="T55" fmla="*/ 180 h 420"/>
                <a:gd name="T56" fmla="*/ 396 w 750"/>
                <a:gd name="T57" fmla="*/ 161 h 420"/>
                <a:gd name="T58" fmla="*/ 449 w 750"/>
                <a:gd name="T59" fmla="*/ 135 h 420"/>
                <a:gd name="T60" fmla="*/ 514 w 750"/>
                <a:gd name="T61" fmla="*/ 112 h 420"/>
                <a:gd name="T62" fmla="*/ 578 w 750"/>
                <a:gd name="T63" fmla="*/ 91 h 420"/>
                <a:gd name="T64" fmla="*/ 640 w 750"/>
                <a:gd name="T65" fmla="*/ 70 h 420"/>
                <a:gd name="T66" fmla="*/ 700 w 750"/>
                <a:gd name="T67" fmla="*/ 55 h 420"/>
                <a:gd name="T68" fmla="*/ 754 w 750"/>
                <a:gd name="T69" fmla="*/ 43 h 420"/>
                <a:gd name="T70" fmla="*/ 811 w 750"/>
                <a:gd name="T71" fmla="*/ 31 h 420"/>
                <a:gd name="T72" fmla="*/ 870 w 750"/>
                <a:gd name="T73" fmla="*/ 18 h 420"/>
                <a:gd name="T74" fmla="*/ 940 w 750"/>
                <a:gd name="T75" fmla="*/ 11 h 420"/>
                <a:gd name="T76" fmla="*/ 1014 w 750"/>
                <a:gd name="T77" fmla="*/ 3 h 420"/>
                <a:gd name="T78" fmla="*/ 1093 w 750"/>
                <a:gd name="T79" fmla="*/ 0 h 420"/>
                <a:gd name="T80" fmla="*/ 1119 w 750"/>
                <a:gd name="T81" fmla="*/ 0 h 42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750" h="420">
                  <a:moveTo>
                    <a:pt x="750" y="0"/>
                  </a:moveTo>
                  <a:lnTo>
                    <a:pt x="736" y="23"/>
                  </a:lnTo>
                  <a:lnTo>
                    <a:pt x="714" y="54"/>
                  </a:lnTo>
                  <a:lnTo>
                    <a:pt x="687" y="90"/>
                  </a:lnTo>
                  <a:lnTo>
                    <a:pt x="660" y="120"/>
                  </a:lnTo>
                  <a:lnTo>
                    <a:pt x="639" y="146"/>
                  </a:lnTo>
                  <a:lnTo>
                    <a:pt x="612" y="168"/>
                  </a:lnTo>
                  <a:lnTo>
                    <a:pt x="573" y="206"/>
                  </a:lnTo>
                  <a:lnTo>
                    <a:pt x="537" y="234"/>
                  </a:lnTo>
                  <a:lnTo>
                    <a:pt x="496" y="264"/>
                  </a:lnTo>
                  <a:lnTo>
                    <a:pt x="451" y="293"/>
                  </a:lnTo>
                  <a:lnTo>
                    <a:pt x="409" y="317"/>
                  </a:lnTo>
                  <a:lnTo>
                    <a:pt x="366" y="336"/>
                  </a:lnTo>
                  <a:lnTo>
                    <a:pt x="316" y="357"/>
                  </a:lnTo>
                  <a:lnTo>
                    <a:pt x="268" y="374"/>
                  </a:lnTo>
                  <a:lnTo>
                    <a:pt x="210" y="392"/>
                  </a:lnTo>
                  <a:lnTo>
                    <a:pt x="148" y="405"/>
                  </a:lnTo>
                  <a:lnTo>
                    <a:pt x="93" y="414"/>
                  </a:lnTo>
                  <a:lnTo>
                    <a:pt x="43" y="419"/>
                  </a:lnTo>
                  <a:lnTo>
                    <a:pt x="0" y="420"/>
                  </a:lnTo>
                  <a:lnTo>
                    <a:pt x="21" y="386"/>
                  </a:lnTo>
                  <a:lnTo>
                    <a:pt x="40" y="357"/>
                  </a:lnTo>
                  <a:lnTo>
                    <a:pt x="64" y="329"/>
                  </a:lnTo>
                  <a:lnTo>
                    <a:pt x="93" y="294"/>
                  </a:lnTo>
                  <a:lnTo>
                    <a:pt x="123" y="263"/>
                  </a:lnTo>
                  <a:lnTo>
                    <a:pt x="159" y="231"/>
                  </a:lnTo>
                  <a:lnTo>
                    <a:pt x="196" y="198"/>
                  </a:lnTo>
                  <a:lnTo>
                    <a:pt x="235" y="168"/>
                  </a:lnTo>
                  <a:lnTo>
                    <a:pt x="265" y="149"/>
                  </a:lnTo>
                  <a:lnTo>
                    <a:pt x="300" y="126"/>
                  </a:lnTo>
                  <a:lnTo>
                    <a:pt x="345" y="104"/>
                  </a:lnTo>
                  <a:lnTo>
                    <a:pt x="387" y="83"/>
                  </a:lnTo>
                  <a:lnTo>
                    <a:pt x="429" y="66"/>
                  </a:lnTo>
                  <a:lnTo>
                    <a:pt x="469" y="51"/>
                  </a:lnTo>
                  <a:lnTo>
                    <a:pt x="505" y="39"/>
                  </a:lnTo>
                  <a:lnTo>
                    <a:pt x="544" y="27"/>
                  </a:lnTo>
                  <a:lnTo>
                    <a:pt x="583" y="18"/>
                  </a:lnTo>
                  <a:lnTo>
                    <a:pt x="630" y="11"/>
                  </a:lnTo>
                  <a:lnTo>
                    <a:pt x="679" y="3"/>
                  </a:lnTo>
                  <a:lnTo>
                    <a:pt x="733" y="0"/>
                  </a:lnTo>
                  <a:lnTo>
                    <a:pt x="750" y="0"/>
                  </a:lnTo>
                  <a:close/>
                </a:path>
              </a:pathLst>
            </a:custGeom>
            <a:solidFill>
              <a:schemeClr val="accent6"/>
            </a:solidFill>
            <a:ln w="12700" cap="rnd" cmpd="sng">
              <a:solidFill>
                <a:srgbClr val="324E68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50" name="矩形 49"/>
          <p:cNvSpPr/>
          <p:nvPr/>
        </p:nvSpPr>
        <p:spPr>
          <a:xfrm>
            <a:off x="6310693" y="2600115"/>
            <a:ext cx="902811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prstClr val="black"/>
                </a:solidFill>
              </a:rPr>
              <a:t>平安</a:t>
            </a:r>
            <a:endParaRPr lang="en-US" altLang="zh-CN" sz="2800" dirty="0" smtClean="0">
              <a:solidFill>
                <a:prstClr val="black"/>
              </a:solidFill>
            </a:endParaRPr>
          </a:p>
          <a:p>
            <a:r>
              <a:rPr lang="zh-CN" altLang="en-US" sz="2800" dirty="0" smtClean="0">
                <a:solidFill>
                  <a:prstClr val="black"/>
                </a:solidFill>
              </a:rPr>
              <a:t>军训</a:t>
            </a:r>
            <a:endParaRPr lang="zh-CN" altLang="en-US" dirty="0"/>
          </a:p>
        </p:txBody>
      </p:sp>
      <p:sp>
        <p:nvSpPr>
          <p:cNvPr id="51" name="矩形 50"/>
          <p:cNvSpPr/>
          <p:nvPr/>
        </p:nvSpPr>
        <p:spPr>
          <a:xfrm>
            <a:off x="5592031" y="3846044"/>
            <a:ext cx="902811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prstClr val="black"/>
                </a:solidFill>
              </a:rPr>
              <a:t>优质</a:t>
            </a:r>
            <a:endParaRPr lang="en-US" altLang="zh-CN" sz="2800" dirty="0" smtClean="0">
              <a:solidFill>
                <a:prstClr val="black"/>
              </a:solidFill>
            </a:endParaRPr>
          </a:p>
          <a:p>
            <a:r>
              <a:rPr lang="zh-CN" altLang="en-US" sz="2800" dirty="0" smtClean="0">
                <a:solidFill>
                  <a:prstClr val="black"/>
                </a:solidFill>
              </a:rPr>
              <a:t>军训</a:t>
            </a:r>
            <a:endParaRPr lang="zh-CN" altLang="en-US" dirty="0"/>
          </a:p>
        </p:txBody>
      </p:sp>
      <p:sp>
        <p:nvSpPr>
          <p:cNvPr id="52" name="矩形 51"/>
          <p:cNvSpPr/>
          <p:nvPr/>
        </p:nvSpPr>
        <p:spPr>
          <a:xfrm>
            <a:off x="7130892" y="3846044"/>
            <a:ext cx="902811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prstClr val="black"/>
                </a:solidFill>
              </a:rPr>
              <a:t>难忘</a:t>
            </a:r>
            <a:endParaRPr lang="en-US" altLang="zh-CN" sz="2800" dirty="0" smtClean="0">
              <a:solidFill>
                <a:prstClr val="black"/>
              </a:solidFill>
            </a:endParaRPr>
          </a:p>
          <a:p>
            <a:r>
              <a:rPr lang="zh-CN" altLang="en-US" sz="2800" dirty="0" smtClean="0">
                <a:solidFill>
                  <a:prstClr val="black"/>
                </a:solidFill>
              </a:rPr>
              <a:t>军训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358952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299279" y="1304925"/>
            <a:ext cx="8549298" cy="4988430"/>
          </a:xfrm>
          <a:prstGeom prst="roundRect">
            <a:avLst>
              <a:gd name="adj" fmla="val 4073"/>
            </a:avLst>
          </a:prstGeom>
          <a:solidFill>
            <a:schemeClr val="bg1"/>
          </a:solidFill>
          <a:ln>
            <a:solidFill>
              <a:srgbClr val="00B050"/>
            </a:solidFill>
            <a:prstDash val="dash"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1053" y="1549400"/>
            <a:ext cx="3902092" cy="4471988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" y="0"/>
            <a:ext cx="6016486" cy="821014"/>
          </a:xfrm>
          <a:prstGeom prst="rect">
            <a:avLst/>
          </a:prstGeom>
          <a:solidFill>
            <a:schemeClr val="accent6"/>
          </a:solidFill>
        </p:spPr>
        <p:txBody>
          <a:bodyPr wrap="none" anchor="ctr">
            <a:noAutofit/>
          </a:bodyPr>
          <a:lstStyle/>
          <a:p>
            <a:r>
              <a:rPr lang="zh-CN" altLang="zh-CN" sz="28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一是强化安全保障，打造平安军训。</a:t>
            </a:r>
            <a:endParaRPr lang="zh-CN" altLang="en-US" sz="2800" dirty="0">
              <a:solidFill>
                <a:schemeClr val="bg1"/>
              </a:solidFill>
              <a:latin typeface="+mn-ea"/>
            </a:endParaRPr>
          </a:p>
        </p:txBody>
      </p:sp>
      <p:graphicFrame>
        <p:nvGraphicFramePr>
          <p:cNvPr id="3" name="图示 2"/>
          <p:cNvGraphicFramePr/>
          <p:nvPr>
            <p:extLst>
              <p:ext uri="{D42A27DB-BD31-4B8C-83A1-F6EECF244321}">
                <p14:modId xmlns="" xmlns:p14="http://schemas.microsoft.com/office/powerpoint/2010/main" val="2362562654"/>
              </p:ext>
            </p:extLst>
          </p:nvPr>
        </p:nvGraphicFramePr>
        <p:xfrm>
          <a:off x="1263563" y="1977893"/>
          <a:ext cx="3100820" cy="35169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矩形 4"/>
          <p:cNvSpPr/>
          <p:nvPr/>
        </p:nvSpPr>
        <p:spPr>
          <a:xfrm>
            <a:off x="4709222" y="4152900"/>
            <a:ext cx="3863278" cy="1868488"/>
          </a:xfrm>
          <a:prstGeom prst="rect">
            <a:avLst/>
          </a:prstGeom>
          <a:solidFill>
            <a:schemeClr val="accent6"/>
          </a:solidFill>
        </p:spPr>
        <p:txBody>
          <a:bodyPr wrap="square" anchor="ctr">
            <a:noAutofit/>
          </a:bodyPr>
          <a:lstStyle/>
          <a:p>
            <a:pPr indent="381000" algn="just">
              <a:lnSpc>
                <a:spcPct val="120000"/>
              </a:lnSpc>
              <a:spcAft>
                <a:spcPts val="0"/>
              </a:spcAft>
            </a:pPr>
            <a:r>
              <a:rPr lang="zh-CN" altLang="en-US" sz="20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建立健全“团</a:t>
            </a:r>
            <a:r>
              <a:rPr lang="en-US" altLang="zh-CN" sz="20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-</a:t>
            </a:r>
            <a:r>
              <a:rPr lang="zh-CN" altLang="en-US" sz="20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营</a:t>
            </a:r>
            <a:r>
              <a:rPr lang="en-US" altLang="zh-CN" sz="20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-</a:t>
            </a:r>
            <a:r>
              <a:rPr lang="zh-CN" altLang="en-US" sz="20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连</a:t>
            </a:r>
            <a:r>
              <a:rPr lang="en-US" altLang="zh-CN" sz="20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-</a:t>
            </a:r>
            <a:r>
              <a:rPr lang="zh-CN" altLang="en-US" sz="20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班</a:t>
            </a:r>
            <a:r>
              <a:rPr lang="en-US" altLang="zh-CN" sz="20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-</a:t>
            </a:r>
            <a:r>
              <a:rPr lang="zh-CN" altLang="en-US" sz="20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寝室”五级网格化安全体系，严格执行“</a:t>
            </a:r>
            <a:r>
              <a:rPr lang="zh-CN" altLang="en-US" sz="2400" b="1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健康日报制</a:t>
            </a:r>
            <a:r>
              <a:rPr lang="zh-CN" altLang="en-US" sz="20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”，实时掌握每位参训同学的身体及思想状况。</a:t>
            </a:r>
            <a:endParaRPr lang="zh-CN" altLang="zh-CN" sz="1200" kern="100" dirty="0">
              <a:solidFill>
                <a:schemeClr val="bg1"/>
              </a:solidFill>
              <a:effectLst/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96153" y="2109908"/>
            <a:ext cx="461665" cy="2623328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dist"/>
            <a:r>
              <a:rPr lang="zh-CN" altLang="en-US" dirty="0"/>
              <a:t>团</a:t>
            </a:r>
            <a:r>
              <a:rPr lang="en-US" altLang="zh-CN" dirty="0"/>
              <a:t>-</a:t>
            </a:r>
            <a:r>
              <a:rPr lang="zh-CN" altLang="en-US" dirty="0"/>
              <a:t>营</a:t>
            </a:r>
            <a:r>
              <a:rPr lang="en-US" altLang="zh-CN" dirty="0"/>
              <a:t>-</a:t>
            </a:r>
            <a:r>
              <a:rPr lang="zh-CN" altLang="en-US" dirty="0"/>
              <a:t>连</a:t>
            </a:r>
            <a:r>
              <a:rPr lang="en-US" altLang="zh-CN" dirty="0"/>
              <a:t>-</a:t>
            </a:r>
            <a:r>
              <a:rPr lang="zh-CN" altLang="en-US" dirty="0"/>
              <a:t>班</a:t>
            </a:r>
            <a:r>
              <a:rPr lang="en-US" altLang="zh-CN" dirty="0"/>
              <a:t>-</a:t>
            </a:r>
            <a:r>
              <a:rPr lang="zh-CN" altLang="en-US" dirty="0"/>
              <a:t>寝室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9222" y="1549400"/>
            <a:ext cx="3863277" cy="249786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051050" y="5603374"/>
            <a:ext cx="226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五级网格化安全体系</a:t>
            </a:r>
          </a:p>
        </p:txBody>
      </p:sp>
    </p:spTree>
    <p:extLst>
      <p:ext uri="{BB962C8B-B14F-4D97-AF65-F5344CB8AC3E}">
        <p14:creationId xmlns="" xmlns:p14="http://schemas.microsoft.com/office/powerpoint/2010/main" val="3152977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299279" y="1304925"/>
            <a:ext cx="8549298" cy="4988430"/>
          </a:xfrm>
          <a:prstGeom prst="roundRect">
            <a:avLst>
              <a:gd name="adj" fmla="val 4073"/>
            </a:avLst>
          </a:prstGeom>
          <a:solidFill>
            <a:schemeClr val="bg1"/>
          </a:solidFill>
          <a:ln>
            <a:solidFill>
              <a:srgbClr val="00B050"/>
            </a:solidFill>
            <a:prstDash val="dash"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" y="0"/>
            <a:ext cx="6016486" cy="821014"/>
          </a:xfrm>
          <a:prstGeom prst="rect">
            <a:avLst/>
          </a:prstGeom>
          <a:solidFill>
            <a:schemeClr val="accent6"/>
          </a:solidFill>
        </p:spPr>
        <p:txBody>
          <a:bodyPr wrap="none" anchor="ctr">
            <a:no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一是强化安全保障，打造平安</a:t>
            </a:r>
            <a:r>
              <a:rPr lang="zh-CN" altLang="en-US" sz="2800" dirty="0" smtClean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军训</a:t>
            </a:r>
            <a:r>
              <a:rPr lang="zh-CN" altLang="zh-CN" sz="2800" dirty="0" smtClean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。</a:t>
            </a:r>
            <a:endParaRPr lang="zh-CN" altLang="en-US" sz="28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946154" y="1429761"/>
            <a:ext cx="3537445" cy="4591627"/>
          </a:xfrm>
          <a:prstGeom prst="rect">
            <a:avLst/>
          </a:prstGeom>
          <a:solidFill>
            <a:schemeClr val="accent6"/>
          </a:solidFill>
        </p:spPr>
        <p:txBody>
          <a:bodyPr wrap="square" anchor="ctr">
            <a:noAutofit/>
          </a:bodyPr>
          <a:lstStyle/>
          <a:p>
            <a:pPr indent="381000" algn="just">
              <a:lnSpc>
                <a:spcPts val="2900"/>
              </a:lnSpc>
              <a:spcAft>
                <a:spcPts val="600"/>
              </a:spcAft>
            </a:pPr>
            <a:r>
              <a:rPr lang="zh-CN" altLang="en-US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广泛开展安全教育，军训不同阶段组织了多场</a:t>
            </a:r>
            <a:r>
              <a:rPr lang="zh-CN" altLang="en-US" sz="2000" b="1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自救互救安全讲座</a:t>
            </a:r>
            <a:r>
              <a:rPr lang="zh-CN" altLang="en-US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，发放可随身携带的医疗保健常识读本，与保卫处等单位联合组织消防演练，强化全团安全意识</a:t>
            </a:r>
            <a:r>
              <a:rPr lang="zh-CN" altLang="en-US" kern="100" dirty="0" smtClean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。</a:t>
            </a:r>
            <a:endParaRPr lang="en-US" altLang="zh-CN" kern="100" dirty="0" smtClean="0">
              <a:solidFill>
                <a:schemeClr val="bg1"/>
              </a:solidFill>
              <a:latin typeface="+mn-ea"/>
              <a:cs typeface="Times New Roman" panose="02020603050405020304" pitchFamily="18" charset="0"/>
            </a:endParaRPr>
          </a:p>
          <a:p>
            <a:pPr indent="381000" algn="just">
              <a:lnSpc>
                <a:spcPts val="2900"/>
              </a:lnSpc>
              <a:spcAft>
                <a:spcPts val="600"/>
              </a:spcAft>
            </a:pPr>
            <a:r>
              <a:rPr lang="zh-CN" altLang="en-US" kern="100" dirty="0" smtClean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严格</a:t>
            </a:r>
            <a:r>
              <a:rPr lang="zh-CN" altLang="en-US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执行军训气温规定，针对上海夏日高温和突发性雷雨天气做好应变准备。做好训练场地环境安全检查，及时排除安全隐患。</a:t>
            </a:r>
            <a:endParaRPr lang="zh-CN" altLang="zh-CN" sz="1100" kern="100" dirty="0">
              <a:solidFill>
                <a:schemeClr val="bg1"/>
              </a:solidFill>
              <a:effectLst/>
              <a:latin typeface="+mn-ea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9106" b="6584"/>
          <a:stretch/>
        </p:blipFill>
        <p:spPr>
          <a:xfrm>
            <a:off x="784462" y="1429761"/>
            <a:ext cx="3968044" cy="22320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-627" t="17550" r="1109" b="8682"/>
          <a:stretch/>
        </p:blipFill>
        <p:spPr>
          <a:xfrm>
            <a:off x="754153" y="3790121"/>
            <a:ext cx="4028661" cy="223961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555779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299279" y="1304925"/>
            <a:ext cx="8549298" cy="4988430"/>
          </a:xfrm>
          <a:prstGeom prst="roundRect">
            <a:avLst>
              <a:gd name="adj" fmla="val 4073"/>
            </a:avLst>
          </a:prstGeom>
          <a:solidFill>
            <a:schemeClr val="bg1"/>
          </a:solidFill>
          <a:ln>
            <a:solidFill>
              <a:srgbClr val="00B050"/>
            </a:solidFill>
            <a:prstDash val="dash"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" y="0"/>
            <a:ext cx="6016486" cy="821014"/>
          </a:xfrm>
          <a:prstGeom prst="rect">
            <a:avLst/>
          </a:prstGeom>
          <a:solidFill>
            <a:schemeClr val="accent6"/>
          </a:solidFill>
        </p:spPr>
        <p:txBody>
          <a:bodyPr wrap="none" anchor="ctr">
            <a:no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二是注重作风养成，打造优质</a:t>
            </a:r>
            <a:r>
              <a:rPr lang="zh-CN" altLang="en-US" sz="2800" dirty="0" smtClean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军训</a:t>
            </a:r>
            <a:r>
              <a:rPr lang="zh-CN" altLang="zh-CN" sz="2800" dirty="0" smtClean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。</a:t>
            </a:r>
            <a:endParaRPr lang="zh-CN" altLang="en-US" sz="28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23480" y="1550305"/>
            <a:ext cx="3645320" cy="4471083"/>
          </a:xfrm>
          <a:prstGeom prst="rect">
            <a:avLst/>
          </a:prstGeom>
          <a:solidFill>
            <a:schemeClr val="accent6"/>
          </a:solidFill>
        </p:spPr>
        <p:txBody>
          <a:bodyPr wrap="square" anchor="ctr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>
                <a:solidFill>
                  <a:schemeClr val="bg1"/>
                </a:solidFill>
              </a:rPr>
              <a:t>按照“重点课目拉长训，一般</a:t>
            </a:r>
            <a:r>
              <a:rPr lang="zh-CN" altLang="zh-CN" sz="2000" dirty="0" smtClean="0">
                <a:solidFill>
                  <a:schemeClr val="bg1"/>
                </a:solidFill>
              </a:rPr>
              <a:t>课目</a:t>
            </a:r>
            <a:r>
              <a:rPr lang="zh-CN" altLang="en-US" sz="2000" dirty="0">
                <a:solidFill>
                  <a:schemeClr val="bg1"/>
                </a:solidFill>
              </a:rPr>
              <a:t>高效</a:t>
            </a:r>
            <a:r>
              <a:rPr lang="zh-CN" altLang="zh-CN" sz="2000" dirty="0" smtClean="0">
                <a:solidFill>
                  <a:schemeClr val="bg1"/>
                </a:solidFill>
              </a:rPr>
              <a:t>训</a:t>
            </a:r>
            <a:r>
              <a:rPr lang="zh-CN" altLang="zh-CN" sz="2000" dirty="0">
                <a:solidFill>
                  <a:schemeClr val="bg1"/>
                </a:solidFill>
              </a:rPr>
              <a:t>”的原则落实训练计划，在训练中始终贯彻“五个结合”，采取</a:t>
            </a:r>
            <a:r>
              <a:rPr lang="zh-CN" altLang="zh-CN" sz="2400" b="1" dirty="0">
                <a:solidFill>
                  <a:schemeClr val="bg1"/>
                </a:solidFill>
              </a:rPr>
              <a:t>结对、分组体会式训练</a:t>
            </a:r>
            <a:r>
              <a:rPr lang="zh-CN" altLang="zh-CN" sz="2000" dirty="0">
                <a:solidFill>
                  <a:schemeClr val="bg1"/>
                </a:solidFill>
              </a:rPr>
              <a:t>等方式调动学生的训练积极性、落实训练要求，在提升训练质量中强化学生集体意识与纪律性</a:t>
            </a:r>
            <a:r>
              <a:rPr lang="zh-CN" altLang="zh-CN" sz="2000" dirty="0" smtClean="0">
                <a:solidFill>
                  <a:schemeClr val="bg1"/>
                </a:solidFill>
              </a:rPr>
              <a:t>。</a:t>
            </a:r>
            <a:endParaRPr lang="zh-CN" altLang="zh-CN" sz="2000" dirty="0">
              <a:solidFill>
                <a:schemeClr val="bg1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801" b="13865"/>
          <a:stretch/>
        </p:blipFill>
        <p:spPr>
          <a:xfrm>
            <a:off x="4560539" y="1550305"/>
            <a:ext cx="3799925" cy="213745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7833" b="7833"/>
          <a:stretch/>
        </p:blipFill>
        <p:spPr>
          <a:xfrm>
            <a:off x="4560540" y="3851508"/>
            <a:ext cx="3812409" cy="214448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68083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299279" y="1304925"/>
            <a:ext cx="8549298" cy="4988430"/>
          </a:xfrm>
          <a:prstGeom prst="roundRect">
            <a:avLst>
              <a:gd name="adj" fmla="val 4073"/>
            </a:avLst>
          </a:prstGeom>
          <a:solidFill>
            <a:schemeClr val="bg1"/>
          </a:solidFill>
          <a:ln>
            <a:solidFill>
              <a:srgbClr val="00B050"/>
            </a:solidFill>
            <a:prstDash val="dash"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" y="0"/>
            <a:ext cx="6016486" cy="821014"/>
          </a:xfrm>
          <a:prstGeom prst="rect">
            <a:avLst/>
          </a:prstGeom>
          <a:solidFill>
            <a:schemeClr val="accent6"/>
          </a:solidFill>
        </p:spPr>
        <p:txBody>
          <a:bodyPr wrap="none" anchor="ctr">
            <a:no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二是注重作风养成，打造优质</a:t>
            </a:r>
            <a:r>
              <a:rPr lang="zh-CN" altLang="en-US" sz="2800" dirty="0" smtClean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军训</a:t>
            </a:r>
            <a:r>
              <a:rPr lang="zh-CN" altLang="zh-CN" sz="2800" dirty="0" smtClean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。</a:t>
            </a:r>
            <a:endParaRPr lang="zh-CN" altLang="en-US" sz="2800" dirty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8487" y="1522535"/>
            <a:ext cx="2790052" cy="455321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555621"/>
            <a:ext cx="3386289" cy="451034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94857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299279" y="1304925"/>
            <a:ext cx="8549298" cy="4988430"/>
          </a:xfrm>
          <a:prstGeom prst="roundRect">
            <a:avLst>
              <a:gd name="adj" fmla="val 4073"/>
            </a:avLst>
          </a:prstGeom>
          <a:solidFill>
            <a:schemeClr val="bg1"/>
          </a:solidFill>
          <a:ln>
            <a:solidFill>
              <a:srgbClr val="00B050"/>
            </a:solidFill>
            <a:prstDash val="dash"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" y="0"/>
            <a:ext cx="6016486" cy="821014"/>
          </a:xfrm>
          <a:prstGeom prst="rect">
            <a:avLst/>
          </a:prstGeom>
          <a:solidFill>
            <a:schemeClr val="accent6"/>
          </a:solidFill>
        </p:spPr>
        <p:txBody>
          <a:bodyPr wrap="none" anchor="ctr">
            <a:no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二是注重作风养成，打造优质</a:t>
            </a:r>
            <a:r>
              <a:rPr lang="zh-CN" altLang="en-US" sz="2800" dirty="0" smtClean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军训</a:t>
            </a:r>
            <a:r>
              <a:rPr lang="zh-CN" altLang="zh-CN" sz="2800" dirty="0" smtClean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。</a:t>
            </a:r>
            <a:endParaRPr lang="zh-CN" altLang="en-US" sz="28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03382" y="1479723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/>
              <a:t>日常训练风纪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784" y="1906532"/>
            <a:ext cx="4070116" cy="271473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3505" y="1906532"/>
            <a:ext cx="3741440" cy="271473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67659" b="9600"/>
          <a:stretch/>
        </p:blipFill>
        <p:spPr>
          <a:xfrm>
            <a:off x="590784" y="4812758"/>
            <a:ext cx="8014162" cy="128324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15516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任意多边形 38"/>
          <p:cNvSpPr/>
          <p:nvPr/>
        </p:nvSpPr>
        <p:spPr>
          <a:xfrm>
            <a:off x="4702085" y="2115867"/>
            <a:ext cx="3217602" cy="2809018"/>
          </a:xfrm>
          <a:custGeom>
            <a:avLst/>
            <a:gdLst/>
            <a:ahLst/>
            <a:cxnLst/>
            <a:rect l="l" t="t" r="r" b="b"/>
            <a:pathLst>
              <a:path w="3217602" h="2809018">
                <a:moveTo>
                  <a:pt x="1537663" y="0"/>
                </a:moveTo>
                <a:cubicBezTo>
                  <a:pt x="1614273" y="0"/>
                  <a:pt x="1697570" y="10336"/>
                  <a:pt x="1787557" y="31009"/>
                </a:cubicBezTo>
                <a:cubicBezTo>
                  <a:pt x="1877542" y="51681"/>
                  <a:pt x="1922535" y="102146"/>
                  <a:pt x="1922535" y="182404"/>
                </a:cubicBezTo>
                <a:cubicBezTo>
                  <a:pt x="1922535" y="221316"/>
                  <a:pt x="1899431" y="260837"/>
                  <a:pt x="1853222" y="300966"/>
                </a:cubicBezTo>
                <a:cubicBezTo>
                  <a:pt x="1807012" y="341095"/>
                  <a:pt x="1759587" y="425609"/>
                  <a:pt x="1710947" y="554507"/>
                </a:cubicBezTo>
                <a:cubicBezTo>
                  <a:pt x="1859302" y="488842"/>
                  <a:pt x="1973000" y="441417"/>
                  <a:pt x="2052042" y="412232"/>
                </a:cubicBezTo>
                <a:cubicBezTo>
                  <a:pt x="2131084" y="383048"/>
                  <a:pt x="2188845" y="368455"/>
                  <a:pt x="2225325" y="368455"/>
                </a:cubicBezTo>
                <a:cubicBezTo>
                  <a:pt x="2261806" y="368455"/>
                  <a:pt x="2300111" y="383656"/>
                  <a:pt x="2340240" y="414056"/>
                </a:cubicBezTo>
                <a:cubicBezTo>
                  <a:pt x="2380369" y="444457"/>
                  <a:pt x="2433265" y="474249"/>
                  <a:pt x="2498931" y="503434"/>
                </a:cubicBezTo>
                <a:cubicBezTo>
                  <a:pt x="2564596" y="532619"/>
                  <a:pt x="2609589" y="567884"/>
                  <a:pt x="2633910" y="609228"/>
                </a:cubicBezTo>
                <a:cubicBezTo>
                  <a:pt x="2658231" y="650573"/>
                  <a:pt x="2670390" y="690094"/>
                  <a:pt x="2670390" y="727791"/>
                </a:cubicBezTo>
                <a:cubicBezTo>
                  <a:pt x="2670390" y="765488"/>
                  <a:pt x="2661879" y="789200"/>
                  <a:pt x="2644854" y="798928"/>
                </a:cubicBezTo>
                <a:cubicBezTo>
                  <a:pt x="2579188" y="830545"/>
                  <a:pt x="2543316" y="875538"/>
                  <a:pt x="2537236" y="933907"/>
                </a:cubicBezTo>
                <a:cubicBezTo>
                  <a:pt x="2531155" y="992276"/>
                  <a:pt x="2511091" y="1078006"/>
                  <a:pt x="2477042" y="1191096"/>
                </a:cubicBezTo>
                <a:cubicBezTo>
                  <a:pt x="2442994" y="1304187"/>
                  <a:pt x="2402866" y="1410589"/>
                  <a:pt x="2356656" y="1510303"/>
                </a:cubicBezTo>
                <a:cubicBezTo>
                  <a:pt x="2349360" y="1527327"/>
                  <a:pt x="2345712" y="1543136"/>
                  <a:pt x="2345712" y="1557728"/>
                </a:cubicBezTo>
                <a:cubicBezTo>
                  <a:pt x="2345712" y="1594209"/>
                  <a:pt x="2359089" y="1612449"/>
                  <a:pt x="2385841" y="1612449"/>
                </a:cubicBezTo>
                <a:cubicBezTo>
                  <a:pt x="2412593" y="1612449"/>
                  <a:pt x="2432050" y="1625825"/>
                  <a:pt x="2444210" y="1652578"/>
                </a:cubicBezTo>
                <a:cubicBezTo>
                  <a:pt x="2456370" y="1679330"/>
                  <a:pt x="2462450" y="1708515"/>
                  <a:pt x="2462450" y="1740132"/>
                </a:cubicBezTo>
                <a:cubicBezTo>
                  <a:pt x="2462450" y="1771748"/>
                  <a:pt x="2449682" y="1810661"/>
                  <a:pt x="2424146" y="1856870"/>
                </a:cubicBezTo>
                <a:cubicBezTo>
                  <a:pt x="2398609" y="1903079"/>
                  <a:pt x="2366385" y="1949288"/>
                  <a:pt x="2327471" y="1995497"/>
                </a:cubicBezTo>
                <a:cubicBezTo>
                  <a:pt x="2317743" y="2005225"/>
                  <a:pt x="2312879" y="2016777"/>
                  <a:pt x="2312879" y="2030154"/>
                </a:cubicBezTo>
                <a:cubicBezTo>
                  <a:pt x="2312879" y="2043530"/>
                  <a:pt x="2318351" y="2050218"/>
                  <a:pt x="2329296" y="2050218"/>
                </a:cubicBezTo>
                <a:cubicBezTo>
                  <a:pt x="2340240" y="2050218"/>
                  <a:pt x="2363952" y="2043530"/>
                  <a:pt x="2400433" y="2030154"/>
                </a:cubicBezTo>
                <a:cubicBezTo>
                  <a:pt x="2436914" y="2016777"/>
                  <a:pt x="2457587" y="1998537"/>
                  <a:pt x="2462450" y="1975432"/>
                </a:cubicBezTo>
                <a:cubicBezTo>
                  <a:pt x="2467314" y="1952328"/>
                  <a:pt x="2483123" y="1932872"/>
                  <a:pt x="2509875" y="1917063"/>
                </a:cubicBezTo>
                <a:cubicBezTo>
                  <a:pt x="2536628" y="1901255"/>
                  <a:pt x="2559733" y="1893351"/>
                  <a:pt x="2579188" y="1893351"/>
                </a:cubicBezTo>
                <a:cubicBezTo>
                  <a:pt x="2622965" y="1893351"/>
                  <a:pt x="2657622" y="1915847"/>
                  <a:pt x="2683159" y="1960840"/>
                </a:cubicBezTo>
                <a:cubicBezTo>
                  <a:pt x="2708695" y="2005833"/>
                  <a:pt x="2721464" y="2048394"/>
                  <a:pt x="2721464" y="2088523"/>
                </a:cubicBezTo>
                <a:cubicBezTo>
                  <a:pt x="2721464" y="2128652"/>
                  <a:pt x="2697751" y="2177293"/>
                  <a:pt x="2650326" y="2234446"/>
                </a:cubicBezTo>
                <a:cubicBezTo>
                  <a:pt x="2602901" y="2291599"/>
                  <a:pt x="2569460" y="2320176"/>
                  <a:pt x="2550004" y="2320176"/>
                </a:cubicBezTo>
                <a:cubicBezTo>
                  <a:pt x="2537844" y="2320176"/>
                  <a:pt x="2525683" y="2309839"/>
                  <a:pt x="2513523" y="2289167"/>
                </a:cubicBezTo>
                <a:cubicBezTo>
                  <a:pt x="2501364" y="2268495"/>
                  <a:pt x="2487987" y="2253902"/>
                  <a:pt x="2473394" y="2245390"/>
                </a:cubicBezTo>
                <a:cubicBezTo>
                  <a:pt x="2458802" y="2236878"/>
                  <a:pt x="2441170" y="2232622"/>
                  <a:pt x="2420498" y="2232622"/>
                </a:cubicBezTo>
                <a:cubicBezTo>
                  <a:pt x="2399824" y="2232622"/>
                  <a:pt x="2372464" y="2241742"/>
                  <a:pt x="2338416" y="2259982"/>
                </a:cubicBezTo>
                <a:cubicBezTo>
                  <a:pt x="2304367" y="2278223"/>
                  <a:pt x="2276398" y="2298287"/>
                  <a:pt x="2254510" y="2320176"/>
                </a:cubicBezTo>
                <a:cubicBezTo>
                  <a:pt x="2232622" y="2342064"/>
                  <a:pt x="2215597" y="2356656"/>
                  <a:pt x="2203437" y="2363952"/>
                </a:cubicBezTo>
                <a:cubicBezTo>
                  <a:pt x="2191277" y="2371249"/>
                  <a:pt x="2170604" y="2374897"/>
                  <a:pt x="2141420" y="2374897"/>
                </a:cubicBezTo>
                <a:cubicBezTo>
                  <a:pt x="2112235" y="2374897"/>
                  <a:pt x="2084266" y="2352400"/>
                  <a:pt x="2057514" y="2307407"/>
                </a:cubicBezTo>
                <a:cubicBezTo>
                  <a:pt x="2030761" y="2262414"/>
                  <a:pt x="2017385" y="2208301"/>
                  <a:pt x="2017385" y="2145068"/>
                </a:cubicBezTo>
                <a:cubicBezTo>
                  <a:pt x="2017385" y="2081835"/>
                  <a:pt x="2040489" y="2035626"/>
                  <a:pt x="2086699" y="2006441"/>
                </a:cubicBezTo>
                <a:cubicBezTo>
                  <a:pt x="2132908" y="1977256"/>
                  <a:pt x="2177900" y="1925575"/>
                  <a:pt x="2221677" y="1851398"/>
                </a:cubicBezTo>
                <a:cubicBezTo>
                  <a:pt x="2265454" y="1777220"/>
                  <a:pt x="2292207" y="1702435"/>
                  <a:pt x="2301935" y="1627041"/>
                </a:cubicBezTo>
                <a:cubicBezTo>
                  <a:pt x="2214381" y="1612449"/>
                  <a:pt x="2156012" y="1600897"/>
                  <a:pt x="2126827" y="1592384"/>
                </a:cubicBezTo>
                <a:cubicBezTo>
                  <a:pt x="2097643" y="1583872"/>
                  <a:pt x="2083051" y="1575360"/>
                  <a:pt x="2083051" y="1566848"/>
                </a:cubicBezTo>
                <a:cubicBezTo>
                  <a:pt x="2083051" y="1558336"/>
                  <a:pt x="2085483" y="1550432"/>
                  <a:pt x="2090347" y="1543136"/>
                </a:cubicBezTo>
                <a:cubicBezTo>
                  <a:pt x="2078187" y="1518815"/>
                  <a:pt x="2056298" y="1506655"/>
                  <a:pt x="2024681" y="1506655"/>
                </a:cubicBezTo>
                <a:cubicBezTo>
                  <a:pt x="1993064" y="1506655"/>
                  <a:pt x="1955368" y="1518815"/>
                  <a:pt x="1911591" y="1543136"/>
                </a:cubicBezTo>
                <a:cubicBezTo>
                  <a:pt x="1867814" y="1567456"/>
                  <a:pt x="1838630" y="1597857"/>
                  <a:pt x="1824037" y="1634337"/>
                </a:cubicBezTo>
                <a:cubicBezTo>
                  <a:pt x="1901862" y="1634337"/>
                  <a:pt x="1961448" y="1644674"/>
                  <a:pt x="2002793" y="1665346"/>
                </a:cubicBezTo>
                <a:cubicBezTo>
                  <a:pt x="2044137" y="1686018"/>
                  <a:pt x="2064810" y="1710339"/>
                  <a:pt x="2064810" y="1738307"/>
                </a:cubicBezTo>
                <a:cubicBezTo>
                  <a:pt x="2064810" y="1766276"/>
                  <a:pt x="2057514" y="1791205"/>
                  <a:pt x="2042922" y="1813093"/>
                </a:cubicBezTo>
                <a:cubicBezTo>
                  <a:pt x="1962664" y="1932264"/>
                  <a:pt x="1903079" y="2024073"/>
                  <a:pt x="1864166" y="2088523"/>
                </a:cubicBezTo>
                <a:cubicBezTo>
                  <a:pt x="1825253" y="2152972"/>
                  <a:pt x="1800933" y="2197965"/>
                  <a:pt x="1791205" y="2223502"/>
                </a:cubicBezTo>
                <a:cubicBezTo>
                  <a:pt x="1781476" y="2249038"/>
                  <a:pt x="1776612" y="2276399"/>
                  <a:pt x="1776612" y="2305583"/>
                </a:cubicBezTo>
                <a:cubicBezTo>
                  <a:pt x="1776612" y="2422322"/>
                  <a:pt x="1824646" y="2495283"/>
                  <a:pt x="1920711" y="2524468"/>
                </a:cubicBezTo>
                <a:cubicBezTo>
                  <a:pt x="2016777" y="2553652"/>
                  <a:pt x="2141420" y="2568245"/>
                  <a:pt x="2294639" y="2568245"/>
                </a:cubicBezTo>
                <a:cubicBezTo>
                  <a:pt x="2605941" y="2568245"/>
                  <a:pt x="2800506" y="2529332"/>
                  <a:pt x="2878331" y="2451506"/>
                </a:cubicBezTo>
                <a:cubicBezTo>
                  <a:pt x="2956156" y="2373681"/>
                  <a:pt x="3004798" y="2241134"/>
                  <a:pt x="3024254" y="2053866"/>
                </a:cubicBezTo>
                <a:cubicBezTo>
                  <a:pt x="3029117" y="2005225"/>
                  <a:pt x="3036414" y="1980905"/>
                  <a:pt x="3046143" y="1980905"/>
                </a:cubicBezTo>
                <a:cubicBezTo>
                  <a:pt x="3063167" y="1980905"/>
                  <a:pt x="3095999" y="2070282"/>
                  <a:pt x="3144641" y="2249038"/>
                </a:cubicBezTo>
                <a:cubicBezTo>
                  <a:pt x="3193281" y="2427794"/>
                  <a:pt x="3217602" y="2546964"/>
                  <a:pt x="3217602" y="2606549"/>
                </a:cubicBezTo>
                <a:cubicBezTo>
                  <a:pt x="3217602" y="2666134"/>
                  <a:pt x="3202401" y="2706872"/>
                  <a:pt x="3172001" y="2728760"/>
                </a:cubicBezTo>
                <a:cubicBezTo>
                  <a:pt x="3141601" y="2750648"/>
                  <a:pt x="3033374" y="2769497"/>
                  <a:pt x="2847322" y="2785305"/>
                </a:cubicBezTo>
                <a:cubicBezTo>
                  <a:pt x="2661270" y="2801113"/>
                  <a:pt x="2484338" y="2809018"/>
                  <a:pt x="2316527" y="2809018"/>
                </a:cubicBezTo>
                <a:cubicBezTo>
                  <a:pt x="2148716" y="2809018"/>
                  <a:pt x="2016169" y="2787129"/>
                  <a:pt x="1918887" y="2743352"/>
                </a:cubicBezTo>
                <a:cubicBezTo>
                  <a:pt x="1821605" y="2699575"/>
                  <a:pt x="1741955" y="2644854"/>
                  <a:pt x="1679938" y="2579189"/>
                </a:cubicBezTo>
                <a:cubicBezTo>
                  <a:pt x="1617921" y="2513523"/>
                  <a:pt x="1586912" y="2442994"/>
                  <a:pt x="1586912" y="2367600"/>
                </a:cubicBezTo>
                <a:cubicBezTo>
                  <a:pt x="1586912" y="2292207"/>
                  <a:pt x="1602721" y="2213773"/>
                  <a:pt x="1634337" y="2132300"/>
                </a:cubicBezTo>
                <a:cubicBezTo>
                  <a:pt x="1665954" y="2050826"/>
                  <a:pt x="1697570" y="1989417"/>
                  <a:pt x="1729187" y="1948072"/>
                </a:cubicBezTo>
                <a:cubicBezTo>
                  <a:pt x="1760804" y="1906727"/>
                  <a:pt x="1784517" y="1866598"/>
                  <a:pt x="1800324" y="1827685"/>
                </a:cubicBezTo>
                <a:cubicBezTo>
                  <a:pt x="1816133" y="1788773"/>
                  <a:pt x="1824037" y="1760196"/>
                  <a:pt x="1824037" y="1741956"/>
                </a:cubicBezTo>
                <a:cubicBezTo>
                  <a:pt x="1824037" y="1723715"/>
                  <a:pt x="1816133" y="1714595"/>
                  <a:pt x="1800324" y="1714595"/>
                </a:cubicBezTo>
                <a:cubicBezTo>
                  <a:pt x="1784517" y="1714595"/>
                  <a:pt x="1770532" y="1725539"/>
                  <a:pt x="1758372" y="1747428"/>
                </a:cubicBezTo>
                <a:cubicBezTo>
                  <a:pt x="1714595" y="1825253"/>
                  <a:pt x="1630081" y="1934696"/>
                  <a:pt x="1504831" y="2075755"/>
                </a:cubicBezTo>
                <a:cubicBezTo>
                  <a:pt x="1379580" y="2216813"/>
                  <a:pt x="1256762" y="2342672"/>
                  <a:pt x="1136375" y="2453330"/>
                </a:cubicBezTo>
                <a:cubicBezTo>
                  <a:pt x="1015989" y="2563988"/>
                  <a:pt x="949715" y="2621750"/>
                  <a:pt x="937555" y="2626614"/>
                </a:cubicBezTo>
                <a:cubicBezTo>
                  <a:pt x="925395" y="2631478"/>
                  <a:pt x="915667" y="2633910"/>
                  <a:pt x="908371" y="2633910"/>
                </a:cubicBezTo>
                <a:cubicBezTo>
                  <a:pt x="871890" y="2633910"/>
                  <a:pt x="853650" y="2609589"/>
                  <a:pt x="853650" y="2560948"/>
                </a:cubicBezTo>
                <a:cubicBezTo>
                  <a:pt x="853650" y="2526900"/>
                  <a:pt x="865810" y="2496499"/>
                  <a:pt x="890130" y="2469746"/>
                </a:cubicBezTo>
                <a:cubicBezTo>
                  <a:pt x="1208729" y="2131692"/>
                  <a:pt x="1382620" y="1915239"/>
                  <a:pt x="1411805" y="1820389"/>
                </a:cubicBezTo>
                <a:cubicBezTo>
                  <a:pt x="1309658" y="1876326"/>
                  <a:pt x="1234265" y="1904295"/>
                  <a:pt x="1185624" y="1904295"/>
                </a:cubicBezTo>
                <a:cubicBezTo>
                  <a:pt x="1122391" y="1904295"/>
                  <a:pt x="1073750" y="1850790"/>
                  <a:pt x="1039701" y="1743780"/>
                </a:cubicBezTo>
                <a:cubicBezTo>
                  <a:pt x="930259" y="1763236"/>
                  <a:pt x="820209" y="1816741"/>
                  <a:pt x="709551" y="1904295"/>
                </a:cubicBezTo>
                <a:cubicBezTo>
                  <a:pt x="598892" y="1991849"/>
                  <a:pt x="543563" y="2052650"/>
                  <a:pt x="543563" y="2086699"/>
                </a:cubicBezTo>
                <a:cubicBezTo>
                  <a:pt x="543563" y="2145068"/>
                  <a:pt x="509514" y="2174253"/>
                  <a:pt x="441417" y="2174253"/>
                </a:cubicBezTo>
                <a:cubicBezTo>
                  <a:pt x="373320" y="2174253"/>
                  <a:pt x="318599" y="2142636"/>
                  <a:pt x="277254" y="2079403"/>
                </a:cubicBezTo>
                <a:cubicBezTo>
                  <a:pt x="235909" y="2016169"/>
                  <a:pt x="215236" y="1940776"/>
                  <a:pt x="215236" y="1853222"/>
                </a:cubicBezTo>
                <a:cubicBezTo>
                  <a:pt x="215236" y="1836198"/>
                  <a:pt x="217668" y="1814309"/>
                  <a:pt x="222532" y="1787556"/>
                </a:cubicBezTo>
                <a:cubicBezTo>
                  <a:pt x="227397" y="1760804"/>
                  <a:pt x="243813" y="1730403"/>
                  <a:pt x="271782" y="1696355"/>
                </a:cubicBezTo>
                <a:cubicBezTo>
                  <a:pt x="299750" y="1662306"/>
                  <a:pt x="381832" y="1545568"/>
                  <a:pt x="518026" y="1346140"/>
                </a:cubicBezTo>
                <a:cubicBezTo>
                  <a:pt x="411016" y="1414237"/>
                  <a:pt x="282118" y="1507871"/>
                  <a:pt x="131331" y="1627041"/>
                </a:cubicBezTo>
                <a:cubicBezTo>
                  <a:pt x="121603" y="1634337"/>
                  <a:pt x="113090" y="1637985"/>
                  <a:pt x="105794" y="1637985"/>
                </a:cubicBezTo>
                <a:cubicBezTo>
                  <a:pt x="76609" y="1637985"/>
                  <a:pt x="51681" y="1608801"/>
                  <a:pt x="31008" y="1550432"/>
                </a:cubicBezTo>
                <a:cubicBezTo>
                  <a:pt x="10336" y="1492063"/>
                  <a:pt x="0" y="1433085"/>
                  <a:pt x="0" y="1373500"/>
                </a:cubicBezTo>
                <a:cubicBezTo>
                  <a:pt x="0" y="1313915"/>
                  <a:pt x="11552" y="1273786"/>
                  <a:pt x="34656" y="1253114"/>
                </a:cubicBezTo>
                <a:cubicBezTo>
                  <a:pt x="57761" y="1232441"/>
                  <a:pt x="94850" y="1219673"/>
                  <a:pt x="145923" y="1214809"/>
                </a:cubicBezTo>
                <a:cubicBezTo>
                  <a:pt x="277254" y="1110231"/>
                  <a:pt x="420745" y="958228"/>
                  <a:pt x="576396" y="758800"/>
                </a:cubicBezTo>
                <a:cubicBezTo>
                  <a:pt x="420745" y="581260"/>
                  <a:pt x="342919" y="468169"/>
                  <a:pt x="342919" y="419528"/>
                </a:cubicBezTo>
                <a:cubicBezTo>
                  <a:pt x="342919" y="383048"/>
                  <a:pt x="366631" y="370279"/>
                  <a:pt x="414056" y="381224"/>
                </a:cubicBezTo>
                <a:cubicBezTo>
                  <a:pt x="461481" y="392168"/>
                  <a:pt x="507082" y="397640"/>
                  <a:pt x="550859" y="397640"/>
                </a:cubicBezTo>
                <a:cubicBezTo>
                  <a:pt x="582476" y="397640"/>
                  <a:pt x="637197" y="383656"/>
                  <a:pt x="715023" y="355687"/>
                </a:cubicBezTo>
                <a:cubicBezTo>
                  <a:pt x="792848" y="327718"/>
                  <a:pt x="853650" y="299142"/>
                  <a:pt x="897426" y="269957"/>
                </a:cubicBezTo>
                <a:cubicBezTo>
                  <a:pt x="916883" y="257797"/>
                  <a:pt x="936947" y="251717"/>
                  <a:pt x="957619" y="251717"/>
                </a:cubicBezTo>
                <a:cubicBezTo>
                  <a:pt x="978292" y="251717"/>
                  <a:pt x="1013557" y="274821"/>
                  <a:pt x="1063414" y="321030"/>
                </a:cubicBezTo>
                <a:cubicBezTo>
                  <a:pt x="1113270" y="367239"/>
                  <a:pt x="1138199" y="403112"/>
                  <a:pt x="1138199" y="428649"/>
                </a:cubicBezTo>
                <a:cubicBezTo>
                  <a:pt x="1138199" y="454185"/>
                  <a:pt x="1130903" y="479722"/>
                  <a:pt x="1116310" y="505258"/>
                </a:cubicBezTo>
                <a:cubicBezTo>
                  <a:pt x="1101718" y="530795"/>
                  <a:pt x="1063414" y="578220"/>
                  <a:pt x="1001396" y="647533"/>
                </a:cubicBezTo>
                <a:cubicBezTo>
                  <a:pt x="939379" y="716847"/>
                  <a:pt x="863378" y="791024"/>
                  <a:pt x="773392" y="870066"/>
                </a:cubicBezTo>
                <a:cubicBezTo>
                  <a:pt x="683406" y="949107"/>
                  <a:pt x="567883" y="1042133"/>
                  <a:pt x="426825" y="1149144"/>
                </a:cubicBezTo>
                <a:cubicBezTo>
                  <a:pt x="555724" y="1115095"/>
                  <a:pt x="648141" y="1073750"/>
                  <a:pt x="704079" y="1025109"/>
                </a:cubicBezTo>
                <a:cubicBezTo>
                  <a:pt x="711375" y="1005652"/>
                  <a:pt x="730831" y="989844"/>
                  <a:pt x="762448" y="977684"/>
                </a:cubicBezTo>
                <a:cubicBezTo>
                  <a:pt x="794064" y="965524"/>
                  <a:pt x="820209" y="959444"/>
                  <a:pt x="840881" y="959444"/>
                </a:cubicBezTo>
                <a:cubicBezTo>
                  <a:pt x="861553" y="959444"/>
                  <a:pt x="876754" y="960660"/>
                  <a:pt x="886482" y="963092"/>
                </a:cubicBezTo>
                <a:cubicBezTo>
                  <a:pt x="913235" y="955795"/>
                  <a:pt x="937555" y="952147"/>
                  <a:pt x="959444" y="952147"/>
                </a:cubicBezTo>
                <a:cubicBezTo>
                  <a:pt x="981332" y="952147"/>
                  <a:pt x="1000788" y="969780"/>
                  <a:pt x="1017813" y="1005045"/>
                </a:cubicBezTo>
                <a:cubicBezTo>
                  <a:pt x="1034837" y="1040309"/>
                  <a:pt x="1043349" y="1066454"/>
                  <a:pt x="1043349" y="1083478"/>
                </a:cubicBezTo>
                <a:cubicBezTo>
                  <a:pt x="1043349" y="1144279"/>
                  <a:pt x="967956" y="1211161"/>
                  <a:pt x="817169" y="1284122"/>
                </a:cubicBezTo>
                <a:cubicBezTo>
                  <a:pt x="717454" y="1488414"/>
                  <a:pt x="618957" y="1636769"/>
                  <a:pt x="521675" y="1729187"/>
                </a:cubicBezTo>
                <a:cubicBezTo>
                  <a:pt x="650573" y="1690275"/>
                  <a:pt x="772176" y="1644066"/>
                  <a:pt x="886482" y="1590560"/>
                </a:cubicBezTo>
                <a:cubicBezTo>
                  <a:pt x="864594" y="1551648"/>
                  <a:pt x="853650" y="1513343"/>
                  <a:pt x="853650" y="1475646"/>
                </a:cubicBezTo>
                <a:cubicBezTo>
                  <a:pt x="853650" y="1437949"/>
                  <a:pt x="866418" y="1406941"/>
                  <a:pt x="891954" y="1382620"/>
                </a:cubicBezTo>
                <a:cubicBezTo>
                  <a:pt x="917490" y="1358300"/>
                  <a:pt x="946067" y="1346140"/>
                  <a:pt x="977684" y="1346140"/>
                </a:cubicBezTo>
                <a:cubicBezTo>
                  <a:pt x="1053077" y="1346140"/>
                  <a:pt x="1136983" y="1422749"/>
                  <a:pt x="1229401" y="1575968"/>
                </a:cubicBezTo>
                <a:cubicBezTo>
                  <a:pt x="1278042" y="1556512"/>
                  <a:pt x="1313306" y="1533407"/>
                  <a:pt x="1335195" y="1506655"/>
                </a:cubicBezTo>
                <a:cubicBezTo>
                  <a:pt x="1308442" y="1450718"/>
                  <a:pt x="1289594" y="1401469"/>
                  <a:pt x="1278650" y="1358908"/>
                </a:cubicBezTo>
                <a:cubicBezTo>
                  <a:pt x="1267706" y="1316347"/>
                  <a:pt x="1260410" y="1256154"/>
                  <a:pt x="1256762" y="1178328"/>
                </a:cubicBezTo>
                <a:cubicBezTo>
                  <a:pt x="1253114" y="1100503"/>
                  <a:pt x="1244601" y="1044565"/>
                  <a:pt x="1231225" y="1010517"/>
                </a:cubicBezTo>
                <a:cubicBezTo>
                  <a:pt x="1217849" y="976468"/>
                  <a:pt x="1205080" y="954579"/>
                  <a:pt x="1192920" y="944851"/>
                </a:cubicBezTo>
                <a:cubicBezTo>
                  <a:pt x="1163735" y="920531"/>
                  <a:pt x="1149143" y="888914"/>
                  <a:pt x="1149143" y="850001"/>
                </a:cubicBezTo>
                <a:cubicBezTo>
                  <a:pt x="1149143" y="789200"/>
                  <a:pt x="1181976" y="735695"/>
                  <a:pt x="1247641" y="689486"/>
                </a:cubicBezTo>
                <a:cubicBezTo>
                  <a:pt x="1296282" y="655437"/>
                  <a:pt x="1361948" y="578828"/>
                  <a:pt x="1444637" y="459657"/>
                </a:cubicBezTo>
                <a:cubicBezTo>
                  <a:pt x="1527327" y="340487"/>
                  <a:pt x="1568672" y="254149"/>
                  <a:pt x="1568672" y="200644"/>
                </a:cubicBezTo>
                <a:cubicBezTo>
                  <a:pt x="1568672" y="178755"/>
                  <a:pt x="1560768" y="158691"/>
                  <a:pt x="1544959" y="140451"/>
                </a:cubicBezTo>
                <a:cubicBezTo>
                  <a:pt x="1529151" y="122210"/>
                  <a:pt x="1498142" y="96066"/>
                  <a:pt x="1451933" y="62017"/>
                </a:cubicBezTo>
                <a:cubicBezTo>
                  <a:pt x="1432477" y="47425"/>
                  <a:pt x="1422749" y="33441"/>
                  <a:pt x="1422749" y="20064"/>
                </a:cubicBezTo>
                <a:cubicBezTo>
                  <a:pt x="1422749" y="6688"/>
                  <a:pt x="1461054" y="0"/>
                  <a:pt x="1537663" y="0"/>
                </a:cubicBezTo>
                <a:close/>
                <a:moveTo>
                  <a:pt x="1546783" y="660301"/>
                </a:moveTo>
                <a:cubicBezTo>
                  <a:pt x="1451933" y="711375"/>
                  <a:pt x="1372892" y="744207"/>
                  <a:pt x="1309658" y="758800"/>
                </a:cubicBezTo>
                <a:cubicBezTo>
                  <a:pt x="1331547" y="790416"/>
                  <a:pt x="1358300" y="831761"/>
                  <a:pt x="1389916" y="882834"/>
                </a:cubicBezTo>
                <a:cubicBezTo>
                  <a:pt x="1426397" y="812305"/>
                  <a:pt x="1478686" y="738127"/>
                  <a:pt x="1546783" y="660301"/>
                </a:cubicBezTo>
                <a:close/>
                <a:moveTo>
                  <a:pt x="1597857" y="766096"/>
                </a:moveTo>
                <a:cubicBezTo>
                  <a:pt x="1566240" y="766096"/>
                  <a:pt x="1538271" y="772784"/>
                  <a:pt x="1513951" y="786160"/>
                </a:cubicBezTo>
                <a:cubicBezTo>
                  <a:pt x="1489631" y="799536"/>
                  <a:pt x="1470174" y="820817"/>
                  <a:pt x="1455581" y="850001"/>
                </a:cubicBezTo>
                <a:cubicBezTo>
                  <a:pt x="1440989" y="879186"/>
                  <a:pt x="1433085" y="908371"/>
                  <a:pt x="1431869" y="937555"/>
                </a:cubicBezTo>
                <a:cubicBezTo>
                  <a:pt x="1430653" y="966740"/>
                  <a:pt x="1431261" y="1010517"/>
                  <a:pt x="1433693" y="1068886"/>
                </a:cubicBezTo>
                <a:cubicBezTo>
                  <a:pt x="1526111" y="1022677"/>
                  <a:pt x="1618529" y="980116"/>
                  <a:pt x="1710947" y="941203"/>
                </a:cubicBezTo>
                <a:cubicBezTo>
                  <a:pt x="1713379" y="894994"/>
                  <a:pt x="1712162" y="842705"/>
                  <a:pt x="1707299" y="784336"/>
                </a:cubicBezTo>
                <a:cubicBezTo>
                  <a:pt x="1665954" y="772176"/>
                  <a:pt x="1629473" y="766096"/>
                  <a:pt x="1597857" y="766096"/>
                </a:cubicBezTo>
                <a:close/>
                <a:moveTo>
                  <a:pt x="1470174" y="1262234"/>
                </a:moveTo>
                <a:cubicBezTo>
                  <a:pt x="1465309" y="1313307"/>
                  <a:pt x="1470174" y="1366812"/>
                  <a:pt x="1484766" y="1422749"/>
                </a:cubicBezTo>
                <a:cubicBezTo>
                  <a:pt x="1526111" y="1398429"/>
                  <a:pt x="1574752" y="1357084"/>
                  <a:pt x="1630689" y="1298715"/>
                </a:cubicBezTo>
                <a:cubicBezTo>
                  <a:pt x="1577185" y="1274394"/>
                  <a:pt x="1523679" y="1262234"/>
                  <a:pt x="1470174" y="1262234"/>
                </a:cubicBezTo>
                <a:close/>
                <a:moveTo>
                  <a:pt x="2234446" y="521674"/>
                </a:moveTo>
                <a:cubicBezTo>
                  <a:pt x="2216205" y="521674"/>
                  <a:pt x="2197357" y="528971"/>
                  <a:pt x="2177900" y="543563"/>
                </a:cubicBezTo>
                <a:cubicBezTo>
                  <a:pt x="2136556" y="570315"/>
                  <a:pt x="2064810" y="595852"/>
                  <a:pt x="1962664" y="620173"/>
                </a:cubicBezTo>
                <a:cubicBezTo>
                  <a:pt x="1969960" y="680974"/>
                  <a:pt x="1982120" y="753935"/>
                  <a:pt x="1999145" y="839057"/>
                </a:cubicBezTo>
                <a:cubicBezTo>
                  <a:pt x="2079403" y="856082"/>
                  <a:pt x="2119531" y="905939"/>
                  <a:pt x="2119531" y="988628"/>
                </a:cubicBezTo>
                <a:cubicBezTo>
                  <a:pt x="2119531" y="1034837"/>
                  <a:pt x="2101899" y="1069494"/>
                  <a:pt x="2066634" y="1092598"/>
                </a:cubicBezTo>
                <a:cubicBezTo>
                  <a:pt x="2031369" y="1115703"/>
                  <a:pt x="2001577" y="1139415"/>
                  <a:pt x="1977256" y="1163736"/>
                </a:cubicBezTo>
                <a:cubicBezTo>
                  <a:pt x="1952935" y="1188056"/>
                  <a:pt x="1938951" y="1211161"/>
                  <a:pt x="1935303" y="1233049"/>
                </a:cubicBezTo>
                <a:cubicBezTo>
                  <a:pt x="1931655" y="1254938"/>
                  <a:pt x="1929832" y="1282906"/>
                  <a:pt x="1929832" y="1316955"/>
                </a:cubicBezTo>
                <a:cubicBezTo>
                  <a:pt x="2000360" y="1299931"/>
                  <a:pt x="2053866" y="1291418"/>
                  <a:pt x="2090347" y="1291418"/>
                </a:cubicBezTo>
                <a:cubicBezTo>
                  <a:pt x="2126827" y="1291418"/>
                  <a:pt x="2157228" y="1302363"/>
                  <a:pt x="2181549" y="1324251"/>
                </a:cubicBezTo>
                <a:cubicBezTo>
                  <a:pt x="2210733" y="1270746"/>
                  <a:pt x="2244174" y="1168600"/>
                  <a:pt x="2281871" y="1017813"/>
                </a:cubicBezTo>
                <a:cubicBezTo>
                  <a:pt x="2319567" y="867026"/>
                  <a:pt x="2338416" y="766704"/>
                  <a:pt x="2338416" y="716847"/>
                </a:cubicBezTo>
                <a:cubicBezTo>
                  <a:pt x="2338416" y="666990"/>
                  <a:pt x="2325648" y="621997"/>
                  <a:pt x="2300111" y="581868"/>
                </a:cubicBezTo>
                <a:cubicBezTo>
                  <a:pt x="2274575" y="541739"/>
                  <a:pt x="2252686" y="521674"/>
                  <a:pt x="2234446" y="521674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0" name="组合 39"/>
          <p:cNvGrpSpPr/>
          <p:nvPr/>
        </p:nvGrpSpPr>
        <p:grpSpPr>
          <a:xfrm>
            <a:off x="552422" y="861337"/>
            <a:ext cx="3243138" cy="3166529"/>
            <a:chOff x="-1855351" y="1280575"/>
            <a:chExt cx="3243138" cy="3166529"/>
          </a:xfrm>
          <a:solidFill>
            <a:schemeClr val="tx1">
              <a:lumMod val="50000"/>
              <a:lumOff val="50000"/>
              <a:alpha val="0"/>
            </a:schemeClr>
          </a:solidFill>
        </p:grpSpPr>
        <p:sp>
          <p:nvSpPr>
            <p:cNvPr id="42" name="任意多边形 41"/>
            <p:cNvSpPr/>
            <p:nvPr/>
          </p:nvSpPr>
          <p:spPr>
            <a:xfrm>
              <a:off x="-337753" y="1280575"/>
              <a:ext cx="1725540" cy="3166529"/>
            </a:xfrm>
            <a:custGeom>
              <a:avLst/>
              <a:gdLst/>
              <a:ahLst/>
              <a:cxnLst/>
              <a:rect l="l" t="t" r="r" b="b"/>
              <a:pathLst>
                <a:path w="1725540" h="3166529">
                  <a:moveTo>
                    <a:pt x="809873" y="0"/>
                  </a:moveTo>
                  <a:cubicBezTo>
                    <a:pt x="885266" y="0"/>
                    <a:pt x="944244" y="37089"/>
                    <a:pt x="986804" y="111266"/>
                  </a:cubicBezTo>
                  <a:cubicBezTo>
                    <a:pt x="1029365" y="185444"/>
                    <a:pt x="1050646" y="248677"/>
                    <a:pt x="1050646" y="300966"/>
                  </a:cubicBezTo>
                  <a:cubicBezTo>
                    <a:pt x="1050646" y="353255"/>
                    <a:pt x="1044566" y="414665"/>
                    <a:pt x="1032405" y="485194"/>
                  </a:cubicBezTo>
                  <a:cubicBezTo>
                    <a:pt x="1098071" y="460873"/>
                    <a:pt x="1157048" y="448713"/>
                    <a:pt x="1209337" y="448713"/>
                  </a:cubicBezTo>
                  <a:cubicBezTo>
                    <a:pt x="1261626" y="448713"/>
                    <a:pt x="1309659" y="465130"/>
                    <a:pt x="1353436" y="497962"/>
                  </a:cubicBezTo>
                  <a:cubicBezTo>
                    <a:pt x="1397213" y="530795"/>
                    <a:pt x="1419101" y="567884"/>
                    <a:pt x="1419101" y="609229"/>
                  </a:cubicBezTo>
                  <a:cubicBezTo>
                    <a:pt x="1419101" y="650573"/>
                    <a:pt x="1394173" y="684622"/>
                    <a:pt x="1344316" y="711375"/>
                  </a:cubicBezTo>
                  <a:cubicBezTo>
                    <a:pt x="1294459" y="738127"/>
                    <a:pt x="1240346" y="781296"/>
                    <a:pt x="1181977" y="840881"/>
                  </a:cubicBezTo>
                  <a:cubicBezTo>
                    <a:pt x="1123608" y="900467"/>
                    <a:pt x="1094423" y="937555"/>
                    <a:pt x="1094423" y="952148"/>
                  </a:cubicBezTo>
                  <a:cubicBezTo>
                    <a:pt x="1094423" y="964308"/>
                    <a:pt x="1109015" y="970388"/>
                    <a:pt x="1138200" y="970388"/>
                  </a:cubicBezTo>
                  <a:cubicBezTo>
                    <a:pt x="1167384" y="970388"/>
                    <a:pt x="1199001" y="988629"/>
                    <a:pt x="1233050" y="1025109"/>
                  </a:cubicBezTo>
                  <a:cubicBezTo>
                    <a:pt x="1267098" y="1061590"/>
                    <a:pt x="1284123" y="1092599"/>
                    <a:pt x="1284123" y="1118135"/>
                  </a:cubicBezTo>
                  <a:cubicBezTo>
                    <a:pt x="1284123" y="1143672"/>
                    <a:pt x="1272570" y="1164344"/>
                    <a:pt x="1249466" y="1180152"/>
                  </a:cubicBezTo>
                  <a:cubicBezTo>
                    <a:pt x="1226362" y="1195961"/>
                    <a:pt x="1206297" y="1218457"/>
                    <a:pt x="1189273" y="1247642"/>
                  </a:cubicBezTo>
                  <a:cubicBezTo>
                    <a:pt x="1218457" y="1298715"/>
                    <a:pt x="1269530" y="1332156"/>
                    <a:pt x="1342492" y="1347964"/>
                  </a:cubicBezTo>
                  <a:cubicBezTo>
                    <a:pt x="1415454" y="1363772"/>
                    <a:pt x="1467743" y="1388701"/>
                    <a:pt x="1499359" y="1422749"/>
                  </a:cubicBezTo>
                  <a:cubicBezTo>
                    <a:pt x="1530976" y="1456798"/>
                    <a:pt x="1546784" y="1488415"/>
                    <a:pt x="1546784" y="1517599"/>
                  </a:cubicBezTo>
                  <a:cubicBezTo>
                    <a:pt x="1546784" y="1546784"/>
                    <a:pt x="1527328" y="1561376"/>
                    <a:pt x="1488415" y="1561376"/>
                  </a:cubicBezTo>
                  <a:cubicBezTo>
                    <a:pt x="1473823" y="1561376"/>
                    <a:pt x="1453758" y="1557728"/>
                    <a:pt x="1428222" y="1550432"/>
                  </a:cubicBezTo>
                  <a:cubicBezTo>
                    <a:pt x="1402685" y="1543136"/>
                    <a:pt x="1370460" y="1539488"/>
                    <a:pt x="1331548" y="1539488"/>
                  </a:cubicBezTo>
                  <a:cubicBezTo>
                    <a:pt x="1173465" y="1539488"/>
                    <a:pt x="980116" y="1608801"/>
                    <a:pt x="751504" y="1747428"/>
                  </a:cubicBezTo>
                  <a:cubicBezTo>
                    <a:pt x="710159" y="1791205"/>
                    <a:pt x="685838" y="1862950"/>
                    <a:pt x="678542" y="1962664"/>
                  </a:cubicBezTo>
                  <a:cubicBezTo>
                    <a:pt x="795281" y="1926184"/>
                    <a:pt x="908371" y="1894567"/>
                    <a:pt x="1017813" y="1867814"/>
                  </a:cubicBezTo>
                  <a:cubicBezTo>
                    <a:pt x="1008085" y="1845926"/>
                    <a:pt x="1003221" y="1823430"/>
                    <a:pt x="1003221" y="1800325"/>
                  </a:cubicBezTo>
                  <a:cubicBezTo>
                    <a:pt x="1003221" y="1777221"/>
                    <a:pt x="1012949" y="1758372"/>
                    <a:pt x="1032405" y="1743780"/>
                  </a:cubicBezTo>
                  <a:cubicBezTo>
                    <a:pt x="1051862" y="1729188"/>
                    <a:pt x="1087735" y="1721892"/>
                    <a:pt x="1140024" y="1721892"/>
                  </a:cubicBezTo>
                  <a:cubicBezTo>
                    <a:pt x="1192313" y="1721892"/>
                    <a:pt x="1233658" y="1730404"/>
                    <a:pt x="1264058" y="1747428"/>
                  </a:cubicBezTo>
                  <a:cubicBezTo>
                    <a:pt x="1294459" y="1764452"/>
                    <a:pt x="1324252" y="1793637"/>
                    <a:pt x="1353436" y="1834982"/>
                  </a:cubicBezTo>
                  <a:cubicBezTo>
                    <a:pt x="1443422" y="1832550"/>
                    <a:pt x="1527936" y="1850182"/>
                    <a:pt x="1606977" y="1887879"/>
                  </a:cubicBezTo>
                  <a:cubicBezTo>
                    <a:pt x="1686019" y="1925576"/>
                    <a:pt x="1725540" y="1959624"/>
                    <a:pt x="1725540" y="1990025"/>
                  </a:cubicBezTo>
                  <a:cubicBezTo>
                    <a:pt x="1725540" y="2020426"/>
                    <a:pt x="1686627" y="2035626"/>
                    <a:pt x="1608801" y="2035626"/>
                  </a:cubicBezTo>
                  <a:cubicBezTo>
                    <a:pt x="1530976" y="2035626"/>
                    <a:pt x="1445854" y="2028330"/>
                    <a:pt x="1353436" y="2013737"/>
                  </a:cubicBezTo>
                  <a:cubicBezTo>
                    <a:pt x="1341276" y="2140204"/>
                    <a:pt x="1334588" y="2238702"/>
                    <a:pt x="1333372" y="2309232"/>
                  </a:cubicBezTo>
                  <a:cubicBezTo>
                    <a:pt x="1332156" y="2379761"/>
                    <a:pt x="1331548" y="2557301"/>
                    <a:pt x="1331548" y="2841851"/>
                  </a:cubicBezTo>
                  <a:cubicBezTo>
                    <a:pt x="1331548" y="2892924"/>
                    <a:pt x="1321211" y="2959805"/>
                    <a:pt x="1300539" y="3042495"/>
                  </a:cubicBezTo>
                  <a:cubicBezTo>
                    <a:pt x="1279866" y="3125184"/>
                    <a:pt x="1247642" y="3166529"/>
                    <a:pt x="1203865" y="3166529"/>
                  </a:cubicBezTo>
                  <a:cubicBezTo>
                    <a:pt x="1177113" y="3166529"/>
                    <a:pt x="1152184" y="3154977"/>
                    <a:pt x="1129079" y="3131872"/>
                  </a:cubicBezTo>
                  <a:cubicBezTo>
                    <a:pt x="1105975" y="3108768"/>
                    <a:pt x="1046390" y="3063775"/>
                    <a:pt x="950324" y="2996894"/>
                  </a:cubicBezTo>
                  <a:cubicBezTo>
                    <a:pt x="854258" y="2930012"/>
                    <a:pt x="807441" y="2868603"/>
                    <a:pt x="809873" y="2812666"/>
                  </a:cubicBezTo>
                  <a:cubicBezTo>
                    <a:pt x="753936" y="2761593"/>
                    <a:pt x="711983" y="2708088"/>
                    <a:pt x="684014" y="2652151"/>
                  </a:cubicBezTo>
                  <a:cubicBezTo>
                    <a:pt x="656046" y="2596213"/>
                    <a:pt x="642062" y="2548788"/>
                    <a:pt x="642062" y="2509876"/>
                  </a:cubicBezTo>
                  <a:cubicBezTo>
                    <a:pt x="642062" y="2470963"/>
                    <a:pt x="659086" y="2435698"/>
                    <a:pt x="693135" y="2404082"/>
                  </a:cubicBezTo>
                  <a:cubicBezTo>
                    <a:pt x="727183" y="2372465"/>
                    <a:pt x="772784" y="2356657"/>
                    <a:pt x="829937" y="2356657"/>
                  </a:cubicBezTo>
                  <a:cubicBezTo>
                    <a:pt x="887090" y="2356657"/>
                    <a:pt x="938163" y="2371857"/>
                    <a:pt x="983157" y="2402258"/>
                  </a:cubicBezTo>
                  <a:cubicBezTo>
                    <a:pt x="1028149" y="2432658"/>
                    <a:pt x="1050646" y="2470963"/>
                    <a:pt x="1050646" y="2517172"/>
                  </a:cubicBezTo>
                  <a:cubicBezTo>
                    <a:pt x="1050646" y="2624182"/>
                    <a:pt x="1023893" y="2677687"/>
                    <a:pt x="970388" y="2677687"/>
                  </a:cubicBezTo>
                  <a:cubicBezTo>
                    <a:pt x="929043" y="2677687"/>
                    <a:pt x="893171" y="2645463"/>
                    <a:pt x="862770" y="2581013"/>
                  </a:cubicBezTo>
                  <a:cubicBezTo>
                    <a:pt x="832369" y="2516564"/>
                    <a:pt x="806225" y="2484339"/>
                    <a:pt x="784336" y="2484339"/>
                  </a:cubicBezTo>
                  <a:cubicBezTo>
                    <a:pt x="772176" y="2484339"/>
                    <a:pt x="758800" y="2492243"/>
                    <a:pt x="744208" y="2508052"/>
                  </a:cubicBezTo>
                  <a:cubicBezTo>
                    <a:pt x="729615" y="2523860"/>
                    <a:pt x="722319" y="2543925"/>
                    <a:pt x="722319" y="2568245"/>
                  </a:cubicBezTo>
                  <a:cubicBezTo>
                    <a:pt x="722319" y="2653367"/>
                    <a:pt x="772176" y="2726328"/>
                    <a:pt x="871890" y="2787129"/>
                  </a:cubicBezTo>
                  <a:cubicBezTo>
                    <a:pt x="966740" y="2804154"/>
                    <a:pt x="1033621" y="2812666"/>
                    <a:pt x="1072534" y="2812666"/>
                  </a:cubicBezTo>
                  <a:cubicBezTo>
                    <a:pt x="1111447" y="2812666"/>
                    <a:pt x="1132727" y="2805978"/>
                    <a:pt x="1136376" y="2792601"/>
                  </a:cubicBezTo>
                  <a:cubicBezTo>
                    <a:pt x="1140024" y="2779225"/>
                    <a:pt x="1143672" y="2729976"/>
                    <a:pt x="1147320" y="2644854"/>
                  </a:cubicBezTo>
                  <a:cubicBezTo>
                    <a:pt x="1150968" y="2559733"/>
                    <a:pt x="1152792" y="2481299"/>
                    <a:pt x="1152792" y="2409554"/>
                  </a:cubicBezTo>
                  <a:cubicBezTo>
                    <a:pt x="1152792" y="2337808"/>
                    <a:pt x="1147928" y="2205870"/>
                    <a:pt x="1138200" y="2013737"/>
                  </a:cubicBezTo>
                  <a:cubicBezTo>
                    <a:pt x="875538" y="2074539"/>
                    <a:pt x="694350" y="2153580"/>
                    <a:pt x="594637" y="2250862"/>
                  </a:cubicBezTo>
                  <a:cubicBezTo>
                    <a:pt x="514379" y="2503796"/>
                    <a:pt x="445674" y="2662487"/>
                    <a:pt x="388520" y="2726936"/>
                  </a:cubicBezTo>
                  <a:cubicBezTo>
                    <a:pt x="331367" y="2791386"/>
                    <a:pt x="276646" y="2823610"/>
                    <a:pt x="224357" y="2823610"/>
                  </a:cubicBezTo>
                  <a:cubicBezTo>
                    <a:pt x="172068" y="2823610"/>
                    <a:pt x="139235" y="2801114"/>
                    <a:pt x="125859" y="2756121"/>
                  </a:cubicBezTo>
                  <a:cubicBezTo>
                    <a:pt x="112482" y="2711128"/>
                    <a:pt x="83906" y="2672823"/>
                    <a:pt x="40129" y="2641206"/>
                  </a:cubicBezTo>
                  <a:cubicBezTo>
                    <a:pt x="13376" y="2621750"/>
                    <a:pt x="0" y="2596822"/>
                    <a:pt x="0" y="2566421"/>
                  </a:cubicBezTo>
                  <a:cubicBezTo>
                    <a:pt x="0" y="2536020"/>
                    <a:pt x="27361" y="2469747"/>
                    <a:pt x="82082" y="2367601"/>
                  </a:cubicBezTo>
                  <a:cubicBezTo>
                    <a:pt x="136803" y="2265455"/>
                    <a:pt x="212805" y="2197357"/>
                    <a:pt x="310087" y="2163309"/>
                  </a:cubicBezTo>
                  <a:cubicBezTo>
                    <a:pt x="351431" y="2104939"/>
                    <a:pt x="404937" y="2062378"/>
                    <a:pt x="470602" y="2035626"/>
                  </a:cubicBezTo>
                  <a:cubicBezTo>
                    <a:pt x="482762" y="2004009"/>
                    <a:pt x="501003" y="1949288"/>
                    <a:pt x="525323" y="1871463"/>
                  </a:cubicBezTo>
                  <a:cubicBezTo>
                    <a:pt x="393992" y="1951720"/>
                    <a:pt x="295494" y="1991849"/>
                    <a:pt x="229829" y="1991849"/>
                  </a:cubicBezTo>
                  <a:cubicBezTo>
                    <a:pt x="127683" y="1991849"/>
                    <a:pt x="76610" y="1938344"/>
                    <a:pt x="76610" y="1831334"/>
                  </a:cubicBezTo>
                  <a:cubicBezTo>
                    <a:pt x="76610" y="1758372"/>
                    <a:pt x="101538" y="1668386"/>
                    <a:pt x="151395" y="1561376"/>
                  </a:cubicBezTo>
                  <a:cubicBezTo>
                    <a:pt x="201252" y="1454366"/>
                    <a:pt x="240165" y="1360732"/>
                    <a:pt x="268134" y="1280475"/>
                  </a:cubicBezTo>
                  <a:cubicBezTo>
                    <a:pt x="296102" y="1200217"/>
                    <a:pt x="313127" y="1160088"/>
                    <a:pt x="319207" y="1160088"/>
                  </a:cubicBezTo>
                  <a:cubicBezTo>
                    <a:pt x="325287" y="1160088"/>
                    <a:pt x="328327" y="1164952"/>
                    <a:pt x="328327" y="1174680"/>
                  </a:cubicBezTo>
                  <a:cubicBezTo>
                    <a:pt x="328327" y="1189273"/>
                    <a:pt x="309478" y="1248250"/>
                    <a:pt x="271782" y="1351612"/>
                  </a:cubicBezTo>
                  <a:cubicBezTo>
                    <a:pt x="234085" y="1454974"/>
                    <a:pt x="195780" y="1571104"/>
                    <a:pt x="156867" y="1700003"/>
                  </a:cubicBezTo>
                  <a:cubicBezTo>
                    <a:pt x="195780" y="1700003"/>
                    <a:pt x="234085" y="1692707"/>
                    <a:pt x="271782" y="1678115"/>
                  </a:cubicBezTo>
                  <a:cubicBezTo>
                    <a:pt x="309478" y="1663522"/>
                    <a:pt x="366632" y="1631298"/>
                    <a:pt x="443242" y="1581441"/>
                  </a:cubicBezTo>
                  <a:cubicBezTo>
                    <a:pt x="519851" y="1531584"/>
                    <a:pt x="563020" y="1501183"/>
                    <a:pt x="572748" y="1490239"/>
                  </a:cubicBezTo>
                  <a:cubicBezTo>
                    <a:pt x="582476" y="1479295"/>
                    <a:pt x="587340" y="1471998"/>
                    <a:pt x="587340" y="1468350"/>
                  </a:cubicBezTo>
                  <a:cubicBezTo>
                    <a:pt x="587340" y="1464702"/>
                    <a:pt x="584908" y="1461662"/>
                    <a:pt x="580044" y="1459230"/>
                  </a:cubicBezTo>
                  <a:cubicBezTo>
                    <a:pt x="492491" y="1432478"/>
                    <a:pt x="435337" y="1406941"/>
                    <a:pt x="408585" y="1382621"/>
                  </a:cubicBezTo>
                  <a:cubicBezTo>
                    <a:pt x="381832" y="1358300"/>
                    <a:pt x="368456" y="1315739"/>
                    <a:pt x="368456" y="1254938"/>
                  </a:cubicBezTo>
                  <a:cubicBezTo>
                    <a:pt x="368456" y="1194137"/>
                    <a:pt x="377576" y="1155832"/>
                    <a:pt x="395817" y="1140024"/>
                  </a:cubicBezTo>
                  <a:cubicBezTo>
                    <a:pt x="414057" y="1124215"/>
                    <a:pt x="445066" y="1111447"/>
                    <a:pt x="488842" y="1101719"/>
                  </a:cubicBezTo>
                  <a:cubicBezTo>
                    <a:pt x="532619" y="1091991"/>
                    <a:pt x="573964" y="1077398"/>
                    <a:pt x="612877" y="1057942"/>
                  </a:cubicBezTo>
                  <a:cubicBezTo>
                    <a:pt x="651790" y="1038486"/>
                    <a:pt x="671246" y="1024501"/>
                    <a:pt x="671246" y="1015989"/>
                  </a:cubicBezTo>
                  <a:cubicBezTo>
                    <a:pt x="671246" y="1007477"/>
                    <a:pt x="668206" y="1000789"/>
                    <a:pt x="662126" y="995925"/>
                  </a:cubicBezTo>
                  <a:cubicBezTo>
                    <a:pt x="656046" y="991061"/>
                    <a:pt x="628685" y="985588"/>
                    <a:pt x="580044" y="979508"/>
                  </a:cubicBezTo>
                  <a:cubicBezTo>
                    <a:pt x="531403" y="973428"/>
                    <a:pt x="492491" y="970388"/>
                    <a:pt x="463306" y="970388"/>
                  </a:cubicBezTo>
                  <a:cubicBezTo>
                    <a:pt x="434121" y="970388"/>
                    <a:pt x="414057" y="972820"/>
                    <a:pt x="403113" y="977684"/>
                  </a:cubicBezTo>
                  <a:cubicBezTo>
                    <a:pt x="392168" y="982548"/>
                    <a:pt x="381832" y="984980"/>
                    <a:pt x="372104" y="984980"/>
                  </a:cubicBezTo>
                  <a:cubicBezTo>
                    <a:pt x="345351" y="984980"/>
                    <a:pt x="331975" y="965524"/>
                    <a:pt x="331975" y="926611"/>
                  </a:cubicBezTo>
                  <a:cubicBezTo>
                    <a:pt x="331975" y="822033"/>
                    <a:pt x="378184" y="757584"/>
                    <a:pt x="470602" y="733263"/>
                  </a:cubicBezTo>
                  <a:cubicBezTo>
                    <a:pt x="536267" y="716239"/>
                    <a:pt x="633550" y="673678"/>
                    <a:pt x="762448" y="605581"/>
                  </a:cubicBezTo>
                  <a:cubicBezTo>
                    <a:pt x="762448" y="552075"/>
                    <a:pt x="755152" y="503435"/>
                    <a:pt x="740559" y="459658"/>
                  </a:cubicBezTo>
                  <a:cubicBezTo>
                    <a:pt x="711375" y="374536"/>
                    <a:pt x="696783" y="296102"/>
                    <a:pt x="696783" y="224357"/>
                  </a:cubicBezTo>
                  <a:cubicBezTo>
                    <a:pt x="696783" y="152611"/>
                    <a:pt x="705903" y="97282"/>
                    <a:pt x="724143" y="58369"/>
                  </a:cubicBezTo>
                  <a:cubicBezTo>
                    <a:pt x="742384" y="19456"/>
                    <a:pt x="770960" y="0"/>
                    <a:pt x="809873" y="0"/>
                  </a:cubicBezTo>
                  <a:close/>
                  <a:moveTo>
                    <a:pt x="773392" y="229829"/>
                  </a:moveTo>
                  <a:cubicBezTo>
                    <a:pt x="753936" y="297926"/>
                    <a:pt x="749072" y="366024"/>
                    <a:pt x="758800" y="434121"/>
                  </a:cubicBezTo>
                  <a:cubicBezTo>
                    <a:pt x="783120" y="421961"/>
                    <a:pt x="795281" y="384872"/>
                    <a:pt x="795281" y="322855"/>
                  </a:cubicBezTo>
                  <a:cubicBezTo>
                    <a:pt x="795281" y="260838"/>
                    <a:pt x="787984" y="229829"/>
                    <a:pt x="773392" y="229829"/>
                  </a:cubicBezTo>
                  <a:close/>
                  <a:moveTo>
                    <a:pt x="1112663" y="1276826"/>
                  </a:moveTo>
                  <a:cubicBezTo>
                    <a:pt x="1088342" y="1284123"/>
                    <a:pt x="1056726" y="1327900"/>
                    <a:pt x="1017813" y="1408157"/>
                  </a:cubicBezTo>
                  <a:cubicBezTo>
                    <a:pt x="1032405" y="1410589"/>
                    <a:pt x="1051862" y="1411805"/>
                    <a:pt x="1076182" y="1411805"/>
                  </a:cubicBezTo>
                  <a:cubicBezTo>
                    <a:pt x="1100503" y="1411805"/>
                    <a:pt x="1136984" y="1404509"/>
                    <a:pt x="1185625" y="1389917"/>
                  </a:cubicBezTo>
                  <a:cubicBezTo>
                    <a:pt x="1171032" y="1331548"/>
                    <a:pt x="1146712" y="1293851"/>
                    <a:pt x="1112663" y="1276826"/>
                  </a:cubicBezTo>
                  <a:close/>
                  <a:moveTo>
                    <a:pt x="321031" y="2269103"/>
                  </a:moveTo>
                  <a:cubicBezTo>
                    <a:pt x="294278" y="2269103"/>
                    <a:pt x="263270" y="2298287"/>
                    <a:pt x="228005" y="2356657"/>
                  </a:cubicBezTo>
                  <a:cubicBezTo>
                    <a:pt x="192740" y="2415026"/>
                    <a:pt x="175108" y="2460019"/>
                    <a:pt x="175108" y="2491635"/>
                  </a:cubicBezTo>
                  <a:cubicBezTo>
                    <a:pt x="175108" y="2547573"/>
                    <a:pt x="190916" y="2575541"/>
                    <a:pt x="222533" y="2575541"/>
                  </a:cubicBezTo>
                  <a:cubicBezTo>
                    <a:pt x="237125" y="2575541"/>
                    <a:pt x="255365" y="2558517"/>
                    <a:pt x="277254" y="2524468"/>
                  </a:cubicBezTo>
                  <a:cubicBezTo>
                    <a:pt x="299142" y="2490419"/>
                    <a:pt x="330759" y="2417458"/>
                    <a:pt x="372104" y="2305584"/>
                  </a:cubicBezTo>
                  <a:cubicBezTo>
                    <a:pt x="364808" y="2281263"/>
                    <a:pt x="347783" y="2269103"/>
                    <a:pt x="321031" y="2269103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任意多边形 42"/>
            <p:cNvSpPr/>
            <p:nvPr/>
          </p:nvSpPr>
          <p:spPr>
            <a:xfrm>
              <a:off x="-1855351" y="1514052"/>
              <a:ext cx="1798501" cy="2695927"/>
            </a:xfrm>
            <a:custGeom>
              <a:avLst/>
              <a:gdLst/>
              <a:ahLst/>
              <a:cxnLst/>
              <a:rect l="l" t="t" r="r" b="b"/>
              <a:pathLst>
                <a:path w="1798501" h="2695927">
                  <a:moveTo>
                    <a:pt x="1311483" y="0"/>
                  </a:moveTo>
                  <a:cubicBezTo>
                    <a:pt x="1368636" y="0"/>
                    <a:pt x="1431869" y="28576"/>
                    <a:pt x="1501183" y="85730"/>
                  </a:cubicBezTo>
                  <a:cubicBezTo>
                    <a:pt x="1570496" y="142883"/>
                    <a:pt x="1605153" y="215236"/>
                    <a:pt x="1605153" y="302790"/>
                  </a:cubicBezTo>
                  <a:cubicBezTo>
                    <a:pt x="1605153" y="373319"/>
                    <a:pt x="1582048" y="416489"/>
                    <a:pt x="1535840" y="432297"/>
                  </a:cubicBezTo>
                  <a:cubicBezTo>
                    <a:pt x="1489630" y="448105"/>
                    <a:pt x="1454366" y="468777"/>
                    <a:pt x="1430045" y="494314"/>
                  </a:cubicBezTo>
                  <a:cubicBezTo>
                    <a:pt x="1405725" y="519851"/>
                    <a:pt x="1377756" y="561803"/>
                    <a:pt x="1346140" y="620173"/>
                  </a:cubicBezTo>
                  <a:cubicBezTo>
                    <a:pt x="1363164" y="625037"/>
                    <a:pt x="1390525" y="621997"/>
                    <a:pt x="1428221" y="611053"/>
                  </a:cubicBezTo>
                  <a:cubicBezTo>
                    <a:pt x="1465918" y="600108"/>
                    <a:pt x="1499359" y="585516"/>
                    <a:pt x="1528543" y="567276"/>
                  </a:cubicBezTo>
                  <a:cubicBezTo>
                    <a:pt x="1557728" y="549035"/>
                    <a:pt x="1593601" y="539915"/>
                    <a:pt x="1636161" y="539915"/>
                  </a:cubicBezTo>
                  <a:cubicBezTo>
                    <a:pt x="1678723" y="539915"/>
                    <a:pt x="1716419" y="555115"/>
                    <a:pt x="1749252" y="585516"/>
                  </a:cubicBezTo>
                  <a:cubicBezTo>
                    <a:pt x="1782085" y="615917"/>
                    <a:pt x="1798501" y="654829"/>
                    <a:pt x="1798501" y="702254"/>
                  </a:cubicBezTo>
                  <a:cubicBezTo>
                    <a:pt x="1798501" y="749679"/>
                    <a:pt x="1774180" y="789200"/>
                    <a:pt x="1725539" y="820817"/>
                  </a:cubicBezTo>
                  <a:cubicBezTo>
                    <a:pt x="1703651" y="925395"/>
                    <a:pt x="1682979" y="977684"/>
                    <a:pt x="1663522" y="977684"/>
                  </a:cubicBezTo>
                  <a:cubicBezTo>
                    <a:pt x="1658658" y="977684"/>
                    <a:pt x="1656226" y="974036"/>
                    <a:pt x="1656226" y="966740"/>
                  </a:cubicBezTo>
                  <a:cubicBezTo>
                    <a:pt x="1656226" y="959444"/>
                    <a:pt x="1660482" y="947283"/>
                    <a:pt x="1668994" y="930259"/>
                  </a:cubicBezTo>
                  <a:cubicBezTo>
                    <a:pt x="1677506" y="913235"/>
                    <a:pt x="1679330" y="886482"/>
                    <a:pt x="1674466" y="850001"/>
                  </a:cubicBezTo>
                  <a:cubicBezTo>
                    <a:pt x="1623393" y="869458"/>
                    <a:pt x="1565024" y="920531"/>
                    <a:pt x="1499359" y="1003221"/>
                  </a:cubicBezTo>
                  <a:cubicBezTo>
                    <a:pt x="1550432" y="1034837"/>
                    <a:pt x="1588129" y="1060374"/>
                    <a:pt x="1612449" y="1079830"/>
                  </a:cubicBezTo>
                  <a:cubicBezTo>
                    <a:pt x="1627041" y="1055510"/>
                    <a:pt x="1636770" y="1043349"/>
                    <a:pt x="1641634" y="1043349"/>
                  </a:cubicBezTo>
                  <a:cubicBezTo>
                    <a:pt x="1646498" y="1043349"/>
                    <a:pt x="1648930" y="1048214"/>
                    <a:pt x="1648930" y="1057942"/>
                  </a:cubicBezTo>
                  <a:cubicBezTo>
                    <a:pt x="1648930" y="1067670"/>
                    <a:pt x="1646498" y="1082262"/>
                    <a:pt x="1641634" y="1101719"/>
                  </a:cubicBezTo>
                  <a:cubicBezTo>
                    <a:pt x="1648930" y="1150360"/>
                    <a:pt x="1636770" y="1196569"/>
                    <a:pt x="1605153" y="1240345"/>
                  </a:cubicBezTo>
                  <a:cubicBezTo>
                    <a:pt x="1595425" y="1252506"/>
                    <a:pt x="1583264" y="1286554"/>
                    <a:pt x="1568672" y="1342492"/>
                  </a:cubicBezTo>
                  <a:cubicBezTo>
                    <a:pt x="1554080" y="1398429"/>
                    <a:pt x="1544352" y="1450718"/>
                    <a:pt x="1539487" y="1499359"/>
                  </a:cubicBezTo>
                  <a:cubicBezTo>
                    <a:pt x="1549216" y="1516383"/>
                    <a:pt x="1554080" y="1543136"/>
                    <a:pt x="1554080" y="1579616"/>
                  </a:cubicBezTo>
                  <a:cubicBezTo>
                    <a:pt x="1554080" y="1616097"/>
                    <a:pt x="1530367" y="1692707"/>
                    <a:pt x="1482942" y="1809445"/>
                  </a:cubicBezTo>
                  <a:cubicBezTo>
                    <a:pt x="1435517" y="1926183"/>
                    <a:pt x="1389917" y="2063594"/>
                    <a:pt x="1346140" y="2221678"/>
                  </a:cubicBezTo>
                  <a:cubicBezTo>
                    <a:pt x="1302363" y="2379761"/>
                    <a:pt x="1273178" y="2509875"/>
                    <a:pt x="1258586" y="2612022"/>
                  </a:cubicBezTo>
                  <a:cubicBezTo>
                    <a:pt x="1251290" y="2667959"/>
                    <a:pt x="1228185" y="2695927"/>
                    <a:pt x="1189272" y="2695927"/>
                  </a:cubicBezTo>
                  <a:cubicBezTo>
                    <a:pt x="1150360" y="2695927"/>
                    <a:pt x="1098071" y="2655799"/>
                    <a:pt x="1032405" y="2575541"/>
                  </a:cubicBezTo>
                  <a:cubicBezTo>
                    <a:pt x="966740" y="2495283"/>
                    <a:pt x="933907" y="2436914"/>
                    <a:pt x="933907" y="2400433"/>
                  </a:cubicBezTo>
                  <a:cubicBezTo>
                    <a:pt x="933907" y="2363952"/>
                    <a:pt x="941811" y="2328688"/>
                    <a:pt x="957620" y="2294639"/>
                  </a:cubicBezTo>
                  <a:cubicBezTo>
                    <a:pt x="973428" y="2260590"/>
                    <a:pt x="986804" y="2207693"/>
                    <a:pt x="997748" y="2135948"/>
                  </a:cubicBezTo>
                  <a:cubicBezTo>
                    <a:pt x="1008693" y="2064202"/>
                    <a:pt x="1011733" y="1993065"/>
                    <a:pt x="1006869" y="1922535"/>
                  </a:cubicBezTo>
                  <a:cubicBezTo>
                    <a:pt x="909587" y="1988201"/>
                    <a:pt x="840273" y="2036842"/>
                    <a:pt x="798928" y="2068459"/>
                  </a:cubicBezTo>
                  <a:cubicBezTo>
                    <a:pt x="757583" y="2100075"/>
                    <a:pt x="722319" y="2115884"/>
                    <a:pt x="693134" y="2115884"/>
                  </a:cubicBezTo>
                  <a:cubicBezTo>
                    <a:pt x="627469" y="2115884"/>
                    <a:pt x="594636" y="2056298"/>
                    <a:pt x="594636" y="1937128"/>
                  </a:cubicBezTo>
                  <a:cubicBezTo>
                    <a:pt x="594636" y="1893351"/>
                    <a:pt x="606188" y="1855654"/>
                    <a:pt x="629293" y="1824037"/>
                  </a:cubicBezTo>
                  <a:cubicBezTo>
                    <a:pt x="652397" y="1792421"/>
                    <a:pt x="677934" y="1774180"/>
                    <a:pt x="705902" y="1769316"/>
                  </a:cubicBezTo>
                  <a:cubicBezTo>
                    <a:pt x="733871" y="1764452"/>
                    <a:pt x="764272" y="1749252"/>
                    <a:pt x="797104" y="1723715"/>
                  </a:cubicBezTo>
                  <a:cubicBezTo>
                    <a:pt x="829937" y="1698179"/>
                    <a:pt x="878578" y="1651970"/>
                    <a:pt x="943027" y="1585088"/>
                  </a:cubicBezTo>
                  <a:cubicBezTo>
                    <a:pt x="1007477" y="1518207"/>
                    <a:pt x="1043957" y="1478078"/>
                    <a:pt x="1052470" y="1464702"/>
                  </a:cubicBezTo>
                  <a:cubicBezTo>
                    <a:pt x="1060982" y="1451326"/>
                    <a:pt x="1065238" y="1440382"/>
                    <a:pt x="1065238" y="1431869"/>
                  </a:cubicBezTo>
                  <a:cubicBezTo>
                    <a:pt x="1065238" y="1423357"/>
                    <a:pt x="1060374" y="1419101"/>
                    <a:pt x="1050645" y="1419101"/>
                  </a:cubicBezTo>
                  <a:cubicBezTo>
                    <a:pt x="1040917" y="1419101"/>
                    <a:pt x="1022069" y="1428829"/>
                    <a:pt x="994100" y="1448286"/>
                  </a:cubicBezTo>
                  <a:cubicBezTo>
                    <a:pt x="966132" y="1467742"/>
                    <a:pt x="943635" y="1480510"/>
                    <a:pt x="926611" y="1486590"/>
                  </a:cubicBezTo>
                  <a:cubicBezTo>
                    <a:pt x="909587" y="1492671"/>
                    <a:pt x="888306" y="1495711"/>
                    <a:pt x="862770" y="1495711"/>
                  </a:cubicBezTo>
                  <a:cubicBezTo>
                    <a:pt x="837233" y="1495711"/>
                    <a:pt x="817169" y="1483550"/>
                    <a:pt x="802576" y="1459230"/>
                  </a:cubicBezTo>
                  <a:cubicBezTo>
                    <a:pt x="787984" y="1434909"/>
                    <a:pt x="774608" y="1382620"/>
                    <a:pt x="762448" y="1302363"/>
                  </a:cubicBezTo>
                  <a:cubicBezTo>
                    <a:pt x="631117" y="1416669"/>
                    <a:pt x="490058" y="1554080"/>
                    <a:pt x="339271" y="1714595"/>
                  </a:cubicBezTo>
                  <a:cubicBezTo>
                    <a:pt x="271173" y="1789989"/>
                    <a:pt x="199428" y="1827685"/>
                    <a:pt x="124034" y="1827685"/>
                  </a:cubicBezTo>
                  <a:cubicBezTo>
                    <a:pt x="89986" y="1827685"/>
                    <a:pt x="60801" y="1821605"/>
                    <a:pt x="36481" y="1809445"/>
                  </a:cubicBezTo>
                  <a:cubicBezTo>
                    <a:pt x="12160" y="1797285"/>
                    <a:pt x="0" y="1782084"/>
                    <a:pt x="0" y="1763844"/>
                  </a:cubicBezTo>
                  <a:cubicBezTo>
                    <a:pt x="0" y="1745604"/>
                    <a:pt x="7296" y="1729795"/>
                    <a:pt x="21888" y="1716419"/>
                  </a:cubicBezTo>
                  <a:cubicBezTo>
                    <a:pt x="36481" y="1703043"/>
                    <a:pt x="57761" y="1693315"/>
                    <a:pt x="85730" y="1687235"/>
                  </a:cubicBezTo>
                  <a:cubicBezTo>
                    <a:pt x="113698" y="1681154"/>
                    <a:pt x="161123" y="1645282"/>
                    <a:pt x="228005" y="1579616"/>
                  </a:cubicBezTo>
                  <a:cubicBezTo>
                    <a:pt x="294886" y="1513951"/>
                    <a:pt x="369671" y="1425181"/>
                    <a:pt x="452361" y="1313307"/>
                  </a:cubicBezTo>
                  <a:lnTo>
                    <a:pt x="1065238" y="466953"/>
                  </a:lnTo>
                  <a:cubicBezTo>
                    <a:pt x="1181976" y="308870"/>
                    <a:pt x="1244602" y="223748"/>
                    <a:pt x="1253114" y="211588"/>
                  </a:cubicBezTo>
                  <a:cubicBezTo>
                    <a:pt x="1261626" y="199428"/>
                    <a:pt x="1265882" y="183620"/>
                    <a:pt x="1265882" y="164163"/>
                  </a:cubicBezTo>
                  <a:cubicBezTo>
                    <a:pt x="1265882" y="144707"/>
                    <a:pt x="1259194" y="124034"/>
                    <a:pt x="1245818" y="102146"/>
                  </a:cubicBezTo>
                  <a:cubicBezTo>
                    <a:pt x="1232441" y="80258"/>
                    <a:pt x="1225753" y="64449"/>
                    <a:pt x="1225753" y="54721"/>
                  </a:cubicBezTo>
                  <a:cubicBezTo>
                    <a:pt x="1225753" y="18240"/>
                    <a:pt x="1254330" y="0"/>
                    <a:pt x="1311483" y="0"/>
                  </a:cubicBezTo>
                  <a:close/>
                  <a:moveTo>
                    <a:pt x="1207513" y="766096"/>
                  </a:moveTo>
                  <a:cubicBezTo>
                    <a:pt x="1027541" y="972820"/>
                    <a:pt x="931475" y="1085910"/>
                    <a:pt x="919315" y="1105367"/>
                  </a:cubicBezTo>
                  <a:cubicBezTo>
                    <a:pt x="919315" y="1122391"/>
                    <a:pt x="925395" y="1130903"/>
                    <a:pt x="937555" y="1130903"/>
                  </a:cubicBezTo>
                  <a:cubicBezTo>
                    <a:pt x="949716" y="1130903"/>
                    <a:pt x="966740" y="1121175"/>
                    <a:pt x="988628" y="1101719"/>
                  </a:cubicBezTo>
                  <a:cubicBezTo>
                    <a:pt x="1010517" y="1082262"/>
                    <a:pt x="1068278" y="1039093"/>
                    <a:pt x="1161912" y="972212"/>
                  </a:cubicBezTo>
                  <a:cubicBezTo>
                    <a:pt x="1255546" y="905331"/>
                    <a:pt x="1305403" y="869458"/>
                    <a:pt x="1311483" y="864594"/>
                  </a:cubicBezTo>
                  <a:cubicBezTo>
                    <a:pt x="1317563" y="859730"/>
                    <a:pt x="1320603" y="852434"/>
                    <a:pt x="1320603" y="842705"/>
                  </a:cubicBezTo>
                  <a:cubicBezTo>
                    <a:pt x="1320603" y="811089"/>
                    <a:pt x="1282906" y="785552"/>
                    <a:pt x="1207513" y="766096"/>
                  </a:cubicBezTo>
                  <a:close/>
                  <a:moveTo>
                    <a:pt x="1528543" y="1295067"/>
                  </a:moveTo>
                  <a:cubicBezTo>
                    <a:pt x="1445854" y="1346140"/>
                    <a:pt x="1404509" y="1392348"/>
                    <a:pt x="1404509" y="1433693"/>
                  </a:cubicBezTo>
                  <a:cubicBezTo>
                    <a:pt x="1404509" y="1460446"/>
                    <a:pt x="1432477" y="1478686"/>
                    <a:pt x="1488415" y="1488415"/>
                  </a:cubicBezTo>
                  <a:cubicBezTo>
                    <a:pt x="1520031" y="1400861"/>
                    <a:pt x="1535840" y="1347964"/>
                    <a:pt x="1535840" y="1329723"/>
                  </a:cubicBezTo>
                  <a:cubicBezTo>
                    <a:pt x="1535840" y="1311483"/>
                    <a:pt x="1533407" y="1299931"/>
                    <a:pt x="1528543" y="1295067"/>
                  </a:cubicBezTo>
                  <a:close/>
                  <a:moveTo>
                    <a:pt x="1362556" y="1718243"/>
                  </a:moveTo>
                  <a:cubicBezTo>
                    <a:pt x="1349180" y="1718243"/>
                    <a:pt x="1325467" y="1729187"/>
                    <a:pt x="1291419" y="1751076"/>
                  </a:cubicBezTo>
                  <a:cubicBezTo>
                    <a:pt x="1208729" y="1967528"/>
                    <a:pt x="1167384" y="2124396"/>
                    <a:pt x="1167384" y="2221678"/>
                  </a:cubicBezTo>
                  <a:cubicBezTo>
                    <a:pt x="1167384" y="2233838"/>
                    <a:pt x="1172248" y="2239918"/>
                    <a:pt x="1181976" y="2239918"/>
                  </a:cubicBezTo>
                  <a:cubicBezTo>
                    <a:pt x="1191704" y="2239918"/>
                    <a:pt x="1201433" y="2230190"/>
                    <a:pt x="1211161" y="2210733"/>
                  </a:cubicBezTo>
                  <a:lnTo>
                    <a:pt x="1273178" y="2061162"/>
                  </a:lnTo>
                  <a:cubicBezTo>
                    <a:pt x="1307227" y="1978472"/>
                    <a:pt x="1344924" y="1867814"/>
                    <a:pt x="1386268" y="1729187"/>
                  </a:cubicBezTo>
                  <a:cubicBezTo>
                    <a:pt x="1383836" y="1721891"/>
                    <a:pt x="1375932" y="1718243"/>
                    <a:pt x="1362556" y="1718243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033742" y="2141965"/>
            <a:ext cx="728087" cy="1265334"/>
            <a:chOff x="1033742" y="2141965"/>
            <a:chExt cx="728087" cy="1265334"/>
          </a:xfrm>
        </p:grpSpPr>
        <p:sp>
          <p:nvSpPr>
            <p:cNvPr id="7" name="矩形 6"/>
            <p:cNvSpPr/>
            <p:nvPr/>
          </p:nvSpPr>
          <p:spPr>
            <a:xfrm>
              <a:off x="1033742" y="2141965"/>
              <a:ext cx="684211" cy="1265334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061473" y="2275071"/>
              <a:ext cx="70035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</a:rPr>
                <a:t>参训教师培训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717951" y="2143395"/>
            <a:ext cx="1158655" cy="1263904"/>
            <a:chOff x="1717951" y="2143395"/>
            <a:chExt cx="1158655" cy="1263904"/>
          </a:xfrm>
        </p:grpSpPr>
        <p:sp>
          <p:nvSpPr>
            <p:cNvPr id="18" name="矩形 17"/>
            <p:cNvSpPr/>
            <p:nvPr/>
          </p:nvSpPr>
          <p:spPr>
            <a:xfrm>
              <a:off x="1717951" y="2143395"/>
              <a:ext cx="1158655" cy="126390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1779343" y="2486642"/>
              <a:ext cx="88665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</a:rPr>
                <a:t>小班长集训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887015" y="2141965"/>
            <a:ext cx="5429898" cy="1265334"/>
            <a:chOff x="2887015" y="2141965"/>
            <a:chExt cx="5429898" cy="1265334"/>
          </a:xfrm>
        </p:grpSpPr>
        <p:sp>
          <p:nvSpPr>
            <p:cNvPr id="21" name="矩形 20"/>
            <p:cNvSpPr/>
            <p:nvPr/>
          </p:nvSpPr>
          <p:spPr>
            <a:xfrm>
              <a:off x="2887015" y="2141965"/>
              <a:ext cx="5429898" cy="1265334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4726134" y="2557691"/>
              <a:ext cx="17516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</a:rPr>
                <a:t>全体学生普训</a:t>
              </a:r>
            </a:p>
          </p:txBody>
        </p:sp>
      </p:grpSp>
      <p:sp>
        <p:nvSpPr>
          <p:cNvPr id="6" name="矩形 5"/>
          <p:cNvSpPr/>
          <p:nvPr/>
        </p:nvSpPr>
        <p:spPr>
          <a:xfrm>
            <a:off x="1033741" y="3398352"/>
            <a:ext cx="7273925" cy="85361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710020" y="1559967"/>
            <a:ext cx="725665" cy="565496"/>
            <a:chOff x="710020" y="1559967"/>
            <a:chExt cx="725665" cy="565496"/>
          </a:xfrm>
        </p:grpSpPr>
        <p:sp>
          <p:nvSpPr>
            <p:cNvPr id="10" name="等腰三角形 9"/>
            <p:cNvSpPr/>
            <p:nvPr>
              <p:custDataLst>
                <p:tags r:id="rId5"/>
              </p:custDataLst>
            </p:nvPr>
          </p:nvSpPr>
          <p:spPr>
            <a:xfrm rot="10800000">
              <a:off x="947173" y="1871463"/>
              <a:ext cx="228600" cy="254000"/>
            </a:xfrm>
            <a:prstGeom prst="triangl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710020" y="1559967"/>
              <a:ext cx="72566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8</a:t>
              </a:r>
              <a:r>
                <a:rPr lang="en-US" altLang="zh-CN" dirty="0"/>
                <a:t>/</a:t>
              </a:r>
              <a:r>
                <a:rPr lang="en-US" altLang="zh-CN" dirty="0" smtClean="0"/>
                <a:t>22</a:t>
              </a:r>
              <a:endParaRPr lang="zh-CN" altLang="en-US" dirty="0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435685" y="1559967"/>
            <a:ext cx="725665" cy="565496"/>
            <a:chOff x="1435685" y="1559967"/>
            <a:chExt cx="725665" cy="565496"/>
          </a:xfrm>
        </p:grpSpPr>
        <p:sp>
          <p:nvSpPr>
            <p:cNvPr id="12" name="等腰三角形 11"/>
            <p:cNvSpPr/>
            <p:nvPr>
              <p:custDataLst>
                <p:tags r:id="rId4"/>
              </p:custDataLst>
            </p:nvPr>
          </p:nvSpPr>
          <p:spPr>
            <a:xfrm rot="10800000">
              <a:off x="1594160" y="1871463"/>
              <a:ext cx="228600" cy="254000"/>
            </a:xfrm>
            <a:prstGeom prst="triangl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435685" y="1559967"/>
              <a:ext cx="72566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8/24</a:t>
              </a:r>
              <a:endParaRPr lang="zh-CN" altLang="en-US" dirty="0"/>
            </a:p>
          </p:txBody>
        </p:sp>
      </p:grpSp>
      <p:cxnSp>
        <p:nvCxnSpPr>
          <p:cNvPr id="15" name="直接连接符 14"/>
          <p:cNvCxnSpPr/>
          <p:nvPr/>
        </p:nvCxnSpPr>
        <p:spPr>
          <a:xfrm>
            <a:off x="1708703" y="2085478"/>
            <a:ext cx="0" cy="124794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2524182" y="1559967"/>
            <a:ext cx="725665" cy="565496"/>
            <a:chOff x="2524182" y="1559967"/>
            <a:chExt cx="725665" cy="565496"/>
          </a:xfrm>
        </p:grpSpPr>
        <p:sp>
          <p:nvSpPr>
            <p:cNvPr id="16" name="等腰三角形 15"/>
            <p:cNvSpPr/>
            <p:nvPr>
              <p:custDataLst>
                <p:tags r:id="rId3"/>
              </p:custDataLst>
            </p:nvPr>
          </p:nvSpPr>
          <p:spPr>
            <a:xfrm rot="10800000">
              <a:off x="2763223" y="1871463"/>
              <a:ext cx="228600" cy="254000"/>
            </a:xfrm>
            <a:prstGeom prst="triangl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2524182" y="1559967"/>
              <a:ext cx="72566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8/28</a:t>
              </a:r>
              <a:endParaRPr lang="zh-CN" altLang="en-US" dirty="0"/>
            </a:p>
          </p:txBody>
        </p:sp>
      </p:grpSp>
      <p:cxnSp>
        <p:nvCxnSpPr>
          <p:cNvPr id="19" name="直接连接符 18"/>
          <p:cNvCxnSpPr/>
          <p:nvPr/>
        </p:nvCxnSpPr>
        <p:spPr>
          <a:xfrm>
            <a:off x="2876608" y="2085478"/>
            <a:ext cx="0" cy="44495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>
            <a:off x="1045631" y="3333420"/>
            <a:ext cx="3309659" cy="12962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1702725" y="3442570"/>
            <a:ext cx="2652565" cy="407162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学生</a:t>
            </a:r>
            <a:r>
              <a:rPr lang="zh-CN" altLang="en-US" dirty="0" smtClean="0"/>
              <a:t>军训第</a:t>
            </a:r>
            <a:r>
              <a:rPr lang="en-US" altLang="zh-CN" dirty="0" smtClean="0"/>
              <a:t>9</a:t>
            </a:r>
            <a:r>
              <a:rPr lang="zh-CN" altLang="en-US" dirty="0" smtClean="0"/>
              <a:t>天</a:t>
            </a:r>
            <a:endParaRPr lang="zh-CN" altLang="en-US" dirty="0"/>
          </a:p>
        </p:txBody>
      </p:sp>
      <p:sp>
        <p:nvSpPr>
          <p:cNvPr id="30" name="矩形 29"/>
          <p:cNvSpPr/>
          <p:nvPr/>
        </p:nvSpPr>
        <p:spPr>
          <a:xfrm>
            <a:off x="2871749" y="3855589"/>
            <a:ext cx="1483541" cy="396376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普</a:t>
            </a:r>
            <a:r>
              <a:rPr lang="zh-CN" altLang="en-US" dirty="0" smtClean="0"/>
              <a:t>训第</a:t>
            </a:r>
            <a:r>
              <a:rPr lang="en-US" altLang="zh-CN" dirty="0" smtClean="0"/>
              <a:t>5</a:t>
            </a:r>
            <a:r>
              <a:rPr lang="zh-CN" altLang="en-US" dirty="0" smtClean="0"/>
              <a:t>天</a:t>
            </a:r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7684791" y="1559967"/>
            <a:ext cx="725665" cy="578196"/>
            <a:chOff x="7684791" y="1559967"/>
            <a:chExt cx="725665" cy="578196"/>
          </a:xfrm>
        </p:grpSpPr>
        <p:sp>
          <p:nvSpPr>
            <p:cNvPr id="20" name="等腰三角形 19"/>
            <p:cNvSpPr/>
            <p:nvPr>
              <p:custDataLst>
                <p:tags r:id="rId2"/>
              </p:custDataLst>
            </p:nvPr>
          </p:nvSpPr>
          <p:spPr>
            <a:xfrm rot="10800000">
              <a:off x="7933324" y="1884163"/>
              <a:ext cx="228600" cy="254000"/>
            </a:xfrm>
            <a:prstGeom prst="triangl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7684791" y="1559967"/>
              <a:ext cx="72566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9/10</a:t>
              </a:r>
              <a:endParaRPr lang="zh-CN" altLang="en-US" dirty="0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908627" y="2785777"/>
            <a:ext cx="944124" cy="604429"/>
            <a:chOff x="3883227" y="2785777"/>
            <a:chExt cx="944124" cy="604429"/>
          </a:xfrm>
        </p:grpSpPr>
        <p:sp>
          <p:nvSpPr>
            <p:cNvPr id="25" name="等腰三角形 24"/>
            <p:cNvSpPr/>
            <p:nvPr>
              <p:custDataLst>
                <p:tags r:id="rId1"/>
              </p:custDataLst>
            </p:nvPr>
          </p:nvSpPr>
          <p:spPr>
            <a:xfrm flipV="1">
              <a:off x="4222037" y="3132973"/>
              <a:ext cx="266505" cy="257233"/>
            </a:xfrm>
            <a:prstGeom prst="triangl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3883227" y="2785777"/>
              <a:ext cx="9441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/>
                <a:t>今日</a:t>
              </a:r>
              <a:endParaRPr lang="zh-CN" altLang="en-US" dirty="0"/>
            </a:p>
          </p:txBody>
        </p:sp>
      </p:grpSp>
      <p:sp>
        <p:nvSpPr>
          <p:cNvPr id="38" name="矩形 37"/>
          <p:cNvSpPr/>
          <p:nvPr/>
        </p:nvSpPr>
        <p:spPr>
          <a:xfrm>
            <a:off x="903251" y="410332"/>
            <a:ext cx="2544286" cy="4642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ts val="2900"/>
              </a:lnSpc>
              <a:spcAft>
                <a:spcPts val="0"/>
              </a:spcAft>
            </a:pPr>
            <a:r>
              <a:rPr lang="zh-CN" altLang="en-US" sz="4000" b="1" kern="100" spc="600" dirty="0" smtClean="0">
                <a:solidFill>
                  <a:srgbClr val="3D4D25"/>
                </a:solidFill>
                <a:latin typeface="+mj-ea"/>
                <a:ea typeface="+mj-ea"/>
                <a:cs typeface="Times New Roman" panose="02020603050405020304" pitchFamily="18" charset="0"/>
              </a:rPr>
              <a:t>总体安排</a:t>
            </a:r>
            <a:endParaRPr lang="zh-CN" altLang="zh-CN" sz="2400" b="1" kern="100" spc="600" dirty="0">
              <a:solidFill>
                <a:srgbClr val="3D4D25"/>
              </a:solidFill>
              <a:effectLst/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990683" y="4580231"/>
            <a:ext cx="7353066" cy="1772793"/>
          </a:xfrm>
          <a:prstGeom prst="rect">
            <a:avLst/>
          </a:prstGeom>
          <a:solidFill>
            <a:schemeClr val="bg1"/>
          </a:solidFill>
          <a:ln>
            <a:solidFill>
              <a:schemeClr val="accent6"/>
            </a:solidFill>
            <a:prstDash val="dash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latin typeface="+mn-ea"/>
              </a:rPr>
              <a:t>开训以来，</a:t>
            </a:r>
            <a:r>
              <a:rPr lang="en-US" altLang="zh-CN" sz="3200" b="1" dirty="0">
                <a:solidFill>
                  <a:schemeClr val="accent6"/>
                </a:solidFill>
                <a:latin typeface="+mn-ea"/>
              </a:rPr>
              <a:t>70</a:t>
            </a:r>
            <a:r>
              <a:rPr lang="zh-CN" altLang="en-US" sz="2000" dirty="0">
                <a:latin typeface="+mn-ea"/>
              </a:rPr>
              <a:t>名承训教官和</a:t>
            </a:r>
            <a:r>
              <a:rPr lang="en-US" altLang="zh-CN" sz="3200" b="1" dirty="0">
                <a:solidFill>
                  <a:schemeClr val="accent6"/>
                </a:solidFill>
                <a:latin typeface="+mn-ea"/>
              </a:rPr>
              <a:t>133</a:t>
            </a:r>
            <a:r>
              <a:rPr lang="zh-CN" altLang="en-US" sz="2000" dirty="0">
                <a:latin typeface="+mn-ea"/>
              </a:rPr>
              <a:t>名参训教师团结一心，</a:t>
            </a:r>
            <a:r>
              <a:rPr lang="en-US" altLang="zh-CN" sz="3200" b="1" dirty="0">
                <a:solidFill>
                  <a:schemeClr val="accent6"/>
                </a:solidFill>
                <a:latin typeface="+mn-ea"/>
              </a:rPr>
              <a:t>3763</a:t>
            </a:r>
            <a:r>
              <a:rPr lang="zh-CN" altLang="en-US" sz="2000" dirty="0">
                <a:latin typeface="+mn-ea"/>
              </a:rPr>
              <a:t>名参训学生积极进取，以实现“两个确保”为目标，各项军训工作得到有序开展。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313347" y="2486642"/>
            <a:ext cx="3966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开始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8547124" y="2413570"/>
            <a:ext cx="3966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结束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25736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299279" y="1304925"/>
            <a:ext cx="8549298" cy="4988430"/>
          </a:xfrm>
          <a:prstGeom prst="roundRect">
            <a:avLst>
              <a:gd name="adj" fmla="val 4073"/>
            </a:avLst>
          </a:prstGeom>
          <a:solidFill>
            <a:schemeClr val="bg1"/>
          </a:solidFill>
          <a:ln>
            <a:solidFill>
              <a:srgbClr val="00B050"/>
            </a:solidFill>
            <a:prstDash val="dash"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" y="0"/>
            <a:ext cx="6016486" cy="821014"/>
          </a:xfrm>
          <a:prstGeom prst="rect">
            <a:avLst/>
          </a:prstGeom>
          <a:solidFill>
            <a:schemeClr val="accent6"/>
          </a:solidFill>
        </p:spPr>
        <p:txBody>
          <a:bodyPr wrap="none" anchor="ctr">
            <a:no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二是注重作风养成，打造优质</a:t>
            </a:r>
            <a:r>
              <a:rPr lang="zh-CN" altLang="en-US" sz="2800" dirty="0" smtClean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军训</a:t>
            </a:r>
            <a:r>
              <a:rPr lang="zh-CN" altLang="zh-CN" sz="2800" dirty="0" smtClean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。</a:t>
            </a:r>
            <a:endParaRPr lang="zh-CN" altLang="en-US" sz="2800" dirty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-1" b="5"/>
          <a:stretch/>
        </p:blipFill>
        <p:spPr>
          <a:xfrm>
            <a:off x="4924579" y="1479723"/>
            <a:ext cx="3522665" cy="463883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073" y="1941388"/>
            <a:ext cx="3978256" cy="4177169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703382" y="1479723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/>
              <a:t>宿舍内务卫生</a:t>
            </a:r>
          </a:p>
        </p:txBody>
      </p:sp>
    </p:spTree>
    <p:extLst>
      <p:ext uri="{BB962C8B-B14F-4D97-AF65-F5344CB8AC3E}">
        <p14:creationId xmlns="" xmlns:p14="http://schemas.microsoft.com/office/powerpoint/2010/main" val="3783905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299279" y="1304925"/>
            <a:ext cx="8549298" cy="4988430"/>
          </a:xfrm>
          <a:prstGeom prst="roundRect">
            <a:avLst>
              <a:gd name="adj" fmla="val 4073"/>
            </a:avLst>
          </a:prstGeom>
          <a:solidFill>
            <a:schemeClr val="bg1"/>
          </a:solidFill>
          <a:ln>
            <a:solidFill>
              <a:srgbClr val="00B050"/>
            </a:solidFill>
            <a:prstDash val="dash"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" y="0"/>
            <a:ext cx="6016486" cy="821014"/>
          </a:xfrm>
          <a:prstGeom prst="rect">
            <a:avLst/>
          </a:prstGeom>
          <a:solidFill>
            <a:schemeClr val="accent6"/>
          </a:solidFill>
        </p:spPr>
        <p:txBody>
          <a:bodyPr wrap="none" anchor="ctr">
            <a:no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二是注重作风养成，打造优质</a:t>
            </a:r>
            <a:r>
              <a:rPr lang="zh-CN" altLang="en-US" sz="2800" dirty="0" smtClean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军训</a:t>
            </a:r>
            <a:r>
              <a:rPr lang="zh-CN" altLang="zh-CN" sz="2800" dirty="0" smtClean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。</a:t>
            </a:r>
            <a:endParaRPr lang="zh-CN" altLang="en-US" sz="28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03382" y="1479723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/>
              <a:t>连队军训文化建设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073" y="3979588"/>
            <a:ext cx="2760329" cy="184111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863" y="2072351"/>
            <a:ext cx="2761539" cy="174978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6578" y="3979588"/>
            <a:ext cx="2779909" cy="184874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633" r="17995"/>
          <a:stretch/>
        </p:blipFill>
        <p:spPr>
          <a:xfrm>
            <a:off x="3214919" y="2072351"/>
            <a:ext cx="2801791" cy="174978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1745" y="2072350"/>
            <a:ext cx="2623393" cy="174978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227"/>
          <a:stretch/>
        </p:blipFill>
        <p:spPr>
          <a:xfrm>
            <a:off x="6081486" y="3982124"/>
            <a:ext cx="2643652" cy="184111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909262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299279" y="1304925"/>
            <a:ext cx="8549298" cy="4988430"/>
          </a:xfrm>
          <a:prstGeom prst="roundRect">
            <a:avLst>
              <a:gd name="adj" fmla="val 4073"/>
            </a:avLst>
          </a:prstGeom>
          <a:solidFill>
            <a:schemeClr val="bg1"/>
          </a:solidFill>
          <a:ln>
            <a:solidFill>
              <a:srgbClr val="00B050"/>
            </a:solidFill>
            <a:prstDash val="dash"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" y="0"/>
            <a:ext cx="6016486" cy="821014"/>
          </a:xfrm>
          <a:prstGeom prst="rect">
            <a:avLst/>
          </a:prstGeom>
          <a:solidFill>
            <a:schemeClr val="accent6"/>
          </a:solidFill>
        </p:spPr>
        <p:txBody>
          <a:bodyPr wrap="none" anchor="ctr">
            <a:no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三是创新工作载体，打造难忘军训。</a:t>
            </a:r>
            <a:endParaRPr lang="zh-CN" altLang="en-US" sz="28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226631" y="1476088"/>
            <a:ext cx="2235197" cy="4545299"/>
          </a:xfrm>
          <a:prstGeom prst="rect">
            <a:avLst/>
          </a:prstGeom>
          <a:solidFill>
            <a:schemeClr val="accent6"/>
          </a:solidFill>
        </p:spPr>
        <p:txBody>
          <a:bodyPr wrap="square" anchor="ctr">
            <a:noAutofit/>
          </a:bodyPr>
          <a:lstStyle/>
          <a:p>
            <a:pPr indent="381000" algn="just">
              <a:lnSpc>
                <a:spcPct val="130000"/>
              </a:lnSpc>
              <a:spcAft>
                <a:spcPts val="0"/>
              </a:spcAft>
            </a:pPr>
            <a:r>
              <a:rPr lang="zh-CN" altLang="en-US" sz="20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搭建契合</a:t>
            </a:r>
            <a:r>
              <a:rPr lang="en-US" altLang="zh-CN" sz="20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95</a:t>
            </a:r>
            <a:r>
              <a:rPr lang="zh-CN" altLang="en-US" sz="20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后大学生思想特点和时代特征的“</a:t>
            </a:r>
            <a:r>
              <a:rPr lang="zh-CN" altLang="en-US" sz="2000" b="1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微平台</a:t>
            </a:r>
            <a:r>
              <a:rPr lang="zh-CN" altLang="en-US" sz="20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”载体，开展“</a:t>
            </a:r>
            <a:r>
              <a:rPr lang="zh-CN" altLang="en-US" sz="2000" b="1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微梦想</a:t>
            </a:r>
            <a:r>
              <a:rPr lang="zh-CN" altLang="en-US" sz="20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”、“</a:t>
            </a:r>
            <a:r>
              <a:rPr lang="zh-CN" altLang="en-US" sz="2000" b="1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微语录</a:t>
            </a:r>
            <a:r>
              <a:rPr lang="zh-CN" altLang="en-US" sz="20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”、“</a:t>
            </a:r>
            <a:r>
              <a:rPr lang="zh-CN" altLang="en-US" sz="2000" b="1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微演讲</a:t>
            </a:r>
            <a:r>
              <a:rPr lang="zh-CN" altLang="en-US" sz="20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”等特色活动，充分展示学生青春风采</a:t>
            </a:r>
            <a:r>
              <a:rPr lang="zh-CN" altLang="en-US" sz="2000" kern="100" dirty="0" smtClean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。</a:t>
            </a:r>
            <a:endParaRPr lang="en-US" altLang="zh-CN" sz="2000" kern="100" dirty="0" smtClean="0">
              <a:solidFill>
                <a:schemeClr val="bg1"/>
              </a:solidFill>
              <a:latin typeface="+mn-ea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3633" b="7577"/>
          <a:stretch/>
        </p:blipFill>
        <p:spPr>
          <a:xfrm>
            <a:off x="618587" y="1476088"/>
            <a:ext cx="2844584" cy="44831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649817" y="1474016"/>
            <a:ext cx="2359103" cy="4545300"/>
          </a:xfrm>
          <a:prstGeom prst="rect">
            <a:avLst/>
          </a:prstGeom>
          <a:ln>
            <a:solidFill>
              <a:schemeClr val="accent6"/>
            </a:solidFill>
          </a:ln>
        </p:spPr>
        <p:txBody>
          <a:bodyPr wrap="square" anchor="ctr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b="1" dirty="0"/>
              <a:t>【</a:t>
            </a:r>
            <a:r>
              <a:rPr lang="zh-CN" altLang="en-US" b="1" dirty="0"/>
              <a:t>原创诗歌</a:t>
            </a:r>
            <a:r>
              <a:rPr lang="en-US" altLang="zh-CN" b="1" dirty="0"/>
              <a:t>】</a:t>
            </a:r>
            <a:r>
              <a:rPr lang="zh-CN" altLang="en-US" b="1" dirty="0"/>
              <a:t>致远</a:t>
            </a:r>
            <a:r>
              <a:rPr lang="zh-CN" altLang="en-US" b="1" dirty="0" smtClean="0"/>
              <a:t>吟</a:t>
            </a:r>
            <a:endParaRPr lang="en-US" altLang="zh-CN" b="1" dirty="0" smtClean="0"/>
          </a:p>
          <a:p>
            <a:pPr algn="ctr">
              <a:lnSpc>
                <a:spcPct val="150000"/>
              </a:lnSpc>
            </a:pPr>
            <a:r>
              <a:rPr lang="zh-CN" altLang="en-US" dirty="0"/>
              <a:t>生年有尽，莫死床榻，</a:t>
            </a:r>
          </a:p>
          <a:p>
            <a:pPr algn="ctr">
              <a:lnSpc>
                <a:spcPct val="150000"/>
              </a:lnSpc>
            </a:pPr>
            <a:r>
              <a:rPr lang="zh-CN" altLang="en-US" dirty="0"/>
              <a:t>未夺红旗，何谓人佳？</a:t>
            </a:r>
          </a:p>
          <a:p>
            <a:pPr algn="ctr">
              <a:lnSpc>
                <a:spcPct val="150000"/>
              </a:lnSpc>
            </a:pPr>
            <a:r>
              <a:rPr lang="zh-CN" altLang="en-US" dirty="0"/>
              <a:t>吾辈年少，青春正恰，</a:t>
            </a:r>
          </a:p>
          <a:p>
            <a:pPr algn="ctr">
              <a:lnSpc>
                <a:spcPct val="150000"/>
              </a:lnSpc>
            </a:pPr>
            <a:r>
              <a:rPr lang="zh-CN" altLang="en-US" dirty="0"/>
              <a:t>当学去病，少年风华！</a:t>
            </a:r>
          </a:p>
          <a:p>
            <a:pPr algn="ctr">
              <a:lnSpc>
                <a:spcPct val="150000"/>
              </a:lnSpc>
            </a:pPr>
            <a:r>
              <a:rPr lang="zh-CN" altLang="en-US" dirty="0"/>
              <a:t>莫成老骥，伏枥残喘，</a:t>
            </a:r>
          </a:p>
          <a:p>
            <a:pPr algn="ctr">
              <a:lnSpc>
                <a:spcPct val="150000"/>
              </a:lnSpc>
            </a:pPr>
            <a:r>
              <a:rPr lang="zh-CN" altLang="en-US" dirty="0"/>
              <a:t>心虽有力，死气难拔。</a:t>
            </a:r>
          </a:p>
          <a:p>
            <a:pPr algn="ctr">
              <a:lnSpc>
                <a:spcPct val="150000"/>
              </a:lnSpc>
            </a:pPr>
            <a:r>
              <a:rPr lang="zh-CN" altLang="en-US" dirty="0"/>
              <a:t>借雨磨剑，逐马而跨，</a:t>
            </a:r>
          </a:p>
          <a:p>
            <a:pPr algn="ctr">
              <a:lnSpc>
                <a:spcPct val="150000"/>
              </a:lnSpc>
            </a:pPr>
            <a:r>
              <a:rPr lang="zh-CN" altLang="en-US" dirty="0"/>
              <a:t>十四为歌，杀伐天下</a:t>
            </a:r>
            <a:r>
              <a:rPr lang="zh-CN" altLang="en-US" dirty="0" smtClean="0"/>
              <a:t>！</a:t>
            </a:r>
            <a:endParaRPr lang="en-US" altLang="zh-CN" dirty="0" smtClean="0"/>
          </a:p>
        </p:txBody>
      </p:sp>
    </p:spTree>
    <p:extLst>
      <p:ext uri="{BB962C8B-B14F-4D97-AF65-F5344CB8AC3E}">
        <p14:creationId xmlns="" xmlns:p14="http://schemas.microsoft.com/office/powerpoint/2010/main" val="2535249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299279" y="1304925"/>
            <a:ext cx="8549298" cy="4988430"/>
          </a:xfrm>
          <a:prstGeom prst="roundRect">
            <a:avLst>
              <a:gd name="adj" fmla="val 4073"/>
            </a:avLst>
          </a:prstGeom>
          <a:solidFill>
            <a:schemeClr val="bg1"/>
          </a:solidFill>
          <a:ln>
            <a:solidFill>
              <a:srgbClr val="00B050"/>
            </a:solidFill>
            <a:prstDash val="dash"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" y="0"/>
            <a:ext cx="6016486" cy="821014"/>
          </a:xfrm>
          <a:prstGeom prst="rect">
            <a:avLst/>
          </a:prstGeom>
          <a:solidFill>
            <a:schemeClr val="accent6"/>
          </a:solidFill>
        </p:spPr>
        <p:txBody>
          <a:bodyPr wrap="none" anchor="ctr">
            <a:no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三是创新工作载体，打造难忘军训。</a:t>
            </a:r>
            <a:endParaRPr lang="zh-CN" altLang="en-US" sz="28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37019" y="4439613"/>
            <a:ext cx="7779361" cy="1477328"/>
          </a:xfrm>
          <a:prstGeom prst="rect">
            <a:avLst/>
          </a:prstGeom>
          <a:solidFill>
            <a:schemeClr val="accent6"/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</a:rPr>
              <a:t>打造多媒体、数字化家校沟通渠道，通过拓展军训主题网站</a:t>
            </a:r>
            <a:r>
              <a:rPr lang="zh-CN" altLang="en-US" sz="2400" b="1" dirty="0">
                <a:solidFill>
                  <a:schemeClr val="bg1"/>
                </a:solidFill>
              </a:rPr>
              <a:t>“铸魂”</a:t>
            </a:r>
            <a:r>
              <a:rPr lang="zh-CN" altLang="en-US" dirty="0">
                <a:solidFill>
                  <a:schemeClr val="bg1"/>
                </a:solidFill>
              </a:rPr>
              <a:t>、手机客户端、微信、微博等多个平台，向社会特别是学生家长进行开放式信息推送，帮助家长即时见证学生在军训中的成长。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3132" r="11873" b="50748"/>
          <a:stretch/>
        </p:blipFill>
        <p:spPr>
          <a:xfrm>
            <a:off x="662886" y="1565134"/>
            <a:ext cx="4956314" cy="2719048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6173571" y="1574656"/>
            <a:ext cx="2480098" cy="2719048"/>
            <a:chOff x="699052" y="1881187"/>
            <a:chExt cx="3485122" cy="3820902"/>
          </a:xfrm>
        </p:grpSpPr>
        <p:sp>
          <p:nvSpPr>
            <p:cNvPr id="8" name="文本框 7"/>
            <p:cNvSpPr txBox="1"/>
            <p:nvPr/>
          </p:nvSpPr>
          <p:spPr>
            <a:xfrm>
              <a:off x="1552113" y="5064707"/>
              <a:ext cx="2632061" cy="6240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@</a:t>
              </a:r>
              <a:r>
                <a:rPr lang="zh-CN" altLang="en-US" dirty="0" smtClean="0"/>
                <a:t>交大威威</a:t>
              </a:r>
              <a:endParaRPr lang="zh-CN" altLang="en-US" dirty="0"/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9052" y="1881187"/>
              <a:ext cx="3276600" cy="327660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="" xmlns:a14="http://schemas.microsoft.com/office/drawing/2010/main">
                    <a14:imgLayer r:embed="rId5">
                      <a14:imgEffect>
                        <a14:backgroundRemoval t="10000" b="90000" l="10000" r="90000">
                          <a14:foregroundMark x1="32933" y1="41331" x2="62267" y2="64974"/>
                          <a14:foregroundMark x1="35467" y1="35552" x2="50400" y2="36778"/>
                          <a14:foregroundMark x1="51200" y1="33450" x2="66000" y2="60245"/>
                          <a14:foregroundMark x1="69333" y1="65849" x2="33867" y2="52539"/>
                          <a14:foregroundMark x1="29600" y1="76007" x2="39467" y2="13660"/>
                          <a14:foregroundMark x1="31200" y1="16637" x2="74800" y2="57443"/>
                          <a14:foregroundMark x1="75867" y1="37478" x2="52667" y2="82312"/>
                          <a14:foregroundMark x1="27600" y1="23117" x2="28133" y2="6567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7026" y="5051326"/>
              <a:ext cx="854767" cy="650763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6304226" y="1623463"/>
            <a:ext cx="2070398" cy="2707236"/>
            <a:chOff x="8785225" y="1703457"/>
            <a:chExt cx="2070398" cy="2707236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85225" y="1703457"/>
              <a:ext cx="2070397" cy="2085906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9028" r="55309" b="4003"/>
            <a:stretch/>
          </p:blipFill>
          <p:spPr>
            <a:xfrm>
              <a:off x="8864600" y="3840126"/>
              <a:ext cx="652199" cy="570567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9501347" y="3954681"/>
              <a:ext cx="135427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@</a:t>
              </a:r>
              <a:r>
                <a:rPr lang="zh-CN" altLang="en-US" dirty="0" smtClean="0"/>
                <a:t>交大威威</a:t>
              </a:r>
              <a:endParaRPr lang="zh-CN" altLang="en-US" dirty="0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296471" y="1686963"/>
            <a:ext cx="2085906" cy="2687074"/>
            <a:chOff x="10997668" y="1703457"/>
            <a:chExt cx="2085906" cy="2687074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97668" y="1703457"/>
              <a:ext cx="2085906" cy="2085906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96052" y="3888162"/>
              <a:ext cx="502369" cy="502369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11698421" y="3954681"/>
              <a:ext cx="135427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@</a:t>
              </a:r>
              <a:r>
                <a:rPr lang="zh-CN" altLang="en-US" dirty="0" smtClean="0"/>
                <a:t>交大威威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="" xmlns:p14="http://schemas.microsoft.com/office/powerpoint/2010/main" val="1892622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572000" y="1728322"/>
            <a:ext cx="3869635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000" kern="100" dirty="0">
                <a:latin typeface="+mn-ea"/>
                <a:cs typeface="Times New Roman" panose="02020603050405020304" pitchFamily="18" charset="0"/>
              </a:rPr>
              <a:t>军训团将围绕</a:t>
            </a:r>
            <a:r>
              <a:rPr lang="zh-CN" altLang="en-US" sz="2400" b="1" kern="100" dirty="0">
                <a:solidFill>
                  <a:schemeClr val="accent6"/>
                </a:solidFill>
                <a:latin typeface="+mn-ea"/>
                <a:cs typeface="Times New Roman" panose="02020603050405020304" pitchFamily="18" charset="0"/>
              </a:rPr>
              <a:t>打靶训练</a:t>
            </a:r>
            <a:r>
              <a:rPr lang="zh-CN" altLang="en-US" sz="2000" kern="100" dirty="0">
                <a:latin typeface="+mn-ea"/>
                <a:cs typeface="Times New Roman" panose="02020603050405020304" pitchFamily="18" charset="0"/>
              </a:rPr>
              <a:t>、</a:t>
            </a:r>
            <a:r>
              <a:rPr lang="zh-CN" altLang="en-US" sz="2400" b="1" kern="100" dirty="0">
                <a:solidFill>
                  <a:schemeClr val="accent6"/>
                </a:solidFill>
                <a:latin typeface="+mn-ea"/>
                <a:cs typeface="Times New Roman" panose="02020603050405020304" pitchFamily="18" charset="0"/>
              </a:rPr>
              <a:t>防爆防恐基地参观、中期汇报、阅兵式排练</a:t>
            </a:r>
            <a:r>
              <a:rPr lang="zh-CN" altLang="en-US" sz="2000" kern="100" dirty="0">
                <a:latin typeface="+mn-ea"/>
                <a:cs typeface="Times New Roman" panose="02020603050405020304" pitchFamily="18" charset="0"/>
              </a:rPr>
              <a:t>等工作，继续按计划稳步推进军训各项</a:t>
            </a:r>
            <a:r>
              <a:rPr lang="zh-CN" altLang="en-US" sz="2000" kern="100" dirty="0" smtClean="0">
                <a:latin typeface="+mn-ea"/>
                <a:cs typeface="Times New Roman" panose="02020603050405020304" pitchFamily="18" charset="0"/>
              </a:rPr>
              <a:t>工作。</a:t>
            </a:r>
            <a:endParaRPr lang="zh-CN" altLang="zh-CN" sz="1200" kern="100" dirty="0">
              <a:effectLst/>
              <a:latin typeface="+mn-ea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381" y="1648324"/>
            <a:ext cx="3562244" cy="237598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08381" y="167083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b="1" kern="100" dirty="0" smtClean="0">
                <a:latin typeface="+mn-ea"/>
                <a:cs typeface="Times New Roman" panose="02020603050405020304" pitchFamily="18" charset="0"/>
              </a:rPr>
              <a:t>下</a:t>
            </a:r>
            <a:r>
              <a:rPr lang="zh-CN" altLang="zh-CN" sz="4000" b="1" kern="100" dirty="0">
                <a:latin typeface="+mn-ea"/>
                <a:cs typeface="Times New Roman" panose="02020603050405020304" pitchFamily="18" charset="0"/>
              </a:rPr>
              <a:t>一阶段</a:t>
            </a:r>
            <a:endParaRPr lang="zh-CN" altLang="en-US" sz="4000" b="1" dirty="0"/>
          </a:p>
        </p:txBody>
      </p:sp>
      <p:sp>
        <p:nvSpPr>
          <p:cNvPr id="5" name="矩形 4"/>
          <p:cNvSpPr/>
          <p:nvPr/>
        </p:nvSpPr>
        <p:spPr>
          <a:xfrm>
            <a:off x="808381" y="4341883"/>
            <a:ext cx="7739269" cy="1754326"/>
          </a:xfrm>
          <a:prstGeom prst="rect">
            <a:avLst/>
          </a:prstGeom>
          <a:solidFill>
            <a:schemeClr val="accent6"/>
          </a:solidFill>
        </p:spPr>
        <p:txBody>
          <a:bodyPr wrap="square">
            <a:spAutoFit/>
          </a:bodyPr>
          <a:lstStyle/>
          <a:p>
            <a:pPr indent="361950"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4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进一步加强军训</a:t>
            </a:r>
            <a:r>
              <a:rPr lang="zh-CN" altLang="en-US" sz="2400" b="1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全过程</a:t>
            </a:r>
            <a:r>
              <a:rPr lang="zh-CN" altLang="en-US" sz="24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、</a:t>
            </a:r>
            <a:r>
              <a:rPr lang="zh-CN" altLang="en-US" sz="2400" b="1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全方位</a:t>
            </a:r>
            <a:r>
              <a:rPr lang="zh-CN" altLang="en-US" sz="24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管理，持续重视军训安全工作，落实各项服务保障，确保军训工作取得</a:t>
            </a:r>
            <a:r>
              <a:rPr lang="zh-CN" altLang="en-US" sz="2400" b="1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圆满胜利</a:t>
            </a:r>
            <a:r>
              <a:rPr lang="zh-CN" altLang="en-US" sz="24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。</a:t>
            </a:r>
            <a:endParaRPr lang="zh-CN" altLang="zh-CN" sz="1400" kern="100" dirty="0">
              <a:solidFill>
                <a:schemeClr val="bg1"/>
              </a:solidFill>
              <a:latin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72348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 23"/>
          <p:cNvSpPr/>
          <p:nvPr/>
        </p:nvSpPr>
        <p:spPr>
          <a:xfrm>
            <a:off x="4702085" y="2115867"/>
            <a:ext cx="3217602" cy="2809018"/>
          </a:xfrm>
          <a:custGeom>
            <a:avLst/>
            <a:gdLst/>
            <a:ahLst/>
            <a:cxnLst/>
            <a:rect l="l" t="t" r="r" b="b"/>
            <a:pathLst>
              <a:path w="3217602" h="2809018">
                <a:moveTo>
                  <a:pt x="1537663" y="0"/>
                </a:moveTo>
                <a:cubicBezTo>
                  <a:pt x="1614273" y="0"/>
                  <a:pt x="1697570" y="10336"/>
                  <a:pt x="1787557" y="31009"/>
                </a:cubicBezTo>
                <a:cubicBezTo>
                  <a:pt x="1877542" y="51681"/>
                  <a:pt x="1922535" y="102146"/>
                  <a:pt x="1922535" y="182404"/>
                </a:cubicBezTo>
                <a:cubicBezTo>
                  <a:pt x="1922535" y="221316"/>
                  <a:pt x="1899431" y="260837"/>
                  <a:pt x="1853222" y="300966"/>
                </a:cubicBezTo>
                <a:cubicBezTo>
                  <a:pt x="1807012" y="341095"/>
                  <a:pt x="1759587" y="425609"/>
                  <a:pt x="1710947" y="554507"/>
                </a:cubicBezTo>
                <a:cubicBezTo>
                  <a:pt x="1859302" y="488842"/>
                  <a:pt x="1973000" y="441417"/>
                  <a:pt x="2052042" y="412232"/>
                </a:cubicBezTo>
                <a:cubicBezTo>
                  <a:pt x="2131084" y="383048"/>
                  <a:pt x="2188845" y="368455"/>
                  <a:pt x="2225325" y="368455"/>
                </a:cubicBezTo>
                <a:cubicBezTo>
                  <a:pt x="2261806" y="368455"/>
                  <a:pt x="2300111" y="383656"/>
                  <a:pt x="2340240" y="414056"/>
                </a:cubicBezTo>
                <a:cubicBezTo>
                  <a:pt x="2380369" y="444457"/>
                  <a:pt x="2433265" y="474249"/>
                  <a:pt x="2498931" y="503434"/>
                </a:cubicBezTo>
                <a:cubicBezTo>
                  <a:pt x="2564596" y="532619"/>
                  <a:pt x="2609589" y="567884"/>
                  <a:pt x="2633910" y="609228"/>
                </a:cubicBezTo>
                <a:cubicBezTo>
                  <a:pt x="2658231" y="650573"/>
                  <a:pt x="2670390" y="690094"/>
                  <a:pt x="2670390" y="727791"/>
                </a:cubicBezTo>
                <a:cubicBezTo>
                  <a:pt x="2670390" y="765488"/>
                  <a:pt x="2661879" y="789200"/>
                  <a:pt x="2644854" y="798928"/>
                </a:cubicBezTo>
                <a:cubicBezTo>
                  <a:pt x="2579188" y="830545"/>
                  <a:pt x="2543316" y="875538"/>
                  <a:pt x="2537236" y="933907"/>
                </a:cubicBezTo>
                <a:cubicBezTo>
                  <a:pt x="2531155" y="992276"/>
                  <a:pt x="2511091" y="1078006"/>
                  <a:pt x="2477042" y="1191096"/>
                </a:cubicBezTo>
                <a:cubicBezTo>
                  <a:pt x="2442994" y="1304187"/>
                  <a:pt x="2402866" y="1410589"/>
                  <a:pt x="2356656" y="1510303"/>
                </a:cubicBezTo>
                <a:cubicBezTo>
                  <a:pt x="2349360" y="1527327"/>
                  <a:pt x="2345712" y="1543136"/>
                  <a:pt x="2345712" y="1557728"/>
                </a:cubicBezTo>
                <a:cubicBezTo>
                  <a:pt x="2345712" y="1594209"/>
                  <a:pt x="2359089" y="1612449"/>
                  <a:pt x="2385841" y="1612449"/>
                </a:cubicBezTo>
                <a:cubicBezTo>
                  <a:pt x="2412593" y="1612449"/>
                  <a:pt x="2432050" y="1625825"/>
                  <a:pt x="2444210" y="1652578"/>
                </a:cubicBezTo>
                <a:cubicBezTo>
                  <a:pt x="2456370" y="1679330"/>
                  <a:pt x="2462450" y="1708515"/>
                  <a:pt x="2462450" y="1740132"/>
                </a:cubicBezTo>
                <a:cubicBezTo>
                  <a:pt x="2462450" y="1771748"/>
                  <a:pt x="2449682" y="1810661"/>
                  <a:pt x="2424146" y="1856870"/>
                </a:cubicBezTo>
                <a:cubicBezTo>
                  <a:pt x="2398609" y="1903079"/>
                  <a:pt x="2366385" y="1949288"/>
                  <a:pt x="2327471" y="1995497"/>
                </a:cubicBezTo>
                <a:cubicBezTo>
                  <a:pt x="2317743" y="2005225"/>
                  <a:pt x="2312879" y="2016777"/>
                  <a:pt x="2312879" y="2030154"/>
                </a:cubicBezTo>
                <a:cubicBezTo>
                  <a:pt x="2312879" y="2043530"/>
                  <a:pt x="2318351" y="2050218"/>
                  <a:pt x="2329296" y="2050218"/>
                </a:cubicBezTo>
                <a:cubicBezTo>
                  <a:pt x="2340240" y="2050218"/>
                  <a:pt x="2363952" y="2043530"/>
                  <a:pt x="2400433" y="2030154"/>
                </a:cubicBezTo>
                <a:cubicBezTo>
                  <a:pt x="2436914" y="2016777"/>
                  <a:pt x="2457587" y="1998537"/>
                  <a:pt x="2462450" y="1975432"/>
                </a:cubicBezTo>
                <a:cubicBezTo>
                  <a:pt x="2467314" y="1952328"/>
                  <a:pt x="2483123" y="1932872"/>
                  <a:pt x="2509875" y="1917063"/>
                </a:cubicBezTo>
                <a:cubicBezTo>
                  <a:pt x="2536628" y="1901255"/>
                  <a:pt x="2559733" y="1893351"/>
                  <a:pt x="2579188" y="1893351"/>
                </a:cubicBezTo>
                <a:cubicBezTo>
                  <a:pt x="2622965" y="1893351"/>
                  <a:pt x="2657622" y="1915847"/>
                  <a:pt x="2683159" y="1960840"/>
                </a:cubicBezTo>
                <a:cubicBezTo>
                  <a:pt x="2708695" y="2005833"/>
                  <a:pt x="2721464" y="2048394"/>
                  <a:pt x="2721464" y="2088523"/>
                </a:cubicBezTo>
                <a:cubicBezTo>
                  <a:pt x="2721464" y="2128652"/>
                  <a:pt x="2697751" y="2177293"/>
                  <a:pt x="2650326" y="2234446"/>
                </a:cubicBezTo>
                <a:cubicBezTo>
                  <a:pt x="2602901" y="2291599"/>
                  <a:pt x="2569460" y="2320176"/>
                  <a:pt x="2550004" y="2320176"/>
                </a:cubicBezTo>
                <a:cubicBezTo>
                  <a:pt x="2537844" y="2320176"/>
                  <a:pt x="2525683" y="2309839"/>
                  <a:pt x="2513523" y="2289167"/>
                </a:cubicBezTo>
                <a:cubicBezTo>
                  <a:pt x="2501364" y="2268495"/>
                  <a:pt x="2487987" y="2253902"/>
                  <a:pt x="2473394" y="2245390"/>
                </a:cubicBezTo>
                <a:cubicBezTo>
                  <a:pt x="2458802" y="2236878"/>
                  <a:pt x="2441170" y="2232622"/>
                  <a:pt x="2420498" y="2232622"/>
                </a:cubicBezTo>
                <a:cubicBezTo>
                  <a:pt x="2399824" y="2232622"/>
                  <a:pt x="2372464" y="2241742"/>
                  <a:pt x="2338416" y="2259982"/>
                </a:cubicBezTo>
                <a:cubicBezTo>
                  <a:pt x="2304367" y="2278223"/>
                  <a:pt x="2276398" y="2298287"/>
                  <a:pt x="2254510" y="2320176"/>
                </a:cubicBezTo>
                <a:cubicBezTo>
                  <a:pt x="2232622" y="2342064"/>
                  <a:pt x="2215597" y="2356656"/>
                  <a:pt x="2203437" y="2363952"/>
                </a:cubicBezTo>
                <a:cubicBezTo>
                  <a:pt x="2191277" y="2371249"/>
                  <a:pt x="2170604" y="2374897"/>
                  <a:pt x="2141420" y="2374897"/>
                </a:cubicBezTo>
                <a:cubicBezTo>
                  <a:pt x="2112235" y="2374897"/>
                  <a:pt x="2084266" y="2352400"/>
                  <a:pt x="2057514" y="2307407"/>
                </a:cubicBezTo>
                <a:cubicBezTo>
                  <a:pt x="2030761" y="2262414"/>
                  <a:pt x="2017385" y="2208301"/>
                  <a:pt x="2017385" y="2145068"/>
                </a:cubicBezTo>
                <a:cubicBezTo>
                  <a:pt x="2017385" y="2081835"/>
                  <a:pt x="2040489" y="2035626"/>
                  <a:pt x="2086699" y="2006441"/>
                </a:cubicBezTo>
                <a:cubicBezTo>
                  <a:pt x="2132908" y="1977256"/>
                  <a:pt x="2177900" y="1925575"/>
                  <a:pt x="2221677" y="1851398"/>
                </a:cubicBezTo>
                <a:cubicBezTo>
                  <a:pt x="2265454" y="1777220"/>
                  <a:pt x="2292207" y="1702435"/>
                  <a:pt x="2301935" y="1627041"/>
                </a:cubicBezTo>
                <a:cubicBezTo>
                  <a:pt x="2214381" y="1612449"/>
                  <a:pt x="2156012" y="1600897"/>
                  <a:pt x="2126827" y="1592384"/>
                </a:cubicBezTo>
                <a:cubicBezTo>
                  <a:pt x="2097643" y="1583872"/>
                  <a:pt x="2083051" y="1575360"/>
                  <a:pt x="2083051" y="1566848"/>
                </a:cubicBezTo>
                <a:cubicBezTo>
                  <a:pt x="2083051" y="1558336"/>
                  <a:pt x="2085483" y="1550432"/>
                  <a:pt x="2090347" y="1543136"/>
                </a:cubicBezTo>
                <a:cubicBezTo>
                  <a:pt x="2078187" y="1518815"/>
                  <a:pt x="2056298" y="1506655"/>
                  <a:pt x="2024681" y="1506655"/>
                </a:cubicBezTo>
                <a:cubicBezTo>
                  <a:pt x="1993064" y="1506655"/>
                  <a:pt x="1955368" y="1518815"/>
                  <a:pt x="1911591" y="1543136"/>
                </a:cubicBezTo>
                <a:cubicBezTo>
                  <a:pt x="1867814" y="1567456"/>
                  <a:pt x="1838630" y="1597857"/>
                  <a:pt x="1824037" y="1634337"/>
                </a:cubicBezTo>
                <a:cubicBezTo>
                  <a:pt x="1901862" y="1634337"/>
                  <a:pt x="1961448" y="1644674"/>
                  <a:pt x="2002793" y="1665346"/>
                </a:cubicBezTo>
                <a:cubicBezTo>
                  <a:pt x="2044137" y="1686018"/>
                  <a:pt x="2064810" y="1710339"/>
                  <a:pt x="2064810" y="1738307"/>
                </a:cubicBezTo>
                <a:cubicBezTo>
                  <a:pt x="2064810" y="1766276"/>
                  <a:pt x="2057514" y="1791205"/>
                  <a:pt x="2042922" y="1813093"/>
                </a:cubicBezTo>
                <a:cubicBezTo>
                  <a:pt x="1962664" y="1932264"/>
                  <a:pt x="1903079" y="2024073"/>
                  <a:pt x="1864166" y="2088523"/>
                </a:cubicBezTo>
                <a:cubicBezTo>
                  <a:pt x="1825253" y="2152972"/>
                  <a:pt x="1800933" y="2197965"/>
                  <a:pt x="1791205" y="2223502"/>
                </a:cubicBezTo>
                <a:cubicBezTo>
                  <a:pt x="1781476" y="2249038"/>
                  <a:pt x="1776612" y="2276399"/>
                  <a:pt x="1776612" y="2305583"/>
                </a:cubicBezTo>
                <a:cubicBezTo>
                  <a:pt x="1776612" y="2422322"/>
                  <a:pt x="1824646" y="2495283"/>
                  <a:pt x="1920711" y="2524468"/>
                </a:cubicBezTo>
                <a:cubicBezTo>
                  <a:pt x="2016777" y="2553652"/>
                  <a:pt x="2141420" y="2568245"/>
                  <a:pt x="2294639" y="2568245"/>
                </a:cubicBezTo>
                <a:cubicBezTo>
                  <a:pt x="2605941" y="2568245"/>
                  <a:pt x="2800506" y="2529332"/>
                  <a:pt x="2878331" y="2451506"/>
                </a:cubicBezTo>
                <a:cubicBezTo>
                  <a:pt x="2956156" y="2373681"/>
                  <a:pt x="3004798" y="2241134"/>
                  <a:pt x="3024254" y="2053866"/>
                </a:cubicBezTo>
                <a:cubicBezTo>
                  <a:pt x="3029117" y="2005225"/>
                  <a:pt x="3036414" y="1980905"/>
                  <a:pt x="3046143" y="1980905"/>
                </a:cubicBezTo>
                <a:cubicBezTo>
                  <a:pt x="3063167" y="1980905"/>
                  <a:pt x="3095999" y="2070282"/>
                  <a:pt x="3144641" y="2249038"/>
                </a:cubicBezTo>
                <a:cubicBezTo>
                  <a:pt x="3193281" y="2427794"/>
                  <a:pt x="3217602" y="2546964"/>
                  <a:pt x="3217602" y="2606549"/>
                </a:cubicBezTo>
                <a:cubicBezTo>
                  <a:pt x="3217602" y="2666134"/>
                  <a:pt x="3202401" y="2706872"/>
                  <a:pt x="3172001" y="2728760"/>
                </a:cubicBezTo>
                <a:cubicBezTo>
                  <a:pt x="3141601" y="2750648"/>
                  <a:pt x="3033374" y="2769497"/>
                  <a:pt x="2847322" y="2785305"/>
                </a:cubicBezTo>
                <a:cubicBezTo>
                  <a:pt x="2661270" y="2801113"/>
                  <a:pt x="2484338" y="2809018"/>
                  <a:pt x="2316527" y="2809018"/>
                </a:cubicBezTo>
                <a:cubicBezTo>
                  <a:pt x="2148716" y="2809018"/>
                  <a:pt x="2016169" y="2787129"/>
                  <a:pt x="1918887" y="2743352"/>
                </a:cubicBezTo>
                <a:cubicBezTo>
                  <a:pt x="1821605" y="2699575"/>
                  <a:pt x="1741955" y="2644854"/>
                  <a:pt x="1679938" y="2579189"/>
                </a:cubicBezTo>
                <a:cubicBezTo>
                  <a:pt x="1617921" y="2513523"/>
                  <a:pt x="1586912" y="2442994"/>
                  <a:pt x="1586912" y="2367600"/>
                </a:cubicBezTo>
                <a:cubicBezTo>
                  <a:pt x="1586912" y="2292207"/>
                  <a:pt x="1602721" y="2213773"/>
                  <a:pt x="1634337" y="2132300"/>
                </a:cubicBezTo>
                <a:cubicBezTo>
                  <a:pt x="1665954" y="2050826"/>
                  <a:pt x="1697570" y="1989417"/>
                  <a:pt x="1729187" y="1948072"/>
                </a:cubicBezTo>
                <a:cubicBezTo>
                  <a:pt x="1760804" y="1906727"/>
                  <a:pt x="1784517" y="1866598"/>
                  <a:pt x="1800324" y="1827685"/>
                </a:cubicBezTo>
                <a:cubicBezTo>
                  <a:pt x="1816133" y="1788773"/>
                  <a:pt x="1824037" y="1760196"/>
                  <a:pt x="1824037" y="1741956"/>
                </a:cubicBezTo>
                <a:cubicBezTo>
                  <a:pt x="1824037" y="1723715"/>
                  <a:pt x="1816133" y="1714595"/>
                  <a:pt x="1800324" y="1714595"/>
                </a:cubicBezTo>
                <a:cubicBezTo>
                  <a:pt x="1784517" y="1714595"/>
                  <a:pt x="1770532" y="1725539"/>
                  <a:pt x="1758372" y="1747428"/>
                </a:cubicBezTo>
                <a:cubicBezTo>
                  <a:pt x="1714595" y="1825253"/>
                  <a:pt x="1630081" y="1934696"/>
                  <a:pt x="1504831" y="2075755"/>
                </a:cubicBezTo>
                <a:cubicBezTo>
                  <a:pt x="1379580" y="2216813"/>
                  <a:pt x="1256762" y="2342672"/>
                  <a:pt x="1136375" y="2453330"/>
                </a:cubicBezTo>
                <a:cubicBezTo>
                  <a:pt x="1015989" y="2563988"/>
                  <a:pt x="949715" y="2621750"/>
                  <a:pt x="937555" y="2626614"/>
                </a:cubicBezTo>
                <a:cubicBezTo>
                  <a:pt x="925395" y="2631478"/>
                  <a:pt x="915667" y="2633910"/>
                  <a:pt x="908371" y="2633910"/>
                </a:cubicBezTo>
                <a:cubicBezTo>
                  <a:pt x="871890" y="2633910"/>
                  <a:pt x="853650" y="2609589"/>
                  <a:pt x="853650" y="2560948"/>
                </a:cubicBezTo>
                <a:cubicBezTo>
                  <a:pt x="853650" y="2526900"/>
                  <a:pt x="865810" y="2496499"/>
                  <a:pt x="890130" y="2469746"/>
                </a:cubicBezTo>
                <a:cubicBezTo>
                  <a:pt x="1208729" y="2131692"/>
                  <a:pt x="1382620" y="1915239"/>
                  <a:pt x="1411805" y="1820389"/>
                </a:cubicBezTo>
                <a:cubicBezTo>
                  <a:pt x="1309658" y="1876326"/>
                  <a:pt x="1234265" y="1904295"/>
                  <a:pt x="1185624" y="1904295"/>
                </a:cubicBezTo>
                <a:cubicBezTo>
                  <a:pt x="1122391" y="1904295"/>
                  <a:pt x="1073750" y="1850790"/>
                  <a:pt x="1039701" y="1743780"/>
                </a:cubicBezTo>
                <a:cubicBezTo>
                  <a:pt x="930259" y="1763236"/>
                  <a:pt x="820209" y="1816741"/>
                  <a:pt x="709551" y="1904295"/>
                </a:cubicBezTo>
                <a:cubicBezTo>
                  <a:pt x="598892" y="1991849"/>
                  <a:pt x="543563" y="2052650"/>
                  <a:pt x="543563" y="2086699"/>
                </a:cubicBezTo>
                <a:cubicBezTo>
                  <a:pt x="543563" y="2145068"/>
                  <a:pt x="509514" y="2174253"/>
                  <a:pt x="441417" y="2174253"/>
                </a:cubicBezTo>
                <a:cubicBezTo>
                  <a:pt x="373320" y="2174253"/>
                  <a:pt x="318599" y="2142636"/>
                  <a:pt x="277254" y="2079403"/>
                </a:cubicBezTo>
                <a:cubicBezTo>
                  <a:pt x="235909" y="2016169"/>
                  <a:pt x="215236" y="1940776"/>
                  <a:pt x="215236" y="1853222"/>
                </a:cubicBezTo>
                <a:cubicBezTo>
                  <a:pt x="215236" y="1836198"/>
                  <a:pt x="217668" y="1814309"/>
                  <a:pt x="222532" y="1787556"/>
                </a:cubicBezTo>
                <a:cubicBezTo>
                  <a:pt x="227397" y="1760804"/>
                  <a:pt x="243813" y="1730403"/>
                  <a:pt x="271782" y="1696355"/>
                </a:cubicBezTo>
                <a:cubicBezTo>
                  <a:pt x="299750" y="1662306"/>
                  <a:pt x="381832" y="1545568"/>
                  <a:pt x="518026" y="1346140"/>
                </a:cubicBezTo>
                <a:cubicBezTo>
                  <a:pt x="411016" y="1414237"/>
                  <a:pt x="282118" y="1507871"/>
                  <a:pt x="131331" y="1627041"/>
                </a:cubicBezTo>
                <a:cubicBezTo>
                  <a:pt x="121603" y="1634337"/>
                  <a:pt x="113090" y="1637985"/>
                  <a:pt x="105794" y="1637985"/>
                </a:cubicBezTo>
                <a:cubicBezTo>
                  <a:pt x="76609" y="1637985"/>
                  <a:pt x="51681" y="1608801"/>
                  <a:pt x="31008" y="1550432"/>
                </a:cubicBezTo>
                <a:cubicBezTo>
                  <a:pt x="10336" y="1492063"/>
                  <a:pt x="0" y="1433085"/>
                  <a:pt x="0" y="1373500"/>
                </a:cubicBezTo>
                <a:cubicBezTo>
                  <a:pt x="0" y="1313915"/>
                  <a:pt x="11552" y="1273786"/>
                  <a:pt x="34656" y="1253114"/>
                </a:cubicBezTo>
                <a:cubicBezTo>
                  <a:pt x="57761" y="1232441"/>
                  <a:pt x="94850" y="1219673"/>
                  <a:pt x="145923" y="1214809"/>
                </a:cubicBezTo>
                <a:cubicBezTo>
                  <a:pt x="277254" y="1110231"/>
                  <a:pt x="420745" y="958228"/>
                  <a:pt x="576396" y="758800"/>
                </a:cubicBezTo>
                <a:cubicBezTo>
                  <a:pt x="420745" y="581260"/>
                  <a:pt x="342919" y="468169"/>
                  <a:pt x="342919" y="419528"/>
                </a:cubicBezTo>
                <a:cubicBezTo>
                  <a:pt x="342919" y="383048"/>
                  <a:pt x="366631" y="370279"/>
                  <a:pt x="414056" y="381224"/>
                </a:cubicBezTo>
                <a:cubicBezTo>
                  <a:pt x="461481" y="392168"/>
                  <a:pt x="507082" y="397640"/>
                  <a:pt x="550859" y="397640"/>
                </a:cubicBezTo>
                <a:cubicBezTo>
                  <a:pt x="582476" y="397640"/>
                  <a:pt x="637197" y="383656"/>
                  <a:pt x="715023" y="355687"/>
                </a:cubicBezTo>
                <a:cubicBezTo>
                  <a:pt x="792848" y="327718"/>
                  <a:pt x="853650" y="299142"/>
                  <a:pt x="897426" y="269957"/>
                </a:cubicBezTo>
                <a:cubicBezTo>
                  <a:pt x="916883" y="257797"/>
                  <a:pt x="936947" y="251717"/>
                  <a:pt x="957619" y="251717"/>
                </a:cubicBezTo>
                <a:cubicBezTo>
                  <a:pt x="978292" y="251717"/>
                  <a:pt x="1013557" y="274821"/>
                  <a:pt x="1063414" y="321030"/>
                </a:cubicBezTo>
                <a:cubicBezTo>
                  <a:pt x="1113270" y="367239"/>
                  <a:pt x="1138199" y="403112"/>
                  <a:pt x="1138199" y="428649"/>
                </a:cubicBezTo>
                <a:cubicBezTo>
                  <a:pt x="1138199" y="454185"/>
                  <a:pt x="1130903" y="479722"/>
                  <a:pt x="1116310" y="505258"/>
                </a:cubicBezTo>
                <a:cubicBezTo>
                  <a:pt x="1101718" y="530795"/>
                  <a:pt x="1063414" y="578220"/>
                  <a:pt x="1001396" y="647533"/>
                </a:cubicBezTo>
                <a:cubicBezTo>
                  <a:pt x="939379" y="716847"/>
                  <a:pt x="863378" y="791024"/>
                  <a:pt x="773392" y="870066"/>
                </a:cubicBezTo>
                <a:cubicBezTo>
                  <a:pt x="683406" y="949107"/>
                  <a:pt x="567883" y="1042133"/>
                  <a:pt x="426825" y="1149144"/>
                </a:cubicBezTo>
                <a:cubicBezTo>
                  <a:pt x="555724" y="1115095"/>
                  <a:pt x="648141" y="1073750"/>
                  <a:pt x="704079" y="1025109"/>
                </a:cubicBezTo>
                <a:cubicBezTo>
                  <a:pt x="711375" y="1005652"/>
                  <a:pt x="730831" y="989844"/>
                  <a:pt x="762448" y="977684"/>
                </a:cubicBezTo>
                <a:cubicBezTo>
                  <a:pt x="794064" y="965524"/>
                  <a:pt x="820209" y="959444"/>
                  <a:pt x="840881" y="959444"/>
                </a:cubicBezTo>
                <a:cubicBezTo>
                  <a:pt x="861553" y="959444"/>
                  <a:pt x="876754" y="960660"/>
                  <a:pt x="886482" y="963092"/>
                </a:cubicBezTo>
                <a:cubicBezTo>
                  <a:pt x="913235" y="955795"/>
                  <a:pt x="937555" y="952147"/>
                  <a:pt x="959444" y="952147"/>
                </a:cubicBezTo>
                <a:cubicBezTo>
                  <a:pt x="981332" y="952147"/>
                  <a:pt x="1000788" y="969780"/>
                  <a:pt x="1017813" y="1005045"/>
                </a:cubicBezTo>
                <a:cubicBezTo>
                  <a:pt x="1034837" y="1040309"/>
                  <a:pt x="1043349" y="1066454"/>
                  <a:pt x="1043349" y="1083478"/>
                </a:cubicBezTo>
                <a:cubicBezTo>
                  <a:pt x="1043349" y="1144279"/>
                  <a:pt x="967956" y="1211161"/>
                  <a:pt x="817169" y="1284122"/>
                </a:cubicBezTo>
                <a:cubicBezTo>
                  <a:pt x="717454" y="1488414"/>
                  <a:pt x="618957" y="1636769"/>
                  <a:pt x="521675" y="1729187"/>
                </a:cubicBezTo>
                <a:cubicBezTo>
                  <a:pt x="650573" y="1690275"/>
                  <a:pt x="772176" y="1644066"/>
                  <a:pt x="886482" y="1590560"/>
                </a:cubicBezTo>
                <a:cubicBezTo>
                  <a:pt x="864594" y="1551648"/>
                  <a:pt x="853650" y="1513343"/>
                  <a:pt x="853650" y="1475646"/>
                </a:cubicBezTo>
                <a:cubicBezTo>
                  <a:pt x="853650" y="1437949"/>
                  <a:pt x="866418" y="1406941"/>
                  <a:pt x="891954" y="1382620"/>
                </a:cubicBezTo>
                <a:cubicBezTo>
                  <a:pt x="917490" y="1358300"/>
                  <a:pt x="946067" y="1346140"/>
                  <a:pt x="977684" y="1346140"/>
                </a:cubicBezTo>
                <a:cubicBezTo>
                  <a:pt x="1053077" y="1346140"/>
                  <a:pt x="1136983" y="1422749"/>
                  <a:pt x="1229401" y="1575968"/>
                </a:cubicBezTo>
                <a:cubicBezTo>
                  <a:pt x="1278042" y="1556512"/>
                  <a:pt x="1313306" y="1533407"/>
                  <a:pt x="1335195" y="1506655"/>
                </a:cubicBezTo>
                <a:cubicBezTo>
                  <a:pt x="1308442" y="1450718"/>
                  <a:pt x="1289594" y="1401469"/>
                  <a:pt x="1278650" y="1358908"/>
                </a:cubicBezTo>
                <a:cubicBezTo>
                  <a:pt x="1267706" y="1316347"/>
                  <a:pt x="1260410" y="1256154"/>
                  <a:pt x="1256762" y="1178328"/>
                </a:cubicBezTo>
                <a:cubicBezTo>
                  <a:pt x="1253114" y="1100503"/>
                  <a:pt x="1244601" y="1044565"/>
                  <a:pt x="1231225" y="1010517"/>
                </a:cubicBezTo>
                <a:cubicBezTo>
                  <a:pt x="1217849" y="976468"/>
                  <a:pt x="1205080" y="954579"/>
                  <a:pt x="1192920" y="944851"/>
                </a:cubicBezTo>
                <a:cubicBezTo>
                  <a:pt x="1163735" y="920531"/>
                  <a:pt x="1149143" y="888914"/>
                  <a:pt x="1149143" y="850001"/>
                </a:cubicBezTo>
                <a:cubicBezTo>
                  <a:pt x="1149143" y="789200"/>
                  <a:pt x="1181976" y="735695"/>
                  <a:pt x="1247641" y="689486"/>
                </a:cubicBezTo>
                <a:cubicBezTo>
                  <a:pt x="1296282" y="655437"/>
                  <a:pt x="1361948" y="578828"/>
                  <a:pt x="1444637" y="459657"/>
                </a:cubicBezTo>
                <a:cubicBezTo>
                  <a:pt x="1527327" y="340487"/>
                  <a:pt x="1568672" y="254149"/>
                  <a:pt x="1568672" y="200644"/>
                </a:cubicBezTo>
                <a:cubicBezTo>
                  <a:pt x="1568672" y="178755"/>
                  <a:pt x="1560768" y="158691"/>
                  <a:pt x="1544959" y="140451"/>
                </a:cubicBezTo>
                <a:cubicBezTo>
                  <a:pt x="1529151" y="122210"/>
                  <a:pt x="1498142" y="96066"/>
                  <a:pt x="1451933" y="62017"/>
                </a:cubicBezTo>
                <a:cubicBezTo>
                  <a:pt x="1432477" y="47425"/>
                  <a:pt x="1422749" y="33441"/>
                  <a:pt x="1422749" y="20064"/>
                </a:cubicBezTo>
                <a:cubicBezTo>
                  <a:pt x="1422749" y="6688"/>
                  <a:pt x="1461054" y="0"/>
                  <a:pt x="1537663" y="0"/>
                </a:cubicBezTo>
                <a:close/>
                <a:moveTo>
                  <a:pt x="1546783" y="660301"/>
                </a:moveTo>
                <a:cubicBezTo>
                  <a:pt x="1451933" y="711375"/>
                  <a:pt x="1372892" y="744207"/>
                  <a:pt x="1309658" y="758800"/>
                </a:cubicBezTo>
                <a:cubicBezTo>
                  <a:pt x="1331547" y="790416"/>
                  <a:pt x="1358300" y="831761"/>
                  <a:pt x="1389916" y="882834"/>
                </a:cubicBezTo>
                <a:cubicBezTo>
                  <a:pt x="1426397" y="812305"/>
                  <a:pt x="1478686" y="738127"/>
                  <a:pt x="1546783" y="660301"/>
                </a:cubicBezTo>
                <a:close/>
                <a:moveTo>
                  <a:pt x="1597857" y="766096"/>
                </a:moveTo>
                <a:cubicBezTo>
                  <a:pt x="1566240" y="766096"/>
                  <a:pt x="1538271" y="772784"/>
                  <a:pt x="1513951" y="786160"/>
                </a:cubicBezTo>
                <a:cubicBezTo>
                  <a:pt x="1489631" y="799536"/>
                  <a:pt x="1470174" y="820817"/>
                  <a:pt x="1455581" y="850001"/>
                </a:cubicBezTo>
                <a:cubicBezTo>
                  <a:pt x="1440989" y="879186"/>
                  <a:pt x="1433085" y="908371"/>
                  <a:pt x="1431869" y="937555"/>
                </a:cubicBezTo>
                <a:cubicBezTo>
                  <a:pt x="1430653" y="966740"/>
                  <a:pt x="1431261" y="1010517"/>
                  <a:pt x="1433693" y="1068886"/>
                </a:cubicBezTo>
                <a:cubicBezTo>
                  <a:pt x="1526111" y="1022677"/>
                  <a:pt x="1618529" y="980116"/>
                  <a:pt x="1710947" y="941203"/>
                </a:cubicBezTo>
                <a:cubicBezTo>
                  <a:pt x="1713379" y="894994"/>
                  <a:pt x="1712162" y="842705"/>
                  <a:pt x="1707299" y="784336"/>
                </a:cubicBezTo>
                <a:cubicBezTo>
                  <a:pt x="1665954" y="772176"/>
                  <a:pt x="1629473" y="766096"/>
                  <a:pt x="1597857" y="766096"/>
                </a:cubicBezTo>
                <a:close/>
                <a:moveTo>
                  <a:pt x="1470174" y="1262234"/>
                </a:moveTo>
                <a:cubicBezTo>
                  <a:pt x="1465309" y="1313307"/>
                  <a:pt x="1470174" y="1366812"/>
                  <a:pt x="1484766" y="1422749"/>
                </a:cubicBezTo>
                <a:cubicBezTo>
                  <a:pt x="1526111" y="1398429"/>
                  <a:pt x="1574752" y="1357084"/>
                  <a:pt x="1630689" y="1298715"/>
                </a:cubicBezTo>
                <a:cubicBezTo>
                  <a:pt x="1577185" y="1274394"/>
                  <a:pt x="1523679" y="1262234"/>
                  <a:pt x="1470174" y="1262234"/>
                </a:cubicBezTo>
                <a:close/>
                <a:moveTo>
                  <a:pt x="2234446" y="521674"/>
                </a:moveTo>
                <a:cubicBezTo>
                  <a:pt x="2216205" y="521674"/>
                  <a:pt x="2197357" y="528971"/>
                  <a:pt x="2177900" y="543563"/>
                </a:cubicBezTo>
                <a:cubicBezTo>
                  <a:pt x="2136556" y="570315"/>
                  <a:pt x="2064810" y="595852"/>
                  <a:pt x="1962664" y="620173"/>
                </a:cubicBezTo>
                <a:cubicBezTo>
                  <a:pt x="1969960" y="680974"/>
                  <a:pt x="1982120" y="753935"/>
                  <a:pt x="1999145" y="839057"/>
                </a:cubicBezTo>
                <a:cubicBezTo>
                  <a:pt x="2079403" y="856082"/>
                  <a:pt x="2119531" y="905939"/>
                  <a:pt x="2119531" y="988628"/>
                </a:cubicBezTo>
                <a:cubicBezTo>
                  <a:pt x="2119531" y="1034837"/>
                  <a:pt x="2101899" y="1069494"/>
                  <a:pt x="2066634" y="1092598"/>
                </a:cubicBezTo>
                <a:cubicBezTo>
                  <a:pt x="2031369" y="1115703"/>
                  <a:pt x="2001577" y="1139415"/>
                  <a:pt x="1977256" y="1163736"/>
                </a:cubicBezTo>
                <a:cubicBezTo>
                  <a:pt x="1952935" y="1188056"/>
                  <a:pt x="1938951" y="1211161"/>
                  <a:pt x="1935303" y="1233049"/>
                </a:cubicBezTo>
                <a:cubicBezTo>
                  <a:pt x="1931655" y="1254938"/>
                  <a:pt x="1929832" y="1282906"/>
                  <a:pt x="1929832" y="1316955"/>
                </a:cubicBezTo>
                <a:cubicBezTo>
                  <a:pt x="2000360" y="1299931"/>
                  <a:pt x="2053866" y="1291418"/>
                  <a:pt x="2090347" y="1291418"/>
                </a:cubicBezTo>
                <a:cubicBezTo>
                  <a:pt x="2126827" y="1291418"/>
                  <a:pt x="2157228" y="1302363"/>
                  <a:pt x="2181549" y="1324251"/>
                </a:cubicBezTo>
                <a:cubicBezTo>
                  <a:pt x="2210733" y="1270746"/>
                  <a:pt x="2244174" y="1168600"/>
                  <a:pt x="2281871" y="1017813"/>
                </a:cubicBezTo>
                <a:cubicBezTo>
                  <a:pt x="2319567" y="867026"/>
                  <a:pt x="2338416" y="766704"/>
                  <a:pt x="2338416" y="716847"/>
                </a:cubicBezTo>
                <a:cubicBezTo>
                  <a:pt x="2338416" y="666990"/>
                  <a:pt x="2325648" y="621997"/>
                  <a:pt x="2300111" y="581868"/>
                </a:cubicBezTo>
                <a:cubicBezTo>
                  <a:pt x="2274575" y="541739"/>
                  <a:pt x="2252686" y="521674"/>
                  <a:pt x="2234446" y="521674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4329113"/>
            <a:ext cx="9144000" cy="2528887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95" y="4612216"/>
            <a:ext cx="3022600" cy="201605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510" y="4603415"/>
            <a:ext cx="3035795" cy="2024852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>
            <a:off x="552422" y="861337"/>
            <a:ext cx="3243138" cy="3166529"/>
            <a:chOff x="-1855351" y="1280575"/>
            <a:chExt cx="3243138" cy="3166529"/>
          </a:xfrm>
          <a:solidFill>
            <a:schemeClr val="tx1">
              <a:lumMod val="50000"/>
              <a:lumOff val="50000"/>
              <a:alpha val="0"/>
            </a:schemeClr>
          </a:solidFill>
        </p:grpSpPr>
        <p:sp>
          <p:nvSpPr>
            <p:cNvPr id="25" name="任意多边形 24"/>
            <p:cNvSpPr/>
            <p:nvPr/>
          </p:nvSpPr>
          <p:spPr>
            <a:xfrm>
              <a:off x="-337753" y="1280575"/>
              <a:ext cx="1725540" cy="3166529"/>
            </a:xfrm>
            <a:custGeom>
              <a:avLst/>
              <a:gdLst/>
              <a:ahLst/>
              <a:cxnLst/>
              <a:rect l="l" t="t" r="r" b="b"/>
              <a:pathLst>
                <a:path w="1725540" h="3166529">
                  <a:moveTo>
                    <a:pt x="809873" y="0"/>
                  </a:moveTo>
                  <a:cubicBezTo>
                    <a:pt x="885266" y="0"/>
                    <a:pt x="944244" y="37089"/>
                    <a:pt x="986804" y="111266"/>
                  </a:cubicBezTo>
                  <a:cubicBezTo>
                    <a:pt x="1029365" y="185444"/>
                    <a:pt x="1050646" y="248677"/>
                    <a:pt x="1050646" y="300966"/>
                  </a:cubicBezTo>
                  <a:cubicBezTo>
                    <a:pt x="1050646" y="353255"/>
                    <a:pt x="1044566" y="414665"/>
                    <a:pt x="1032405" y="485194"/>
                  </a:cubicBezTo>
                  <a:cubicBezTo>
                    <a:pt x="1098071" y="460873"/>
                    <a:pt x="1157048" y="448713"/>
                    <a:pt x="1209337" y="448713"/>
                  </a:cubicBezTo>
                  <a:cubicBezTo>
                    <a:pt x="1261626" y="448713"/>
                    <a:pt x="1309659" y="465130"/>
                    <a:pt x="1353436" y="497962"/>
                  </a:cubicBezTo>
                  <a:cubicBezTo>
                    <a:pt x="1397213" y="530795"/>
                    <a:pt x="1419101" y="567884"/>
                    <a:pt x="1419101" y="609229"/>
                  </a:cubicBezTo>
                  <a:cubicBezTo>
                    <a:pt x="1419101" y="650573"/>
                    <a:pt x="1394173" y="684622"/>
                    <a:pt x="1344316" y="711375"/>
                  </a:cubicBezTo>
                  <a:cubicBezTo>
                    <a:pt x="1294459" y="738127"/>
                    <a:pt x="1240346" y="781296"/>
                    <a:pt x="1181977" y="840881"/>
                  </a:cubicBezTo>
                  <a:cubicBezTo>
                    <a:pt x="1123608" y="900467"/>
                    <a:pt x="1094423" y="937555"/>
                    <a:pt x="1094423" y="952148"/>
                  </a:cubicBezTo>
                  <a:cubicBezTo>
                    <a:pt x="1094423" y="964308"/>
                    <a:pt x="1109015" y="970388"/>
                    <a:pt x="1138200" y="970388"/>
                  </a:cubicBezTo>
                  <a:cubicBezTo>
                    <a:pt x="1167384" y="970388"/>
                    <a:pt x="1199001" y="988629"/>
                    <a:pt x="1233050" y="1025109"/>
                  </a:cubicBezTo>
                  <a:cubicBezTo>
                    <a:pt x="1267098" y="1061590"/>
                    <a:pt x="1284123" y="1092599"/>
                    <a:pt x="1284123" y="1118135"/>
                  </a:cubicBezTo>
                  <a:cubicBezTo>
                    <a:pt x="1284123" y="1143672"/>
                    <a:pt x="1272570" y="1164344"/>
                    <a:pt x="1249466" y="1180152"/>
                  </a:cubicBezTo>
                  <a:cubicBezTo>
                    <a:pt x="1226362" y="1195961"/>
                    <a:pt x="1206297" y="1218457"/>
                    <a:pt x="1189273" y="1247642"/>
                  </a:cubicBezTo>
                  <a:cubicBezTo>
                    <a:pt x="1218457" y="1298715"/>
                    <a:pt x="1269530" y="1332156"/>
                    <a:pt x="1342492" y="1347964"/>
                  </a:cubicBezTo>
                  <a:cubicBezTo>
                    <a:pt x="1415454" y="1363772"/>
                    <a:pt x="1467743" y="1388701"/>
                    <a:pt x="1499359" y="1422749"/>
                  </a:cubicBezTo>
                  <a:cubicBezTo>
                    <a:pt x="1530976" y="1456798"/>
                    <a:pt x="1546784" y="1488415"/>
                    <a:pt x="1546784" y="1517599"/>
                  </a:cubicBezTo>
                  <a:cubicBezTo>
                    <a:pt x="1546784" y="1546784"/>
                    <a:pt x="1527328" y="1561376"/>
                    <a:pt x="1488415" y="1561376"/>
                  </a:cubicBezTo>
                  <a:cubicBezTo>
                    <a:pt x="1473823" y="1561376"/>
                    <a:pt x="1453758" y="1557728"/>
                    <a:pt x="1428222" y="1550432"/>
                  </a:cubicBezTo>
                  <a:cubicBezTo>
                    <a:pt x="1402685" y="1543136"/>
                    <a:pt x="1370460" y="1539488"/>
                    <a:pt x="1331548" y="1539488"/>
                  </a:cubicBezTo>
                  <a:cubicBezTo>
                    <a:pt x="1173465" y="1539488"/>
                    <a:pt x="980116" y="1608801"/>
                    <a:pt x="751504" y="1747428"/>
                  </a:cubicBezTo>
                  <a:cubicBezTo>
                    <a:pt x="710159" y="1791205"/>
                    <a:pt x="685838" y="1862950"/>
                    <a:pt x="678542" y="1962664"/>
                  </a:cubicBezTo>
                  <a:cubicBezTo>
                    <a:pt x="795281" y="1926184"/>
                    <a:pt x="908371" y="1894567"/>
                    <a:pt x="1017813" y="1867814"/>
                  </a:cubicBezTo>
                  <a:cubicBezTo>
                    <a:pt x="1008085" y="1845926"/>
                    <a:pt x="1003221" y="1823430"/>
                    <a:pt x="1003221" y="1800325"/>
                  </a:cubicBezTo>
                  <a:cubicBezTo>
                    <a:pt x="1003221" y="1777221"/>
                    <a:pt x="1012949" y="1758372"/>
                    <a:pt x="1032405" y="1743780"/>
                  </a:cubicBezTo>
                  <a:cubicBezTo>
                    <a:pt x="1051862" y="1729188"/>
                    <a:pt x="1087735" y="1721892"/>
                    <a:pt x="1140024" y="1721892"/>
                  </a:cubicBezTo>
                  <a:cubicBezTo>
                    <a:pt x="1192313" y="1721892"/>
                    <a:pt x="1233658" y="1730404"/>
                    <a:pt x="1264058" y="1747428"/>
                  </a:cubicBezTo>
                  <a:cubicBezTo>
                    <a:pt x="1294459" y="1764452"/>
                    <a:pt x="1324252" y="1793637"/>
                    <a:pt x="1353436" y="1834982"/>
                  </a:cubicBezTo>
                  <a:cubicBezTo>
                    <a:pt x="1443422" y="1832550"/>
                    <a:pt x="1527936" y="1850182"/>
                    <a:pt x="1606977" y="1887879"/>
                  </a:cubicBezTo>
                  <a:cubicBezTo>
                    <a:pt x="1686019" y="1925576"/>
                    <a:pt x="1725540" y="1959624"/>
                    <a:pt x="1725540" y="1990025"/>
                  </a:cubicBezTo>
                  <a:cubicBezTo>
                    <a:pt x="1725540" y="2020426"/>
                    <a:pt x="1686627" y="2035626"/>
                    <a:pt x="1608801" y="2035626"/>
                  </a:cubicBezTo>
                  <a:cubicBezTo>
                    <a:pt x="1530976" y="2035626"/>
                    <a:pt x="1445854" y="2028330"/>
                    <a:pt x="1353436" y="2013737"/>
                  </a:cubicBezTo>
                  <a:cubicBezTo>
                    <a:pt x="1341276" y="2140204"/>
                    <a:pt x="1334588" y="2238702"/>
                    <a:pt x="1333372" y="2309232"/>
                  </a:cubicBezTo>
                  <a:cubicBezTo>
                    <a:pt x="1332156" y="2379761"/>
                    <a:pt x="1331548" y="2557301"/>
                    <a:pt x="1331548" y="2841851"/>
                  </a:cubicBezTo>
                  <a:cubicBezTo>
                    <a:pt x="1331548" y="2892924"/>
                    <a:pt x="1321211" y="2959805"/>
                    <a:pt x="1300539" y="3042495"/>
                  </a:cubicBezTo>
                  <a:cubicBezTo>
                    <a:pt x="1279866" y="3125184"/>
                    <a:pt x="1247642" y="3166529"/>
                    <a:pt x="1203865" y="3166529"/>
                  </a:cubicBezTo>
                  <a:cubicBezTo>
                    <a:pt x="1177113" y="3166529"/>
                    <a:pt x="1152184" y="3154977"/>
                    <a:pt x="1129079" y="3131872"/>
                  </a:cubicBezTo>
                  <a:cubicBezTo>
                    <a:pt x="1105975" y="3108768"/>
                    <a:pt x="1046390" y="3063775"/>
                    <a:pt x="950324" y="2996894"/>
                  </a:cubicBezTo>
                  <a:cubicBezTo>
                    <a:pt x="854258" y="2930012"/>
                    <a:pt x="807441" y="2868603"/>
                    <a:pt x="809873" y="2812666"/>
                  </a:cubicBezTo>
                  <a:cubicBezTo>
                    <a:pt x="753936" y="2761593"/>
                    <a:pt x="711983" y="2708088"/>
                    <a:pt x="684014" y="2652151"/>
                  </a:cubicBezTo>
                  <a:cubicBezTo>
                    <a:pt x="656046" y="2596213"/>
                    <a:pt x="642062" y="2548788"/>
                    <a:pt x="642062" y="2509876"/>
                  </a:cubicBezTo>
                  <a:cubicBezTo>
                    <a:pt x="642062" y="2470963"/>
                    <a:pt x="659086" y="2435698"/>
                    <a:pt x="693135" y="2404082"/>
                  </a:cubicBezTo>
                  <a:cubicBezTo>
                    <a:pt x="727183" y="2372465"/>
                    <a:pt x="772784" y="2356657"/>
                    <a:pt x="829937" y="2356657"/>
                  </a:cubicBezTo>
                  <a:cubicBezTo>
                    <a:pt x="887090" y="2356657"/>
                    <a:pt x="938163" y="2371857"/>
                    <a:pt x="983157" y="2402258"/>
                  </a:cubicBezTo>
                  <a:cubicBezTo>
                    <a:pt x="1028149" y="2432658"/>
                    <a:pt x="1050646" y="2470963"/>
                    <a:pt x="1050646" y="2517172"/>
                  </a:cubicBezTo>
                  <a:cubicBezTo>
                    <a:pt x="1050646" y="2624182"/>
                    <a:pt x="1023893" y="2677687"/>
                    <a:pt x="970388" y="2677687"/>
                  </a:cubicBezTo>
                  <a:cubicBezTo>
                    <a:pt x="929043" y="2677687"/>
                    <a:pt x="893171" y="2645463"/>
                    <a:pt x="862770" y="2581013"/>
                  </a:cubicBezTo>
                  <a:cubicBezTo>
                    <a:pt x="832369" y="2516564"/>
                    <a:pt x="806225" y="2484339"/>
                    <a:pt x="784336" y="2484339"/>
                  </a:cubicBezTo>
                  <a:cubicBezTo>
                    <a:pt x="772176" y="2484339"/>
                    <a:pt x="758800" y="2492243"/>
                    <a:pt x="744208" y="2508052"/>
                  </a:cubicBezTo>
                  <a:cubicBezTo>
                    <a:pt x="729615" y="2523860"/>
                    <a:pt x="722319" y="2543925"/>
                    <a:pt x="722319" y="2568245"/>
                  </a:cubicBezTo>
                  <a:cubicBezTo>
                    <a:pt x="722319" y="2653367"/>
                    <a:pt x="772176" y="2726328"/>
                    <a:pt x="871890" y="2787129"/>
                  </a:cubicBezTo>
                  <a:cubicBezTo>
                    <a:pt x="966740" y="2804154"/>
                    <a:pt x="1033621" y="2812666"/>
                    <a:pt x="1072534" y="2812666"/>
                  </a:cubicBezTo>
                  <a:cubicBezTo>
                    <a:pt x="1111447" y="2812666"/>
                    <a:pt x="1132727" y="2805978"/>
                    <a:pt x="1136376" y="2792601"/>
                  </a:cubicBezTo>
                  <a:cubicBezTo>
                    <a:pt x="1140024" y="2779225"/>
                    <a:pt x="1143672" y="2729976"/>
                    <a:pt x="1147320" y="2644854"/>
                  </a:cubicBezTo>
                  <a:cubicBezTo>
                    <a:pt x="1150968" y="2559733"/>
                    <a:pt x="1152792" y="2481299"/>
                    <a:pt x="1152792" y="2409554"/>
                  </a:cubicBezTo>
                  <a:cubicBezTo>
                    <a:pt x="1152792" y="2337808"/>
                    <a:pt x="1147928" y="2205870"/>
                    <a:pt x="1138200" y="2013737"/>
                  </a:cubicBezTo>
                  <a:cubicBezTo>
                    <a:pt x="875538" y="2074539"/>
                    <a:pt x="694350" y="2153580"/>
                    <a:pt x="594637" y="2250862"/>
                  </a:cubicBezTo>
                  <a:cubicBezTo>
                    <a:pt x="514379" y="2503796"/>
                    <a:pt x="445674" y="2662487"/>
                    <a:pt x="388520" y="2726936"/>
                  </a:cubicBezTo>
                  <a:cubicBezTo>
                    <a:pt x="331367" y="2791386"/>
                    <a:pt x="276646" y="2823610"/>
                    <a:pt x="224357" y="2823610"/>
                  </a:cubicBezTo>
                  <a:cubicBezTo>
                    <a:pt x="172068" y="2823610"/>
                    <a:pt x="139235" y="2801114"/>
                    <a:pt x="125859" y="2756121"/>
                  </a:cubicBezTo>
                  <a:cubicBezTo>
                    <a:pt x="112482" y="2711128"/>
                    <a:pt x="83906" y="2672823"/>
                    <a:pt x="40129" y="2641206"/>
                  </a:cubicBezTo>
                  <a:cubicBezTo>
                    <a:pt x="13376" y="2621750"/>
                    <a:pt x="0" y="2596822"/>
                    <a:pt x="0" y="2566421"/>
                  </a:cubicBezTo>
                  <a:cubicBezTo>
                    <a:pt x="0" y="2536020"/>
                    <a:pt x="27361" y="2469747"/>
                    <a:pt x="82082" y="2367601"/>
                  </a:cubicBezTo>
                  <a:cubicBezTo>
                    <a:pt x="136803" y="2265455"/>
                    <a:pt x="212805" y="2197357"/>
                    <a:pt x="310087" y="2163309"/>
                  </a:cubicBezTo>
                  <a:cubicBezTo>
                    <a:pt x="351431" y="2104939"/>
                    <a:pt x="404937" y="2062378"/>
                    <a:pt x="470602" y="2035626"/>
                  </a:cubicBezTo>
                  <a:cubicBezTo>
                    <a:pt x="482762" y="2004009"/>
                    <a:pt x="501003" y="1949288"/>
                    <a:pt x="525323" y="1871463"/>
                  </a:cubicBezTo>
                  <a:cubicBezTo>
                    <a:pt x="393992" y="1951720"/>
                    <a:pt x="295494" y="1991849"/>
                    <a:pt x="229829" y="1991849"/>
                  </a:cubicBezTo>
                  <a:cubicBezTo>
                    <a:pt x="127683" y="1991849"/>
                    <a:pt x="76610" y="1938344"/>
                    <a:pt x="76610" y="1831334"/>
                  </a:cubicBezTo>
                  <a:cubicBezTo>
                    <a:pt x="76610" y="1758372"/>
                    <a:pt x="101538" y="1668386"/>
                    <a:pt x="151395" y="1561376"/>
                  </a:cubicBezTo>
                  <a:cubicBezTo>
                    <a:pt x="201252" y="1454366"/>
                    <a:pt x="240165" y="1360732"/>
                    <a:pt x="268134" y="1280475"/>
                  </a:cubicBezTo>
                  <a:cubicBezTo>
                    <a:pt x="296102" y="1200217"/>
                    <a:pt x="313127" y="1160088"/>
                    <a:pt x="319207" y="1160088"/>
                  </a:cubicBezTo>
                  <a:cubicBezTo>
                    <a:pt x="325287" y="1160088"/>
                    <a:pt x="328327" y="1164952"/>
                    <a:pt x="328327" y="1174680"/>
                  </a:cubicBezTo>
                  <a:cubicBezTo>
                    <a:pt x="328327" y="1189273"/>
                    <a:pt x="309478" y="1248250"/>
                    <a:pt x="271782" y="1351612"/>
                  </a:cubicBezTo>
                  <a:cubicBezTo>
                    <a:pt x="234085" y="1454974"/>
                    <a:pt x="195780" y="1571104"/>
                    <a:pt x="156867" y="1700003"/>
                  </a:cubicBezTo>
                  <a:cubicBezTo>
                    <a:pt x="195780" y="1700003"/>
                    <a:pt x="234085" y="1692707"/>
                    <a:pt x="271782" y="1678115"/>
                  </a:cubicBezTo>
                  <a:cubicBezTo>
                    <a:pt x="309478" y="1663522"/>
                    <a:pt x="366632" y="1631298"/>
                    <a:pt x="443242" y="1581441"/>
                  </a:cubicBezTo>
                  <a:cubicBezTo>
                    <a:pt x="519851" y="1531584"/>
                    <a:pt x="563020" y="1501183"/>
                    <a:pt x="572748" y="1490239"/>
                  </a:cubicBezTo>
                  <a:cubicBezTo>
                    <a:pt x="582476" y="1479295"/>
                    <a:pt x="587340" y="1471998"/>
                    <a:pt x="587340" y="1468350"/>
                  </a:cubicBezTo>
                  <a:cubicBezTo>
                    <a:pt x="587340" y="1464702"/>
                    <a:pt x="584908" y="1461662"/>
                    <a:pt x="580044" y="1459230"/>
                  </a:cubicBezTo>
                  <a:cubicBezTo>
                    <a:pt x="492491" y="1432478"/>
                    <a:pt x="435337" y="1406941"/>
                    <a:pt x="408585" y="1382621"/>
                  </a:cubicBezTo>
                  <a:cubicBezTo>
                    <a:pt x="381832" y="1358300"/>
                    <a:pt x="368456" y="1315739"/>
                    <a:pt x="368456" y="1254938"/>
                  </a:cubicBezTo>
                  <a:cubicBezTo>
                    <a:pt x="368456" y="1194137"/>
                    <a:pt x="377576" y="1155832"/>
                    <a:pt x="395817" y="1140024"/>
                  </a:cubicBezTo>
                  <a:cubicBezTo>
                    <a:pt x="414057" y="1124215"/>
                    <a:pt x="445066" y="1111447"/>
                    <a:pt x="488842" y="1101719"/>
                  </a:cubicBezTo>
                  <a:cubicBezTo>
                    <a:pt x="532619" y="1091991"/>
                    <a:pt x="573964" y="1077398"/>
                    <a:pt x="612877" y="1057942"/>
                  </a:cubicBezTo>
                  <a:cubicBezTo>
                    <a:pt x="651790" y="1038486"/>
                    <a:pt x="671246" y="1024501"/>
                    <a:pt x="671246" y="1015989"/>
                  </a:cubicBezTo>
                  <a:cubicBezTo>
                    <a:pt x="671246" y="1007477"/>
                    <a:pt x="668206" y="1000789"/>
                    <a:pt x="662126" y="995925"/>
                  </a:cubicBezTo>
                  <a:cubicBezTo>
                    <a:pt x="656046" y="991061"/>
                    <a:pt x="628685" y="985588"/>
                    <a:pt x="580044" y="979508"/>
                  </a:cubicBezTo>
                  <a:cubicBezTo>
                    <a:pt x="531403" y="973428"/>
                    <a:pt x="492491" y="970388"/>
                    <a:pt x="463306" y="970388"/>
                  </a:cubicBezTo>
                  <a:cubicBezTo>
                    <a:pt x="434121" y="970388"/>
                    <a:pt x="414057" y="972820"/>
                    <a:pt x="403113" y="977684"/>
                  </a:cubicBezTo>
                  <a:cubicBezTo>
                    <a:pt x="392168" y="982548"/>
                    <a:pt x="381832" y="984980"/>
                    <a:pt x="372104" y="984980"/>
                  </a:cubicBezTo>
                  <a:cubicBezTo>
                    <a:pt x="345351" y="984980"/>
                    <a:pt x="331975" y="965524"/>
                    <a:pt x="331975" y="926611"/>
                  </a:cubicBezTo>
                  <a:cubicBezTo>
                    <a:pt x="331975" y="822033"/>
                    <a:pt x="378184" y="757584"/>
                    <a:pt x="470602" y="733263"/>
                  </a:cubicBezTo>
                  <a:cubicBezTo>
                    <a:pt x="536267" y="716239"/>
                    <a:pt x="633550" y="673678"/>
                    <a:pt x="762448" y="605581"/>
                  </a:cubicBezTo>
                  <a:cubicBezTo>
                    <a:pt x="762448" y="552075"/>
                    <a:pt x="755152" y="503435"/>
                    <a:pt x="740559" y="459658"/>
                  </a:cubicBezTo>
                  <a:cubicBezTo>
                    <a:pt x="711375" y="374536"/>
                    <a:pt x="696783" y="296102"/>
                    <a:pt x="696783" y="224357"/>
                  </a:cubicBezTo>
                  <a:cubicBezTo>
                    <a:pt x="696783" y="152611"/>
                    <a:pt x="705903" y="97282"/>
                    <a:pt x="724143" y="58369"/>
                  </a:cubicBezTo>
                  <a:cubicBezTo>
                    <a:pt x="742384" y="19456"/>
                    <a:pt x="770960" y="0"/>
                    <a:pt x="809873" y="0"/>
                  </a:cubicBezTo>
                  <a:close/>
                  <a:moveTo>
                    <a:pt x="773392" y="229829"/>
                  </a:moveTo>
                  <a:cubicBezTo>
                    <a:pt x="753936" y="297926"/>
                    <a:pt x="749072" y="366024"/>
                    <a:pt x="758800" y="434121"/>
                  </a:cubicBezTo>
                  <a:cubicBezTo>
                    <a:pt x="783120" y="421961"/>
                    <a:pt x="795281" y="384872"/>
                    <a:pt x="795281" y="322855"/>
                  </a:cubicBezTo>
                  <a:cubicBezTo>
                    <a:pt x="795281" y="260838"/>
                    <a:pt x="787984" y="229829"/>
                    <a:pt x="773392" y="229829"/>
                  </a:cubicBezTo>
                  <a:close/>
                  <a:moveTo>
                    <a:pt x="1112663" y="1276826"/>
                  </a:moveTo>
                  <a:cubicBezTo>
                    <a:pt x="1088342" y="1284123"/>
                    <a:pt x="1056726" y="1327900"/>
                    <a:pt x="1017813" y="1408157"/>
                  </a:cubicBezTo>
                  <a:cubicBezTo>
                    <a:pt x="1032405" y="1410589"/>
                    <a:pt x="1051862" y="1411805"/>
                    <a:pt x="1076182" y="1411805"/>
                  </a:cubicBezTo>
                  <a:cubicBezTo>
                    <a:pt x="1100503" y="1411805"/>
                    <a:pt x="1136984" y="1404509"/>
                    <a:pt x="1185625" y="1389917"/>
                  </a:cubicBezTo>
                  <a:cubicBezTo>
                    <a:pt x="1171032" y="1331548"/>
                    <a:pt x="1146712" y="1293851"/>
                    <a:pt x="1112663" y="1276826"/>
                  </a:cubicBezTo>
                  <a:close/>
                  <a:moveTo>
                    <a:pt x="321031" y="2269103"/>
                  </a:moveTo>
                  <a:cubicBezTo>
                    <a:pt x="294278" y="2269103"/>
                    <a:pt x="263270" y="2298287"/>
                    <a:pt x="228005" y="2356657"/>
                  </a:cubicBezTo>
                  <a:cubicBezTo>
                    <a:pt x="192740" y="2415026"/>
                    <a:pt x="175108" y="2460019"/>
                    <a:pt x="175108" y="2491635"/>
                  </a:cubicBezTo>
                  <a:cubicBezTo>
                    <a:pt x="175108" y="2547573"/>
                    <a:pt x="190916" y="2575541"/>
                    <a:pt x="222533" y="2575541"/>
                  </a:cubicBezTo>
                  <a:cubicBezTo>
                    <a:pt x="237125" y="2575541"/>
                    <a:pt x="255365" y="2558517"/>
                    <a:pt x="277254" y="2524468"/>
                  </a:cubicBezTo>
                  <a:cubicBezTo>
                    <a:pt x="299142" y="2490419"/>
                    <a:pt x="330759" y="2417458"/>
                    <a:pt x="372104" y="2305584"/>
                  </a:cubicBezTo>
                  <a:cubicBezTo>
                    <a:pt x="364808" y="2281263"/>
                    <a:pt x="347783" y="2269103"/>
                    <a:pt x="321031" y="2269103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-1855351" y="1514052"/>
              <a:ext cx="1798501" cy="2695927"/>
            </a:xfrm>
            <a:custGeom>
              <a:avLst/>
              <a:gdLst/>
              <a:ahLst/>
              <a:cxnLst/>
              <a:rect l="l" t="t" r="r" b="b"/>
              <a:pathLst>
                <a:path w="1798501" h="2695927">
                  <a:moveTo>
                    <a:pt x="1311483" y="0"/>
                  </a:moveTo>
                  <a:cubicBezTo>
                    <a:pt x="1368636" y="0"/>
                    <a:pt x="1431869" y="28576"/>
                    <a:pt x="1501183" y="85730"/>
                  </a:cubicBezTo>
                  <a:cubicBezTo>
                    <a:pt x="1570496" y="142883"/>
                    <a:pt x="1605153" y="215236"/>
                    <a:pt x="1605153" y="302790"/>
                  </a:cubicBezTo>
                  <a:cubicBezTo>
                    <a:pt x="1605153" y="373319"/>
                    <a:pt x="1582048" y="416489"/>
                    <a:pt x="1535840" y="432297"/>
                  </a:cubicBezTo>
                  <a:cubicBezTo>
                    <a:pt x="1489630" y="448105"/>
                    <a:pt x="1454366" y="468777"/>
                    <a:pt x="1430045" y="494314"/>
                  </a:cubicBezTo>
                  <a:cubicBezTo>
                    <a:pt x="1405725" y="519851"/>
                    <a:pt x="1377756" y="561803"/>
                    <a:pt x="1346140" y="620173"/>
                  </a:cubicBezTo>
                  <a:cubicBezTo>
                    <a:pt x="1363164" y="625037"/>
                    <a:pt x="1390525" y="621997"/>
                    <a:pt x="1428221" y="611053"/>
                  </a:cubicBezTo>
                  <a:cubicBezTo>
                    <a:pt x="1465918" y="600108"/>
                    <a:pt x="1499359" y="585516"/>
                    <a:pt x="1528543" y="567276"/>
                  </a:cubicBezTo>
                  <a:cubicBezTo>
                    <a:pt x="1557728" y="549035"/>
                    <a:pt x="1593601" y="539915"/>
                    <a:pt x="1636161" y="539915"/>
                  </a:cubicBezTo>
                  <a:cubicBezTo>
                    <a:pt x="1678723" y="539915"/>
                    <a:pt x="1716419" y="555115"/>
                    <a:pt x="1749252" y="585516"/>
                  </a:cubicBezTo>
                  <a:cubicBezTo>
                    <a:pt x="1782085" y="615917"/>
                    <a:pt x="1798501" y="654829"/>
                    <a:pt x="1798501" y="702254"/>
                  </a:cubicBezTo>
                  <a:cubicBezTo>
                    <a:pt x="1798501" y="749679"/>
                    <a:pt x="1774180" y="789200"/>
                    <a:pt x="1725539" y="820817"/>
                  </a:cubicBezTo>
                  <a:cubicBezTo>
                    <a:pt x="1703651" y="925395"/>
                    <a:pt x="1682979" y="977684"/>
                    <a:pt x="1663522" y="977684"/>
                  </a:cubicBezTo>
                  <a:cubicBezTo>
                    <a:pt x="1658658" y="977684"/>
                    <a:pt x="1656226" y="974036"/>
                    <a:pt x="1656226" y="966740"/>
                  </a:cubicBezTo>
                  <a:cubicBezTo>
                    <a:pt x="1656226" y="959444"/>
                    <a:pt x="1660482" y="947283"/>
                    <a:pt x="1668994" y="930259"/>
                  </a:cubicBezTo>
                  <a:cubicBezTo>
                    <a:pt x="1677506" y="913235"/>
                    <a:pt x="1679330" y="886482"/>
                    <a:pt x="1674466" y="850001"/>
                  </a:cubicBezTo>
                  <a:cubicBezTo>
                    <a:pt x="1623393" y="869458"/>
                    <a:pt x="1565024" y="920531"/>
                    <a:pt x="1499359" y="1003221"/>
                  </a:cubicBezTo>
                  <a:cubicBezTo>
                    <a:pt x="1550432" y="1034837"/>
                    <a:pt x="1588129" y="1060374"/>
                    <a:pt x="1612449" y="1079830"/>
                  </a:cubicBezTo>
                  <a:cubicBezTo>
                    <a:pt x="1627041" y="1055510"/>
                    <a:pt x="1636770" y="1043349"/>
                    <a:pt x="1641634" y="1043349"/>
                  </a:cubicBezTo>
                  <a:cubicBezTo>
                    <a:pt x="1646498" y="1043349"/>
                    <a:pt x="1648930" y="1048214"/>
                    <a:pt x="1648930" y="1057942"/>
                  </a:cubicBezTo>
                  <a:cubicBezTo>
                    <a:pt x="1648930" y="1067670"/>
                    <a:pt x="1646498" y="1082262"/>
                    <a:pt x="1641634" y="1101719"/>
                  </a:cubicBezTo>
                  <a:cubicBezTo>
                    <a:pt x="1648930" y="1150360"/>
                    <a:pt x="1636770" y="1196569"/>
                    <a:pt x="1605153" y="1240345"/>
                  </a:cubicBezTo>
                  <a:cubicBezTo>
                    <a:pt x="1595425" y="1252506"/>
                    <a:pt x="1583264" y="1286554"/>
                    <a:pt x="1568672" y="1342492"/>
                  </a:cubicBezTo>
                  <a:cubicBezTo>
                    <a:pt x="1554080" y="1398429"/>
                    <a:pt x="1544352" y="1450718"/>
                    <a:pt x="1539487" y="1499359"/>
                  </a:cubicBezTo>
                  <a:cubicBezTo>
                    <a:pt x="1549216" y="1516383"/>
                    <a:pt x="1554080" y="1543136"/>
                    <a:pt x="1554080" y="1579616"/>
                  </a:cubicBezTo>
                  <a:cubicBezTo>
                    <a:pt x="1554080" y="1616097"/>
                    <a:pt x="1530367" y="1692707"/>
                    <a:pt x="1482942" y="1809445"/>
                  </a:cubicBezTo>
                  <a:cubicBezTo>
                    <a:pt x="1435517" y="1926183"/>
                    <a:pt x="1389917" y="2063594"/>
                    <a:pt x="1346140" y="2221678"/>
                  </a:cubicBezTo>
                  <a:cubicBezTo>
                    <a:pt x="1302363" y="2379761"/>
                    <a:pt x="1273178" y="2509875"/>
                    <a:pt x="1258586" y="2612022"/>
                  </a:cubicBezTo>
                  <a:cubicBezTo>
                    <a:pt x="1251290" y="2667959"/>
                    <a:pt x="1228185" y="2695927"/>
                    <a:pt x="1189272" y="2695927"/>
                  </a:cubicBezTo>
                  <a:cubicBezTo>
                    <a:pt x="1150360" y="2695927"/>
                    <a:pt x="1098071" y="2655799"/>
                    <a:pt x="1032405" y="2575541"/>
                  </a:cubicBezTo>
                  <a:cubicBezTo>
                    <a:pt x="966740" y="2495283"/>
                    <a:pt x="933907" y="2436914"/>
                    <a:pt x="933907" y="2400433"/>
                  </a:cubicBezTo>
                  <a:cubicBezTo>
                    <a:pt x="933907" y="2363952"/>
                    <a:pt x="941811" y="2328688"/>
                    <a:pt x="957620" y="2294639"/>
                  </a:cubicBezTo>
                  <a:cubicBezTo>
                    <a:pt x="973428" y="2260590"/>
                    <a:pt x="986804" y="2207693"/>
                    <a:pt x="997748" y="2135948"/>
                  </a:cubicBezTo>
                  <a:cubicBezTo>
                    <a:pt x="1008693" y="2064202"/>
                    <a:pt x="1011733" y="1993065"/>
                    <a:pt x="1006869" y="1922535"/>
                  </a:cubicBezTo>
                  <a:cubicBezTo>
                    <a:pt x="909587" y="1988201"/>
                    <a:pt x="840273" y="2036842"/>
                    <a:pt x="798928" y="2068459"/>
                  </a:cubicBezTo>
                  <a:cubicBezTo>
                    <a:pt x="757583" y="2100075"/>
                    <a:pt x="722319" y="2115884"/>
                    <a:pt x="693134" y="2115884"/>
                  </a:cubicBezTo>
                  <a:cubicBezTo>
                    <a:pt x="627469" y="2115884"/>
                    <a:pt x="594636" y="2056298"/>
                    <a:pt x="594636" y="1937128"/>
                  </a:cubicBezTo>
                  <a:cubicBezTo>
                    <a:pt x="594636" y="1893351"/>
                    <a:pt x="606188" y="1855654"/>
                    <a:pt x="629293" y="1824037"/>
                  </a:cubicBezTo>
                  <a:cubicBezTo>
                    <a:pt x="652397" y="1792421"/>
                    <a:pt x="677934" y="1774180"/>
                    <a:pt x="705902" y="1769316"/>
                  </a:cubicBezTo>
                  <a:cubicBezTo>
                    <a:pt x="733871" y="1764452"/>
                    <a:pt x="764272" y="1749252"/>
                    <a:pt x="797104" y="1723715"/>
                  </a:cubicBezTo>
                  <a:cubicBezTo>
                    <a:pt x="829937" y="1698179"/>
                    <a:pt x="878578" y="1651970"/>
                    <a:pt x="943027" y="1585088"/>
                  </a:cubicBezTo>
                  <a:cubicBezTo>
                    <a:pt x="1007477" y="1518207"/>
                    <a:pt x="1043957" y="1478078"/>
                    <a:pt x="1052470" y="1464702"/>
                  </a:cubicBezTo>
                  <a:cubicBezTo>
                    <a:pt x="1060982" y="1451326"/>
                    <a:pt x="1065238" y="1440382"/>
                    <a:pt x="1065238" y="1431869"/>
                  </a:cubicBezTo>
                  <a:cubicBezTo>
                    <a:pt x="1065238" y="1423357"/>
                    <a:pt x="1060374" y="1419101"/>
                    <a:pt x="1050645" y="1419101"/>
                  </a:cubicBezTo>
                  <a:cubicBezTo>
                    <a:pt x="1040917" y="1419101"/>
                    <a:pt x="1022069" y="1428829"/>
                    <a:pt x="994100" y="1448286"/>
                  </a:cubicBezTo>
                  <a:cubicBezTo>
                    <a:pt x="966132" y="1467742"/>
                    <a:pt x="943635" y="1480510"/>
                    <a:pt x="926611" y="1486590"/>
                  </a:cubicBezTo>
                  <a:cubicBezTo>
                    <a:pt x="909587" y="1492671"/>
                    <a:pt x="888306" y="1495711"/>
                    <a:pt x="862770" y="1495711"/>
                  </a:cubicBezTo>
                  <a:cubicBezTo>
                    <a:pt x="837233" y="1495711"/>
                    <a:pt x="817169" y="1483550"/>
                    <a:pt x="802576" y="1459230"/>
                  </a:cubicBezTo>
                  <a:cubicBezTo>
                    <a:pt x="787984" y="1434909"/>
                    <a:pt x="774608" y="1382620"/>
                    <a:pt x="762448" y="1302363"/>
                  </a:cubicBezTo>
                  <a:cubicBezTo>
                    <a:pt x="631117" y="1416669"/>
                    <a:pt x="490058" y="1554080"/>
                    <a:pt x="339271" y="1714595"/>
                  </a:cubicBezTo>
                  <a:cubicBezTo>
                    <a:pt x="271173" y="1789989"/>
                    <a:pt x="199428" y="1827685"/>
                    <a:pt x="124034" y="1827685"/>
                  </a:cubicBezTo>
                  <a:cubicBezTo>
                    <a:pt x="89986" y="1827685"/>
                    <a:pt x="60801" y="1821605"/>
                    <a:pt x="36481" y="1809445"/>
                  </a:cubicBezTo>
                  <a:cubicBezTo>
                    <a:pt x="12160" y="1797285"/>
                    <a:pt x="0" y="1782084"/>
                    <a:pt x="0" y="1763844"/>
                  </a:cubicBezTo>
                  <a:cubicBezTo>
                    <a:pt x="0" y="1745604"/>
                    <a:pt x="7296" y="1729795"/>
                    <a:pt x="21888" y="1716419"/>
                  </a:cubicBezTo>
                  <a:cubicBezTo>
                    <a:pt x="36481" y="1703043"/>
                    <a:pt x="57761" y="1693315"/>
                    <a:pt x="85730" y="1687235"/>
                  </a:cubicBezTo>
                  <a:cubicBezTo>
                    <a:pt x="113698" y="1681154"/>
                    <a:pt x="161123" y="1645282"/>
                    <a:pt x="228005" y="1579616"/>
                  </a:cubicBezTo>
                  <a:cubicBezTo>
                    <a:pt x="294886" y="1513951"/>
                    <a:pt x="369671" y="1425181"/>
                    <a:pt x="452361" y="1313307"/>
                  </a:cubicBezTo>
                  <a:lnTo>
                    <a:pt x="1065238" y="466953"/>
                  </a:lnTo>
                  <a:cubicBezTo>
                    <a:pt x="1181976" y="308870"/>
                    <a:pt x="1244602" y="223748"/>
                    <a:pt x="1253114" y="211588"/>
                  </a:cubicBezTo>
                  <a:cubicBezTo>
                    <a:pt x="1261626" y="199428"/>
                    <a:pt x="1265882" y="183620"/>
                    <a:pt x="1265882" y="164163"/>
                  </a:cubicBezTo>
                  <a:cubicBezTo>
                    <a:pt x="1265882" y="144707"/>
                    <a:pt x="1259194" y="124034"/>
                    <a:pt x="1245818" y="102146"/>
                  </a:cubicBezTo>
                  <a:cubicBezTo>
                    <a:pt x="1232441" y="80258"/>
                    <a:pt x="1225753" y="64449"/>
                    <a:pt x="1225753" y="54721"/>
                  </a:cubicBezTo>
                  <a:cubicBezTo>
                    <a:pt x="1225753" y="18240"/>
                    <a:pt x="1254330" y="0"/>
                    <a:pt x="1311483" y="0"/>
                  </a:cubicBezTo>
                  <a:close/>
                  <a:moveTo>
                    <a:pt x="1207513" y="766096"/>
                  </a:moveTo>
                  <a:cubicBezTo>
                    <a:pt x="1027541" y="972820"/>
                    <a:pt x="931475" y="1085910"/>
                    <a:pt x="919315" y="1105367"/>
                  </a:cubicBezTo>
                  <a:cubicBezTo>
                    <a:pt x="919315" y="1122391"/>
                    <a:pt x="925395" y="1130903"/>
                    <a:pt x="937555" y="1130903"/>
                  </a:cubicBezTo>
                  <a:cubicBezTo>
                    <a:pt x="949716" y="1130903"/>
                    <a:pt x="966740" y="1121175"/>
                    <a:pt x="988628" y="1101719"/>
                  </a:cubicBezTo>
                  <a:cubicBezTo>
                    <a:pt x="1010517" y="1082262"/>
                    <a:pt x="1068278" y="1039093"/>
                    <a:pt x="1161912" y="972212"/>
                  </a:cubicBezTo>
                  <a:cubicBezTo>
                    <a:pt x="1255546" y="905331"/>
                    <a:pt x="1305403" y="869458"/>
                    <a:pt x="1311483" y="864594"/>
                  </a:cubicBezTo>
                  <a:cubicBezTo>
                    <a:pt x="1317563" y="859730"/>
                    <a:pt x="1320603" y="852434"/>
                    <a:pt x="1320603" y="842705"/>
                  </a:cubicBezTo>
                  <a:cubicBezTo>
                    <a:pt x="1320603" y="811089"/>
                    <a:pt x="1282906" y="785552"/>
                    <a:pt x="1207513" y="766096"/>
                  </a:cubicBezTo>
                  <a:close/>
                  <a:moveTo>
                    <a:pt x="1528543" y="1295067"/>
                  </a:moveTo>
                  <a:cubicBezTo>
                    <a:pt x="1445854" y="1346140"/>
                    <a:pt x="1404509" y="1392348"/>
                    <a:pt x="1404509" y="1433693"/>
                  </a:cubicBezTo>
                  <a:cubicBezTo>
                    <a:pt x="1404509" y="1460446"/>
                    <a:pt x="1432477" y="1478686"/>
                    <a:pt x="1488415" y="1488415"/>
                  </a:cubicBezTo>
                  <a:cubicBezTo>
                    <a:pt x="1520031" y="1400861"/>
                    <a:pt x="1535840" y="1347964"/>
                    <a:pt x="1535840" y="1329723"/>
                  </a:cubicBezTo>
                  <a:cubicBezTo>
                    <a:pt x="1535840" y="1311483"/>
                    <a:pt x="1533407" y="1299931"/>
                    <a:pt x="1528543" y="1295067"/>
                  </a:cubicBezTo>
                  <a:close/>
                  <a:moveTo>
                    <a:pt x="1362556" y="1718243"/>
                  </a:moveTo>
                  <a:cubicBezTo>
                    <a:pt x="1349180" y="1718243"/>
                    <a:pt x="1325467" y="1729187"/>
                    <a:pt x="1291419" y="1751076"/>
                  </a:cubicBezTo>
                  <a:cubicBezTo>
                    <a:pt x="1208729" y="1967528"/>
                    <a:pt x="1167384" y="2124396"/>
                    <a:pt x="1167384" y="2221678"/>
                  </a:cubicBezTo>
                  <a:cubicBezTo>
                    <a:pt x="1167384" y="2233838"/>
                    <a:pt x="1172248" y="2239918"/>
                    <a:pt x="1181976" y="2239918"/>
                  </a:cubicBezTo>
                  <a:cubicBezTo>
                    <a:pt x="1191704" y="2239918"/>
                    <a:pt x="1201433" y="2230190"/>
                    <a:pt x="1211161" y="2210733"/>
                  </a:cubicBezTo>
                  <a:lnTo>
                    <a:pt x="1273178" y="2061162"/>
                  </a:lnTo>
                  <a:cubicBezTo>
                    <a:pt x="1307227" y="1978472"/>
                    <a:pt x="1344924" y="1867814"/>
                    <a:pt x="1386268" y="1729187"/>
                  </a:cubicBezTo>
                  <a:cubicBezTo>
                    <a:pt x="1383836" y="1721891"/>
                    <a:pt x="1375932" y="1718243"/>
                    <a:pt x="1362556" y="1718243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244" y="89856"/>
            <a:ext cx="2743199" cy="72099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5022" b="5022"/>
          <a:stretch/>
        </p:blipFill>
        <p:spPr>
          <a:xfrm>
            <a:off x="6127413" y="4603415"/>
            <a:ext cx="3076696" cy="2024852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2550433" y="1876111"/>
            <a:ext cx="38152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b="1" dirty="0" smtClean="0">
                <a:solidFill>
                  <a:srgbClr val="104B34"/>
                </a:solidFill>
              </a:rPr>
              <a:t>谢 谢</a:t>
            </a:r>
            <a:endParaRPr lang="en-US" altLang="zh-CN" sz="9600" b="1" dirty="0" smtClean="0">
              <a:solidFill>
                <a:srgbClr val="104B3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3065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圆角矩形 14"/>
          <p:cNvSpPr/>
          <p:nvPr/>
        </p:nvSpPr>
        <p:spPr>
          <a:xfrm>
            <a:off x="299279" y="1125539"/>
            <a:ext cx="8549298" cy="5167816"/>
          </a:xfrm>
          <a:prstGeom prst="roundRect">
            <a:avLst>
              <a:gd name="adj" fmla="val 4073"/>
            </a:avLst>
          </a:prstGeom>
          <a:solidFill>
            <a:schemeClr val="bg1"/>
          </a:solidFill>
          <a:ln>
            <a:solidFill>
              <a:srgbClr val="00B050"/>
            </a:solidFill>
            <a:prstDash val="dash"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-800" t="20278" r="22569" b="9050"/>
          <a:stretch/>
        </p:blipFill>
        <p:spPr>
          <a:xfrm>
            <a:off x="400482" y="1881188"/>
            <a:ext cx="4058975" cy="2477797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00481" y="4599445"/>
            <a:ext cx="8328814" cy="1431042"/>
          </a:xfrm>
          <a:prstGeom prst="rect">
            <a:avLst/>
          </a:prstGeom>
          <a:solidFill>
            <a:schemeClr val="accent6"/>
          </a:solidFill>
          <a:ln>
            <a:solidFill>
              <a:schemeClr val="accent6"/>
            </a:solidFill>
            <a:prstDash val="dash"/>
          </a:ln>
        </p:spPr>
        <p:txBody>
          <a:bodyPr wrap="square" anchor="ctr">
            <a:noAutofit/>
          </a:bodyPr>
          <a:lstStyle/>
          <a:p>
            <a:pPr>
              <a:lnSpc>
                <a:spcPct val="130000"/>
              </a:lnSpc>
            </a:pPr>
            <a:endParaRPr lang="en-US" altLang="zh-CN" sz="20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0481" y="1292455"/>
            <a:ext cx="1467068" cy="4642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ts val="2900"/>
              </a:lnSpc>
            </a:pPr>
            <a:r>
              <a:rPr lang="zh-CN" altLang="en-US" sz="2000" b="1" kern="100" dirty="0">
                <a:solidFill>
                  <a:prstClr val="black"/>
                </a:solidFill>
                <a:latin typeface="+mj-ea"/>
                <a:ea typeface="+mj-ea"/>
                <a:cs typeface="Times New Roman" panose="02020603050405020304" pitchFamily="18" charset="0"/>
              </a:rPr>
              <a:t>参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+mj-ea"/>
                <a:ea typeface="+mj-ea"/>
                <a:cs typeface="Times New Roman" panose="02020603050405020304" pitchFamily="18" charset="0"/>
              </a:rPr>
              <a:t>训小班长</a:t>
            </a:r>
            <a:endParaRPr lang="zh-CN" altLang="zh-CN" sz="1200" kern="100" dirty="0">
              <a:solidFill>
                <a:prstClr val="black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8775" y="93572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/>
              <a:t>参训</a:t>
            </a:r>
            <a:r>
              <a:rPr lang="zh-CN" altLang="en-US" sz="4000" b="1" dirty="0" smtClean="0"/>
              <a:t>学生</a:t>
            </a:r>
            <a:endParaRPr lang="zh-CN" altLang="en-US" sz="4000" b="1" dirty="0"/>
          </a:p>
        </p:txBody>
      </p:sp>
      <p:sp>
        <p:nvSpPr>
          <p:cNvPr id="5" name="矩形 4"/>
          <p:cNvSpPr/>
          <p:nvPr/>
        </p:nvSpPr>
        <p:spPr>
          <a:xfrm>
            <a:off x="0" y="0"/>
            <a:ext cx="358775" cy="801458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7530" y="1881188"/>
            <a:ext cx="3971765" cy="2477499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55672" y="4849047"/>
            <a:ext cx="7476979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</a:rPr>
              <a:t>各位小班长经过四天提前集训，基本掌握了队列训练要领，并在普训中表现出了极强的</a:t>
            </a:r>
            <a:r>
              <a:rPr lang="zh-CN" altLang="en-US" sz="2400" b="1" dirty="0">
                <a:solidFill>
                  <a:schemeClr val="bg1"/>
                </a:solidFill>
              </a:rPr>
              <a:t>责任感</a:t>
            </a:r>
            <a:r>
              <a:rPr lang="zh-CN" altLang="en-US" dirty="0">
                <a:solidFill>
                  <a:schemeClr val="bg1"/>
                </a:solidFill>
              </a:rPr>
              <a:t>与</a:t>
            </a:r>
            <a:r>
              <a:rPr lang="zh-CN" altLang="en-US" sz="2400" b="1" dirty="0">
                <a:solidFill>
                  <a:schemeClr val="bg1"/>
                </a:solidFill>
              </a:rPr>
              <a:t>担当意识</a:t>
            </a:r>
            <a:r>
              <a:rPr lang="zh-CN" altLang="en-US" dirty="0">
                <a:solidFill>
                  <a:schemeClr val="bg1"/>
                </a:solidFill>
              </a:rPr>
              <a:t>，已成长为军训的骨干力量。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7795870" y="5241671"/>
            <a:ext cx="940572" cy="687626"/>
            <a:chOff x="7795870" y="5241671"/>
            <a:chExt cx="940572" cy="687626"/>
          </a:xfrm>
        </p:grpSpPr>
        <p:sp>
          <p:nvSpPr>
            <p:cNvPr id="11" name="任意多边形 10"/>
            <p:cNvSpPr/>
            <p:nvPr/>
          </p:nvSpPr>
          <p:spPr>
            <a:xfrm>
              <a:off x="8259517" y="5512934"/>
              <a:ext cx="476925" cy="416363"/>
            </a:xfrm>
            <a:custGeom>
              <a:avLst/>
              <a:gdLst/>
              <a:ahLst/>
              <a:cxnLst/>
              <a:rect l="l" t="t" r="r" b="b"/>
              <a:pathLst>
                <a:path w="3217602" h="2809018">
                  <a:moveTo>
                    <a:pt x="1537663" y="0"/>
                  </a:moveTo>
                  <a:cubicBezTo>
                    <a:pt x="1614273" y="0"/>
                    <a:pt x="1697570" y="10336"/>
                    <a:pt x="1787557" y="31009"/>
                  </a:cubicBezTo>
                  <a:cubicBezTo>
                    <a:pt x="1877542" y="51681"/>
                    <a:pt x="1922535" y="102146"/>
                    <a:pt x="1922535" y="182404"/>
                  </a:cubicBezTo>
                  <a:cubicBezTo>
                    <a:pt x="1922535" y="221316"/>
                    <a:pt x="1899431" y="260837"/>
                    <a:pt x="1853222" y="300966"/>
                  </a:cubicBezTo>
                  <a:cubicBezTo>
                    <a:pt x="1807012" y="341095"/>
                    <a:pt x="1759587" y="425609"/>
                    <a:pt x="1710947" y="554507"/>
                  </a:cubicBezTo>
                  <a:cubicBezTo>
                    <a:pt x="1859302" y="488842"/>
                    <a:pt x="1973000" y="441417"/>
                    <a:pt x="2052042" y="412232"/>
                  </a:cubicBezTo>
                  <a:cubicBezTo>
                    <a:pt x="2131084" y="383048"/>
                    <a:pt x="2188845" y="368455"/>
                    <a:pt x="2225325" y="368455"/>
                  </a:cubicBezTo>
                  <a:cubicBezTo>
                    <a:pt x="2261806" y="368455"/>
                    <a:pt x="2300111" y="383656"/>
                    <a:pt x="2340240" y="414056"/>
                  </a:cubicBezTo>
                  <a:cubicBezTo>
                    <a:pt x="2380369" y="444457"/>
                    <a:pt x="2433265" y="474249"/>
                    <a:pt x="2498931" y="503434"/>
                  </a:cubicBezTo>
                  <a:cubicBezTo>
                    <a:pt x="2564596" y="532619"/>
                    <a:pt x="2609589" y="567884"/>
                    <a:pt x="2633910" y="609228"/>
                  </a:cubicBezTo>
                  <a:cubicBezTo>
                    <a:pt x="2658231" y="650573"/>
                    <a:pt x="2670390" y="690094"/>
                    <a:pt x="2670390" y="727791"/>
                  </a:cubicBezTo>
                  <a:cubicBezTo>
                    <a:pt x="2670390" y="765488"/>
                    <a:pt x="2661879" y="789200"/>
                    <a:pt x="2644854" y="798928"/>
                  </a:cubicBezTo>
                  <a:cubicBezTo>
                    <a:pt x="2579188" y="830545"/>
                    <a:pt x="2543316" y="875538"/>
                    <a:pt x="2537236" y="933907"/>
                  </a:cubicBezTo>
                  <a:cubicBezTo>
                    <a:pt x="2531155" y="992276"/>
                    <a:pt x="2511091" y="1078006"/>
                    <a:pt x="2477042" y="1191096"/>
                  </a:cubicBezTo>
                  <a:cubicBezTo>
                    <a:pt x="2442994" y="1304187"/>
                    <a:pt x="2402866" y="1410589"/>
                    <a:pt x="2356656" y="1510303"/>
                  </a:cubicBezTo>
                  <a:cubicBezTo>
                    <a:pt x="2349360" y="1527327"/>
                    <a:pt x="2345712" y="1543136"/>
                    <a:pt x="2345712" y="1557728"/>
                  </a:cubicBezTo>
                  <a:cubicBezTo>
                    <a:pt x="2345712" y="1594209"/>
                    <a:pt x="2359089" y="1612449"/>
                    <a:pt x="2385841" y="1612449"/>
                  </a:cubicBezTo>
                  <a:cubicBezTo>
                    <a:pt x="2412593" y="1612449"/>
                    <a:pt x="2432050" y="1625825"/>
                    <a:pt x="2444210" y="1652578"/>
                  </a:cubicBezTo>
                  <a:cubicBezTo>
                    <a:pt x="2456370" y="1679330"/>
                    <a:pt x="2462450" y="1708515"/>
                    <a:pt x="2462450" y="1740132"/>
                  </a:cubicBezTo>
                  <a:cubicBezTo>
                    <a:pt x="2462450" y="1771748"/>
                    <a:pt x="2449682" y="1810661"/>
                    <a:pt x="2424146" y="1856870"/>
                  </a:cubicBezTo>
                  <a:cubicBezTo>
                    <a:pt x="2398609" y="1903079"/>
                    <a:pt x="2366385" y="1949288"/>
                    <a:pt x="2327471" y="1995497"/>
                  </a:cubicBezTo>
                  <a:cubicBezTo>
                    <a:pt x="2317743" y="2005225"/>
                    <a:pt x="2312879" y="2016777"/>
                    <a:pt x="2312879" y="2030154"/>
                  </a:cubicBezTo>
                  <a:cubicBezTo>
                    <a:pt x="2312879" y="2043530"/>
                    <a:pt x="2318351" y="2050218"/>
                    <a:pt x="2329296" y="2050218"/>
                  </a:cubicBezTo>
                  <a:cubicBezTo>
                    <a:pt x="2340240" y="2050218"/>
                    <a:pt x="2363952" y="2043530"/>
                    <a:pt x="2400433" y="2030154"/>
                  </a:cubicBezTo>
                  <a:cubicBezTo>
                    <a:pt x="2436914" y="2016777"/>
                    <a:pt x="2457587" y="1998537"/>
                    <a:pt x="2462450" y="1975432"/>
                  </a:cubicBezTo>
                  <a:cubicBezTo>
                    <a:pt x="2467314" y="1952328"/>
                    <a:pt x="2483123" y="1932872"/>
                    <a:pt x="2509875" y="1917063"/>
                  </a:cubicBezTo>
                  <a:cubicBezTo>
                    <a:pt x="2536628" y="1901255"/>
                    <a:pt x="2559733" y="1893351"/>
                    <a:pt x="2579188" y="1893351"/>
                  </a:cubicBezTo>
                  <a:cubicBezTo>
                    <a:pt x="2622965" y="1893351"/>
                    <a:pt x="2657622" y="1915847"/>
                    <a:pt x="2683159" y="1960840"/>
                  </a:cubicBezTo>
                  <a:cubicBezTo>
                    <a:pt x="2708695" y="2005833"/>
                    <a:pt x="2721464" y="2048394"/>
                    <a:pt x="2721464" y="2088523"/>
                  </a:cubicBezTo>
                  <a:cubicBezTo>
                    <a:pt x="2721464" y="2128652"/>
                    <a:pt x="2697751" y="2177293"/>
                    <a:pt x="2650326" y="2234446"/>
                  </a:cubicBezTo>
                  <a:cubicBezTo>
                    <a:pt x="2602901" y="2291599"/>
                    <a:pt x="2569460" y="2320176"/>
                    <a:pt x="2550004" y="2320176"/>
                  </a:cubicBezTo>
                  <a:cubicBezTo>
                    <a:pt x="2537844" y="2320176"/>
                    <a:pt x="2525683" y="2309839"/>
                    <a:pt x="2513523" y="2289167"/>
                  </a:cubicBezTo>
                  <a:cubicBezTo>
                    <a:pt x="2501364" y="2268495"/>
                    <a:pt x="2487987" y="2253902"/>
                    <a:pt x="2473394" y="2245390"/>
                  </a:cubicBezTo>
                  <a:cubicBezTo>
                    <a:pt x="2458802" y="2236878"/>
                    <a:pt x="2441170" y="2232622"/>
                    <a:pt x="2420498" y="2232622"/>
                  </a:cubicBezTo>
                  <a:cubicBezTo>
                    <a:pt x="2399824" y="2232622"/>
                    <a:pt x="2372464" y="2241742"/>
                    <a:pt x="2338416" y="2259982"/>
                  </a:cubicBezTo>
                  <a:cubicBezTo>
                    <a:pt x="2304367" y="2278223"/>
                    <a:pt x="2276398" y="2298287"/>
                    <a:pt x="2254510" y="2320176"/>
                  </a:cubicBezTo>
                  <a:cubicBezTo>
                    <a:pt x="2232622" y="2342064"/>
                    <a:pt x="2215597" y="2356656"/>
                    <a:pt x="2203437" y="2363952"/>
                  </a:cubicBezTo>
                  <a:cubicBezTo>
                    <a:pt x="2191277" y="2371249"/>
                    <a:pt x="2170604" y="2374897"/>
                    <a:pt x="2141420" y="2374897"/>
                  </a:cubicBezTo>
                  <a:cubicBezTo>
                    <a:pt x="2112235" y="2374897"/>
                    <a:pt x="2084266" y="2352400"/>
                    <a:pt x="2057514" y="2307407"/>
                  </a:cubicBezTo>
                  <a:cubicBezTo>
                    <a:pt x="2030761" y="2262414"/>
                    <a:pt x="2017385" y="2208301"/>
                    <a:pt x="2017385" y="2145068"/>
                  </a:cubicBezTo>
                  <a:cubicBezTo>
                    <a:pt x="2017385" y="2081835"/>
                    <a:pt x="2040489" y="2035626"/>
                    <a:pt x="2086699" y="2006441"/>
                  </a:cubicBezTo>
                  <a:cubicBezTo>
                    <a:pt x="2132908" y="1977256"/>
                    <a:pt x="2177900" y="1925575"/>
                    <a:pt x="2221677" y="1851398"/>
                  </a:cubicBezTo>
                  <a:cubicBezTo>
                    <a:pt x="2265454" y="1777220"/>
                    <a:pt x="2292207" y="1702435"/>
                    <a:pt x="2301935" y="1627041"/>
                  </a:cubicBezTo>
                  <a:cubicBezTo>
                    <a:pt x="2214381" y="1612449"/>
                    <a:pt x="2156012" y="1600897"/>
                    <a:pt x="2126827" y="1592384"/>
                  </a:cubicBezTo>
                  <a:cubicBezTo>
                    <a:pt x="2097643" y="1583872"/>
                    <a:pt x="2083051" y="1575360"/>
                    <a:pt x="2083051" y="1566848"/>
                  </a:cubicBezTo>
                  <a:cubicBezTo>
                    <a:pt x="2083051" y="1558336"/>
                    <a:pt x="2085483" y="1550432"/>
                    <a:pt x="2090347" y="1543136"/>
                  </a:cubicBezTo>
                  <a:cubicBezTo>
                    <a:pt x="2078187" y="1518815"/>
                    <a:pt x="2056298" y="1506655"/>
                    <a:pt x="2024681" y="1506655"/>
                  </a:cubicBezTo>
                  <a:cubicBezTo>
                    <a:pt x="1993064" y="1506655"/>
                    <a:pt x="1955368" y="1518815"/>
                    <a:pt x="1911591" y="1543136"/>
                  </a:cubicBezTo>
                  <a:cubicBezTo>
                    <a:pt x="1867814" y="1567456"/>
                    <a:pt x="1838630" y="1597857"/>
                    <a:pt x="1824037" y="1634337"/>
                  </a:cubicBezTo>
                  <a:cubicBezTo>
                    <a:pt x="1901862" y="1634337"/>
                    <a:pt x="1961448" y="1644674"/>
                    <a:pt x="2002793" y="1665346"/>
                  </a:cubicBezTo>
                  <a:cubicBezTo>
                    <a:pt x="2044137" y="1686018"/>
                    <a:pt x="2064810" y="1710339"/>
                    <a:pt x="2064810" y="1738307"/>
                  </a:cubicBezTo>
                  <a:cubicBezTo>
                    <a:pt x="2064810" y="1766276"/>
                    <a:pt x="2057514" y="1791205"/>
                    <a:pt x="2042922" y="1813093"/>
                  </a:cubicBezTo>
                  <a:cubicBezTo>
                    <a:pt x="1962664" y="1932264"/>
                    <a:pt x="1903079" y="2024073"/>
                    <a:pt x="1864166" y="2088523"/>
                  </a:cubicBezTo>
                  <a:cubicBezTo>
                    <a:pt x="1825253" y="2152972"/>
                    <a:pt x="1800933" y="2197965"/>
                    <a:pt x="1791205" y="2223502"/>
                  </a:cubicBezTo>
                  <a:cubicBezTo>
                    <a:pt x="1781476" y="2249038"/>
                    <a:pt x="1776612" y="2276399"/>
                    <a:pt x="1776612" y="2305583"/>
                  </a:cubicBezTo>
                  <a:cubicBezTo>
                    <a:pt x="1776612" y="2422322"/>
                    <a:pt x="1824646" y="2495283"/>
                    <a:pt x="1920711" y="2524468"/>
                  </a:cubicBezTo>
                  <a:cubicBezTo>
                    <a:pt x="2016777" y="2553652"/>
                    <a:pt x="2141420" y="2568245"/>
                    <a:pt x="2294639" y="2568245"/>
                  </a:cubicBezTo>
                  <a:cubicBezTo>
                    <a:pt x="2605941" y="2568245"/>
                    <a:pt x="2800506" y="2529332"/>
                    <a:pt x="2878331" y="2451506"/>
                  </a:cubicBezTo>
                  <a:cubicBezTo>
                    <a:pt x="2956156" y="2373681"/>
                    <a:pt x="3004798" y="2241134"/>
                    <a:pt x="3024254" y="2053866"/>
                  </a:cubicBezTo>
                  <a:cubicBezTo>
                    <a:pt x="3029117" y="2005225"/>
                    <a:pt x="3036414" y="1980905"/>
                    <a:pt x="3046143" y="1980905"/>
                  </a:cubicBezTo>
                  <a:cubicBezTo>
                    <a:pt x="3063167" y="1980905"/>
                    <a:pt x="3095999" y="2070282"/>
                    <a:pt x="3144641" y="2249038"/>
                  </a:cubicBezTo>
                  <a:cubicBezTo>
                    <a:pt x="3193281" y="2427794"/>
                    <a:pt x="3217602" y="2546964"/>
                    <a:pt x="3217602" y="2606549"/>
                  </a:cubicBezTo>
                  <a:cubicBezTo>
                    <a:pt x="3217602" y="2666134"/>
                    <a:pt x="3202401" y="2706872"/>
                    <a:pt x="3172001" y="2728760"/>
                  </a:cubicBezTo>
                  <a:cubicBezTo>
                    <a:pt x="3141601" y="2750648"/>
                    <a:pt x="3033374" y="2769497"/>
                    <a:pt x="2847322" y="2785305"/>
                  </a:cubicBezTo>
                  <a:cubicBezTo>
                    <a:pt x="2661270" y="2801113"/>
                    <a:pt x="2484338" y="2809018"/>
                    <a:pt x="2316527" y="2809018"/>
                  </a:cubicBezTo>
                  <a:cubicBezTo>
                    <a:pt x="2148716" y="2809018"/>
                    <a:pt x="2016169" y="2787129"/>
                    <a:pt x="1918887" y="2743352"/>
                  </a:cubicBezTo>
                  <a:cubicBezTo>
                    <a:pt x="1821605" y="2699575"/>
                    <a:pt x="1741955" y="2644854"/>
                    <a:pt x="1679938" y="2579189"/>
                  </a:cubicBezTo>
                  <a:cubicBezTo>
                    <a:pt x="1617921" y="2513523"/>
                    <a:pt x="1586912" y="2442994"/>
                    <a:pt x="1586912" y="2367600"/>
                  </a:cubicBezTo>
                  <a:cubicBezTo>
                    <a:pt x="1586912" y="2292207"/>
                    <a:pt x="1602721" y="2213773"/>
                    <a:pt x="1634337" y="2132300"/>
                  </a:cubicBezTo>
                  <a:cubicBezTo>
                    <a:pt x="1665954" y="2050826"/>
                    <a:pt x="1697570" y="1989417"/>
                    <a:pt x="1729187" y="1948072"/>
                  </a:cubicBezTo>
                  <a:cubicBezTo>
                    <a:pt x="1760804" y="1906727"/>
                    <a:pt x="1784517" y="1866598"/>
                    <a:pt x="1800324" y="1827685"/>
                  </a:cubicBezTo>
                  <a:cubicBezTo>
                    <a:pt x="1816133" y="1788773"/>
                    <a:pt x="1824037" y="1760196"/>
                    <a:pt x="1824037" y="1741956"/>
                  </a:cubicBezTo>
                  <a:cubicBezTo>
                    <a:pt x="1824037" y="1723715"/>
                    <a:pt x="1816133" y="1714595"/>
                    <a:pt x="1800324" y="1714595"/>
                  </a:cubicBezTo>
                  <a:cubicBezTo>
                    <a:pt x="1784517" y="1714595"/>
                    <a:pt x="1770532" y="1725539"/>
                    <a:pt x="1758372" y="1747428"/>
                  </a:cubicBezTo>
                  <a:cubicBezTo>
                    <a:pt x="1714595" y="1825253"/>
                    <a:pt x="1630081" y="1934696"/>
                    <a:pt x="1504831" y="2075755"/>
                  </a:cubicBezTo>
                  <a:cubicBezTo>
                    <a:pt x="1379580" y="2216813"/>
                    <a:pt x="1256762" y="2342672"/>
                    <a:pt x="1136375" y="2453330"/>
                  </a:cubicBezTo>
                  <a:cubicBezTo>
                    <a:pt x="1015989" y="2563988"/>
                    <a:pt x="949715" y="2621750"/>
                    <a:pt x="937555" y="2626614"/>
                  </a:cubicBezTo>
                  <a:cubicBezTo>
                    <a:pt x="925395" y="2631478"/>
                    <a:pt x="915667" y="2633910"/>
                    <a:pt x="908371" y="2633910"/>
                  </a:cubicBezTo>
                  <a:cubicBezTo>
                    <a:pt x="871890" y="2633910"/>
                    <a:pt x="853650" y="2609589"/>
                    <a:pt x="853650" y="2560948"/>
                  </a:cubicBezTo>
                  <a:cubicBezTo>
                    <a:pt x="853650" y="2526900"/>
                    <a:pt x="865810" y="2496499"/>
                    <a:pt x="890130" y="2469746"/>
                  </a:cubicBezTo>
                  <a:cubicBezTo>
                    <a:pt x="1208729" y="2131692"/>
                    <a:pt x="1382620" y="1915239"/>
                    <a:pt x="1411805" y="1820389"/>
                  </a:cubicBezTo>
                  <a:cubicBezTo>
                    <a:pt x="1309658" y="1876326"/>
                    <a:pt x="1234265" y="1904295"/>
                    <a:pt x="1185624" y="1904295"/>
                  </a:cubicBezTo>
                  <a:cubicBezTo>
                    <a:pt x="1122391" y="1904295"/>
                    <a:pt x="1073750" y="1850790"/>
                    <a:pt x="1039701" y="1743780"/>
                  </a:cubicBezTo>
                  <a:cubicBezTo>
                    <a:pt x="930259" y="1763236"/>
                    <a:pt x="820209" y="1816741"/>
                    <a:pt x="709551" y="1904295"/>
                  </a:cubicBezTo>
                  <a:cubicBezTo>
                    <a:pt x="598892" y="1991849"/>
                    <a:pt x="543563" y="2052650"/>
                    <a:pt x="543563" y="2086699"/>
                  </a:cubicBezTo>
                  <a:cubicBezTo>
                    <a:pt x="543563" y="2145068"/>
                    <a:pt x="509514" y="2174253"/>
                    <a:pt x="441417" y="2174253"/>
                  </a:cubicBezTo>
                  <a:cubicBezTo>
                    <a:pt x="373320" y="2174253"/>
                    <a:pt x="318599" y="2142636"/>
                    <a:pt x="277254" y="2079403"/>
                  </a:cubicBezTo>
                  <a:cubicBezTo>
                    <a:pt x="235909" y="2016169"/>
                    <a:pt x="215236" y="1940776"/>
                    <a:pt x="215236" y="1853222"/>
                  </a:cubicBezTo>
                  <a:cubicBezTo>
                    <a:pt x="215236" y="1836198"/>
                    <a:pt x="217668" y="1814309"/>
                    <a:pt x="222532" y="1787556"/>
                  </a:cubicBezTo>
                  <a:cubicBezTo>
                    <a:pt x="227397" y="1760804"/>
                    <a:pt x="243813" y="1730403"/>
                    <a:pt x="271782" y="1696355"/>
                  </a:cubicBezTo>
                  <a:cubicBezTo>
                    <a:pt x="299750" y="1662306"/>
                    <a:pt x="381832" y="1545568"/>
                    <a:pt x="518026" y="1346140"/>
                  </a:cubicBezTo>
                  <a:cubicBezTo>
                    <a:pt x="411016" y="1414237"/>
                    <a:pt x="282118" y="1507871"/>
                    <a:pt x="131331" y="1627041"/>
                  </a:cubicBezTo>
                  <a:cubicBezTo>
                    <a:pt x="121603" y="1634337"/>
                    <a:pt x="113090" y="1637985"/>
                    <a:pt x="105794" y="1637985"/>
                  </a:cubicBezTo>
                  <a:cubicBezTo>
                    <a:pt x="76609" y="1637985"/>
                    <a:pt x="51681" y="1608801"/>
                    <a:pt x="31008" y="1550432"/>
                  </a:cubicBezTo>
                  <a:cubicBezTo>
                    <a:pt x="10336" y="1492063"/>
                    <a:pt x="0" y="1433085"/>
                    <a:pt x="0" y="1373500"/>
                  </a:cubicBezTo>
                  <a:cubicBezTo>
                    <a:pt x="0" y="1313915"/>
                    <a:pt x="11552" y="1273786"/>
                    <a:pt x="34656" y="1253114"/>
                  </a:cubicBezTo>
                  <a:cubicBezTo>
                    <a:pt x="57761" y="1232441"/>
                    <a:pt x="94850" y="1219673"/>
                    <a:pt x="145923" y="1214809"/>
                  </a:cubicBezTo>
                  <a:cubicBezTo>
                    <a:pt x="277254" y="1110231"/>
                    <a:pt x="420745" y="958228"/>
                    <a:pt x="576396" y="758800"/>
                  </a:cubicBezTo>
                  <a:cubicBezTo>
                    <a:pt x="420745" y="581260"/>
                    <a:pt x="342919" y="468169"/>
                    <a:pt x="342919" y="419528"/>
                  </a:cubicBezTo>
                  <a:cubicBezTo>
                    <a:pt x="342919" y="383048"/>
                    <a:pt x="366631" y="370279"/>
                    <a:pt x="414056" y="381224"/>
                  </a:cubicBezTo>
                  <a:cubicBezTo>
                    <a:pt x="461481" y="392168"/>
                    <a:pt x="507082" y="397640"/>
                    <a:pt x="550859" y="397640"/>
                  </a:cubicBezTo>
                  <a:cubicBezTo>
                    <a:pt x="582476" y="397640"/>
                    <a:pt x="637197" y="383656"/>
                    <a:pt x="715023" y="355687"/>
                  </a:cubicBezTo>
                  <a:cubicBezTo>
                    <a:pt x="792848" y="327718"/>
                    <a:pt x="853650" y="299142"/>
                    <a:pt x="897426" y="269957"/>
                  </a:cubicBezTo>
                  <a:cubicBezTo>
                    <a:pt x="916883" y="257797"/>
                    <a:pt x="936947" y="251717"/>
                    <a:pt x="957619" y="251717"/>
                  </a:cubicBezTo>
                  <a:cubicBezTo>
                    <a:pt x="978292" y="251717"/>
                    <a:pt x="1013557" y="274821"/>
                    <a:pt x="1063414" y="321030"/>
                  </a:cubicBezTo>
                  <a:cubicBezTo>
                    <a:pt x="1113270" y="367239"/>
                    <a:pt x="1138199" y="403112"/>
                    <a:pt x="1138199" y="428649"/>
                  </a:cubicBezTo>
                  <a:cubicBezTo>
                    <a:pt x="1138199" y="454185"/>
                    <a:pt x="1130903" y="479722"/>
                    <a:pt x="1116310" y="505258"/>
                  </a:cubicBezTo>
                  <a:cubicBezTo>
                    <a:pt x="1101718" y="530795"/>
                    <a:pt x="1063414" y="578220"/>
                    <a:pt x="1001396" y="647533"/>
                  </a:cubicBezTo>
                  <a:cubicBezTo>
                    <a:pt x="939379" y="716847"/>
                    <a:pt x="863378" y="791024"/>
                    <a:pt x="773392" y="870066"/>
                  </a:cubicBezTo>
                  <a:cubicBezTo>
                    <a:pt x="683406" y="949107"/>
                    <a:pt x="567883" y="1042133"/>
                    <a:pt x="426825" y="1149144"/>
                  </a:cubicBezTo>
                  <a:cubicBezTo>
                    <a:pt x="555724" y="1115095"/>
                    <a:pt x="648141" y="1073750"/>
                    <a:pt x="704079" y="1025109"/>
                  </a:cubicBezTo>
                  <a:cubicBezTo>
                    <a:pt x="711375" y="1005652"/>
                    <a:pt x="730831" y="989844"/>
                    <a:pt x="762448" y="977684"/>
                  </a:cubicBezTo>
                  <a:cubicBezTo>
                    <a:pt x="794064" y="965524"/>
                    <a:pt x="820209" y="959444"/>
                    <a:pt x="840881" y="959444"/>
                  </a:cubicBezTo>
                  <a:cubicBezTo>
                    <a:pt x="861553" y="959444"/>
                    <a:pt x="876754" y="960660"/>
                    <a:pt x="886482" y="963092"/>
                  </a:cubicBezTo>
                  <a:cubicBezTo>
                    <a:pt x="913235" y="955795"/>
                    <a:pt x="937555" y="952147"/>
                    <a:pt x="959444" y="952147"/>
                  </a:cubicBezTo>
                  <a:cubicBezTo>
                    <a:pt x="981332" y="952147"/>
                    <a:pt x="1000788" y="969780"/>
                    <a:pt x="1017813" y="1005045"/>
                  </a:cubicBezTo>
                  <a:cubicBezTo>
                    <a:pt x="1034837" y="1040309"/>
                    <a:pt x="1043349" y="1066454"/>
                    <a:pt x="1043349" y="1083478"/>
                  </a:cubicBezTo>
                  <a:cubicBezTo>
                    <a:pt x="1043349" y="1144279"/>
                    <a:pt x="967956" y="1211161"/>
                    <a:pt x="817169" y="1284122"/>
                  </a:cubicBezTo>
                  <a:cubicBezTo>
                    <a:pt x="717454" y="1488414"/>
                    <a:pt x="618957" y="1636769"/>
                    <a:pt x="521675" y="1729187"/>
                  </a:cubicBezTo>
                  <a:cubicBezTo>
                    <a:pt x="650573" y="1690275"/>
                    <a:pt x="772176" y="1644066"/>
                    <a:pt x="886482" y="1590560"/>
                  </a:cubicBezTo>
                  <a:cubicBezTo>
                    <a:pt x="864594" y="1551648"/>
                    <a:pt x="853650" y="1513343"/>
                    <a:pt x="853650" y="1475646"/>
                  </a:cubicBezTo>
                  <a:cubicBezTo>
                    <a:pt x="853650" y="1437949"/>
                    <a:pt x="866418" y="1406941"/>
                    <a:pt x="891954" y="1382620"/>
                  </a:cubicBezTo>
                  <a:cubicBezTo>
                    <a:pt x="917490" y="1358300"/>
                    <a:pt x="946067" y="1346140"/>
                    <a:pt x="977684" y="1346140"/>
                  </a:cubicBezTo>
                  <a:cubicBezTo>
                    <a:pt x="1053077" y="1346140"/>
                    <a:pt x="1136983" y="1422749"/>
                    <a:pt x="1229401" y="1575968"/>
                  </a:cubicBezTo>
                  <a:cubicBezTo>
                    <a:pt x="1278042" y="1556512"/>
                    <a:pt x="1313306" y="1533407"/>
                    <a:pt x="1335195" y="1506655"/>
                  </a:cubicBezTo>
                  <a:cubicBezTo>
                    <a:pt x="1308442" y="1450718"/>
                    <a:pt x="1289594" y="1401469"/>
                    <a:pt x="1278650" y="1358908"/>
                  </a:cubicBezTo>
                  <a:cubicBezTo>
                    <a:pt x="1267706" y="1316347"/>
                    <a:pt x="1260410" y="1256154"/>
                    <a:pt x="1256762" y="1178328"/>
                  </a:cubicBezTo>
                  <a:cubicBezTo>
                    <a:pt x="1253114" y="1100503"/>
                    <a:pt x="1244601" y="1044565"/>
                    <a:pt x="1231225" y="1010517"/>
                  </a:cubicBezTo>
                  <a:cubicBezTo>
                    <a:pt x="1217849" y="976468"/>
                    <a:pt x="1205080" y="954579"/>
                    <a:pt x="1192920" y="944851"/>
                  </a:cubicBezTo>
                  <a:cubicBezTo>
                    <a:pt x="1163735" y="920531"/>
                    <a:pt x="1149143" y="888914"/>
                    <a:pt x="1149143" y="850001"/>
                  </a:cubicBezTo>
                  <a:cubicBezTo>
                    <a:pt x="1149143" y="789200"/>
                    <a:pt x="1181976" y="735695"/>
                    <a:pt x="1247641" y="689486"/>
                  </a:cubicBezTo>
                  <a:cubicBezTo>
                    <a:pt x="1296282" y="655437"/>
                    <a:pt x="1361948" y="578828"/>
                    <a:pt x="1444637" y="459657"/>
                  </a:cubicBezTo>
                  <a:cubicBezTo>
                    <a:pt x="1527327" y="340487"/>
                    <a:pt x="1568672" y="254149"/>
                    <a:pt x="1568672" y="200644"/>
                  </a:cubicBezTo>
                  <a:cubicBezTo>
                    <a:pt x="1568672" y="178755"/>
                    <a:pt x="1560768" y="158691"/>
                    <a:pt x="1544959" y="140451"/>
                  </a:cubicBezTo>
                  <a:cubicBezTo>
                    <a:pt x="1529151" y="122210"/>
                    <a:pt x="1498142" y="96066"/>
                    <a:pt x="1451933" y="62017"/>
                  </a:cubicBezTo>
                  <a:cubicBezTo>
                    <a:pt x="1432477" y="47425"/>
                    <a:pt x="1422749" y="33441"/>
                    <a:pt x="1422749" y="20064"/>
                  </a:cubicBezTo>
                  <a:cubicBezTo>
                    <a:pt x="1422749" y="6688"/>
                    <a:pt x="1461054" y="0"/>
                    <a:pt x="1537663" y="0"/>
                  </a:cubicBezTo>
                  <a:close/>
                  <a:moveTo>
                    <a:pt x="1546783" y="660301"/>
                  </a:moveTo>
                  <a:cubicBezTo>
                    <a:pt x="1451933" y="711375"/>
                    <a:pt x="1372892" y="744207"/>
                    <a:pt x="1309658" y="758800"/>
                  </a:cubicBezTo>
                  <a:cubicBezTo>
                    <a:pt x="1331547" y="790416"/>
                    <a:pt x="1358300" y="831761"/>
                    <a:pt x="1389916" y="882834"/>
                  </a:cubicBezTo>
                  <a:cubicBezTo>
                    <a:pt x="1426397" y="812305"/>
                    <a:pt x="1478686" y="738127"/>
                    <a:pt x="1546783" y="660301"/>
                  </a:cubicBezTo>
                  <a:close/>
                  <a:moveTo>
                    <a:pt x="1597857" y="766096"/>
                  </a:moveTo>
                  <a:cubicBezTo>
                    <a:pt x="1566240" y="766096"/>
                    <a:pt x="1538271" y="772784"/>
                    <a:pt x="1513951" y="786160"/>
                  </a:cubicBezTo>
                  <a:cubicBezTo>
                    <a:pt x="1489631" y="799536"/>
                    <a:pt x="1470174" y="820817"/>
                    <a:pt x="1455581" y="850001"/>
                  </a:cubicBezTo>
                  <a:cubicBezTo>
                    <a:pt x="1440989" y="879186"/>
                    <a:pt x="1433085" y="908371"/>
                    <a:pt x="1431869" y="937555"/>
                  </a:cubicBezTo>
                  <a:cubicBezTo>
                    <a:pt x="1430653" y="966740"/>
                    <a:pt x="1431261" y="1010517"/>
                    <a:pt x="1433693" y="1068886"/>
                  </a:cubicBezTo>
                  <a:cubicBezTo>
                    <a:pt x="1526111" y="1022677"/>
                    <a:pt x="1618529" y="980116"/>
                    <a:pt x="1710947" y="941203"/>
                  </a:cubicBezTo>
                  <a:cubicBezTo>
                    <a:pt x="1713379" y="894994"/>
                    <a:pt x="1712162" y="842705"/>
                    <a:pt x="1707299" y="784336"/>
                  </a:cubicBezTo>
                  <a:cubicBezTo>
                    <a:pt x="1665954" y="772176"/>
                    <a:pt x="1629473" y="766096"/>
                    <a:pt x="1597857" y="766096"/>
                  </a:cubicBezTo>
                  <a:close/>
                  <a:moveTo>
                    <a:pt x="1470174" y="1262234"/>
                  </a:moveTo>
                  <a:cubicBezTo>
                    <a:pt x="1465309" y="1313307"/>
                    <a:pt x="1470174" y="1366812"/>
                    <a:pt x="1484766" y="1422749"/>
                  </a:cubicBezTo>
                  <a:cubicBezTo>
                    <a:pt x="1526111" y="1398429"/>
                    <a:pt x="1574752" y="1357084"/>
                    <a:pt x="1630689" y="1298715"/>
                  </a:cubicBezTo>
                  <a:cubicBezTo>
                    <a:pt x="1577185" y="1274394"/>
                    <a:pt x="1523679" y="1262234"/>
                    <a:pt x="1470174" y="1262234"/>
                  </a:cubicBezTo>
                  <a:close/>
                  <a:moveTo>
                    <a:pt x="2234446" y="521674"/>
                  </a:moveTo>
                  <a:cubicBezTo>
                    <a:pt x="2216205" y="521674"/>
                    <a:pt x="2197357" y="528971"/>
                    <a:pt x="2177900" y="543563"/>
                  </a:cubicBezTo>
                  <a:cubicBezTo>
                    <a:pt x="2136556" y="570315"/>
                    <a:pt x="2064810" y="595852"/>
                    <a:pt x="1962664" y="620173"/>
                  </a:cubicBezTo>
                  <a:cubicBezTo>
                    <a:pt x="1969960" y="680974"/>
                    <a:pt x="1982120" y="753935"/>
                    <a:pt x="1999145" y="839057"/>
                  </a:cubicBezTo>
                  <a:cubicBezTo>
                    <a:pt x="2079403" y="856082"/>
                    <a:pt x="2119531" y="905939"/>
                    <a:pt x="2119531" y="988628"/>
                  </a:cubicBezTo>
                  <a:cubicBezTo>
                    <a:pt x="2119531" y="1034837"/>
                    <a:pt x="2101899" y="1069494"/>
                    <a:pt x="2066634" y="1092598"/>
                  </a:cubicBezTo>
                  <a:cubicBezTo>
                    <a:pt x="2031369" y="1115703"/>
                    <a:pt x="2001577" y="1139415"/>
                    <a:pt x="1977256" y="1163736"/>
                  </a:cubicBezTo>
                  <a:cubicBezTo>
                    <a:pt x="1952935" y="1188056"/>
                    <a:pt x="1938951" y="1211161"/>
                    <a:pt x="1935303" y="1233049"/>
                  </a:cubicBezTo>
                  <a:cubicBezTo>
                    <a:pt x="1931655" y="1254938"/>
                    <a:pt x="1929832" y="1282906"/>
                    <a:pt x="1929832" y="1316955"/>
                  </a:cubicBezTo>
                  <a:cubicBezTo>
                    <a:pt x="2000360" y="1299931"/>
                    <a:pt x="2053866" y="1291418"/>
                    <a:pt x="2090347" y="1291418"/>
                  </a:cubicBezTo>
                  <a:cubicBezTo>
                    <a:pt x="2126827" y="1291418"/>
                    <a:pt x="2157228" y="1302363"/>
                    <a:pt x="2181549" y="1324251"/>
                  </a:cubicBezTo>
                  <a:cubicBezTo>
                    <a:pt x="2210733" y="1270746"/>
                    <a:pt x="2244174" y="1168600"/>
                    <a:pt x="2281871" y="1017813"/>
                  </a:cubicBezTo>
                  <a:cubicBezTo>
                    <a:pt x="2319567" y="867026"/>
                    <a:pt x="2338416" y="766704"/>
                    <a:pt x="2338416" y="716847"/>
                  </a:cubicBezTo>
                  <a:cubicBezTo>
                    <a:pt x="2338416" y="666990"/>
                    <a:pt x="2325648" y="621997"/>
                    <a:pt x="2300111" y="581868"/>
                  </a:cubicBezTo>
                  <a:cubicBezTo>
                    <a:pt x="2274575" y="541739"/>
                    <a:pt x="2252686" y="521674"/>
                    <a:pt x="2234446" y="521674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7795870" y="5241671"/>
              <a:ext cx="480710" cy="469355"/>
              <a:chOff x="-1855351" y="1280575"/>
              <a:chExt cx="3243138" cy="3166529"/>
            </a:xfrm>
            <a:solidFill>
              <a:schemeClr val="tx1">
                <a:lumMod val="50000"/>
                <a:lumOff val="50000"/>
                <a:alpha val="0"/>
              </a:schemeClr>
            </a:solidFill>
          </p:grpSpPr>
          <p:sp>
            <p:nvSpPr>
              <p:cNvPr id="14" name="任意多边形 13"/>
              <p:cNvSpPr/>
              <p:nvPr/>
            </p:nvSpPr>
            <p:spPr>
              <a:xfrm>
                <a:off x="-337753" y="1280575"/>
                <a:ext cx="1725540" cy="3166529"/>
              </a:xfrm>
              <a:custGeom>
                <a:avLst/>
                <a:gdLst/>
                <a:ahLst/>
                <a:cxnLst/>
                <a:rect l="l" t="t" r="r" b="b"/>
                <a:pathLst>
                  <a:path w="1725540" h="3166529">
                    <a:moveTo>
                      <a:pt x="809873" y="0"/>
                    </a:moveTo>
                    <a:cubicBezTo>
                      <a:pt x="885266" y="0"/>
                      <a:pt x="944244" y="37089"/>
                      <a:pt x="986804" y="111266"/>
                    </a:cubicBezTo>
                    <a:cubicBezTo>
                      <a:pt x="1029365" y="185444"/>
                      <a:pt x="1050646" y="248677"/>
                      <a:pt x="1050646" y="300966"/>
                    </a:cubicBezTo>
                    <a:cubicBezTo>
                      <a:pt x="1050646" y="353255"/>
                      <a:pt x="1044566" y="414665"/>
                      <a:pt x="1032405" y="485194"/>
                    </a:cubicBezTo>
                    <a:cubicBezTo>
                      <a:pt x="1098071" y="460873"/>
                      <a:pt x="1157048" y="448713"/>
                      <a:pt x="1209337" y="448713"/>
                    </a:cubicBezTo>
                    <a:cubicBezTo>
                      <a:pt x="1261626" y="448713"/>
                      <a:pt x="1309659" y="465130"/>
                      <a:pt x="1353436" y="497962"/>
                    </a:cubicBezTo>
                    <a:cubicBezTo>
                      <a:pt x="1397213" y="530795"/>
                      <a:pt x="1419101" y="567884"/>
                      <a:pt x="1419101" y="609229"/>
                    </a:cubicBezTo>
                    <a:cubicBezTo>
                      <a:pt x="1419101" y="650573"/>
                      <a:pt x="1394173" y="684622"/>
                      <a:pt x="1344316" y="711375"/>
                    </a:cubicBezTo>
                    <a:cubicBezTo>
                      <a:pt x="1294459" y="738127"/>
                      <a:pt x="1240346" y="781296"/>
                      <a:pt x="1181977" y="840881"/>
                    </a:cubicBezTo>
                    <a:cubicBezTo>
                      <a:pt x="1123608" y="900467"/>
                      <a:pt x="1094423" y="937555"/>
                      <a:pt x="1094423" y="952148"/>
                    </a:cubicBezTo>
                    <a:cubicBezTo>
                      <a:pt x="1094423" y="964308"/>
                      <a:pt x="1109015" y="970388"/>
                      <a:pt x="1138200" y="970388"/>
                    </a:cubicBezTo>
                    <a:cubicBezTo>
                      <a:pt x="1167384" y="970388"/>
                      <a:pt x="1199001" y="988629"/>
                      <a:pt x="1233050" y="1025109"/>
                    </a:cubicBezTo>
                    <a:cubicBezTo>
                      <a:pt x="1267098" y="1061590"/>
                      <a:pt x="1284123" y="1092599"/>
                      <a:pt x="1284123" y="1118135"/>
                    </a:cubicBezTo>
                    <a:cubicBezTo>
                      <a:pt x="1284123" y="1143672"/>
                      <a:pt x="1272570" y="1164344"/>
                      <a:pt x="1249466" y="1180152"/>
                    </a:cubicBezTo>
                    <a:cubicBezTo>
                      <a:pt x="1226362" y="1195961"/>
                      <a:pt x="1206297" y="1218457"/>
                      <a:pt x="1189273" y="1247642"/>
                    </a:cubicBezTo>
                    <a:cubicBezTo>
                      <a:pt x="1218457" y="1298715"/>
                      <a:pt x="1269530" y="1332156"/>
                      <a:pt x="1342492" y="1347964"/>
                    </a:cubicBezTo>
                    <a:cubicBezTo>
                      <a:pt x="1415454" y="1363772"/>
                      <a:pt x="1467743" y="1388701"/>
                      <a:pt x="1499359" y="1422749"/>
                    </a:cubicBezTo>
                    <a:cubicBezTo>
                      <a:pt x="1530976" y="1456798"/>
                      <a:pt x="1546784" y="1488415"/>
                      <a:pt x="1546784" y="1517599"/>
                    </a:cubicBezTo>
                    <a:cubicBezTo>
                      <a:pt x="1546784" y="1546784"/>
                      <a:pt x="1527328" y="1561376"/>
                      <a:pt x="1488415" y="1561376"/>
                    </a:cubicBezTo>
                    <a:cubicBezTo>
                      <a:pt x="1473823" y="1561376"/>
                      <a:pt x="1453758" y="1557728"/>
                      <a:pt x="1428222" y="1550432"/>
                    </a:cubicBezTo>
                    <a:cubicBezTo>
                      <a:pt x="1402685" y="1543136"/>
                      <a:pt x="1370460" y="1539488"/>
                      <a:pt x="1331548" y="1539488"/>
                    </a:cubicBezTo>
                    <a:cubicBezTo>
                      <a:pt x="1173465" y="1539488"/>
                      <a:pt x="980116" y="1608801"/>
                      <a:pt x="751504" y="1747428"/>
                    </a:cubicBezTo>
                    <a:cubicBezTo>
                      <a:pt x="710159" y="1791205"/>
                      <a:pt x="685838" y="1862950"/>
                      <a:pt x="678542" y="1962664"/>
                    </a:cubicBezTo>
                    <a:cubicBezTo>
                      <a:pt x="795281" y="1926184"/>
                      <a:pt x="908371" y="1894567"/>
                      <a:pt x="1017813" y="1867814"/>
                    </a:cubicBezTo>
                    <a:cubicBezTo>
                      <a:pt x="1008085" y="1845926"/>
                      <a:pt x="1003221" y="1823430"/>
                      <a:pt x="1003221" y="1800325"/>
                    </a:cubicBezTo>
                    <a:cubicBezTo>
                      <a:pt x="1003221" y="1777221"/>
                      <a:pt x="1012949" y="1758372"/>
                      <a:pt x="1032405" y="1743780"/>
                    </a:cubicBezTo>
                    <a:cubicBezTo>
                      <a:pt x="1051862" y="1729188"/>
                      <a:pt x="1087735" y="1721892"/>
                      <a:pt x="1140024" y="1721892"/>
                    </a:cubicBezTo>
                    <a:cubicBezTo>
                      <a:pt x="1192313" y="1721892"/>
                      <a:pt x="1233658" y="1730404"/>
                      <a:pt x="1264058" y="1747428"/>
                    </a:cubicBezTo>
                    <a:cubicBezTo>
                      <a:pt x="1294459" y="1764452"/>
                      <a:pt x="1324252" y="1793637"/>
                      <a:pt x="1353436" y="1834982"/>
                    </a:cubicBezTo>
                    <a:cubicBezTo>
                      <a:pt x="1443422" y="1832550"/>
                      <a:pt x="1527936" y="1850182"/>
                      <a:pt x="1606977" y="1887879"/>
                    </a:cubicBezTo>
                    <a:cubicBezTo>
                      <a:pt x="1686019" y="1925576"/>
                      <a:pt x="1725540" y="1959624"/>
                      <a:pt x="1725540" y="1990025"/>
                    </a:cubicBezTo>
                    <a:cubicBezTo>
                      <a:pt x="1725540" y="2020426"/>
                      <a:pt x="1686627" y="2035626"/>
                      <a:pt x="1608801" y="2035626"/>
                    </a:cubicBezTo>
                    <a:cubicBezTo>
                      <a:pt x="1530976" y="2035626"/>
                      <a:pt x="1445854" y="2028330"/>
                      <a:pt x="1353436" y="2013737"/>
                    </a:cubicBezTo>
                    <a:cubicBezTo>
                      <a:pt x="1341276" y="2140204"/>
                      <a:pt x="1334588" y="2238702"/>
                      <a:pt x="1333372" y="2309232"/>
                    </a:cubicBezTo>
                    <a:cubicBezTo>
                      <a:pt x="1332156" y="2379761"/>
                      <a:pt x="1331548" y="2557301"/>
                      <a:pt x="1331548" y="2841851"/>
                    </a:cubicBezTo>
                    <a:cubicBezTo>
                      <a:pt x="1331548" y="2892924"/>
                      <a:pt x="1321211" y="2959805"/>
                      <a:pt x="1300539" y="3042495"/>
                    </a:cubicBezTo>
                    <a:cubicBezTo>
                      <a:pt x="1279866" y="3125184"/>
                      <a:pt x="1247642" y="3166529"/>
                      <a:pt x="1203865" y="3166529"/>
                    </a:cubicBezTo>
                    <a:cubicBezTo>
                      <a:pt x="1177113" y="3166529"/>
                      <a:pt x="1152184" y="3154977"/>
                      <a:pt x="1129079" y="3131872"/>
                    </a:cubicBezTo>
                    <a:cubicBezTo>
                      <a:pt x="1105975" y="3108768"/>
                      <a:pt x="1046390" y="3063775"/>
                      <a:pt x="950324" y="2996894"/>
                    </a:cubicBezTo>
                    <a:cubicBezTo>
                      <a:pt x="854258" y="2930012"/>
                      <a:pt x="807441" y="2868603"/>
                      <a:pt x="809873" y="2812666"/>
                    </a:cubicBezTo>
                    <a:cubicBezTo>
                      <a:pt x="753936" y="2761593"/>
                      <a:pt x="711983" y="2708088"/>
                      <a:pt x="684014" y="2652151"/>
                    </a:cubicBezTo>
                    <a:cubicBezTo>
                      <a:pt x="656046" y="2596213"/>
                      <a:pt x="642062" y="2548788"/>
                      <a:pt x="642062" y="2509876"/>
                    </a:cubicBezTo>
                    <a:cubicBezTo>
                      <a:pt x="642062" y="2470963"/>
                      <a:pt x="659086" y="2435698"/>
                      <a:pt x="693135" y="2404082"/>
                    </a:cubicBezTo>
                    <a:cubicBezTo>
                      <a:pt x="727183" y="2372465"/>
                      <a:pt x="772784" y="2356657"/>
                      <a:pt x="829937" y="2356657"/>
                    </a:cubicBezTo>
                    <a:cubicBezTo>
                      <a:pt x="887090" y="2356657"/>
                      <a:pt x="938163" y="2371857"/>
                      <a:pt x="983157" y="2402258"/>
                    </a:cubicBezTo>
                    <a:cubicBezTo>
                      <a:pt x="1028149" y="2432658"/>
                      <a:pt x="1050646" y="2470963"/>
                      <a:pt x="1050646" y="2517172"/>
                    </a:cubicBezTo>
                    <a:cubicBezTo>
                      <a:pt x="1050646" y="2624182"/>
                      <a:pt x="1023893" y="2677687"/>
                      <a:pt x="970388" y="2677687"/>
                    </a:cubicBezTo>
                    <a:cubicBezTo>
                      <a:pt x="929043" y="2677687"/>
                      <a:pt x="893171" y="2645463"/>
                      <a:pt x="862770" y="2581013"/>
                    </a:cubicBezTo>
                    <a:cubicBezTo>
                      <a:pt x="832369" y="2516564"/>
                      <a:pt x="806225" y="2484339"/>
                      <a:pt x="784336" y="2484339"/>
                    </a:cubicBezTo>
                    <a:cubicBezTo>
                      <a:pt x="772176" y="2484339"/>
                      <a:pt x="758800" y="2492243"/>
                      <a:pt x="744208" y="2508052"/>
                    </a:cubicBezTo>
                    <a:cubicBezTo>
                      <a:pt x="729615" y="2523860"/>
                      <a:pt x="722319" y="2543925"/>
                      <a:pt x="722319" y="2568245"/>
                    </a:cubicBezTo>
                    <a:cubicBezTo>
                      <a:pt x="722319" y="2653367"/>
                      <a:pt x="772176" y="2726328"/>
                      <a:pt x="871890" y="2787129"/>
                    </a:cubicBezTo>
                    <a:cubicBezTo>
                      <a:pt x="966740" y="2804154"/>
                      <a:pt x="1033621" y="2812666"/>
                      <a:pt x="1072534" y="2812666"/>
                    </a:cubicBezTo>
                    <a:cubicBezTo>
                      <a:pt x="1111447" y="2812666"/>
                      <a:pt x="1132727" y="2805978"/>
                      <a:pt x="1136376" y="2792601"/>
                    </a:cubicBezTo>
                    <a:cubicBezTo>
                      <a:pt x="1140024" y="2779225"/>
                      <a:pt x="1143672" y="2729976"/>
                      <a:pt x="1147320" y="2644854"/>
                    </a:cubicBezTo>
                    <a:cubicBezTo>
                      <a:pt x="1150968" y="2559733"/>
                      <a:pt x="1152792" y="2481299"/>
                      <a:pt x="1152792" y="2409554"/>
                    </a:cubicBezTo>
                    <a:cubicBezTo>
                      <a:pt x="1152792" y="2337808"/>
                      <a:pt x="1147928" y="2205870"/>
                      <a:pt x="1138200" y="2013737"/>
                    </a:cubicBezTo>
                    <a:cubicBezTo>
                      <a:pt x="875538" y="2074539"/>
                      <a:pt x="694350" y="2153580"/>
                      <a:pt x="594637" y="2250862"/>
                    </a:cubicBezTo>
                    <a:cubicBezTo>
                      <a:pt x="514379" y="2503796"/>
                      <a:pt x="445674" y="2662487"/>
                      <a:pt x="388520" y="2726936"/>
                    </a:cubicBezTo>
                    <a:cubicBezTo>
                      <a:pt x="331367" y="2791386"/>
                      <a:pt x="276646" y="2823610"/>
                      <a:pt x="224357" y="2823610"/>
                    </a:cubicBezTo>
                    <a:cubicBezTo>
                      <a:pt x="172068" y="2823610"/>
                      <a:pt x="139235" y="2801114"/>
                      <a:pt x="125859" y="2756121"/>
                    </a:cubicBezTo>
                    <a:cubicBezTo>
                      <a:pt x="112482" y="2711128"/>
                      <a:pt x="83906" y="2672823"/>
                      <a:pt x="40129" y="2641206"/>
                    </a:cubicBezTo>
                    <a:cubicBezTo>
                      <a:pt x="13376" y="2621750"/>
                      <a:pt x="0" y="2596822"/>
                      <a:pt x="0" y="2566421"/>
                    </a:cubicBezTo>
                    <a:cubicBezTo>
                      <a:pt x="0" y="2536020"/>
                      <a:pt x="27361" y="2469747"/>
                      <a:pt x="82082" y="2367601"/>
                    </a:cubicBezTo>
                    <a:cubicBezTo>
                      <a:pt x="136803" y="2265455"/>
                      <a:pt x="212805" y="2197357"/>
                      <a:pt x="310087" y="2163309"/>
                    </a:cubicBezTo>
                    <a:cubicBezTo>
                      <a:pt x="351431" y="2104939"/>
                      <a:pt x="404937" y="2062378"/>
                      <a:pt x="470602" y="2035626"/>
                    </a:cubicBezTo>
                    <a:cubicBezTo>
                      <a:pt x="482762" y="2004009"/>
                      <a:pt x="501003" y="1949288"/>
                      <a:pt x="525323" y="1871463"/>
                    </a:cubicBezTo>
                    <a:cubicBezTo>
                      <a:pt x="393992" y="1951720"/>
                      <a:pt x="295494" y="1991849"/>
                      <a:pt x="229829" y="1991849"/>
                    </a:cubicBezTo>
                    <a:cubicBezTo>
                      <a:pt x="127683" y="1991849"/>
                      <a:pt x="76610" y="1938344"/>
                      <a:pt x="76610" y="1831334"/>
                    </a:cubicBezTo>
                    <a:cubicBezTo>
                      <a:pt x="76610" y="1758372"/>
                      <a:pt x="101538" y="1668386"/>
                      <a:pt x="151395" y="1561376"/>
                    </a:cubicBezTo>
                    <a:cubicBezTo>
                      <a:pt x="201252" y="1454366"/>
                      <a:pt x="240165" y="1360732"/>
                      <a:pt x="268134" y="1280475"/>
                    </a:cubicBezTo>
                    <a:cubicBezTo>
                      <a:pt x="296102" y="1200217"/>
                      <a:pt x="313127" y="1160088"/>
                      <a:pt x="319207" y="1160088"/>
                    </a:cubicBezTo>
                    <a:cubicBezTo>
                      <a:pt x="325287" y="1160088"/>
                      <a:pt x="328327" y="1164952"/>
                      <a:pt x="328327" y="1174680"/>
                    </a:cubicBezTo>
                    <a:cubicBezTo>
                      <a:pt x="328327" y="1189273"/>
                      <a:pt x="309478" y="1248250"/>
                      <a:pt x="271782" y="1351612"/>
                    </a:cubicBezTo>
                    <a:cubicBezTo>
                      <a:pt x="234085" y="1454974"/>
                      <a:pt x="195780" y="1571104"/>
                      <a:pt x="156867" y="1700003"/>
                    </a:cubicBezTo>
                    <a:cubicBezTo>
                      <a:pt x="195780" y="1700003"/>
                      <a:pt x="234085" y="1692707"/>
                      <a:pt x="271782" y="1678115"/>
                    </a:cubicBezTo>
                    <a:cubicBezTo>
                      <a:pt x="309478" y="1663522"/>
                      <a:pt x="366632" y="1631298"/>
                      <a:pt x="443242" y="1581441"/>
                    </a:cubicBezTo>
                    <a:cubicBezTo>
                      <a:pt x="519851" y="1531584"/>
                      <a:pt x="563020" y="1501183"/>
                      <a:pt x="572748" y="1490239"/>
                    </a:cubicBezTo>
                    <a:cubicBezTo>
                      <a:pt x="582476" y="1479295"/>
                      <a:pt x="587340" y="1471998"/>
                      <a:pt x="587340" y="1468350"/>
                    </a:cubicBezTo>
                    <a:cubicBezTo>
                      <a:pt x="587340" y="1464702"/>
                      <a:pt x="584908" y="1461662"/>
                      <a:pt x="580044" y="1459230"/>
                    </a:cubicBezTo>
                    <a:cubicBezTo>
                      <a:pt x="492491" y="1432478"/>
                      <a:pt x="435337" y="1406941"/>
                      <a:pt x="408585" y="1382621"/>
                    </a:cubicBezTo>
                    <a:cubicBezTo>
                      <a:pt x="381832" y="1358300"/>
                      <a:pt x="368456" y="1315739"/>
                      <a:pt x="368456" y="1254938"/>
                    </a:cubicBezTo>
                    <a:cubicBezTo>
                      <a:pt x="368456" y="1194137"/>
                      <a:pt x="377576" y="1155832"/>
                      <a:pt x="395817" y="1140024"/>
                    </a:cubicBezTo>
                    <a:cubicBezTo>
                      <a:pt x="414057" y="1124215"/>
                      <a:pt x="445066" y="1111447"/>
                      <a:pt x="488842" y="1101719"/>
                    </a:cubicBezTo>
                    <a:cubicBezTo>
                      <a:pt x="532619" y="1091991"/>
                      <a:pt x="573964" y="1077398"/>
                      <a:pt x="612877" y="1057942"/>
                    </a:cubicBezTo>
                    <a:cubicBezTo>
                      <a:pt x="651790" y="1038486"/>
                      <a:pt x="671246" y="1024501"/>
                      <a:pt x="671246" y="1015989"/>
                    </a:cubicBezTo>
                    <a:cubicBezTo>
                      <a:pt x="671246" y="1007477"/>
                      <a:pt x="668206" y="1000789"/>
                      <a:pt x="662126" y="995925"/>
                    </a:cubicBezTo>
                    <a:cubicBezTo>
                      <a:pt x="656046" y="991061"/>
                      <a:pt x="628685" y="985588"/>
                      <a:pt x="580044" y="979508"/>
                    </a:cubicBezTo>
                    <a:cubicBezTo>
                      <a:pt x="531403" y="973428"/>
                      <a:pt x="492491" y="970388"/>
                      <a:pt x="463306" y="970388"/>
                    </a:cubicBezTo>
                    <a:cubicBezTo>
                      <a:pt x="434121" y="970388"/>
                      <a:pt x="414057" y="972820"/>
                      <a:pt x="403113" y="977684"/>
                    </a:cubicBezTo>
                    <a:cubicBezTo>
                      <a:pt x="392168" y="982548"/>
                      <a:pt x="381832" y="984980"/>
                      <a:pt x="372104" y="984980"/>
                    </a:cubicBezTo>
                    <a:cubicBezTo>
                      <a:pt x="345351" y="984980"/>
                      <a:pt x="331975" y="965524"/>
                      <a:pt x="331975" y="926611"/>
                    </a:cubicBezTo>
                    <a:cubicBezTo>
                      <a:pt x="331975" y="822033"/>
                      <a:pt x="378184" y="757584"/>
                      <a:pt x="470602" y="733263"/>
                    </a:cubicBezTo>
                    <a:cubicBezTo>
                      <a:pt x="536267" y="716239"/>
                      <a:pt x="633550" y="673678"/>
                      <a:pt x="762448" y="605581"/>
                    </a:cubicBezTo>
                    <a:cubicBezTo>
                      <a:pt x="762448" y="552075"/>
                      <a:pt x="755152" y="503435"/>
                      <a:pt x="740559" y="459658"/>
                    </a:cubicBezTo>
                    <a:cubicBezTo>
                      <a:pt x="711375" y="374536"/>
                      <a:pt x="696783" y="296102"/>
                      <a:pt x="696783" y="224357"/>
                    </a:cubicBezTo>
                    <a:cubicBezTo>
                      <a:pt x="696783" y="152611"/>
                      <a:pt x="705903" y="97282"/>
                      <a:pt x="724143" y="58369"/>
                    </a:cubicBezTo>
                    <a:cubicBezTo>
                      <a:pt x="742384" y="19456"/>
                      <a:pt x="770960" y="0"/>
                      <a:pt x="809873" y="0"/>
                    </a:cubicBezTo>
                    <a:close/>
                    <a:moveTo>
                      <a:pt x="773392" y="229829"/>
                    </a:moveTo>
                    <a:cubicBezTo>
                      <a:pt x="753936" y="297926"/>
                      <a:pt x="749072" y="366024"/>
                      <a:pt x="758800" y="434121"/>
                    </a:cubicBezTo>
                    <a:cubicBezTo>
                      <a:pt x="783120" y="421961"/>
                      <a:pt x="795281" y="384872"/>
                      <a:pt x="795281" y="322855"/>
                    </a:cubicBezTo>
                    <a:cubicBezTo>
                      <a:pt x="795281" y="260838"/>
                      <a:pt x="787984" y="229829"/>
                      <a:pt x="773392" y="229829"/>
                    </a:cubicBezTo>
                    <a:close/>
                    <a:moveTo>
                      <a:pt x="1112663" y="1276826"/>
                    </a:moveTo>
                    <a:cubicBezTo>
                      <a:pt x="1088342" y="1284123"/>
                      <a:pt x="1056726" y="1327900"/>
                      <a:pt x="1017813" y="1408157"/>
                    </a:cubicBezTo>
                    <a:cubicBezTo>
                      <a:pt x="1032405" y="1410589"/>
                      <a:pt x="1051862" y="1411805"/>
                      <a:pt x="1076182" y="1411805"/>
                    </a:cubicBezTo>
                    <a:cubicBezTo>
                      <a:pt x="1100503" y="1411805"/>
                      <a:pt x="1136984" y="1404509"/>
                      <a:pt x="1185625" y="1389917"/>
                    </a:cubicBezTo>
                    <a:cubicBezTo>
                      <a:pt x="1171032" y="1331548"/>
                      <a:pt x="1146712" y="1293851"/>
                      <a:pt x="1112663" y="1276826"/>
                    </a:cubicBezTo>
                    <a:close/>
                    <a:moveTo>
                      <a:pt x="321031" y="2269103"/>
                    </a:moveTo>
                    <a:cubicBezTo>
                      <a:pt x="294278" y="2269103"/>
                      <a:pt x="263270" y="2298287"/>
                      <a:pt x="228005" y="2356657"/>
                    </a:cubicBezTo>
                    <a:cubicBezTo>
                      <a:pt x="192740" y="2415026"/>
                      <a:pt x="175108" y="2460019"/>
                      <a:pt x="175108" y="2491635"/>
                    </a:cubicBezTo>
                    <a:cubicBezTo>
                      <a:pt x="175108" y="2547573"/>
                      <a:pt x="190916" y="2575541"/>
                      <a:pt x="222533" y="2575541"/>
                    </a:cubicBezTo>
                    <a:cubicBezTo>
                      <a:pt x="237125" y="2575541"/>
                      <a:pt x="255365" y="2558517"/>
                      <a:pt x="277254" y="2524468"/>
                    </a:cubicBezTo>
                    <a:cubicBezTo>
                      <a:pt x="299142" y="2490419"/>
                      <a:pt x="330759" y="2417458"/>
                      <a:pt x="372104" y="2305584"/>
                    </a:cubicBezTo>
                    <a:cubicBezTo>
                      <a:pt x="364808" y="2281263"/>
                      <a:pt x="347783" y="2269103"/>
                      <a:pt x="321031" y="2269103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任意多边形 15"/>
              <p:cNvSpPr/>
              <p:nvPr/>
            </p:nvSpPr>
            <p:spPr>
              <a:xfrm>
                <a:off x="-1855351" y="1514052"/>
                <a:ext cx="1798501" cy="2695927"/>
              </a:xfrm>
              <a:custGeom>
                <a:avLst/>
                <a:gdLst/>
                <a:ahLst/>
                <a:cxnLst/>
                <a:rect l="l" t="t" r="r" b="b"/>
                <a:pathLst>
                  <a:path w="1798501" h="2695927">
                    <a:moveTo>
                      <a:pt x="1311483" y="0"/>
                    </a:moveTo>
                    <a:cubicBezTo>
                      <a:pt x="1368636" y="0"/>
                      <a:pt x="1431869" y="28576"/>
                      <a:pt x="1501183" y="85730"/>
                    </a:cubicBezTo>
                    <a:cubicBezTo>
                      <a:pt x="1570496" y="142883"/>
                      <a:pt x="1605153" y="215236"/>
                      <a:pt x="1605153" y="302790"/>
                    </a:cubicBezTo>
                    <a:cubicBezTo>
                      <a:pt x="1605153" y="373319"/>
                      <a:pt x="1582048" y="416489"/>
                      <a:pt x="1535840" y="432297"/>
                    </a:cubicBezTo>
                    <a:cubicBezTo>
                      <a:pt x="1489630" y="448105"/>
                      <a:pt x="1454366" y="468777"/>
                      <a:pt x="1430045" y="494314"/>
                    </a:cubicBezTo>
                    <a:cubicBezTo>
                      <a:pt x="1405725" y="519851"/>
                      <a:pt x="1377756" y="561803"/>
                      <a:pt x="1346140" y="620173"/>
                    </a:cubicBezTo>
                    <a:cubicBezTo>
                      <a:pt x="1363164" y="625037"/>
                      <a:pt x="1390525" y="621997"/>
                      <a:pt x="1428221" y="611053"/>
                    </a:cubicBezTo>
                    <a:cubicBezTo>
                      <a:pt x="1465918" y="600108"/>
                      <a:pt x="1499359" y="585516"/>
                      <a:pt x="1528543" y="567276"/>
                    </a:cubicBezTo>
                    <a:cubicBezTo>
                      <a:pt x="1557728" y="549035"/>
                      <a:pt x="1593601" y="539915"/>
                      <a:pt x="1636161" y="539915"/>
                    </a:cubicBezTo>
                    <a:cubicBezTo>
                      <a:pt x="1678723" y="539915"/>
                      <a:pt x="1716419" y="555115"/>
                      <a:pt x="1749252" y="585516"/>
                    </a:cubicBezTo>
                    <a:cubicBezTo>
                      <a:pt x="1782085" y="615917"/>
                      <a:pt x="1798501" y="654829"/>
                      <a:pt x="1798501" y="702254"/>
                    </a:cubicBezTo>
                    <a:cubicBezTo>
                      <a:pt x="1798501" y="749679"/>
                      <a:pt x="1774180" y="789200"/>
                      <a:pt x="1725539" y="820817"/>
                    </a:cubicBezTo>
                    <a:cubicBezTo>
                      <a:pt x="1703651" y="925395"/>
                      <a:pt x="1682979" y="977684"/>
                      <a:pt x="1663522" y="977684"/>
                    </a:cubicBezTo>
                    <a:cubicBezTo>
                      <a:pt x="1658658" y="977684"/>
                      <a:pt x="1656226" y="974036"/>
                      <a:pt x="1656226" y="966740"/>
                    </a:cubicBezTo>
                    <a:cubicBezTo>
                      <a:pt x="1656226" y="959444"/>
                      <a:pt x="1660482" y="947283"/>
                      <a:pt x="1668994" y="930259"/>
                    </a:cubicBezTo>
                    <a:cubicBezTo>
                      <a:pt x="1677506" y="913235"/>
                      <a:pt x="1679330" y="886482"/>
                      <a:pt x="1674466" y="850001"/>
                    </a:cubicBezTo>
                    <a:cubicBezTo>
                      <a:pt x="1623393" y="869458"/>
                      <a:pt x="1565024" y="920531"/>
                      <a:pt x="1499359" y="1003221"/>
                    </a:cubicBezTo>
                    <a:cubicBezTo>
                      <a:pt x="1550432" y="1034837"/>
                      <a:pt x="1588129" y="1060374"/>
                      <a:pt x="1612449" y="1079830"/>
                    </a:cubicBezTo>
                    <a:cubicBezTo>
                      <a:pt x="1627041" y="1055510"/>
                      <a:pt x="1636770" y="1043349"/>
                      <a:pt x="1641634" y="1043349"/>
                    </a:cubicBezTo>
                    <a:cubicBezTo>
                      <a:pt x="1646498" y="1043349"/>
                      <a:pt x="1648930" y="1048214"/>
                      <a:pt x="1648930" y="1057942"/>
                    </a:cubicBezTo>
                    <a:cubicBezTo>
                      <a:pt x="1648930" y="1067670"/>
                      <a:pt x="1646498" y="1082262"/>
                      <a:pt x="1641634" y="1101719"/>
                    </a:cubicBezTo>
                    <a:cubicBezTo>
                      <a:pt x="1648930" y="1150360"/>
                      <a:pt x="1636770" y="1196569"/>
                      <a:pt x="1605153" y="1240345"/>
                    </a:cubicBezTo>
                    <a:cubicBezTo>
                      <a:pt x="1595425" y="1252506"/>
                      <a:pt x="1583264" y="1286554"/>
                      <a:pt x="1568672" y="1342492"/>
                    </a:cubicBezTo>
                    <a:cubicBezTo>
                      <a:pt x="1554080" y="1398429"/>
                      <a:pt x="1544352" y="1450718"/>
                      <a:pt x="1539487" y="1499359"/>
                    </a:cubicBezTo>
                    <a:cubicBezTo>
                      <a:pt x="1549216" y="1516383"/>
                      <a:pt x="1554080" y="1543136"/>
                      <a:pt x="1554080" y="1579616"/>
                    </a:cubicBezTo>
                    <a:cubicBezTo>
                      <a:pt x="1554080" y="1616097"/>
                      <a:pt x="1530367" y="1692707"/>
                      <a:pt x="1482942" y="1809445"/>
                    </a:cubicBezTo>
                    <a:cubicBezTo>
                      <a:pt x="1435517" y="1926183"/>
                      <a:pt x="1389917" y="2063594"/>
                      <a:pt x="1346140" y="2221678"/>
                    </a:cubicBezTo>
                    <a:cubicBezTo>
                      <a:pt x="1302363" y="2379761"/>
                      <a:pt x="1273178" y="2509875"/>
                      <a:pt x="1258586" y="2612022"/>
                    </a:cubicBezTo>
                    <a:cubicBezTo>
                      <a:pt x="1251290" y="2667959"/>
                      <a:pt x="1228185" y="2695927"/>
                      <a:pt x="1189272" y="2695927"/>
                    </a:cubicBezTo>
                    <a:cubicBezTo>
                      <a:pt x="1150360" y="2695927"/>
                      <a:pt x="1098071" y="2655799"/>
                      <a:pt x="1032405" y="2575541"/>
                    </a:cubicBezTo>
                    <a:cubicBezTo>
                      <a:pt x="966740" y="2495283"/>
                      <a:pt x="933907" y="2436914"/>
                      <a:pt x="933907" y="2400433"/>
                    </a:cubicBezTo>
                    <a:cubicBezTo>
                      <a:pt x="933907" y="2363952"/>
                      <a:pt x="941811" y="2328688"/>
                      <a:pt x="957620" y="2294639"/>
                    </a:cubicBezTo>
                    <a:cubicBezTo>
                      <a:pt x="973428" y="2260590"/>
                      <a:pt x="986804" y="2207693"/>
                      <a:pt x="997748" y="2135948"/>
                    </a:cubicBezTo>
                    <a:cubicBezTo>
                      <a:pt x="1008693" y="2064202"/>
                      <a:pt x="1011733" y="1993065"/>
                      <a:pt x="1006869" y="1922535"/>
                    </a:cubicBezTo>
                    <a:cubicBezTo>
                      <a:pt x="909587" y="1988201"/>
                      <a:pt x="840273" y="2036842"/>
                      <a:pt x="798928" y="2068459"/>
                    </a:cubicBezTo>
                    <a:cubicBezTo>
                      <a:pt x="757583" y="2100075"/>
                      <a:pt x="722319" y="2115884"/>
                      <a:pt x="693134" y="2115884"/>
                    </a:cubicBezTo>
                    <a:cubicBezTo>
                      <a:pt x="627469" y="2115884"/>
                      <a:pt x="594636" y="2056298"/>
                      <a:pt x="594636" y="1937128"/>
                    </a:cubicBezTo>
                    <a:cubicBezTo>
                      <a:pt x="594636" y="1893351"/>
                      <a:pt x="606188" y="1855654"/>
                      <a:pt x="629293" y="1824037"/>
                    </a:cubicBezTo>
                    <a:cubicBezTo>
                      <a:pt x="652397" y="1792421"/>
                      <a:pt x="677934" y="1774180"/>
                      <a:pt x="705902" y="1769316"/>
                    </a:cubicBezTo>
                    <a:cubicBezTo>
                      <a:pt x="733871" y="1764452"/>
                      <a:pt x="764272" y="1749252"/>
                      <a:pt x="797104" y="1723715"/>
                    </a:cubicBezTo>
                    <a:cubicBezTo>
                      <a:pt x="829937" y="1698179"/>
                      <a:pt x="878578" y="1651970"/>
                      <a:pt x="943027" y="1585088"/>
                    </a:cubicBezTo>
                    <a:cubicBezTo>
                      <a:pt x="1007477" y="1518207"/>
                      <a:pt x="1043957" y="1478078"/>
                      <a:pt x="1052470" y="1464702"/>
                    </a:cubicBezTo>
                    <a:cubicBezTo>
                      <a:pt x="1060982" y="1451326"/>
                      <a:pt x="1065238" y="1440382"/>
                      <a:pt x="1065238" y="1431869"/>
                    </a:cubicBezTo>
                    <a:cubicBezTo>
                      <a:pt x="1065238" y="1423357"/>
                      <a:pt x="1060374" y="1419101"/>
                      <a:pt x="1050645" y="1419101"/>
                    </a:cubicBezTo>
                    <a:cubicBezTo>
                      <a:pt x="1040917" y="1419101"/>
                      <a:pt x="1022069" y="1428829"/>
                      <a:pt x="994100" y="1448286"/>
                    </a:cubicBezTo>
                    <a:cubicBezTo>
                      <a:pt x="966132" y="1467742"/>
                      <a:pt x="943635" y="1480510"/>
                      <a:pt x="926611" y="1486590"/>
                    </a:cubicBezTo>
                    <a:cubicBezTo>
                      <a:pt x="909587" y="1492671"/>
                      <a:pt x="888306" y="1495711"/>
                      <a:pt x="862770" y="1495711"/>
                    </a:cubicBezTo>
                    <a:cubicBezTo>
                      <a:pt x="837233" y="1495711"/>
                      <a:pt x="817169" y="1483550"/>
                      <a:pt x="802576" y="1459230"/>
                    </a:cubicBezTo>
                    <a:cubicBezTo>
                      <a:pt x="787984" y="1434909"/>
                      <a:pt x="774608" y="1382620"/>
                      <a:pt x="762448" y="1302363"/>
                    </a:cubicBezTo>
                    <a:cubicBezTo>
                      <a:pt x="631117" y="1416669"/>
                      <a:pt x="490058" y="1554080"/>
                      <a:pt x="339271" y="1714595"/>
                    </a:cubicBezTo>
                    <a:cubicBezTo>
                      <a:pt x="271173" y="1789989"/>
                      <a:pt x="199428" y="1827685"/>
                      <a:pt x="124034" y="1827685"/>
                    </a:cubicBezTo>
                    <a:cubicBezTo>
                      <a:pt x="89986" y="1827685"/>
                      <a:pt x="60801" y="1821605"/>
                      <a:pt x="36481" y="1809445"/>
                    </a:cubicBezTo>
                    <a:cubicBezTo>
                      <a:pt x="12160" y="1797285"/>
                      <a:pt x="0" y="1782084"/>
                      <a:pt x="0" y="1763844"/>
                    </a:cubicBezTo>
                    <a:cubicBezTo>
                      <a:pt x="0" y="1745604"/>
                      <a:pt x="7296" y="1729795"/>
                      <a:pt x="21888" y="1716419"/>
                    </a:cubicBezTo>
                    <a:cubicBezTo>
                      <a:pt x="36481" y="1703043"/>
                      <a:pt x="57761" y="1693315"/>
                      <a:pt x="85730" y="1687235"/>
                    </a:cubicBezTo>
                    <a:cubicBezTo>
                      <a:pt x="113698" y="1681154"/>
                      <a:pt x="161123" y="1645282"/>
                      <a:pt x="228005" y="1579616"/>
                    </a:cubicBezTo>
                    <a:cubicBezTo>
                      <a:pt x="294886" y="1513951"/>
                      <a:pt x="369671" y="1425181"/>
                      <a:pt x="452361" y="1313307"/>
                    </a:cubicBezTo>
                    <a:lnTo>
                      <a:pt x="1065238" y="466953"/>
                    </a:lnTo>
                    <a:cubicBezTo>
                      <a:pt x="1181976" y="308870"/>
                      <a:pt x="1244602" y="223748"/>
                      <a:pt x="1253114" y="211588"/>
                    </a:cubicBezTo>
                    <a:cubicBezTo>
                      <a:pt x="1261626" y="199428"/>
                      <a:pt x="1265882" y="183620"/>
                      <a:pt x="1265882" y="164163"/>
                    </a:cubicBezTo>
                    <a:cubicBezTo>
                      <a:pt x="1265882" y="144707"/>
                      <a:pt x="1259194" y="124034"/>
                      <a:pt x="1245818" y="102146"/>
                    </a:cubicBezTo>
                    <a:cubicBezTo>
                      <a:pt x="1232441" y="80258"/>
                      <a:pt x="1225753" y="64449"/>
                      <a:pt x="1225753" y="54721"/>
                    </a:cubicBezTo>
                    <a:cubicBezTo>
                      <a:pt x="1225753" y="18240"/>
                      <a:pt x="1254330" y="0"/>
                      <a:pt x="1311483" y="0"/>
                    </a:cubicBezTo>
                    <a:close/>
                    <a:moveTo>
                      <a:pt x="1207513" y="766096"/>
                    </a:moveTo>
                    <a:cubicBezTo>
                      <a:pt x="1027541" y="972820"/>
                      <a:pt x="931475" y="1085910"/>
                      <a:pt x="919315" y="1105367"/>
                    </a:cubicBezTo>
                    <a:cubicBezTo>
                      <a:pt x="919315" y="1122391"/>
                      <a:pt x="925395" y="1130903"/>
                      <a:pt x="937555" y="1130903"/>
                    </a:cubicBezTo>
                    <a:cubicBezTo>
                      <a:pt x="949716" y="1130903"/>
                      <a:pt x="966740" y="1121175"/>
                      <a:pt x="988628" y="1101719"/>
                    </a:cubicBezTo>
                    <a:cubicBezTo>
                      <a:pt x="1010517" y="1082262"/>
                      <a:pt x="1068278" y="1039093"/>
                      <a:pt x="1161912" y="972212"/>
                    </a:cubicBezTo>
                    <a:cubicBezTo>
                      <a:pt x="1255546" y="905331"/>
                      <a:pt x="1305403" y="869458"/>
                      <a:pt x="1311483" y="864594"/>
                    </a:cubicBezTo>
                    <a:cubicBezTo>
                      <a:pt x="1317563" y="859730"/>
                      <a:pt x="1320603" y="852434"/>
                      <a:pt x="1320603" y="842705"/>
                    </a:cubicBezTo>
                    <a:cubicBezTo>
                      <a:pt x="1320603" y="811089"/>
                      <a:pt x="1282906" y="785552"/>
                      <a:pt x="1207513" y="766096"/>
                    </a:cubicBezTo>
                    <a:close/>
                    <a:moveTo>
                      <a:pt x="1528543" y="1295067"/>
                    </a:moveTo>
                    <a:cubicBezTo>
                      <a:pt x="1445854" y="1346140"/>
                      <a:pt x="1404509" y="1392348"/>
                      <a:pt x="1404509" y="1433693"/>
                    </a:cubicBezTo>
                    <a:cubicBezTo>
                      <a:pt x="1404509" y="1460446"/>
                      <a:pt x="1432477" y="1478686"/>
                      <a:pt x="1488415" y="1488415"/>
                    </a:cubicBezTo>
                    <a:cubicBezTo>
                      <a:pt x="1520031" y="1400861"/>
                      <a:pt x="1535840" y="1347964"/>
                      <a:pt x="1535840" y="1329723"/>
                    </a:cubicBezTo>
                    <a:cubicBezTo>
                      <a:pt x="1535840" y="1311483"/>
                      <a:pt x="1533407" y="1299931"/>
                      <a:pt x="1528543" y="1295067"/>
                    </a:cubicBezTo>
                    <a:close/>
                    <a:moveTo>
                      <a:pt x="1362556" y="1718243"/>
                    </a:moveTo>
                    <a:cubicBezTo>
                      <a:pt x="1349180" y="1718243"/>
                      <a:pt x="1325467" y="1729187"/>
                      <a:pt x="1291419" y="1751076"/>
                    </a:cubicBezTo>
                    <a:cubicBezTo>
                      <a:pt x="1208729" y="1967528"/>
                      <a:pt x="1167384" y="2124396"/>
                      <a:pt x="1167384" y="2221678"/>
                    </a:cubicBezTo>
                    <a:cubicBezTo>
                      <a:pt x="1167384" y="2233838"/>
                      <a:pt x="1172248" y="2239918"/>
                      <a:pt x="1181976" y="2239918"/>
                    </a:cubicBezTo>
                    <a:cubicBezTo>
                      <a:pt x="1191704" y="2239918"/>
                      <a:pt x="1201433" y="2230190"/>
                      <a:pt x="1211161" y="2210733"/>
                    </a:cubicBezTo>
                    <a:lnTo>
                      <a:pt x="1273178" y="2061162"/>
                    </a:lnTo>
                    <a:cubicBezTo>
                      <a:pt x="1307227" y="1978472"/>
                      <a:pt x="1344924" y="1867814"/>
                      <a:pt x="1386268" y="1729187"/>
                    </a:cubicBezTo>
                    <a:cubicBezTo>
                      <a:pt x="1383836" y="1721891"/>
                      <a:pt x="1375932" y="1718243"/>
                      <a:pt x="1362556" y="1718243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="" xmlns:p14="http://schemas.microsoft.com/office/powerpoint/2010/main" val="414622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圆角矩形 14"/>
          <p:cNvSpPr/>
          <p:nvPr/>
        </p:nvSpPr>
        <p:spPr>
          <a:xfrm>
            <a:off x="299279" y="1125539"/>
            <a:ext cx="8549298" cy="5167816"/>
          </a:xfrm>
          <a:prstGeom prst="roundRect">
            <a:avLst>
              <a:gd name="adj" fmla="val 4073"/>
            </a:avLst>
          </a:prstGeom>
          <a:solidFill>
            <a:schemeClr val="bg1"/>
          </a:solidFill>
          <a:ln>
            <a:solidFill>
              <a:srgbClr val="00B050"/>
            </a:solidFill>
            <a:prstDash val="dash"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8774" y="4597400"/>
            <a:ext cx="8426449" cy="1441450"/>
          </a:xfrm>
          <a:prstGeom prst="rect">
            <a:avLst/>
          </a:prstGeom>
          <a:solidFill>
            <a:schemeClr val="accent6"/>
          </a:solidFill>
          <a:ln>
            <a:solidFill>
              <a:schemeClr val="accent6"/>
            </a:solidFill>
            <a:prstDash val="dash"/>
          </a:ln>
        </p:spPr>
        <p:txBody>
          <a:bodyPr wrap="square" anchor="ctr">
            <a:noAutofit/>
          </a:bodyPr>
          <a:lstStyle/>
          <a:p>
            <a:pPr>
              <a:lnSpc>
                <a:spcPct val="130000"/>
              </a:lnSpc>
            </a:pPr>
            <a:endParaRPr lang="en-US" altLang="zh-CN" sz="20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72344" y="1303547"/>
            <a:ext cx="1723549" cy="4642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ts val="2900"/>
              </a:lnSpc>
            </a:pPr>
            <a:r>
              <a:rPr lang="zh-CN" altLang="en-US" sz="2000" b="1" kern="100" dirty="0" smtClean="0">
                <a:solidFill>
                  <a:prstClr val="black"/>
                </a:solidFill>
                <a:latin typeface="+mj-ea"/>
                <a:ea typeface="+mj-ea"/>
                <a:cs typeface="Times New Roman" panose="02020603050405020304" pitchFamily="18" charset="0"/>
              </a:rPr>
              <a:t>广大普训学生</a:t>
            </a:r>
            <a:endParaRPr lang="zh-CN" altLang="zh-CN" sz="1200" kern="100" dirty="0">
              <a:solidFill>
                <a:prstClr val="black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8775" y="93572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/>
              <a:t>参训</a:t>
            </a:r>
            <a:r>
              <a:rPr lang="zh-CN" altLang="en-US" sz="4000" b="1" dirty="0" smtClean="0"/>
              <a:t>学生</a:t>
            </a:r>
            <a:endParaRPr lang="zh-CN" altLang="en-US" sz="4000" b="1" dirty="0"/>
          </a:p>
        </p:txBody>
      </p:sp>
      <p:sp>
        <p:nvSpPr>
          <p:cNvPr id="5" name="矩形 4"/>
          <p:cNvSpPr/>
          <p:nvPr/>
        </p:nvSpPr>
        <p:spPr>
          <a:xfrm>
            <a:off x="0" y="0"/>
            <a:ext cx="358775" cy="801458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9080" y="4892359"/>
            <a:ext cx="7336302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pc="300" dirty="0">
                <a:solidFill>
                  <a:schemeClr val="bg1"/>
                </a:solidFill>
              </a:rPr>
              <a:t>普训五天来</a:t>
            </a:r>
            <a:r>
              <a:rPr lang="zh-CN" altLang="en-US" spc="300" dirty="0" smtClean="0">
                <a:solidFill>
                  <a:schemeClr val="bg1"/>
                </a:solidFill>
              </a:rPr>
              <a:t>，</a:t>
            </a:r>
            <a:endParaRPr lang="en-US" altLang="zh-CN" spc="300" dirty="0" smtClean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pc="300" dirty="0" smtClean="0">
                <a:solidFill>
                  <a:schemeClr val="bg1"/>
                </a:solidFill>
              </a:rPr>
              <a:t>广大</a:t>
            </a:r>
            <a:r>
              <a:rPr lang="zh-CN" altLang="en-US" spc="300" dirty="0">
                <a:solidFill>
                  <a:schemeClr val="bg1"/>
                </a:solidFill>
              </a:rPr>
              <a:t>参训学生</a:t>
            </a:r>
            <a:r>
              <a:rPr lang="zh-CN" altLang="en-US" sz="2400" b="1" spc="300" dirty="0">
                <a:solidFill>
                  <a:schemeClr val="bg1"/>
                </a:solidFill>
              </a:rPr>
              <a:t>迅速</a:t>
            </a:r>
            <a:r>
              <a:rPr lang="zh-CN" altLang="en-US" spc="300" dirty="0">
                <a:solidFill>
                  <a:schemeClr val="bg1"/>
                </a:solidFill>
              </a:rPr>
              <a:t>进入军训状态，</a:t>
            </a:r>
            <a:r>
              <a:rPr lang="zh-CN" altLang="en-US" sz="2400" b="1" spc="300" dirty="0">
                <a:solidFill>
                  <a:schemeClr val="bg1"/>
                </a:solidFill>
              </a:rPr>
              <a:t>不怕苦</a:t>
            </a:r>
            <a:r>
              <a:rPr lang="zh-CN" altLang="en-US" b="1" spc="300" dirty="0">
                <a:solidFill>
                  <a:schemeClr val="bg1"/>
                </a:solidFill>
              </a:rPr>
              <a:t>、</a:t>
            </a:r>
            <a:r>
              <a:rPr lang="zh-CN" altLang="en-US" sz="2400" b="1" spc="300" dirty="0">
                <a:solidFill>
                  <a:schemeClr val="bg1"/>
                </a:solidFill>
              </a:rPr>
              <a:t>不怕</a:t>
            </a:r>
            <a:r>
              <a:rPr lang="zh-CN" altLang="en-US" sz="2400" b="1" spc="300" dirty="0" smtClean="0">
                <a:solidFill>
                  <a:schemeClr val="bg1"/>
                </a:solidFill>
              </a:rPr>
              <a:t>累</a:t>
            </a:r>
            <a:r>
              <a:rPr lang="zh-CN" altLang="en-US" spc="300" dirty="0" smtClean="0">
                <a:solidFill>
                  <a:schemeClr val="bg1"/>
                </a:solidFill>
              </a:rPr>
              <a:t>。</a:t>
            </a:r>
            <a:endParaRPr lang="zh-CN" altLang="en-US" spc="300" dirty="0">
              <a:solidFill>
                <a:schemeClr val="bg1"/>
              </a:solidFill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9579" b="465"/>
          <a:stretch/>
        </p:blipFill>
        <p:spPr>
          <a:xfrm>
            <a:off x="372344" y="1890538"/>
            <a:ext cx="4165275" cy="249916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125" t="15429" r="3125" b="197"/>
          <a:stretch/>
        </p:blipFill>
        <p:spPr>
          <a:xfrm>
            <a:off x="4610684" y="1897063"/>
            <a:ext cx="4174540" cy="2504724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7795870" y="5241671"/>
            <a:ext cx="940572" cy="687626"/>
            <a:chOff x="7795870" y="5241671"/>
            <a:chExt cx="940572" cy="687626"/>
          </a:xfrm>
        </p:grpSpPr>
        <p:sp>
          <p:nvSpPr>
            <p:cNvPr id="16" name="任意多边形 15"/>
            <p:cNvSpPr/>
            <p:nvPr/>
          </p:nvSpPr>
          <p:spPr>
            <a:xfrm>
              <a:off x="8259517" y="5512934"/>
              <a:ext cx="476925" cy="416363"/>
            </a:xfrm>
            <a:custGeom>
              <a:avLst/>
              <a:gdLst/>
              <a:ahLst/>
              <a:cxnLst/>
              <a:rect l="l" t="t" r="r" b="b"/>
              <a:pathLst>
                <a:path w="3217602" h="2809018">
                  <a:moveTo>
                    <a:pt x="1537663" y="0"/>
                  </a:moveTo>
                  <a:cubicBezTo>
                    <a:pt x="1614273" y="0"/>
                    <a:pt x="1697570" y="10336"/>
                    <a:pt x="1787557" y="31009"/>
                  </a:cubicBezTo>
                  <a:cubicBezTo>
                    <a:pt x="1877542" y="51681"/>
                    <a:pt x="1922535" y="102146"/>
                    <a:pt x="1922535" y="182404"/>
                  </a:cubicBezTo>
                  <a:cubicBezTo>
                    <a:pt x="1922535" y="221316"/>
                    <a:pt x="1899431" y="260837"/>
                    <a:pt x="1853222" y="300966"/>
                  </a:cubicBezTo>
                  <a:cubicBezTo>
                    <a:pt x="1807012" y="341095"/>
                    <a:pt x="1759587" y="425609"/>
                    <a:pt x="1710947" y="554507"/>
                  </a:cubicBezTo>
                  <a:cubicBezTo>
                    <a:pt x="1859302" y="488842"/>
                    <a:pt x="1973000" y="441417"/>
                    <a:pt x="2052042" y="412232"/>
                  </a:cubicBezTo>
                  <a:cubicBezTo>
                    <a:pt x="2131084" y="383048"/>
                    <a:pt x="2188845" y="368455"/>
                    <a:pt x="2225325" y="368455"/>
                  </a:cubicBezTo>
                  <a:cubicBezTo>
                    <a:pt x="2261806" y="368455"/>
                    <a:pt x="2300111" y="383656"/>
                    <a:pt x="2340240" y="414056"/>
                  </a:cubicBezTo>
                  <a:cubicBezTo>
                    <a:pt x="2380369" y="444457"/>
                    <a:pt x="2433265" y="474249"/>
                    <a:pt x="2498931" y="503434"/>
                  </a:cubicBezTo>
                  <a:cubicBezTo>
                    <a:pt x="2564596" y="532619"/>
                    <a:pt x="2609589" y="567884"/>
                    <a:pt x="2633910" y="609228"/>
                  </a:cubicBezTo>
                  <a:cubicBezTo>
                    <a:pt x="2658231" y="650573"/>
                    <a:pt x="2670390" y="690094"/>
                    <a:pt x="2670390" y="727791"/>
                  </a:cubicBezTo>
                  <a:cubicBezTo>
                    <a:pt x="2670390" y="765488"/>
                    <a:pt x="2661879" y="789200"/>
                    <a:pt x="2644854" y="798928"/>
                  </a:cubicBezTo>
                  <a:cubicBezTo>
                    <a:pt x="2579188" y="830545"/>
                    <a:pt x="2543316" y="875538"/>
                    <a:pt x="2537236" y="933907"/>
                  </a:cubicBezTo>
                  <a:cubicBezTo>
                    <a:pt x="2531155" y="992276"/>
                    <a:pt x="2511091" y="1078006"/>
                    <a:pt x="2477042" y="1191096"/>
                  </a:cubicBezTo>
                  <a:cubicBezTo>
                    <a:pt x="2442994" y="1304187"/>
                    <a:pt x="2402866" y="1410589"/>
                    <a:pt x="2356656" y="1510303"/>
                  </a:cubicBezTo>
                  <a:cubicBezTo>
                    <a:pt x="2349360" y="1527327"/>
                    <a:pt x="2345712" y="1543136"/>
                    <a:pt x="2345712" y="1557728"/>
                  </a:cubicBezTo>
                  <a:cubicBezTo>
                    <a:pt x="2345712" y="1594209"/>
                    <a:pt x="2359089" y="1612449"/>
                    <a:pt x="2385841" y="1612449"/>
                  </a:cubicBezTo>
                  <a:cubicBezTo>
                    <a:pt x="2412593" y="1612449"/>
                    <a:pt x="2432050" y="1625825"/>
                    <a:pt x="2444210" y="1652578"/>
                  </a:cubicBezTo>
                  <a:cubicBezTo>
                    <a:pt x="2456370" y="1679330"/>
                    <a:pt x="2462450" y="1708515"/>
                    <a:pt x="2462450" y="1740132"/>
                  </a:cubicBezTo>
                  <a:cubicBezTo>
                    <a:pt x="2462450" y="1771748"/>
                    <a:pt x="2449682" y="1810661"/>
                    <a:pt x="2424146" y="1856870"/>
                  </a:cubicBezTo>
                  <a:cubicBezTo>
                    <a:pt x="2398609" y="1903079"/>
                    <a:pt x="2366385" y="1949288"/>
                    <a:pt x="2327471" y="1995497"/>
                  </a:cubicBezTo>
                  <a:cubicBezTo>
                    <a:pt x="2317743" y="2005225"/>
                    <a:pt x="2312879" y="2016777"/>
                    <a:pt x="2312879" y="2030154"/>
                  </a:cubicBezTo>
                  <a:cubicBezTo>
                    <a:pt x="2312879" y="2043530"/>
                    <a:pt x="2318351" y="2050218"/>
                    <a:pt x="2329296" y="2050218"/>
                  </a:cubicBezTo>
                  <a:cubicBezTo>
                    <a:pt x="2340240" y="2050218"/>
                    <a:pt x="2363952" y="2043530"/>
                    <a:pt x="2400433" y="2030154"/>
                  </a:cubicBezTo>
                  <a:cubicBezTo>
                    <a:pt x="2436914" y="2016777"/>
                    <a:pt x="2457587" y="1998537"/>
                    <a:pt x="2462450" y="1975432"/>
                  </a:cubicBezTo>
                  <a:cubicBezTo>
                    <a:pt x="2467314" y="1952328"/>
                    <a:pt x="2483123" y="1932872"/>
                    <a:pt x="2509875" y="1917063"/>
                  </a:cubicBezTo>
                  <a:cubicBezTo>
                    <a:pt x="2536628" y="1901255"/>
                    <a:pt x="2559733" y="1893351"/>
                    <a:pt x="2579188" y="1893351"/>
                  </a:cubicBezTo>
                  <a:cubicBezTo>
                    <a:pt x="2622965" y="1893351"/>
                    <a:pt x="2657622" y="1915847"/>
                    <a:pt x="2683159" y="1960840"/>
                  </a:cubicBezTo>
                  <a:cubicBezTo>
                    <a:pt x="2708695" y="2005833"/>
                    <a:pt x="2721464" y="2048394"/>
                    <a:pt x="2721464" y="2088523"/>
                  </a:cubicBezTo>
                  <a:cubicBezTo>
                    <a:pt x="2721464" y="2128652"/>
                    <a:pt x="2697751" y="2177293"/>
                    <a:pt x="2650326" y="2234446"/>
                  </a:cubicBezTo>
                  <a:cubicBezTo>
                    <a:pt x="2602901" y="2291599"/>
                    <a:pt x="2569460" y="2320176"/>
                    <a:pt x="2550004" y="2320176"/>
                  </a:cubicBezTo>
                  <a:cubicBezTo>
                    <a:pt x="2537844" y="2320176"/>
                    <a:pt x="2525683" y="2309839"/>
                    <a:pt x="2513523" y="2289167"/>
                  </a:cubicBezTo>
                  <a:cubicBezTo>
                    <a:pt x="2501364" y="2268495"/>
                    <a:pt x="2487987" y="2253902"/>
                    <a:pt x="2473394" y="2245390"/>
                  </a:cubicBezTo>
                  <a:cubicBezTo>
                    <a:pt x="2458802" y="2236878"/>
                    <a:pt x="2441170" y="2232622"/>
                    <a:pt x="2420498" y="2232622"/>
                  </a:cubicBezTo>
                  <a:cubicBezTo>
                    <a:pt x="2399824" y="2232622"/>
                    <a:pt x="2372464" y="2241742"/>
                    <a:pt x="2338416" y="2259982"/>
                  </a:cubicBezTo>
                  <a:cubicBezTo>
                    <a:pt x="2304367" y="2278223"/>
                    <a:pt x="2276398" y="2298287"/>
                    <a:pt x="2254510" y="2320176"/>
                  </a:cubicBezTo>
                  <a:cubicBezTo>
                    <a:pt x="2232622" y="2342064"/>
                    <a:pt x="2215597" y="2356656"/>
                    <a:pt x="2203437" y="2363952"/>
                  </a:cubicBezTo>
                  <a:cubicBezTo>
                    <a:pt x="2191277" y="2371249"/>
                    <a:pt x="2170604" y="2374897"/>
                    <a:pt x="2141420" y="2374897"/>
                  </a:cubicBezTo>
                  <a:cubicBezTo>
                    <a:pt x="2112235" y="2374897"/>
                    <a:pt x="2084266" y="2352400"/>
                    <a:pt x="2057514" y="2307407"/>
                  </a:cubicBezTo>
                  <a:cubicBezTo>
                    <a:pt x="2030761" y="2262414"/>
                    <a:pt x="2017385" y="2208301"/>
                    <a:pt x="2017385" y="2145068"/>
                  </a:cubicBezTo>
                  <a:cubicBezTo>
                    <a:pt x="2017385" y="2081835"/>
                    <a:pt x="2040489" y="2035626"/>
                    <a:pt x="2086699" y="2006441"/>
                  </a:cubicBezTo>
                  <a:cubicBezTo>
                    <a:pt x="2132908" y="1977256"/>
                    <a:pt x="2177900" y="1925575"/>
                    <a:pt x="2221677" y="1851398"/>
                  </a:cubicBezTo>
                  <a:cubicBezTo>
                    <a:pt x="2265454" y="1777220"/>
                    <a:pt x="2292207" y="1702435"/>
                    <a:pt x="2301935" y="1627041"/>
                  </a:cubicBezTo>
                  <a:cubicBezTo>
                    <a:pt x="2214381" y="1612449"/>
                    <a:pt x="2156012" y="1600897"/>
                    <a:pt x="2126827" y="1592384"/>
                  </a:cubicBezTo>
                  <a:cubicBezTo>
                    <a:pt x="2097643" y="1583872"/>
                    <a:pt x="2083051" y="1575360"/>
                    <a:pt x="2083051" y="1566848"/>
                  </a:cubicBezTo>
                  <a:cubicBezTo>
                    <a:pt x="2083051" y="1558336"/>
                    <a:pt x="2085483" y="1550432"/>
                    <a:pt x="2090347" y="1543136"/>
                  </a:cubicBezTo>
                  <a:cubicBezTo>
                    <a:pt x="2078187" y="1518815"/>
                    <a:pt x="2056298" y="1506655"/>
                    <a:pt x="2024681" y="1506655"/>
                  </a:cubicBezTo>
                  <a:cubicBezTo>
                    <a:pt x="1993064" y="1506655"/>
                    <a:pt x="1955368" y="1518815"/>
                    <a:pt x="1911591" y="1543136"/>
                  </a:cubicBezTo>
                  <a:cubicBezTo>
                    <a:pt x="1867814" y="1567456"/>
                    <a:pt x="1838630" y="1597857"/>
                    <a:pt x="1824037" y="1634337"/>
                  </a:cubicBezTo>
                  <a:cubicBezTo>
                    <a:pt x="1901862" y="1634337"/>
                    <a:pt x="1961448" y="1644674"/>
                    <a:pt x="2002793" y="1665346"/>
                  </a:cubicBezTo>
                  <a:cubicBezTo>
                    <a:pt x="2044137" y="1686018"/>
                    <a:pt x="2064810" y="1710339"/>
                    <a:pt x="2064810" y="1738307"/>
                  </a:cubicBezTo>
                  <a:cubicBezTo>
                    <a:pt x="2064810" y="1766276"/>
                    <a:pt x="2057514" y="1791205"/>
                    <a:pt x="2042922" y="1813093"/>
                  </a:cubicBezTo>
                  <a:cubicBezTo>
                    <a:pt x="1962664" y="1932264"/>
                    <a:pt x="1903079" y="2024073"/>
                    <a:pt x="1864166" y="2088523"/>
                  </a:cubicBezTo>
                  <a:cubicBezTo>
                    <a:pt x="1825253" y="2152972"/>
                    <a:pt x="1800933" y="2197965"/>
                    <a:pt x="1791205" y="2223502"/>
                  </a:cubicBezTo>
                  <a:cubicBezTo>
                    <a:pt x="1781476" y="2249038"/>
                    <a:pt x="1776612" y="2276399"/>
                    <a:pt x="1776612" y="2305583"/>
                  </a:cubicBezTo>
                  <a:cubicBezTo>
                    <a:pt x="1776612" y="2422322"/>
                    <a:pt x="1824646" y="2495283"/>
                    <a:pt x="1920711" y="2524468"/>
                  </a:cubicBezTo>
                  <a:cubicBezTo>
                    <a:pt x="2016777" y="2553652"/>
                    <a:pt x="2141420" y="2568245"/>
                    <a:pt x="2294639" y="2568245"/>
                  </a:cubicBezTo>
                  <a:cubicBezTo>
                    <a:pt x="2605941" y="2568245"/>
                    <a:pt x="2800506" y="2529332"/>
                    <a:pt x="2878331" y="2451506"/>
                  </a:cubicBezTo>
                  <a:cubicBezTo>
                    <a:pt x="2956156" y="2373681"/>
                    <a:pt x="3004798" y="2241134"/>
                    <a:pt x="3024254" y="2053866"/>
                  </a:cubicBezTo>
                  <a:cubicBezTo>
                    <a:pt x="3029117" y="2005225"/>
                    <a:pt x="3036414" y="1980905"/>
                    <a:pt x="3046143" y="1980905"/>
                  </a:cubicBezTo>
                  <a:cubicBezTo>
                    <a:pt x="3063167" y="1980905"/>
                    <a:pt x="3095999" y="2070282"/>
                    <a:pt x="3144641" y="2249038"/>
                  </a:cubicBezTo>
                  <a:cubicBezTo>
                    <a:pt x="3193281" y="2427794"/>
                    <a:pt x="3217602" y="2546964"/>
                    <a:pt x="3217602" y="2606549"/>
                  </a:cubicBezTo>
                  <a:cubicBezTo>
                    <a:pt x="3217602" y="2666134"/>
                    <a:pt x="3202401" y="2706872"/>
                    <a:pt x="3172001" y="2728760"/>
                  </a:cubicBezTo>
                  <a:cubicBezTo>
                    <a:pt x="3141601" y="2750648"/>
                    <a:pt x="3033374" y="2769497"/>
                    <a:pt x="2847322" y="2785305"/>
                  </a:cubicBezTo>
                  <a:cubicBezTo>
                    <a:pt x="2661270" y="2801113"/>
                    <a:pt x="2484338" y="2809018"/>
                    <a:pt x="2316527" y="2809018"/>
                  </a:cubicBezTo>
                  <a:cubicBezTo>
                    <a:pt x="2148716" y="2809018"/>
                    <a:pt x="2016169" y="2787129"/>
                    <a:pt x="1918887" y="2743352"/>
                  </a:cubicBezTo>
                  <a:cubicBezTo>
                    <a:pt x="1821605" y="2699575"/>
                    <a:pt x="1741955" y="2644854"/>
                    <a:pt x="1679938" y="2579189"/>
                  </a:cubicBezTo>
                  <a:cubicBezTo>
                    <a:pt x="1617921" y="2513523"/>
                    <a:pt x="1586912" y="2442994"/>
                    <a:pt x="1586912" y="2367600"/>
                  </a:cubicBezTo>
                  <a:cubicBezTo>
                    <a:pt x="1586912" y="2292207"/>
                    <a:pt x="1602721" y="2213773"/>
                    <a:pt x="1634337" y="2132300"/>
                  </a:cubicBezTo>
                  <a:cubicBezTo>
                    <a:pt x="1665954" y="2050826"/>
                    <a:pt x="1697570" y="1989417"/>
                    <a:pt x="1729187" y="1948072"/>
                  </a:cubicBezTo>
                  <a:cubicBezTo>
                    <a:pt x="1760804" y="1906727"/>
                    <a:pt x="1784517" y="1866598"/>
                    <a:pt x="1800324" y="1827685"/>
                  </a:cubicBezTo>
                  <a:cubicBezTo>
                    <a:pt x="1816133" y="1788773"/>
                    <a:pt x="1824037" y="1760196"/>
                    <a:pt x="1824037" y="1741956"/>
                  </a:cubicBezTo>
                  <a:cubicBezTo>
                    <a:pt x="1824037" y="1723715"/>
                    <a:pt x="1816133" y="1714595"/>
                    <a:pt x="1800324" y="1714595"/>
                  </a:cubicBezTo>
                  <a:cubicBezTo>
                    <a:pt x="1784517" y="1714595"/>
                    <a:pt x="1770532" y="1725539"/>
                    <a:pt x="1758372" y="1747428"/>
                  </a:cubicBezTo>
                  <a:cubicBezTo>
                    <a:pt x="1714595" y="1825253"/>
                    <a:pt x="1630081" y="1934696"/>
                    <a:pt x="1504831" y="2075755"/>
                  </a:cubicBezTo>
                  <a:cubicBezTo>
                    <a:pt x="1379580" y="2216813"/>
                    <a:pt x="1256762" y="2342672"/>
                    <a:pt x="1136375" y="2453330"/>
                  </a:cubicBezTo>
                  <a:cubicBezTo>
                    <a:pt x="1015989" y="2563988"/>
                    <a:pt x="949715" y="2621750"/>
                    <a:pt x="937555" y="2626614"/>
                  </a:cubicBezTo>
                  <a:cubicBezTo>
                    <a:pt x="925395" y="2631478"/>
                    <a:pt x="915667" y="2633910"/>
                    <a:pt x="908371" y="2633910"/>
                  </a:cubicBezTo>
                  <a:cubicBezTo>
                    <a:pt x="871890" y="2633910"/>
                    <a:pt x="853650" y="2609589"/>
                    <a:pt x="853650" y="2560948"/>
                  </a:cubicBezTo>
                  <a:cubicBezTo>
                    <a:pt x="853650" y="2526900"/>
                    <a:pt x="865810" y="2496499"/>
                    <a:pt x="890130" y="2469746"/>
                  </a:cubicBezTo>
                  <a:cubicBezTo>
                    <a:pt x="1208729" y="2131692"/>
                    <a:pt x="1382620" y="1915239"/>
                    <a:pt x="1411805" y="1820389"/>
                  </a:cubicBezTo>
                  <a:cubicBezTo>
                    <a:pt x="1309658" y="1876326"/>
                    <a:pt x="1234265" y="1904295"/>
                    <a:pt x="1185624" y="1904295"/>
                  </a:cubicBezTo>
                  <a:cubicBezTo>
                    <a:pt x="1122391" y="1904295"/>
                    <a:pt x="1073750" y="1850790"/>
                    <a:pt x="1039701" y="1743780"/>
                  </a:cubicBezTo>
                  <a:cubicBezTo>
                    <a:pt x="930259" y="1763236"/>
                    <a:pt x="820209" y="1816741"/>
                    <a:pt x="709551" y="1904295"/>
                  </a:cubicBezTo>
                  <a:cubicBezTo>
                    <a:pt x="598892" y="1991849"/>
                    <a:pt x="543563" y="2052650"/>
                    <a:pt x="543563" y="2086699"/>
                  </a:cubicBezTo>
                  <a:cubicBezTo>
                    <a:pt x="543563" y="2145068"/>
                    <a:pt x="509514" y="2174253"/>
                    <a:pt x="441417" y="2174253"/>
                  </a:cubicBezTo>
                  <a:cubicBezTo>
                    <a:pt x="373320" y="2174253"/>
                    <a:pt x="318599" y="2142636"/>
                    <a:pt x="277254" y="2079403"/>
                  </a:cubicBezTo>
                  <a:cubicBezTo>
                    <a:pt x="235909" y="2016169"/>
                    <a:pt x="215236" y="1940776"/>
                    <a:pt x="215236" y="1853222"/>
                  </a:cubicBezTo>
                  <a:cubicBezTo>
                    <a:pt x="215236" y="1836198"/>
                    <a:pt x="217668" y="1814309"/>
                    <a:pt x="222532" y="1787556"/>
                  </a:cubicBezTo>
                  <a:cubicBezTo>
                    <a:pt x="227397" y="1760804"/>
                    <a:pt x="243813" y="1730403"/>
                    <a:pt x="271782" y="1696355"/>
                  </a:cubicBezTo>
                  <a:cubicBezTo>
                    <a:pt x="299750" y="1662306"/>
                    <a:pt x="381832" y="1545568"/>
                    <a:pt x="518026" y="1346140"/>
                  </a:cubicBezTo>
                  <a:cubicBezTo>
                    <a:pt x="411016" y="1414237"/>
                    <a:pt x="282118" y="1507871"/>
                    <a:pt x="131331" y="1627041"/>
                  </a:cubicBezTo>
                  <a:cubicBezTo>
                    <a:pt x="121603" y="1634337"/>
                    <a:pt x="113090" y="1637985"/>
                    <a:pt x="105794" y="1637985"/>
                  </a:cubicBezTo>
                  <a:cubicBezTo>
                    <a:pt x="76609" y="1637985"/>
                    <a:pt x="51681" y="1608801"/>
                    <a:pt x="31008" y="1550432"/>
                  </a:cubicBezTo>
                  <a:cubicBezTo>
                    <a:pt x="10336" y="1492063"/>
                    <a:pt x="0" y="1433085"/>
                    <a:pt x="0" y="1373500"/>
                  </a:cubicBezTo>
                  <a:cubicBezTo>
                    <a:pt x="0" y="1313915"/>
                    <a:pt x="11552" y="1273786"/>
                    <a:pt x="34656" y="1253114"/>
                  </a:cubicBezTo>
                  <a:cubicBezTo>
                    <a:pt x="57761" y="1232441"/>
                    <a:pt x="94850" y="1219673"/>
                    <a:pt x="145923" y="1214809"/>
                  </a:cubicBezTo>
                  <a:cubicBezTo>
                    <a:pt x="277254" y="1110231"/>
                    <a:pt x="420745" y="958228"/>
                    <a:pt x="576396" y="758800"/>
                  </a:cubicBezTo>
                  <a:cubicBezTo>
                    <a:pt x="420745" y="581260"/>
                    <a:pt x="342919" y="468169"/>
                    <a:pt x="342919" y="419528"/>
                  </a:cubicBezTo>
                  <a:cubicBezTo>
                    <a:pt x="342919" y="383048"/>
                    <a:pt x="366631" y="370279"/>
                    <a:pt x="414056" y="381224"/>
                  </a:cubicBezTo>
                  <a:cubicBezTo>
                    <a:pt x="461481" y="392168"/>
                    <a:pt x="507082" y="397640"/>
                    <a:pt x="550859" y="397640"/>
                  </a:cubicBezTo>
                  <a:cubicBezTo>
                    <a:pt x="582476" y="397640"/>
                    <a:pt x="637197" y="383656"/>
                    <a:pt x="715023" y="355687"/>
                  </a:cubicBezTo>
                  <a:cubicBezTo>
                    <a:pt x="792848" y="327718"/>
                    <a:pt x="853650" y="299142"/>
                    <a:pt x="897426" y="269957"/>
                  </a:cubicBezTo>
                  <a:cubicBezTo>
                    <a:pt x="916883" y="257797"/>
                    <a:pt x="936947" y="251717"/>
                    <a:pt x="957619" y="251717"/>
                  </a:cubicBezTo>
                  <a:cubicBezTo>
                    <a:pt x="978292" y="251717"/>
                    <a:pt x="1013557" y="274821"/>
                    <a:pt x="1063414" y="321030"/>
                  </a:cubicBezTo>
                  <a:cubicBezTo>
                    <a:pt x="1113270" y="367239"/>
                    <a:pt x="1138199" y="403112"/>
                    <a:pt x="1138199" y="428649"/>
                  </a:cubicBezTo>
                  <a:cubicBezTo>
                    <a:pt x="1138199" y="454185"/>
                    <a:pt x="1130903" y="479722"/>
                    <a:pt x="1116310" y="505258"/>
                  </a:cubicBezTo>
                  <a:cubicBezTo>
                    <a:pt x="1101718" y="530795"/>
                    <a:pt x="1063414" y="578220"/>
                    <a:pt x="1001396" y="647533"/>
                  </a:cubicBezTo>
                  <a:cubicBezTo>
                    <a:pt x="939379" y="716847"/>
                    <a:pt x="863378" y="791024"/>
                    <a:pt x="773392" y="870066"/>
                  </a:cubicBezTo>
                  <a:cubicBezTo>
                    <a:pt x="683406" y="949107"/>
                    <a:pt x="567883" y="1042133"/>
                    <a:pt x="426825" y="1149144"/>
                  </a:cubicBezTo>
                  <a:cubicBezTo>
                    <a:pt x="555724" y="1115095"/>
                    <a:pt x="648141" y="1073750"/>
                    <a:pt x="704079" y="1025109"/>
                  </a:cubicBezTo>
                  <a:cubicBezTo>
                    <a:pt x="711375" y="1005652"/>
                    <a:pt x="730831" y="989844"/>
                    <a:pt x="762448" y="977684"/>
                  </a:cubicBezTo>
                  <a:cubicBezTo>
                    <a:pt x="794064" y="965524"/>
                    <a:pt x="820209" y="959444"/>
                    <a:pt x="840881" y="959444"/>
                  </a:cubicBezTo>
                  <a:cubicBezTo>
                    <a:pt x="861553" y="959444"/>
                    <a:pt x="876754" y="960660"/>
                    <a:pt x="886482" y="963092"/>
                  </a:cubicBezTo>
                  <a:cubicBezTo>
                    <a:pt x="913235" y="955795"/>
                    <a:pt x="937555" y="952147"/>
                    <a:pt x="959444" y="952147"/>
                  </a:cubicBezTo>
                  <a:cubicBezTo>
                    <a:pt x="981332" y="952147"/>
                    <a:pt x="1000788" y="969780"/>
                    <a:pt x="1017813" y="1005045"/>
                  </a:cubicBezTo>
                  <a:cubicBezTo>
                    <a:pt x="1034837" y="1040309"/>
                    <a:pt x="1043349" y="1066454"/>
                    <a:pt x="1043349" y="1083478"/>
                  </a:cubicBezTo>
                  <a:cubicBezTo>
                    <a:pt x="1043349" y="1144279"/>
                    <a:pt x="967956" y="1211161"/>
                    <a:pt x="817169" y="1284122"/>
                  </a:cubicBezTo>
                  <a:cubicBezTo>
                    <a:pt x="717454" y="1488414"/>
                    <a:pt x="618957" y="1636769"/>
                    <a:pt x="521675" y="1729187"/>
                  </a:cubicBezTo>
                  <a:cubicBezTo>
                    <a:pt x="650573" y="1690275"/>
                    <a:pt x="772176" y="1644066"/>
                    <a:pt x="886482" y="1590560"/>
                  </a:cubicBezTo>
                  <a:cubicBezTo>
                    <a:pt x="864594" y="1551648"/>
                    <a:pt x="853650" y="1513343"/>
                    <a:pt x="853650" y="1475646"/>
                  </a:cubicBezTo>
                  <a:cubicBezTo>
                    <a:pt x="853650" y="1437949"/>
                    <a:pt x="866418" y="1406941"/>
                    <a:pt x="891954" y="1382620"/>
                  </a:cubicBezTo>
                  <a:cubicBezTo>
                    <a:pt x="917490" y="1358300"/>
                    <a:pt x="946067" y="1346140"/>
                    <a:pt x="977684" y="1346140"/>
                  </a:cubicBezTo>
                  <a:cubicBezTo>
                    <a:pt x="1053077" y="1346140"/>
                    <a:pt x="1136983" y="1422749"/>
                    <a:pt x="1229401" y="1575968"/>
                  </a:cubicBezTo>
                  <a:cubicBezTo>
                    <a:pt x="1278042" y="1556512"/>
                    <a:pt x="1313306" y="1533407"/>
                    <a:pt x="1335195" y="1506655"/>
                  </a:cubicBezTo>
                  <a:cubicBezTo>
                    <a:pt x="1308442" y="1450718"/>
                    <a:pt x="1289594" y="1401469"/>
                    <a:pt x="1278650" y="1358908"/>
                  </a:cubicBezTo>
                  <a:cubicBezTo>
                    <a:pt x="1267706" y="1316347"/>
                    <a:pt x="1260410" y="1256154"/>
                    <a:pt x="1256762" y="1178328"/>
                  </a:cubicBezTo>
                  <a:cubicBezTo>
                    <a:pt x="1253114" y="1100503"/>
                    <a:pt x="1244601" y="1044565"/>
                    <a:pt x="1231225" y="1010517"/>
                  </a:cubicBezTo>
                  <a:cubicBezTo>
                    <a:pt x="1217849" y="976468"/>
                    <a:pt x="1205080" y="954579"/>
                    <a:pt x="1192920" y="944851"/>
                  </a:cubicBezTo>
                  <a:cubicBezTo>
                    <a:pt x="1163735" y="920531"/>
                    <a:pt x="1149143" y="888914"/>
                    <a:pt x="1149143" y="850001"/>
                  </a:cubicBezTo>
                  <a:cubicBezTo>
                    <a:pt x="1149143" y="789200"/>
                    <a:pt x="1181976" y="735695"/>
                    <a:pt x="1247641" y="689486"/>
                  </a:cubicBezTo>
                  <a:cubicBezTo>
                    <a:pt x="1296282" y="655437"/>
                    <a:pt x="1361948" y="578828"/>
                    <a:pt x="1444637" y="459657"/>
                  </a:cubicBezTo>
                  <a:cubicBezTo>
                    <a:pt x="1527327" y="340487"/>
                    <a:pt x="1568672" y="254149"/>
                    <a:pt x="1568672" y="200644"/>
                  </a:cubicBezTo>
                  <a:cubicBezTo>
                    <a:pt x="1568672" y="178755"/>
                    <a:pt x="1560768" y="158691"/>
                    <a:pt x="1544959" y="140451"/>
                  </a:cubicBezTo>
                  <a:cubicBezTo>
                    <a:pt x="1529151" y="122210"/>
                    <a:pt x="1498142" y="96066"/>
                    <a:pt x="1451933" y="62017"/>
                  </a:cubicBezTo>
                  <a:cubicBezTo>
                    <a:pt x="1432477" y="47425"/>
                    <a:pt x="1422749" y="33441"/>
                    <a:pt x="1422749" y="20064"/>
                  </a:cubicBezTo>
                  <a:cubicBezTo>
                    <a:pt x="1422749" y="6688"/>
                    <a:pt x="1461054" y="0"/>
                    <a:pt x="1537663" y="0"/>
                  </a:cubicBezTo>
                  <a:close/>
                  <a:moveTo>
                    <a:pt x="1546783" y="660301"/>
                  </a:moveTo>
                  <a:cubicBezTo>
                    <a:pt x="1451933" y="711375"/>
                    <a:pt x="1372892" y="744207"/>
                    <a:pt x="1309658" y="758800"/>
                  </a:cubicBezTo>
                  <a:cubicBezTo>
                    <a:pt x="1331547" y="790416"/>
                    <a:pt x="1358300" y="831761"/>
                    <a:pt x="1389916" y="882834"/>
                  </a:cubicBezTo>
                  <a:cubicBezTo>
                    <a:pt x="1426397" y="812305"/>
                    <a:pt x="1478686" y="738127"/>
                    <a:pt x="1546783" y="660301"/>
                  </a:cubicBezTo>
                  <a:close/>
                  <a:moveTo>
                    <a:pt x="1597857" y="766096"/>
                  </a:moveTo>
                  <a:cubicBezTo>
                    <a:pt x="1566240" y="766096"/>
                    <a:pt x="1538271" y="772784"/>
                    <a:pt x="1513951" y="786160"/>
                  </a:cubicBezTo>
                  <a:cubicBezTo>
                    <a:pt x="1489631" y="799536"/>
                    <a:pt x="1470174" y="820817"/>
                    <a:pt x="1455581" y="850001"/>
                  </a:cubicBezTo>
                  <a:cubicBezTo>
                    <a:pt x="1440989" y="879186"/>
                    <a:pt x="1433085" y="908371"/>
                    <a:pt x="1431869" y="937555"/>
                  </a:cubicBezTo>
                  <a:cubicBezTo>
                    <a:pt x="1430653" y="966740"/>
                    <a:pt x="1431261" y="1010517"/>
                    <a:pt x="1433693" y="1068886"/>
                  </a:cubicBezTo>
                  <a:cubicBezTo>
                    <a:pt x="1526111" y="1022677"/>
                    <a:pt x="1618529" y="980116"/>
                    <a:pt x="1710947" y="941203"/>
                  </a:cubicBezTo>
                  <a:cubicBezTo>
                    <a:pt x="1713379" y="894994"/>
                    <a:pt x="1712162" y="842705"/>
                    <a:pt x="1707299" y="784336"/>
                  </a:cubicBezTo>
                  <a:cubicBezTo>
                    <a:pt x="1665954" y="772176"/>
                    <a:pt x="1629473" y="766096"/>
                    <a:pt x="1597857" y="766096"/>
                  </a:cubicBezTo>
                  <a:close/>
                  <a:moveTo>
                    <a:pt x="1470174" y="1262234"/>
                  </a:moveTo>
                  <a:cubicBezTo>
                    <a:pt x="1465309" y="1313307"/>
                    <a:pt x="1470174" y="1366812"/>
                    <a:pt x="1484766" y="1422749"/>
                  </a:cubicBezTo>
                  <a:cubicBezTo>
                    <a:pt x="1526111" y="1398429"/>
                    <a:pt x="1574752" y="1357084"/>
                    <a:pt x="1630689" y="1298715"/>
                  </a:cubicBezTo>
                  <a:cubicBezTo>
                    <a:pt x="1577185" y="1274394"/>
                    <a:pt x="1523679" y="1262234"/>
                    <a:pt x="1470174" y="1262234"/>
                  </a:cubicBezTo>
                  <a:close/>
                  <a:moveTo>
                    <a:pt x="2234446" y="521674"/>
                  </a:moveTo>
                  <a:cubicBezTo>
                    <a:pt x="2216205" y="521674"/>
                    <a:pt x="2197357" y="528971"/>
                    <a:pt x="2177900" y="543563"/>
                  </a:cubicBezTo>
                  <a:cubicBezTo>
                    <a:pt x="2136556" y="570315"/>
                    <a:pt x="2064810" y="595852"/>
                    <a:pt x="1962664" y="620173"/>
                  </a:cubicBezTo>
                  <a:cubicBezTo>
                    <a:pt x="1969960" y="680974"/>
                    <a:pt x="1982120" y="753935"/>
                    <a:pt x="1999145" y="839057"/>
                  </a:cubicBezTo>
                  <a:cubicBezTo>
                    <a:pt x="2079403" y="856082"/>
                    <a:pt x="2119531" y="905939"/>
                    <a:pt x="2119531" y="988628"/>
                  </a:cubicBezTo>
                  <a:cubicBezTo>
                    <a:pt x="2119531" y="1034837"/>
                    <a:pt x="2101899" y="1069494"/>
                    <a:pt x="2066634" y="1092598"/>
                  </a:cubicBezTo>
                  <a:cubicBezTo>
                    <a:pt x="2031369" y="1115703"/>
                    <a:pt x="2001577" y="1139415"/>
                    <a:pt x="1977256" y="1163736"/>
                  </a:cubicBezTo>
                  <a:cubicBezTo>
                    <a:pt x="1952935" y="1188056"/>
                    <a:pt x="1938951" y="1211161"/>
                    <a:pt x="1935303" y="1233049"/>
                  </a:cubicBezTo>
                  <a:cubicBezTo>
                    <a:pt x="1931655" y="1254938"/>
                    <a:pt x="1929832" y="1282906"/>
                    <a:pt x="1929832" y="1316955"/>
                  </a:cubicBezTo>
                  <a:cubicBezTo>
                    <a:pt x="2000360" y="1299931"/>
                    <a:pt x="2053866" y="1291418"/>
                    <a:pt x="2090347" y="1291418"/>
                  </a:cubicBezTo>
                  <a:cubicBezTo>
                    <a:pt x="2126827" y="1291418"/>
                    <a:pt x="2157228" y="1302363"/>
                    <a:pt x="2181549" y="1324251"/>
                  </a:cubicBezTo>
                  <a:cubicBezTo>
                    <a:pt x="2210733" y="1270746"/>
                    <a:pt x="2244174" y="1168600"/>
                    <a:pt x="2281871" y="1017813"/>
                  </a:cubicBezTo>
                  <a:cubicBezTo>
                    <a:pt x="2319567" y="867026"/>
                    <a:pt x="2338416" y="766704"/>
                    <a:pt x="2338416" y="716847"/>
                  </a:cubicBezTo>
                  <a:cubicBezTo>
                    <a:pt x="2338416" y="666990"/>
                    <a:pt x="2325648" y="621997"/>
                    <a:pt x="2300111" y="581868"/>
                  </a:cubicBezTo>
                  <a:cubicBezTo>
                    <a:pt x="2274575" y="541739"/>
                    <a:pt x="2252686" y="521674"/>
                    <a:pt x="2234446" y="521674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7795870" y="5241671"/>
              <a:ext cx="480710" cy="469355"/>
              <a:chOff x="-1855351" y="1280575"/>
              <a:chExt cx="3243138" cy="3166529"/>
            </a:xfrm>
            <a:solidFill>
              <a:schemeClr val="tx1">
                <a:lumMod val="50000"/>
                <a:lumOff val="50000"/>
                <a:alpha val="0"/>
              </a:schemeClr>
            </a:solidFill>
          </p:grpSpPr>
          <p:sp>
            <p:nvSpPr>
              <p:cNvPr id="18" name="任意多边形 17"/>
              <p:cNvSpPr/>
              <p:nvPr/>
            </p:nvSpPr>
            <p:spPr>
              <a:xfrm>
                <a:off x="-337753" y="1280575"/>
                <a:ext cx="1725540" cy="3166529"/>
              </a:xfrm>
              <a:custGeom>
                <a:avLst/>
                <a:gdLst/>
                <a:ahLst/>
                <a:cxnLst/>
                <a:rect l="l" t="t" r="r" b="b"/>
                <a:pathLst>
                  <a:path w="1725540" h="3166529">
                    <a:moveTo>
                      <a:pt x="809873" y="0"/>
                    </a:moveTo>
                    <a:cubicBezTo>
                      <a:pt x="885266" y="0"/>
                      <a:pt x="944244" y="37089"/>
                      <a:pt x="986804" y="111266"/>
                    </a:cubicBezTo>
                    <a:cubicBezTo>
                      <a:pt x="1029365" y="185444"/>
                      <a:pt x="1050646" y="248677"/>
                      <a:pt x="1050646" y="300966"/>
                    </a:cubicBezTo>
                    <a:cubicBezTo>
                      <a:pt x="1050646" y="353255"/>
                      <a:pt x="1044566" y="414665"/>
                      <a:pt x="1032405" y="485194"/>
                    </a:cubicBezTo>
                    <a:cubicBezTo>
                      <a:pt x="1098071" y="460873"/>
                      <a:pt x="1157048" y="448713"/>
                      <a:pt x="1209337" y="448713"/>
                    </a:cubicBezTo>
                    <a:cubicBezTo>
                      <a:pt x="1261626" y="448713"/>
                      <a:pt x="1309659" y="465130"/>
                      <a:pt x="1353436" y="497962"/>
                    </a:cubicBezTo>
                    <a:cubicBezTo>
                      <a:pt x="1397213" y="530795"/>
                      <a:pt x="1419101" y="567884"/>
                      <a:pt x="1419101" y="609229"/>
                    </a:cubicBezTo>
                    <a:cubicBezTo>
                      <a:pt x="1419101" y="650573"/>
                      <a:pt x="1394173" y="684622"/>
                      <a:pt x="1344316" y="711375"/>
                    </a:cubicBezTo>
                    <a:cubicBezTo>
                      <a:pt x="1294459" y="738127"/>
                      <a:pt x="1240346" y="781296"/>
                      <a:pt x="1181977" y="840881"/>
                    </a:cubicBezTo>
                    <a:cubicBezTo>
                      <a:pt x="1123608" y="900467"/>
                      <a:pt x="1094423" y="937555"/>
                      <a:pt x="1094423" y="952148"/>
                    </a:cubicBezTo>
                    <a:cubicBezTo>
                      <a:pt x="1094423" y="964308"/>
                      <a:pt x="1109015" y="970388"/>
                      <a:pt x="1138200" y="970388"/>
                    </a:cubicBezTo>
                    <a:cubicBezTo>
                      <a:pt x="1167384" y="970388"/>
                      <a:pt x="1199001" y="988629"/>
                      <a:pt x="1233050" y="1025109"/>
                    </a:cubicBezTo>
                    <a:cubicBezTo>
                      <a:pt x="1267098" y="1061590"/>
                      <a:pt x="1284123" y="1092599"/>
                      <a:pt x="1284123" y="1118135"/>
                    </a:cubicBezTo>
                    <a:cubicBezTo>
                      <a:pt x="1284123" y="1143672"/>
                      <a:pt x="1272570" y="1164344"/>
                      <a:pt x="1249466" y="1180152"/>
                    </a:cubicBezTo>
                    <a:cubicBezTo>
                      <a:pt x="1226362" y="1195961"/>
                      <a:pt x="1206297" y="1218457"/>
                      <a:pt x="1189273" y="1247642"/>
                    </a:cubicBezTo>
                    <a:cubicBezTo>
                      <a:pt x="1218457" y="1298715"/>
                      <a:pt x="1269530" y="1332156"/>
                      <a:pt x="1342492" y="1347964"/>
                    </a:cubicBezTo>
                    <a:cubicBezTo>
                      <a:pt x="1415454" y="1363772"/>
                      <a:pt x="1467743" y="1388701"/>
                      <a:pt x="1499359" y="1422749"/>
                    </a:cubicBezTo>
                    <a:cubicBezTo>
                      <a:pt x="1530976" y="1456798"/>
                      <a:pt x="1546784" y="1488415"/>
                      <a:pt x="1546784" y="1517599"/>
                    </a:cubicBezTo>
                    <a:cubicBezTo>
                      <a:pt x="1546784" y="1546784"/>
                      <a:pt x="1527328" y="1561376"/>
                      <a:pt x="1488415" y="1561376"/>
                    </a:cubicBezTo>
                    <a:cubicBezTo>
                      <a:pt x="1473823" y="1561376"/>
                      <a:pt x="1453758" y="1557728"/>
                      <a:pt x="1428222" y="1550432"/>
                    </a:cubicBezTo>
                    <a:cubicBezTo>
                      <a:pt x="1402685" y="1543136"/>
                      <a:pt x="1370460" y="1539488"/>
                      <a:pt x="1331548" y="1539488"/>
                    </a:cubicBezTo>
                    <a:cubicBezTo>
                      <a:pt x="1173465" y="1539488"/>
                      <a:pt x="980116" y="1608801"/>
                      <a:pt x="751504" y="1747428"/>
                    </a:cubicBezTo>
                    <a:cubicBezTo>
                      <a:pt x="710159" y="1791205"/>
                      <a:pt x="685838" y="1862950"/>
                      <a:pt x="678542" y="1962664"/>
                    </a:cubicBezTo>
                    <a:cubicBezTo>
                      <a:pt x="795281" y="1926184"/>
                      <a:pt x="908371" y="1894567"/>
                      <a:pt x="1017813" y="1867814"/>
                    </a:cubicBezTo>
                    <a:cubicBezTo>
                      <a:pt x="1008085" y="1845926"/>
                      <a:pt x="1003221" y="1823430"/>
                      <a:pt x="1003221" y="1800325"/>
                    </a:cubicBezTo>
                    <a:cubicBezTo>
                      <a:pt x="1003221" y="1777221"/>
                      <a:pt x="1012949" y="1758372"/>
                      <a:pt x="1032405" y="1743780"/>
                    </a:cubicBezTo>
                    <a:cubicBezTo>
                      <a:pt x="1051862" y="1729188"/>
                      <a:pt x="1087735" y="1721892"/>
                      <a:pt x="1140024" y="1721892"/>
                    </a:cubicBezTo>
                    <a:cubicBezTo>
                      <a:pt x="1192313" y="1721892"/>
                      <a:pt x="1233658" y="1730404"/>
                      <a:pt x="1264058" y="1747428"/>
                    </a:cubicBezTo>
                    <a:cubicBezTo>
                      <a:pt x="1294459" y="1764452"/>
                      <a:pt x="1324252" y="1793637"/>
                      <a:pt x="1353436" y="1834982"/>
                    </a:cubicBezTo>
                    <a:cubicBezTo>
                      <a:pt x="1443422" y="1832550"/>
                      <a:pt x="1527936" y="1850182"/>
                      <a:pt x="1606977" y="1887879"/>
                    </a:cubicBezTo>
                    <a:cubicBezTo>
                      <a:pt x="1686019" y="1925576"/>
                      <a:pt x="1725540" y="1959624"/>
                      <a:pt x="1725540" y="1990025"/>
                    </a:cubicBezTo>
                    <a:cubicBezTo>
                      <a:pt x="1725540" y="2020426"/>
                      <a:pt x="1686627" y="2035626"/>
                      <a:pt x="1608801" y="2035626"/>
                    </a:cubicBezTo>
                    <a:cubicBezTo>
                      <a:pt x="1530976" y="2035626"/>
                      <a:pt x="1445854" y="2028330"/>
                      <a:pt x="1353436" y="2013737"/>
                    </a:cubicBezTo>
                    <a:cubicBezTo>
                      <a:pt x="1341276" y="2140204"/>
                      <a:pt x="1334588" y="2238702"/>
                      <a:pt x="1333372" y="2309232"/>
                    </a:cubicBezTo>
                    <a:cubicBezTo>
                      <a:pt x="1332156" y="2379761"/>
                      <a:pt x="1331548" y="2557301"/>
                      <a:pt x="1331548" y="2841851"/>
                    </a:cubicBezTo>
                    <a:cubicBezTo>
                      <a:pt x="1331548" y="2892924"/>
                      <a:pt x="1321211" y="2959805"/>
                      <a:pt x="1300539" y="3042495"/>
                    </a:cubicBezTo>
                    <a:cubicBezTo>
                      <a:pt x="1279866" y="3125184"/>
                      <a:pt x="1247642" y="3166529"/>
                      <a:pt x="1203865" y="3166529"/>
                    </a:cubicBezTo>
                    <a:cubicBezTo>
                      <a:pt x="1177113" y="3166529"/>
                      <a:pt x="1152184" y="3154977"/>
                      <a:pt x="1129079" y="3131872"/>
                    </a:cubicBezTo>
                    <a:cubicBezTo>
                      <a:pt x="1105975" y="3108768"/>
                      <a:pt x="1046390" y="3063775"/>
                      <a:pt x="950324" y="2996894"/>
                    </a:cubicBezTo>
                    <a:cubicBezTo>
                      <a:pt x="854258" y="2930012"/>
                      <a:pt x="807441" y="2868603"/>
                      <a:pt x="809873" y="2812666"/>
                    </a:cubicBezTo>
                    <a:cubicBezTo>
                      <a:pt x="753936" y="2761593"/>
                      <a:pt x="711983" y="2708088"/>
                      <a:pt x="684014" y="2652151"/>
                    </a:cubicBezTo>
                    <a:cubicBezTo>
                      <a:pt x="656046" y="2596213"/>
                      <a:pt x="642062" y="2548788"/>
                      <a:pt x="642062" y="2509876"/>
                    </a:cubicBezTo>
                    <a:cubicBezTo>
                      <a:pt x="642062" y="2470963"/>
                      <a:pt x="659086" y="2435698"/>
                      <a:pt x="693135" y="2404082"/>
                    </a:cubicBezTo>
                    <a:cubicBezTo>
                      <a:pt x="727183" y="2372465"/>
                      <a:pt x="772784" y="2356657"/>
                      <a:pt x="829937" y="2356657"/>
                    </a:cubicBezTo>
                    <a:cubicBezTo>
                      <a:pt x="887090" y="2356657"/>
                      <a:pt x="938163" y="2371857"/>
                      <a:pt x="983157" y="2402258"/>
                    </a:cubicBezTo>
                    <a:cubicBezTo>
                      <a:pt x="1028149" y="2432658"/>
                      <a:pt x="1050646" y="2470963"/>
                      <a:pt x="1050646" y="2517172"/>
                    </a:cubicBezTo>
                    <a:cubicBezTo>
                      <a:pt x="1050646" y="2624182"/>
                      <a:pt x="1023893" y="2677687"/>
                      <a:pt x="970388" y="2677687"/>
                    </a:cubicBezTo>
                    <a:cubicBezTo>
                      <a:pt x="929043" y="2677687"/>
                      <a:pt x="893171" y="2645463"/>
                      <a:pt x="862770" y="2581013"/>
                    </a:cubicBezTo>
                    <a:cubicBezTo>
                      <a:pt x="832369" y="2516564"/>
                      <a:pt x="806225" y="2484339"/>
                      <a:pt x="784336" y="2484339"/>
                    </a:cubicBezTo>
                    <a:cubicBezTo>
                      <a:pt x="772176" y="2484339"/>
                      <a:pt x="758800" y="2492243"/>
                      <a:pt x="744208" y="2508052"/>
                    </a:cubicBezTo>
                    <a:cubicBezTo>
                      <a:pt x="729615" y="2523860"/>
                      <a:pt x="722319" y="2543925"/>
                      <a:pt x="722319" y="2568245"/>
                    </a:cubicBezTo>
                    <a:cubicBezTo>
                      <a:pt x="722319" y="2653367"/>
                      <a:pt x="772176" y="2726328"/>
                      <a:pt x="871890" y="2787129"/>
                    </a:cubicBezTo>
                    <a:cubicBezTo>
                      <a:pt x="966740" y="2804154"/>
                      <a:pt x="1033621" y="2812666"/>
                      <a:pt x="1072534" y="2812666"/>
                    </a:cubicBezTo>
                    <a:cubicBezTo>
                      <a:pt x="1111447" y="2812666"/>
                      <a:pt x="1132727" y="2805978"/>
                      <a:pt x="1136376" y="2792601"/>
                    </a:cubicBezTo>
                    <a:cubicBezTo>
                      <a:pt x="1140024" y="2779225"/>
                      <a:pt x="1143672" y="2729976"/>
                      <a:pt x="1147320" y="2644854"/>
                    </a:cubicBezTo>
                    <a:cubicBezTo>
                      <a:pt x="1150968" y="2559733"/>
                      <a:pt x="1152792" y="2481299"/>
                      <a:pt x="1152792" y="2409554"/>
                    </a:cubicBezTo>
                    <a:cubicBezTo>
                      <a:pt x="1152792" y="2337808"/>
                      <a:pt x="1147928" y="2205870"/>
                      <a:pt x="1138200" y="2013737"/>
                    </a:cubicBezTo>
                    <a:cubicBezTo>
                      <a:pt x="875538" y="2074539"/>
                      <a:pt x="694350" y="2153580"/>
                      <a:pt x="594637" y="2250862"/>
                    </a:cubicBezTo>
                    <a:cubicBezTo>
                      <a:pt x="514379" y="2503796"/>
                      <a:pt x="445674" y="2662487"/>
                      <a:pt x="388520" y="2726936"/>
                    </a:cubicBezTo>
                    <a:cubicBezTo>
                      <a:pt x="331367" y="2791386"/>
                      <a:pt x="276646" y="2823610"/>
                      <a:pt x="224357" y="2823610"/>
                    </a:cubicBezTo>
                    <a:cubicBezTo>
                      <a:pt x="172068" y="2823610"/>
                      <a:pt x="139235" y="2801114"/>
                      <a:pt x="125859" y="2756121"/>
                    </a:cubicBezTo>
                    <a:cubicBezTo>
                      <a:pt x="112482" y="2711128"/>
                      <a:pt x="83906" y="2672823"/>
                      <a:pt x="40129" y="2641206"/>
                    </a:cubicBezTo>
                    <a:cubicBezTo>
                      <a:pt x="13376" y="2621750"/>
                      <a:pt x="0" y="2596822"/>
                      <a:pt x="0" y="2566421"/>
                    </a:cubicBezTo>
                    <a:cubicBezTo>
                      <a:pt x="0" y="2536020"/>
                      <a:pt x="27361" y="2469747"/>
                      <a:pt x="82082" y="2367601"/>
                    </a:cubicBezTo>
                    <a:cubicBezTo>
                      <a:pt x="136803" y="2265455"/>
                      <a:pt x="212805" y="2197357"/>
                      <a:pt x="310087" y="2163309"/>
                    </a:cubicBezTo>
                    <a:cubicBezTo>
                      <a:pt x="351431" y="2104939"/>
                      <a:pt x="404937" y="2062378"/>
                      <a:pt x="470602" y="2035626"/>
                    </a:cubicBezTo>
                    <a:cubicBezTo>
                      <a:pt x="482762" y="2004009"/>
                      <a:pt x="501003" y="1949288"/>
                      <a:pt x="525323" y="1871463"/>
                    </a:cubicBezTo>
                    <a:cubicBezTo>
                      <a:pt x="393992" y="1951720"/>
                      <a:pt x="295494" y="1991849"/>
                      <a:pt x="229829" y="1991849"/>
                    </a:cubicBezTo>
                    <a:cubicBezTo>
                      <a:pt x="127683" y="1991849"/>
                      <a:pt x="76610" y="1938344"/>
                      <a:pt x="76610" y="1831334"/>
                    </a:cubicBezTo>
                    <a:cubicBezTo>
                      <a:pt x="76610" y="1758372"/>
                      <a:pt x="101538" y="1668386"/>
                      <a:pt x="151395" y="1561376"/>
                    </a:cubicBezTo>
                    <a:cubicBezTo>
                      <a:pt x="201252" y="1454366"/>
                      <a:pt x="240165" y="1360732"/>
                      <a:pt x="268134" y="1280475"/>
                    </a:cubicBezTo>
                    <a:cubicBezTo>
                      <a:pt x="296102" y="1200217"/>
                      <a:pt x="313127" y="1160088"/>
                      <a:pt x="319207" y="1160088"/>
                    </a:cubicBezTo>
                    <a:cubicBezTo>
                      <a:pt x="325287" y="1160088"/>
                      <a:pt x="328327" y="1164952"/>
                      <a:pt x="328327" y="1174680"/>
                    </a:cubicBezTo>
                    <a:cubicBezTo>
                      <a:pt x="328327" y="1189273"/>
                      <a:pt x="309478" y="1248250"/>
                      <a:pt x="271782" y="1351612"/>
                    </a:cubicBezTo>
                    <a:cubicBezTo>
                      <a:pt x="234085" y="1454974"/>
                      <a:pt x="195780" y="1571104"/>
                      <a:pt x="156867" y="1700003"/>
                    </a:cubicBezTo>
                    <a:cubicBezTo>
                      <a:pt x="195780" y="1700003"/>
                      <a:pt x="234085" y="1692707"/>
                      <a:pt x="271782" y="1678115"/>
                    </a:cubicBezTo>
                    <a:cubicBezTo>
                      <a:pt x="309478" y="1663522"/>
                      <a:pt x="366632" y="1631298"/>
                      <a:pt x="443242" y="1581441"/>
                    </a:cubicBezTo>
                    <a:cubicBezTo>
                      <a:pt x="519851" y="1531584"/>
                      <a:pt x="563020" y="1501183"/>
                      <a:pt x="572748" y="1490239"/>
                    </a:cubicBezTo>
                    <a:cubicBezTo>
                      <a:pt x="582476" y="1479295"/>
                      <a:pt x="587340" y="1471998"/>
                      <a:pt x="587340" y="1468350"/>
                    </a:cubicBezTo>
                    <a:cubicBezTo>
                      <a:pt x="587340" y="1464702"/>
                      <a:pt x="584908" y="1461662"/>
                      <a:pt x="580044" y="1459230"/>
                    </a:cubicBezTo>
                    <a:cubicBezTo>
                      <a:pt x="492491" y="1432478"/>
                      <a:pt x="435337" y="1406941"/>
                      <a:pt x="408585" y="1382621"/>
                    </a:cubicBezTo>
                    <a:cubicBezTo>
                      <a:pt x="381832" y="1358300"/>
                      <a:pt x="368456" y="1315739"/>
                      <a:pt x="368456" y="1254938"/>
                    </a:cubicBezTo>
                    <a:cubicBezTo>
                      <a:pt x="368456" y="1194137"/>
                      <a:pt x="377576" y="1155832"/>
                      <a:pt x="395817" y="1140024"/>
                    </a:cubicBezTo>
                    <a:cubicBezTo>
                      <a:pt x="414057" y="1124215"/>
                      <a:pt x="445066" y="1111447"/>
                      <a:pt x="488842" y="1101719"/>
                    </a:cubicBezTo>
                    <a:cubicBezTo>
                      <a:pt x="532619" y="1091991"/>
                      <a:pt x="573964" y="1077398"/>
                      <a:pt x="612877" y="1057942"/>
                    </a:cubicBezTo>
                    <a:cubicBezTo>
                      <a:pt x="651790" y="1038486"/>
                      <a:pt x="671246" y="1024501"/>
                      <a:pt x="671246" y="1015989"/>
                    </a:cubicBezTo>
                    <a:cubicBezTo>
                      <a:pt x="671246" y="1007477"/>
                      <a:pt x="668206" y="1000789"/>
                      <a:pt x="662126" y="995925"/>
                    </a:cubicBezTo>
                    <a:cubicBezTo>
                      <a:pt x="656046" y="991061"/>
                      <a:pt x="628685" y="985588"/>
                      <a:pt x="580044" y="979508"/>
                    </a:cubicBezTo>
                    <a:cubicBezTo>
                      <a:pt x="531403" y="973428"/>
                      <a:pt x="492491" y="970388"/>
                      <a:pt x="463306" y="970388"/>
                    </a:cubicBezTo>
                    <a:cubicBezTo>
                      <a:pt x="434121" y="970388"/>
                      <a:pt x="414057" y="972820"/>
                      <a:pt x="403113" y="977684"/>
                    </a:cubicBezTo>
                    <a:cubicBezTo>
                      <a:pt x="392168" y="982548"/>
                      <a:pt x="381832" y="984980"/>
                      <a:pt x="372104" y="984980"/>
                    </a:cubicBezTo>
                    <a:cubicBezTo>
                      <a:pt x="345351" y="984980"/>
                      <a:pt x="331975" y="965524"/>
                      <a:pt x="331975" y="926611"/>
                    </a:cubicBezTo>
                    <a:cubicBezTo>
                      <a:pt x="331975" y="822033"/>
                      <a:pt x="378184" y="757584"/>
                      <a:pt x="470602" y="733263"/>
                    </a:cubicBezTo>
                    <a:cubicBezTo>
                      <a:pt x="536267" y="716239"/>
                      <a:pt x="633550" y="673678"/>
                      <a:pt x="762448" y="605581"/>
                    </a:cubicBezTo>
                    <a:cubicBezTo>
                      <a:pt x="762448" y="552075"/>
                      <a:pt x="755152" y="503435"/>
                      <a:pt x="740559" y="459658"/>
                    </a:cubicBezTo>
                    <a:cubicBezTo>
                      <a:pt x="711375" y="374536"/>
                      <a:pt x="696783" y="296102"/>
                      <a:pt x="696783" y="224357"/>
                    </a:cubicBezTo>
                    <a:cubicBezTo>
                      <a:pt x="696783" y="152611"/>
                      <a:pt x="705903" y="97282"/>
                      <a:pt x="724143" y="58369"/>
                    </a:cubicBezTo>
                    <a:cubicBezTo>
                      <a:pt x="742384" y="19456"/>
                      <a:pt x="770960" y="0"/>
                      <a:pt x="809873" y="0"/>
                    </a:cubicBezTo>
                    <a:close/>
                    <a:moveTo>
                      <a:pt x="773392" y="229829"/>
                    </a:moveTo>
                    <a:cubicBezTo>
                      <a:pt x="753936" y="297926"/>
                      <a:pt x="749072" y="366024"/>
                      <a:pt x="758800" y="434121"/>
                    </a:cubicBezTo>
                    <a:cubicBezTo>
                      <a:pt x="783120" y="421961"/>
                      <a:pt x="795281" y="384872"/>
                      <a:pt x="795281" y="322855"/>
                    </a:cubicBezTo>
                    <a:cubicBezTo>
                      <a:pt x="795281" y="260838"/>
                      <a:pt x="787984" y="229829"/>
                      <a:pt x="773392" y="229829"/>
                    </a:cubicBezTo>
                    <a:close/>
                    <a:moveTo>
                      <a:pt x="1112663" y="1276826"/>
                    </a:moveTo>
                    <a:cubicBezTo>
                      <a:pt x="1088342" y="1284123"/>
                      <a:pt x="1056726" y="1327900"/>
                      <a:pt x="1017813" y="1408157"/>
                    </a:cubicBezTo>
                    <a:cubicBezTo>
                      <a:pt x="1032405" y="1410589"/>
                      <a:pt x="1051862" y="1411805"/>
                      <a:pt x="1076182" y="1411805"/>
                    </a:cubicBezTo>
                    <a:cubicBezTo>
                      <a:pt x="1100503" y="1411805"/>
                      <a:pt x="1136984" y="1404509"/>
                      <a:pt x="1185625" y="1389917"/>
                    </a:cubicBezTo>
                    <a:cubicBezTo>
                      <a:pt x="1171032" y="1331548"/>
                      <a:pt x="1146712" y="1293851"/>
                      <a:pt x="1112663" y="1276826"/>
                    </a:cubicBezTo>
                    <a:close/>
                    <a:moveTo>
                      <a:pt x="321031" y="2269103"/>
                    </a:moveTo>
                    <a:cubicBezTo>
                      <a:pt x="294278" y="2269103"/>
                      <a:pt x="263270" y="2298287"/>
                      <a:pt x="228005" y="2356657"/>
                    </a:cubicBezTo>
                    <a:cubicBezTo>
                      <a:pt x="192740" y="2415026"/>
                      <a:pt x="175108" y="2460019"/>
                      <a:pt x="175108" y="2491635"/>
                    </a:cubicBezTo>
                    <a:cubicBezTo>
                      <a:pt x="175108" y="2547573"/>
                      <a:pt x="190916" y="2575541"/>
                      <a:pt x="222533" y="2575541"/>
                    </a:cubicBezTo>
                    <a:cubicBezTo>
                      <a:pt x="237125" y="2575541"/>
                      <a:pt x="255365" y="2558517"/>
                      <a:pt x="277254" y="2524468"/>
                    </a:cubicBezTo>
                    <a:cubicBezTo>
                      <a:pt x="299142" y="2490419"/>
                      <a:pt x="330759" y="2417458"/>
                      <a:pt x="372104" y="2305584"/>
                    </a:cubicBezTo>
                    <a:cubicBezTo>
                      <a:pt x="364808" y="2281263"/>
                      <a:pt x="347783" y="2269103"/>
                      <a:pt x="321031" y="2269103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-1855351" y="1514052"/>
                <a:ext cx="1798501" cy="2695927"/>
              </a:xfrm>
              <a:custGeom>
                <a:avLst/>
                <a:gdLst/>
                <a:ahLst/>
                <a:cxnLst/>
                <a:rect l="l" t="t" r="r" b="b"/>
                <a:pathLst>
                  <a:path w="1798501" h="2695927">
                    <a:moveTo>
                      <a:pt x="1311483" y="0"/>
                    </a:moveTo>
                    <a:cubicBezTo>
                      <a:pt x="1368636" y="0"/>
                      <a:pt x="1431869" y="28576"/>
                      <a:pt x="1501183" y="85730"/>
                    </a:cubicBezTo>
                    <a:cubicBezTo>
                      <a:pt x="1570496" y="142883"/>
                      <a:pt x="1605153" y="215236"/>
                      <a:pt x="1605153" y="302790"/>
                    </a:cubicBezTo>
                    <a:cubicBezTo>
                      <a:pt x="1605153" y="373319"/>
                      <a:pt x="1582048" y="416489"/>
                      <a:pt x="1535840" y="432297"/>
                    </a:cubicBezTo>
                    <a:cubicBezTo>
                      <a:pt x="1489630" y="448105"/>
                      <a:pt x="1454366" y="468777"/>
                      <a:pt x="1430045" y="494314"/>
                    </a:cubicBezTo>
                    <a:cubicBezTo>
                      <a:pt x="1405725" y="519851"/>
                      <a:pt x="1377756" y="561803"/>
                      <a:pt x="1346140" y="620173"/>
                    </a:cubicBezTo>
                    <a:cubicBezTo>
                      <a:pt x="1363164" y="625037"/>
                      <a:pt x="1390525" y="621997"/>
                      <a:pt x="1428221" y="611053"/>
                    </a:cubicBezTo>
                    <a:cubicBezTo>
                      <a:pt x="1465918" y="600108"/>
                      <a:pt x="1499359" y="585516"/>
                      <a:pt x="1528543" y="567276"/>
                    </a:cubicBezTo>
                    <a:cubicBezTo>
                      <a:pt x="1557728" y="549035"/>
                      <a:pt x="1593601" y="539915"/>
                      <a:pt x="1636161" y="539915"/>
                    </a:cubicBezTo>
                    <a:cubicBezTo>
                      <a:pt x="1678723" y="539915"/>
                      <a:pt x="1716419" y="555115"/>
                      <a:pt x="1749252" y="585516"/>
                    </a:cubicBezTo>
                    <a:cubicBezTo>
                      <a:pt x="1782085" y="615917"/>
                      <a:pt x="1798501" y="654829"/>
                      <a:pt x="1798501" y="702254"/>
                    </a:cubicBezTo>
                    <a:cubicBezTo>
                      <a:pt x="1798501" y="749679"/>
                      <a:pt x="1774180" y="789200"/>
                      <a:pt x="1725539" y="820817"/>
                    </a:cubicBezTo>
                    <a:cubicBezTo>
                      <a:pt x="1703651" y="925395"/>
                      <a:pt x="1682979" y="977684"/>
                      <a:pt x="1663522" y="977684"/>
                    </a:cubicBezTo>
                    <a:cubicBezTo>
                      <a:pt x="1658658" y="977684"/>
                      <a:pt x="1656226" y="974036"/>
                      <a:pt x="1656226" y="966740"/>
                    </a:cubicBezTo>
                    <a:cubicBezTo>
                      <a:pt x="1656226" y="959444"/>
                      <a:pt x="1660482" y="947283"/>
                      <a:pt x="1668994" y="930259"/>
                    </a:cubicBezTo>
                    <a:cubicBezTo>
                      <a:pt x="1677506" y="913235"/>
                      <a:pt x="1679330" y="886482"/>
                      <a:pt x="1674466" y="850001"/>
                    </a:cubicBezTo>
                    <a:cubicBezTo>
                      <a:pt x="1623393" y="869458"/>
                      <a:pt x="1565024" y="920531"/>
                      <a:pt x="1499359" y="1003221"/>
                    </a:cubicBezTo>
                    <a:cubicBezTo>
                      <a:pt x="1550432" y="1034837"/>
                      <a:pt x="1588129" y="1060374"/>
                      <a:pt x="1612449" y="1079830"/>
                    </a:cubicBezTo>
                    <a:cubicBezTo>
                      <a:pt x="1627041" y="1055510"/>
                      <a:pt x="1636770" y="1043349"/>
                      <a:pt x="1641634" y="1043349"/>
                    </a:cubicBezTo>
                    <a:cubicBezTo>
                      <a:pt x="1646498" y="1043349"/>
                      <a:pt x="1648930" y="1048214"/>
                      <a:pt x="1648930" y="1057942"/>
                    </a:cubicBezTo>
                    <a:cubicBezTo>
                      <a:pt x="1648930" y="1067670"/>
                      <a:pt x="1646498" y="1082262"/>
                      <a:pt x="1641634" y="1101719"/>
                    </a:cubicBezTo>
                    <a:cubicBezTo>
                      <a:pt x="1648930" y="1150360"/>
                      <a:pt x="1636770" y="1196569"/>
                      <a:pt x="1605153" y="1240345"/>
                    </a:cubicBezTo>
                    <a:cubicBezTo>
                      <a:pt x="1595425" y="1252506"/>
                      <a:pt x="1583264" y="1286554"/>
                      <a:pt x="1568672" y="1342492"/>
                    </a:cubicBezTo>
                    <a:cubicBezTo>
                      <a:pt x="1554080" y="1398429"/>
                      <a:pt x="1544352" y="1450718"/>
                      <a:pt x="1539487" y="1499359"/>
                    </a:cubicBezTo>
                    <a:cubicBezTo>
                      <a:pt x="1549216" y="1516383"/>
                      <a:pt x="1554080" y="1543136"/>
                      <a:pt x="1554080" y="1579616"/>
                    </a:cubicBezTo>
                    <a:cubicBezTo>
                      <a:pt x="1554080" y="1616097"/>
                      <a:pt x="1530367" y="1692707"/>
                      <a:pt x="1482942" y="1809445"/>
                    </a:cubicBezTo>
                    <a:cubicBezTo>
                      <a:pt x="1435517" y="1926183"/>
                      <a:pt x="1389917" y="2063594"/>
                      <a:pt x="1346140" y="2221678"/>
                    </a:cubicBezTo>
                    <a:cubicBezTo>
                      <a:pt x="1302363" y="2379761"/>
                      <a:pt x="1273178" y="2509875"/>
                      <a:pt x="1258586" y="2612022"/>
                    </a:cubicBezTo>
                    <a:cubicBezTo>
                      <a:pt x="1251290" y="2667959"/>
                      <a:pt x="1228185" y="2695927"/>
                      <a:pt x="1189272" y="2695927"/>
                    </a:cubicBezTo>
                    <a:cubicBezTo>
                      <a:pt x="1150360" y="2695927"/>
                      <a:pt x="1098071" y="2655799"/>
                      <a:pt x="1032405" y="2575541"/>
                    </a:cubicBezTo>
                    <a:cubicBezTo>
                      <a:pt x="966740" y="2495283"/>
                      <a:pt x="933907" y="2436914"/>
                      <a:pt x="933907" y="2400433"/>
                    </a:cubicBezTo>
                    <a:cubicBezTo>
                      <a:pt x="933907" y="2363952"/>
                      <a:pt x="941811" y="2328688"/>
                      <a:pt x="957620" y="2294639"/>
                    </a:cubicBezTo>
                    <a:cubicBezTo>
                      <a:pt x="973428" y="2260590"/>
                      <a:pt x="986804" y="2207693"/>
                      <a:pt x="997748" y="2135948"/>
                    </a:cubicBezTo>
                    <a:cubicBezTo>
                      <a:pt x="1008693" y="2064202"/>
                      <a:pt x="1011733" y="1993065"/>
                      <a:pt x="1006869" y="1922535"/>
                    </a:cubicBezTo>
                    <a:cubicBezTo>
                      <a:pt x="909587" y="1988201"/>
                      <a:pt x="840273" y="2036842"/>
                      <a:pt x="798928" y="2068459"/>
                    </a:cubicBezTo>
                    <a:cubicBezTo>
                      <a:pt x="757583" y="2100075"/>
                      <a:pt x="722319" y="2115884"/>
                      <a:pt x="693134" y="2115884"/>
                    </a:cubicBezTo>
                    <a:cubicBezTo>
                      <a:pt x="627469" y="2115884"/>
                      <a:pt x="594636" y="2056298"/>
                      <a:pt x="594636" y="1937128"/>
                    </a:cubicBezTo>
                    <a:cubicBezTo>
                      <a:pt x="594636" y="1893351"/>
                      <a:pt x="606188" y="1855654"/>
                      <a:pt x="629293" y="1824037"/>
                    </a:cubicBezTo>
                    <a:cubicBezTo>
                      <a:pt x="652397" y="1792421"/>
                      <a:pt x="677934" y="1774180"/>
                      <a:pt x="705902" y="1769316"/>
                    </a:cubicBezTo>
                    <a:cubicBezTo>
                      <a:pt x="733871" y="1764452"/>
                      <a:pt x="764272" y="1749252"/>
                      <a:pt x="797104" y="1723715"/>
                    </a:cubicBezTo>
                    <a:cubicBezTo>
                      <a:pt x="829937" y="1698179"/>
                      <a:pt x="878578" y="1651970"/>
                      <a:pt x="943027" y="1585088"/>
                    </a:cubicBezTo>
                    <a:cubicBezTo>
                      <a:pt x="1007477" y="1518207"/>
                      <a:pt x="1043957" y="1478078"/>
                      <a:pt x="1052470" y="1464702"/>
                    </a:cubicBezTo>
                    <a:cubicBezTo>
                      <a:pt x="1060982" y="1451326"/>
                      <a:pt x="1065238" y="1440382"/>
                      <a:pt x="1065238" y="1431869"/>
                    </a:cubicBezTo>
                    <a:cubicBezTo>
                      <a:pt x="1065238" y="1423357"/>
                      <a:pt x="1060374" y="1419101"/>
                      <a:pt x="1050645" y="1419101"/>
                    </a:cubicBezTo>
                    <a:cubicBezTo>
                      <a:pt x="1040917" y="1419101"/>
                      <a:pt x="1022069" y="1428829"/>
                      <a:pt x="994100" y="1448286"/>
                    </a:cubicBezTo>
                    <a:cubicBezTo>
                      <a:pt x="966132" y="1467742"/>
                      <a:pt x="943635" y="1480510"/>
                      <a:pt x="926611" y="1486590"/>
                    </a:cubicBezTo>
                    <a:cubicBezTo>
                      <a:pt x="909587" y="1492671"/>
                      <a:pt x="888306" y="1495711"/>
                      <a:pt x="862770" y="1495711"/>
                    </a:cubicBezTo>
                    <a:cubicBezTo>
                      <a:pt x="837233" y="1495711"/>
                      <a:pt x="817169" y="1483550"/>
                      <a:pt x="802576" y="1459230"/>
                    </a:cubicBezTo>
                    <a:cubicBezTo>
                      <a:pt x="787984" y="1434909"/>
                      <a:pt x="774608" y="1382620"/>
                      <a:pt x="762448" y="1302363"/>
                    </a:cubicBezTo>
                    <a:cubicBezTo>
                      <a:pt x="631117" y="1416669"/>
                      <a:pt x="490058" y="1554080"/>
                      <a:pt x="339271" y="1714595"/>
                    </a:cubicBezTo>
                    <a:cubicBezTo>
                      <a:pt x="271173" y="1789989"/>
                      <a:pt x="199428" y="1827685"/>
                      <a:pt x="124034" y="1827685"/>
                    </a:cubicBezTo>
                    <a:cubicBezTo>
                      <a:pt x="89986" y="1827685"/>
                      <a:pt x="60801" y="1821605"/>
                      <a:pt x="36481" y="1809445"/>
                    </a:cubicBezTo>
                    <a:cubicBezTo>
                      <a:pt x="12160" y="1797285"/>
                      <a:pt x="0" y="1782084"/>
                      <a:pt x="0" y="1763844"/>
                    </a:cubicBezTo>
                    <a:cubicBezTo>
                      <a:pt x="0" y="1745604"/>
                      <a:pt x="7296" y="1729795"/>
                      <a:pt x="21888" y="1716419"/>
                    </a:cubicBezTo>
                    <a:cubicBezTo>
                      <a:pt x="36481" y="1703043"/>
                      <a:pt x="57761" y="1693315"/>
                      <a:pt x="85730" y="1687235"/>
                    </a:cubicBezTo>
                    <a:cubicBezTo>
                      <a:pt x="113698" y="1681154"/>
                      <a:pt x="161123" y="1645282"/>
                      <a:pt x="228005" y="1579616"/>
                    </a:cubicBezTo>
                    <a:cubicBezTo>
                      <a:pt x="294886" y="1513951"/>
                      <a:pt x="369671" y="1425181"/>
                      <a:pt x="452361" y="1313307"/>
                    </a:cubicBezTo>
                    <a:lnTo>
                      <a:pt x="1065238" y="466953"/>
                    </a:lnTo>
                    <a:cubicBezTo>
                      <a:pt x="1181976" y="308870"/>
                      <a:pt x="1244602" y="223748"/>
                      <a:pt x="1253114" y="211588"/>
                    </a:cubicBezTo>
                    <a:cubicBezTo>
                      <a:pt x="1261626" y="199428"/>
                      <a:pt x="1265882" y="183620"/>
                      <a:pt x="1265882" y="164163"/>
                    </a:cubicBezTo>
                    <a:cubicBezTo>
                      <a:pt x="1265882" y="144707"/>
                      <a:pt x="1259194" y="124034"/>
                      <a:pt x="1245818" y="102146"/>
                    </a:cubicBezTo>
                    <a:cubicBezTo>
                      <a:pt x="1232441" y="80258"/>
                      <a:pt x="1225753" y="64449"/>
                      <a:pt x="1225753" y="54721"/>
                    </a:cubicBezTo>
                    <a:cubicBezTo>
                      <a:pt x="1225753" y="18240"/>
                      <a:pt x="1254330" y="0"/>
                      <a:pt x="1311483" y="0"/>
                    </a:cubicBezTo>
                    <a:close/>
                    <a:moveTo>
                      <a:pt x="1207513" y="766096"/>
                    </a:moveTo>
                    <a:cubicBezTo>
                      <a:pt x="1027541" y="972820"/>
                      <a:pt x="931475" y="1085910"/>
                      <a:pt x="919315" y="1105367"/>
                    </a:cubicBezTo>
                    <a:cubicBezTo>
                      <a:pt x="919315" y="1122391"/>
                      <a:pt x="925395" y="1130903"/>
                      <a:pt x="937555" y="1130903"/>
                    </a:cubicBezTo>
                    <a:cubicBezTo>
                      <a:pt x="949716" y="1130903"/>
                      <a:pt x="966740" y="1121175"/>
                      <a:pt x="988628" y="1101719"/>
                    </a:cubicBezTo>
                    <a:cubicBezTo>
                      <a:pt x="1010517" y="1082262"/>
                      <a:pt x="1068278" y="1039093"/>
                      <a:pt x="1161912" y="972212"/>
                    </a:cubicBezTo>
                    <a:cubicBezTo>
                      <a:pt x="1255546" y="905331"/>
                      <a:pt x="1305403" y="869458"/>
                      <a:pt x="1311483" y="864594"/>
                    </a:cubicBezTo>
                    <a:cubicBezTo>
                      <a:pt x="1317563" y="859730"/>
                      <a:pt x="1320603" y="852434"/>
                      <a:pt x="1320603" y="842705"/>
                    </a:cubicBezTo>
                    <a:cubicBezTo>
                      <a:pt x="1320603" y="811089"/>
                      <a:pt x="1282906" y="785552"/>
                      <a:pt x="1207513" y="766096"/>
                    </a:cubicBezTo>
                    <a:close/>
                    <a:moveTo>
                      <a:pt x="1528543" y="1295067"/>
                    </a:moveTo>
                    <a:cubicBezTo>
                      <a:pt x="1445854" y="1346140"/>
                      <a:pt x="1404509" y="1392348"/>
                      <a:pt x="1404509" y="1433693"/>
                    </a:cubicBezTo>
                    <a:cubicBezTo>
                      <a:pt x="1404509" y="1460446"/>
                      <a:pt x="1432477" y="1478686"/>
                      <a:pt x="1488415" y="1488415"/>
                    </a:cubicBezTo>
                    <a:cubicBezTo>
                      <a:pt x="1520031" y="1400861"/>
                      <a:pt x="1535840" y="1347964"/>
                      <a:pt x="1535840" y="1329723"/>
                    </a:cubicBezTo>
                    <a:cubicBezTo>
                      <a:pt x="1535840" y="1311483"/>
                      <a:pt x="1533407" y="1299931"/>
                      <a:pt x="1528543" y="1295067"/>
                    </a:cubicBezTo>
                    <a:close/>
                    <a:moveTo>
                      <a:pt x="1362556" y="1718243"/>
                    </a:moveTo>
                    <a:cubicBezTo>
                      <a:pt x="1349180" y="1718243"/>
                      <a:pt x="1325467" y="1729187"/>
                      <a:pt x="1291419" y="1751076"/>
                    </a:cubicBezTo>
                    <a:cubicBezTo>
                      <a:pt x="1208729" y="1967528"/>
                      <a:pt x="1167384" y="2124396"/>
                      <a:pt x="1167384" y="2221678"/>
                    </a:cubicBezTo>
                    <a:cubicBezTo>
                      <a:pt x="1167384" y="2233838"/>
                      <a:pt x="1172248" y="2239918"/>
                      <a:pt x="1181976" y="2239918"/>
                    </a:cubicBezTo>
                    <a:cubicBezTo>
                      <a:pt x="1191704" y="2239918"/>
                      <a:pt x="1201433" y="2230190"/>
                      <a:pt x="1211161" y="2210733"/>
                    </a:cubicBezTo>
                    <a:lnTo>
                      <a:pt x="1273178" y="2061162"/>
                    </a:lnTo>
                    <a:cubicBezTo>
                      <a:pt x="1307227" y="1978472"/>
                      <a:pt x="1344924" y="1867814"/>
                      <a:pt x="1386268" y="1729187"/>
                    </a:cubicBezTo>
                    <a:cubicBezTo>
                      <a:pt x="1383836" y="1721891"/>
                      <a:pt x="1375932" y="1718243"/>
                      <a:pt x="1362556" y="1718243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="" xmlns:p14="http://schemas.microsoft.com/office/powerpoint/2010/main" val="2045632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圆角矩形 14"/>
          <p:cNvSpPr/>
          <p:nvPr/>
        </p:nvSpPr>
        <p:spPr>
          <a:xfrm>
            <a:off x="299279" y="1113183"/>
            <a:ext cx="8549298" cy="5180171"/>
          </a:xfrm>
          <a:prstGeom prst="roundRect">
            <a:avLst>
              <a:gd name="adj" fmla="val 4073"/>
            </a:avLst>
          </a:prstGeom>
          <a:solidFill>
            <a:schemeClr val="bg1"/>
          </a:solidFill>
          <a:ln>
            <a:solidFill>
              <a:srgbClr val="00B050"/>
            </a:solidFill>
            <a:prstDash val="dash"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2345" y="1298439"/>
            <a:ext cx="1723549" cy="4642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ts val="2900"/>
              </a:lnSpc>
            </a:pPr>
            <a:r>
              <a:rPr lang="zh-CN" altLang="en-US" sz="2000" b="1" kern="100" dirty="0" smtClean="0">
                <a:solidFill>
                  <a:prstClr val="black"/>
                </a:solidFill>
                <a:latin typeface="+mj-ea"/>
                <a:ea typeface="+mj-ea"/>
                <a:cs typeface="Times New Roman" panose="02020603050405020304" pitchFamily="18" charset="0"/>
              </a:rPr>
              <a:t>广大普训学生</a:t>
            </a:r>
            <a:endParaRPr lang="zh-CN" altLang="zh-CN" sz="1200" kern="100" dirty="0">
              <a:solidFill>
                <a:prstClr val="black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8775" y="93572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/>
              <a:t>参训</a:t>
            </a:r>
            <a:r>
              <a:rPr lang="zh-CN" altLang="en-US" sz="4000" b="1" dirty="0" smtClean="0"/>
              <a:t>学生</a:t>
            </a:r>
            <a:endParaRPr lang="zh-CN" altLang="en-US" sz="4000" b="1" dirty="0"/>
          </a:p>
        </p:txBody>
      </p:sp>
      <p:sp>
        <p:nvSpPr>
          <p:cNvPr id="5" name="矩形 4"/>
          <p:cNvSpPr/>
          <p:nvPr/>
        </p:nvSpPr>
        <p:spPr>
          <a:xfrm>
            <a:off x="0" y="0"/>
            <a:ext cx="358775" cy="801458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358775" y="4597400"/>
            <a:ext cx="8426450" cy="1444383"/>
            <a:chOff x="358775" y="4597400"/>
            <a:chExt cx="8426450" cy="1444383"/>
          </a:xfrm>
        </p:grpSpPr>
        <p:sp>
          <p:nvSpPr>
            <p:cNvPr id="2" name="矩形 1"/>
            <p:cNvSpPr/>
            <p:nvPr/>
          </p:nvSpPr>
          <p:spPr>
            <a:xfrm>
              <a:off x="358775" y="4597400"/>
              <a:ext cx="8426450" cy="1441450"/>
            </a:xfrm>
            <a:prstGeom prst="rect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  <a:prstDash val="dash"/>
            </a:ln>
          </p:spPr>
          <p:txBody>
            <a:bodyPr wrap="square" anchor="ctr">
              <a:noAutofit/>
            </a:bodyPr>
            <a:lstStyle/>
            <a:p>
              <a:pPr>
                <a:lnSpc>
                  <a:spcPct val="130000"/>
                </a:lnSpc>
              </a:pPr>
              <a:endParaRPr lang="en-US" altLang="zh-CN" sz="20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654480" y="4693722"/>
              <a:ext cx="6857689" cy="13480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spc="300" dirty="0">
                  <a:solidFill>
                    <a:schemeClr val="bg1"/>
                  </a:solidFill>
                </a:rPr>
                <a:t>面对学校道路施工、食堂浴室饱和使用等实际困难表现出了充分理解与配合，</a:t>
              </a:r>
              <a:r>
                <a:rPr lang="zh-CN" altLang="en-US" sz="2400" b="1" spc="300" dirty="0">
                  <a:solidFill>
                    <a:schemeClr val="bg1"/>
                  </a:solidFill>
                </a:rPr>
                <a:t>严格</a:t>
              </a:r>
              <a:r>
                <a:rPr lang="zh-CN" altLang="en-US" sz="2000" spc="300" dirty="0">
                  <a:solidFill>
                    <a:schemeClr val="bg1"/>
                  </a:solidFill>
                </a:rPr>
                <a:t>按照作训计划接受</a:t>
              </a:r>
              <a:r>
                <a:rPr lang="zh-CN" altLang="en-US" sz="2400" b="1" spc="300" dirty="0" smtClean="0">
                  <a:solidFill>
                    <a:schemeClr val="bg1"/>
                  </a:solidFill>
                </a:rPr>
                <a:t>训练</a:t>
              </a:r>
              <a:r>
                <a:rPr lang="zh-CN" altLang="en-US" sz="2000" spc="300" dirty="0" smtClean="0">
                  <a:solidFill>
                    <a:schemeClr val="bg1"/>
                  </a:solidFill>
                </a:rPr>
                <a:t>。</a:t>
              </a:r>
              <a:endParaRPr lang="zh-CN" altLang="en-US" sz="1600" spc="3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795870" y="5241671"/>
            <a:ext cx="940572" cy="687626"/>
            <a:chOff x="7795870" y="5241671"/>
            <a:chExt cx="940572" cy="687626"/>
          </a:xfrm>
        </p:grpSpPr>
        <p:sp>
          <p:nvSpPr>
            <p:cNvPr id="16" name="任意多边形 15"/>
            <p:cNvSpPr/>
            <p:nvPr/>
          </p:nvSpPr>
          <p:spPr>
            <a:xfrm>
              <a:off x="8259517" y="5512934"/>
              <a:ext cx="476925" cy="416363"/>
            </a:xfrm>
            <a:custGeom>
              <a:avLst/>
              <a:gdLst/>
              <a:ahLst/>
              <a:cxnLst/>
              <a:rect l="l" t="t" r="r" b="b"/>
              <a:pathLst>
                <a:path w="3217602" h="2809018">
                  <a:moveTo>
                    <a:pt x="1537663" y="0"/>
                  </a:moveTo>
                  <a:cubicBezTo>
                    <a:pt x="1614273" y="0"/>
                    <a:pt x="1697570" y="10336"/>
                    <a:pt x="1787557" y="31009"/>
                  </a:cubicBezTo>
                  <a:cubicBezTo>
                    <a:pt x="1877542" y="51681"/>
                    <a:pt x="1922535" y="102146"/>
                    <a:pt x="1922535" y="182404"/>
                  </a:cubicBezTo>
                  <a:cubicBezTo>
                    <a:pt x="1922535" y="221316"/>
                    <a:pt x="1899431" y="260837"/>
                    <a:pt x="1853222" y="300966"/>
                  </a:cubicBezTo>
                  <a:cubicBezTo>
                    <a:pt x="1807012" y="341095"/>
                    <a:pt x="1759587" y="425609"/>
                    <a:pt x="1710947" y="554507"/>
                  </a:cubicBezTo>
                  <a:cubicBezTo>
                    <a:pt x="1859302" y="488842"/>
                    <a:pt x="1973000" y="441417"/>
                    <a:pt x="2052042" y="412232"/>
                  </a:cubicBezTo>
                  <a:cubicBezTo>
                    <a:pt x="2131084" y="383048"/>
                    <a:pt x="2188845" y="368455"/>
                    <a:pt x="2225325" y="368455"/>
                  </a:cubicBezTo>
                  <a:cubicBezTo>
                    <a:pt x="2261806" y="368455"/>
                    <a:pt x="2300111" y="383656"/>
                    <a:pt x="2340240" y="414056"/>
                  </a:cubicBezTo>
                  <a:cubicBezTo>
                    <a:pt x="2380369" y="444457"/>
                    <a:pt x="2433265" y="474249"/>
                    <a:pt x="2498931" y="503434"/>
                  </a:cubicBezTo>
                  <a:cubicBezTo>
                    <a:pt x="2564596" y="532619"/>
                    <a:pt x="2609589" y="567884"/>
                    <a:pt x="2633910" y="609228"/>
                  </a:cubicBezTo>
                  <a:cubicBezTo>
                    <a:pt x="2658231" y="650573"/>
                    <a:pt x="2670390" y="690094"/>
                    <a:pt x="2670390" y="727791"/>
                  </a:cubicBezTo>
                  <a:cubicBezTo>
                    <a:pt x="2670390" y="765488"/>
                    <a:pt x="2661879" y="789200"/>
                    <a:pt x="2644854" y="798928"/>
                  </a:cubicBezTo>
                  <a:cubicBezTo>
                    <a:pt x="2579188" y="830545"/>
                    <a:pt x="2543316" y="875538"/>
                    <a:pt x="2537236" y="933907"/>
                  </a:cubicBezTo>
                  <a:cubicBezTo>
                    <a:pt x="2531155" y="992276"/>
                    <a:pt x="2511091" y="1078006"/>
                    <a:pt x="2477042" y="1191096"/>
                  </a:cubicBezTo>
                  <a:cubicBezTo>
                    <a:pt x="2442994" y="1304187"/>
                    <a:pt x="2402866" y="1410589"/>
                    <a:pt x="2356656" y="1510303"/>
                  </a:cubicBezTo>
                  <a:cubicBezTo>
                    <a:pt x="2349360" y="1527327"/>
                    <a:pt x="2345712" y="1543136"/>
                    <a:pt x="2345712" y="1557728"/>
                  </a:cubicBezTo>
                  <a:cubicBezTo>
                    <a:pt x="2345712" y="1594209"/>
                    <a:pt x="2359089" y="1612449"/>
                    <a:pt x="2385841" y="1612449"/>
                  </a:cubicBezTo>
                  <a:cubicBezTo>
                    <a:pt x="2412593" y="1612449"/>
                    <a:pt x="2432050" y="1625825"/>
                    <a:pt x="2444210" y="1652578"/>
                  </a:cubicBezTo>
                  <a:cubicBezTo>
                    <a:pt x="2456370" y="1679330"/>
                    <a:pt x="2462450" y="1708515"/>
                    <a:pt x="2462450" y="1740132"/>
                  </a:cubicBezTo>
                  <a:cubicBezTo>
                    <a:pt x="2462450" y="1771748"/>
                    <a:pt x="2449682" y="1810661"/>
                    <a:pt x="2424146" y="1856870"/>
                  </a:cubicBezTo>
                  <a:cubicBezTo>
                    <a:pt x="2398609" y="1903079"/>
                    <a:pt x="2366385" y="1949288"/>
                    <a:pt x="2327471" y="1995497"/>
                  </a:cubicBezTo>
                  <a:cubicBezTo>
                    <a:pt x="2317743" y="2005225"/>
                    <a:pt x="2312879" y="2016777"/>
                    <a:pt x="2312879" y="2030154"/>
                  </a:cubicBezTo>
                  <a:cubicBezTo>
                    <a:pt x="2312879" y="2043530"/>
                    <a:pt x="2318351" y="2050218"/>
                    <a:pt x="2329296" y="2050218"/>
                  </a:cubicBezTo>
                  <a:cubicBezTo>
                    <a:pt x="2340240" y="2050218"/>
                    <a:pt x="2363952" y="2043530"/>
                    <a:pt x="2400433" y="2030154"/>
                  </a:cubicBezTo>
                  <a:cubicBezTo>
                    <a:pt x="2436914" y="2016777"/>
                    <a:pt x="2457587" y="1998537"/>
                    <a:pt x="2462450" y="1975432"/>
                  </a:cubicBezTo>
                  <a:cubicBezTo>
                    <a:pt x="2467314" y="1952328"/>
                    <a:pt x="2483123" y="1932872"/>
                    <a:pt x="2509875" y="1917063"/>
                  </a:cubicBezTo>
                  <a:cubicBezTo>
                    <a:pt x="2536628" y="1901255"/>
                    <a:pt x="2559733" y="1893351"/>
                    <a:pt x="2579188" y="1893351"/>
                  </a:cubicBezTo>
                  <a:cubicBezTo>
                    <a:pt x="2622965" y="1893351"/>
                    <a:pt x="2657622" y="1915847"/>
                    <a:pt x="2683159" y="1960840"/>
                  </a:cubicBezTo>
                  <a:cubicBezTo>
                    <a:pt x="2708695" y="2005833"/>
                    <a:pt x="2721464" y="2048394"/>
                    <a:pt x="2721464" y="2088523"/>
                  </a:cubicBezTo>
                  <a:cubicBezTo>
                    <a:pt x="2721464" y="2128652"/>
                    <a:pt x="2697751" y="2177293"/>
                    <a:pt x="2650326" y="2234446"/>
                  </a:cubicBezTo>
                  <a:cubicBezTo>
                    <a:pt x="2602901" y="2291599"/>
                    <a:pt x="2569460" y="2320176"/>
                    <a:pt x="2550004" y="2320176"/>
                  </a:cubicBezTo>
                  <a:cubicBezTo>
                    <a:pt x="2537844" y="2320176"/>
                    <a:pt x="2525683" y="2309839"/>
                    <a:pt x="2513523" y="2289167"/>
                  </a:cubicBezTo>
                  <a:cubicBezTo>
                    <a:pt x="2501364" y="2268495"/>
                    <a:pt x="2487987" y="2253902"/>
                    <a:pt x="2473394" y="2245390"/>
                  </a:cubicBezTo>
                  <a:cubicBezTo>
                    <a:pt x="2458802" y="2236878"/>
                    <a:pt x="2441170" y="2232622"/>
                    <a:pt x="2420498" y="2232622"/>
                  </a:cubicBezTo>
                  <a:cubicBezTo>
                    <a:pt x="2399824" y="2232622"/>
                    <a:pt x="2372464" y="2241742"/>
                    <a:pt x="2338416" y="2259982"/>
                  </a:cubicBezTo>
                  <a:cubicBezTo>
                    <a:pt x="2304367" y="2278223"/>
                    <a:pt x="2276398" y="2298287"/>
                    <a:pt x="2254510" y="2320176"/>
                  </a:cubicBezTo>
                  <a:cubicBezTo>
                    <a:pt x="2232622" y="2342064"/>
                    <a:pt x="2215597" y="2356656"/>
                    <a:pt x="2203437" y="2363952"/>
                  </a:cubicBezTo>
                  <a:cubicBezTo>
                    <a:pt x="2191277" y="2371249"/>
                    <a:pt x="2170604" y="2374897"/>
                    <a:pt x="2141420" y="2374897"/>
                  </a:cubicBezTo>
                  <a:cubicBezTo>
                    <a:pt x="2112235" y="2374897"/>
                    <a:pt x="2084266" y="2352400"/>
                    <a:pt x="2057514" y="2307407"/>
                  </a:cubicBezTo>
                  <a:cubicBezTo>
                    <a:pt x="2030761" y="2262414"/>
                    <a:pt x="2017385" y="2208301"/>
                    <a:pt x="2017385" y="2145068"/>
                  </a:cubicBezTo>
                  <a:cubicBezTo>
                    <a:pt x="2017385" y="2081835"/>
                    <a:pt x="2040489" y="2035626"/>
                    <a:pt x="2086699" y="2006441"/>
                  </a:cubicBezTo>
                  <a:cubicBezTo>
                    <a:pt x="2132908" y="1977256"/>
                    <a:pt x="2177900" y="1925575"/>
                    <a:pt x="2221677" y="1851398"/>
                  </a:cubicBezTo>
                  <a:cubicBezTo>
                    <a:pt x="2265454" y="1777220"/>
                    <a:pt x="2292207" y="1702435"/>
                    <a:pt x="2301935" y="1627041"/>
                  </a:cubicBezTo>
                  <a:cubicBezTo>
                    <a:pt x="2214381" y="1612449"/>
                    <a:pt x="2156012" y="1600897"/>
                    <a:pt x="2126827" y="1592384"/>
                  </a:cubicBezTo>
                  <a:cubicBezTo>
                    <a:pt x="2097643" y="1583872"/>
                    <a:pt x="2083051" y="1575360"/>
                    <a:pt x="2083051" y="1566848"/>
                  </a:cubicBezTo>
                  <a:cubicBezTo>
                    <a:pt x="2083051" y="1558336"/>
                    <a:pt x="2085483" y="1550432"/>
                    <a:pt x="2090347" y="1543136"/>
                  </a:cubicBezTo>
                  <a:cubicBezTo>
                    <a:pt x="2078187" y="1518815"/>
                    <a:pt x="2056298" y="1506655"/>
                    <a:pt x="2024681" y="1506655"/>
                  </a:cubicBezTo>
                  <a:cubicBezTo>
                    <a:pt x="1993064" y="1506655"/>
                    <a:pt x="1955368" y="1518815"/>
                    <a:pt x="1911591" y="1543136"/>
                  </a:cubicBezTo>
                  <a:cubicBezTo>
                    <a:pt x="1867814" y="1567456"/>
                    <a:pt x="1838630" y="1597857"/>
                    <a:pt x="1824037" y="1634337"/>
                  </a:cubicBezTo>
                  <a:cubicBezTo>
                    <a:pt x="1901862" y="1634337"/>
                    <a:pt x="1961448" y="1644674"/>
                    <a:pt x="2002793" y="1665346"/>
                  </a:cubicBezTo>
                  <a:cubicBezTo>
                    <a:pt x="2044137" y="1686018"/>
                    <a:pt x="2064810" y="1710339"/>
                    <a:pt x="2064810" y="1738307"/>
                  </a:cubicBezTo>
                  <a:cubicBezTo>
                    <a:pt x="2064810" y="1766276"/>
                    <a:pt x="2057514" y="1791205"/>
                    <a:pt x="2042922" y="1813093"/>
                  </a:cubicBezTo>
                  <a:cubicBezTo>
                    <a:pt x="1962664" y="1932264"/>
                    <a:pt x="1903079" y="2024073"/>
                    <a:pt x="1864166" y="2088523"/>
                  </a:cubicBezTo>
                  <a:cubicBezTo>
                    <a:pt x="1825253" y="2152972"/>
                    <a:pt x="1800933" y="2197965"/>
                    <a:pt x="1791205" y="2223502"/>
                  </a:cubicBezTo>
                  <a:cubicBezTo>
                    <a:pt x="1781476" y="2249038"/>
                    <a:pt x="1776612" y="2276399"/>
                    <a:pt x="1776612" y="2305583"/>
                  </a:cubicBezTo>
                  <a:cubicBezTo>
                    <a:pt x="1776612" y="2422322"/>
                    <a:pt x="1824646" y="2495283"/>
                    <a:pt x="1920711" y="2524468"/>
                  </a:cubicBezTo>
                  <a:cubicBezTo>
                    <a:pt x="2016777" y="2553652"/>
                    <a:pt x="2141420" y="2568245"/>
                    <a:pt x="2294639" y="2568245"/>
                  </a:cubicBezTo>
                  <a:cubicBezTo>
                    <a:pt x="2605941" y="2568245"/>
                    <a:pt x="2800506" y="2529332"/>
                    <a:pt x="2878331" y="2451506"/>
                  </a:cubicBezTo>
                  <a:cubicBezTo>
                    <a:pt x="2956156" y="2373681"/>
                    <a:pt x="3004798" y="2241134"/>
                    <a:pt x="3024254" y="2053866"/>
                  </a:cubicBezTo>
                  <a:cubicBezTo>
                    <a:pt x="3029117" y="2005225"/>
                    <a:pt x="3036414" y="1980905"/>
                    <a:pt x="3046143" y="1980905"/>
                  </a:cubicBezTo>
                  <a:cubicBezTo>
                    <a:pt x="3063167" y="1980905"/>
                    <a:pt x="3095999" y="2070282"/>
                    <a:pt x="3144641" y="2249038"/>
                  </a:cubicBezTo>
                  <a:cubicBezTo>
                    <a:pt x="3193281" y="2427794"/>
                    <a:pt x="3217602" y="2546964"/>
                    <a:pt x="3217602" y="2606549"/>
                  </a:cubicBezTo>
                  <a:cubicBezTo>
                    <a:pt x="3217602" y="2666134"/>
                    <a:pt x="3202401" y="2706872"/>
                    <a:pt x="3172001" y="2728760"/>
                  </a:cubicBezTo>
                  <a:cubicBezTo>
                    <a:pt x="3141601" y="2750648"/>
                    <a:pt x="3033374" y="2769497"/>
                    <a:pt x="2847322" y="2785305"/>
                  </a:cubicBezTo>
                  <a:cubicBezTo>
                    <a:pt x="2661270" y="2801113"/>
                    <a:pt x="2484338" y="2809018"/>
                    <a:pt x="2316527" y="2809018"/>
                  </a:cubicBezTo>
                  <a:cubicBezTo>
                    <a:pt x="2148716" y="2809018"/>
                    <a:pt x="2016169" y="2787129"/>
                    <a:pt x="1918887" y="2743352"/>
                  </a:cubicBezTo>
                  <a:cubicBezTo>
                    <a:pt x="1821605" y="2699575"/>
                    <a:pt x="1741955" y="2644854"/>
                    <a:pt x="1679938" y="2579189"/>
                  </a:cubicBezTo>
                  <a:cubicBezTo>
                    <a:pt x="1617921" y="2513523"/>
                    <a:pt x="1586912" y="2442994"/>
                    <a:pt x="1586912" y="2367600"/>
                  </a:cubicBezTo>
                  <a:cubicBezTo>
                    <a:pt x="1586912" y="2292207"/>
                    <a:pt x="1602721" y="2213773"/>
                    <a:pt x="1634337" y="2132300"/>
                  </a:cubicBezTo>
                  <a:cubicBezTo>
                    <a:pt x="1665954" y="2050826"/>
                    <a:pt x="1697570" y="1989417"/>
                    <a:pt x="1729187" y="1948072"/>
                  </a:cubicBezTo>
                  <a:cubicBezTo>
                    <a:pt x="1760804" y="1906727"/>
                    <a:pt x="1784517" y="1866598"/>
                    <a:pt x="1800324" y="1827685"/>
                  </a:cubicBezTo>
                  <a:cubicBezTo>
                    <a:pt x="1816133" y="1788773"/>
                    <a:pt x="1824037" y="1760196"/>
                    <a:pt x="1824037" y="1741956"/>
                  </a:cubicBezTo>
                  <a:cubicBezTo>
                    <a:pt x="1824037" y="1723715"/>
                    <a:pt x="1816133" y="1714595"/>
                    <a:pt x="1800324" y="1714595"/>
                  </a:cubicBezTo>
                  <a:cubicBezTo>
                    <a:pt x="1784517" y="1714595"/>
                    <a:pt x="1770532" y="1725539"/>
                    <a:pt x="1758372" y="1747428"/>
                  </a:cubicBezTo>
                  <a:cubicBezTo>
                    <a:pt x="1714595" y="1825253"/>
                    <a:pt x="1630081" y="1934696"/>
                    <a:pt x="1504831" y="2075755"/>
                  </a:cubicBezTo>
                  <a:cubicBezTo>
                    <a:pt x="1379580" y="2216813"/>
                    <a:pt x="1256762" y="2342672"/>
                    <a:pt x="1136375" y="2453330"/>
                  </a:cubicBezTo>
                  <a:cubicBezTo>
                    <a:pt x="1015989" y="2563988"/>
                    <a:pt x="949715" y="2621750"/>
                    <a:pt x="937555" y="2626614"/>
                  </a:cubicBezTo>
                  <a:cubicBezTo>
                    <a:pt x="925395" y="2631478"/>
                    <a:pt x="915667" y="2633910"/>
                    <a:pt x="908371" y="2633910"/>
                  </a:cubicBezTo>
                  <a:cubicBezTo>
                    <a:pt x="871890" y="2633910"/>
                    <a:pt x="853650" y="2609589"/>
                    <a:pt x="853650" y="2560948"/>
                  </a:cubicBezTo>
                  <a:cubicBezTo>
                    <a:pt x="853650" y="2526900"/>
                    <a:pt x="865810" y="2496499"/>
                    <a:pt x="890130" y="2469746"/>
                  </a:cubicBezTo>
                  <a:cubicBezTo>
                    <a:pt x="1208729" y="2131692"/>
                    <a:pt x="1382620" y="1915239"/>
                    <a:pt x="1411805" y="1820389"/>
                  </a:cubicBezTo>
                  <a:cubicBezTo>
                    <a:pt x="1309658" y="1876326"/>
                    <a:pt x="1234265" y="1904295"/>
                    <a:pt x="1185624" y="1904295"/>
                  </a:cubicBezTo>
                  <a:cubicBezTo>
                    <a:pt x="1122391" y="1904295"/>
                    <a:pt x="1073750" y="1850790"/>
                    <a:pt x="1039701" y="1743780"/>
                  </a:cubicBezTo>
                  <a:cubicBezTo>
                    <a:pt x="930259" y="1763236"/>
                    <a:pt x="820209" y="1816741"/>
                    <a:pt x="709551" y="1904295"/>
                  </a:cubicBezTo>
                  <a:cubicBezTo>
                    <a:pt x="598892" y="1991849"/>
                    <a:pt x="543563" y="2052650"/>
                    <a:pt x="543563" y="2086699"/>
                  </a:cubicBezTo>
                  <a:cubicBezTo>
                    <a:pt x="543563" y="2145068"/>
                    <a:pt x="509514" y="2174253"/>
                    <a:pt x="441417" y="2174253"/>
                  </a:cubicBezTo>
                  <a:cubicBezTo>
                    <a:pt x="373320" y="2174253"/>
                    <a:pt x="318599" y="2142636"/>
                    <a:pt x="277254" y="2079403"/>
                  </a:cubicBezTo>
                  <a:cubicBezTo>
                    <a:pt x="235909" y="2016169"/>
                    <a:pt x="215236" y="1940776"/>
                    <a:pt x="215236" y="1853222"/>
                  </a:cubicBezTo>
                  <a:cubicBezTo>
                    <a:pt x="215236" y="1836198"/>
                    <a:pt x="217668" y="1814309"/>
                    <a:pt x="222532" y="1787556"/>
                  </a:cubicBezTo>
                  <a:cubicBezTo>
                    <a:pt x="227397" y="1760804"/>
                    <a:pt x="243813" y="1730403"/>
                    <a:pt x="271782" y="1696355"/>
                  </a:cubicBezTo>
                  <a:cubicBezTo>
                    <a:pt x="299750" y="1662306"/>
                    <a:pt x="381832" y="1545568"/>
                    <a:pt x="518026" y="1346140"/>
                  </a:cubicBezTo>
                  <a:cubicBezTo>
                    <a:pt x="411016" y="1414237"/>
                    <a:pt x="282118" y="1507871"/>
                    <a:pt x="131331" y="1627041"/>
                  </a:cubicBezTo>
                  <a:cubicBezTo>
                    <a:pt x="121603" y="1634337"/>
                    <a:pt x="113090" y="1637985"/>
                    <a:pt x="105794" y="1637985"/>
                  </a:cubicBezTo>
                  <a:cubicBezTo>
                    <a:pt x="76609" y="1637985"/>
                    <a:pt x="51681" y="1608801"/>
                    <a:pt x="31008" y="1550432"/>
                  </a:cubicBezTo>
                  <a:cubicBezTo>
                    <a:pt x="10336" y="1492063"/>
                    <a:pt x="0" y="1433085"/>
                    <a:pt x="0" y="1373500"/>
                  </a:cubicBezTo>
                  <a:cubicBezTo>
                    <a:pt x="0" y="1313915"/>
                    <a:pt x="11552" y="1273786"/>
                    <a:pt x="34656" y="1253114"/>
                  </a:cubicBezTo>
                  <a:cubicBezTo>
                    <a:pt x="57761" y="1232441"/>
                    <a:pt x="94850" y="1219673"/>
                    <a:pt x="145923" y="1214809"/>
                  </a:cubicBezTo>
                  <a:cubicBezTo>
                    <a:pt x="277254" y="1110231"/>
                    <a:pt x="420745" y="958228"/>
                    <a:pt x="576396" y="758800"/>
                  </a:cubicBezTo>
                  <a:cubicBezTo>
                    <a:pt x="420745" y="581260"/>
                    <a:pt x="342919" y="468169"/>
                    <a:pt x="342919" y="419528"/>
                  </a:cubicBezTo>
                  <a:cubicBezTo>
                    <a:pt x="342919" y="383048"/>
                    <a:pt x="366631" y="370279"/>
                    <a:pt x="414056" y="381224"/>
                  </a:cubicBezTo>
                  <a:cubicBezTo>
                    <a:pt x="461481" y="392168"/>
                    <a:pt x="507082" y="397640"/>
                    <a:pt x="550859" y="397640"/>
                  </a:cubicBezTo>
                  <a:cubicBezTo>
                    <a:pt x="582476" y="397640"/>
                    <a:pt x="637197" y="383656"/>
                    <a:pt x="715023" y="355687"/>
                  </a:cubicBezTo>
                  <a:cubicBezTo>
                    <a:pt x="792848" y="327718"/>
                    <a:pt x="853650" y="299142"/>
                    <a:pt x="897426" y="269957"/>
                  </a:cubicBezTo>
                  <a:cubicBezTo>
                    <a:pt x="916883" y="257797"/>
                    <a:pt x="936947" y="251717"/>
                    <a:pt x="957619" y="251717"/>
                  </a:cubicBezTo>
                  <a:cubicBezTo>
                    <a:pt x="978292" y="251717"/>
                    <a:pt x="1013557" y="274821"/>
                    <a:pt x="1063414" y="321030"/>
                  </a:cubicBezTo>
                  <a:cubicBezTo>
                    <a:pt x="1113270" y="367239"/>
                    <a:pt x="1138199" y="403112"/>
                    <a:pt x="1138199" y="428649"/>
                  </a:cubicBezTo>
                  <a:cubicBezTo>
                    <a:pt x="1138199" y="454185"/>
                    <a:pt x="1130903" y="479722"/>
                    <a:pt x="1116310" y="505258"/>
                  </a:cubicBezTo>
                  <a:cubicBezTo>
                    <a:pt x="1101718" y="530795"/>
                    <a:pt x="1063414" y="578220"/>
                    <a:pt x="1001396" y="647533"/>
                  </a:cubicBezTo>
                  <a:cubicBezTo>
                    <a:pt x="939379" y="716847"/>
                    <a:pt x="863378" y="791024"/>
                    <a:pt x="773392" y="870066"/>
                  </a:cubicBezTo>
                  <a:cubicBezTo>
                    <a:pt x="683406" y="949107"/>
                    <a:pt x="567883" y="1042133"/>
                    <a:pt x="426825" y="1149144"/>
                  </a:cubicBezTo>
                  <a:cubicBezTo>
                    <a:pt x="555724" y="1115095"/>
                    <a:pt x="648141" y="1073750"/>
                    <a:pt x="704079" y="1025109"/>
                  </a:cubicBezTo>
                  <a:cubicBezTo>
                    <a:pt x="711375" y="1005652"/>
                    <a:pt x="730831" y="989844"/>
                    <a:pt x="762448" y="977684"/>
                  </a:cubicBezTo>
                  <a:cubicBezTo>
                    <a:pt x="794064" y="965524"/>
                    <a:pt x="820209" y="959444"/>
                    <a:pt x="840881" y="959444"/>
                  </a:cubicBezTo>
                  <a:cubicBezTo>
                    <a:pt x="861553" y="959444"/>
                    <a:pt x="876754" y="960660"/>
                    <a:pt x="886482" y="963092"/>
                  </a:cubicBezTo>
                  <a:cubicBezTo>
                    <a:pt x="913235" y="955795"/>
                    <a:pt x="937555" y="952147"/>
                    <a:pt x="959444" y="952147"/>
                  </a:cubicBezTo>
                  <a:cubicBezTo>
                    <a:pt x="981332" y="952147"/>
                    <a:pt x="1000788" y="969780"/>
                    <a:pt x="1017813" y="1005045"/>
                  </a:cubicBezTo>
                  <a:cubicBezTo>
                    <a:pt x="1034837" y="1040309"/>
                    <a:pt x="1043349" y="1066454"/>
                    <a:pt x="1043349" y="1083478"/>
                  </a:cubicBezTo>
                  <a:cubicBezTo>
                    <a:pt x="1043349" y="1144279"/>
                    <a:pt x="967956" y="1211161"/>
                    <a:pt x="817169" y="1284122"/>
                  </a:cubicBezTo>
                  <a:cubicBezTo>
                    <a:pt x="717454" y="1488414"/>
                    <a:pt x="618957" y="1636769"/>
                    <a:pt x="521675" y="1729187"/>
                  </a:cubicBezTo>
                  <a:cubicBezTo>
                    <a:pt x="650573" y="1690275"/>
                    <a:pt x="772176" y="1644066"/>
                    <a:pt x="886482" y="1590560"/>
                  </a:cubicBezTo>
                  <a:cubicBezTo>
                    <a:pt x="864594" y="1551648"/>
                    <a:pt x="853650" y="1513343"/>
                    <a:pt x="853650" y="1475646"/>
                  </a:cubicBezTo>
                  <a:cubicBezTo>
                    <a:pt x="853650" y="1437949"/>
                    <a:pt x="866418" y="1406941"/>
                    <a:pt x="891954" y="1382620"/>
                  </a:cubicBezTo>
                  <a:cubicBezTo>
                    <a:pt x="917490" y="1358300"/>
                    <a:pt x="946067" y="1346140"/>
                    <a:pt x="977684" y="1346140"/>
                  </a:cubicBezTo>
                  <a:cubicBezTo>
                    <a:pt x="1053077" y="1346140"/>
                    <a:pt x="1136983" y="1422749"/>
                    <a:pt x="1229401" y="1575968"/>
                  </a:cubicBezTo>
                  <a:cubicBezTo>
                    <a:pt x="1278042" y="1556512"/>
                    <a:pt x="1313306" y="1533407"/>
                    <a:pt x="1335195" y="1506655"/>
                  </a:cubicBezTo>
                  <a:cubicBezTo>
                    <a:pt x="1308442" y="1450718"/>
                    <a:pt x="1289594" y="1401469"/>
                    <a:pt x="1278650" y="1358908"/>
                  </a:cubicBezTo>
                  <a:cubicBezTo>
                    <a:pt x="1267706" y="1316347"/>
                    <a:pt x="1260410" y="1256154"/>
                    <a:pt x="1256762" y="1178328"/>
                  </a:cubicBezTo>
                  <a:cubicBezTo>
                    <a:pt x="1253114" y="1100503"/>
                    <a:pt x="1244601" y="1044565"/>
                    <a:pt x="1231225" y="1010517"/>
                  </a:cubicBezTo>
                  <a:cubicBezTo>
                    <a:pt x="1217849" y="976468"/>
                    <a:pt x="1205080" y="954579"/>
                    <a:pt x="1192920" y="944851"/>
                  </a:cubicBezTo>
                  <a:cubicBezTo>
                    <a:pt x="1163735" y="920531"/>
                    <a:pt x="1149143" y="888914"/>
                    <a:pt x="1149143" y="850001"/>
                  </a:cubicBezTo>
                  <a:cubicBezTo>
                    <a:pt x="1149143" y="789200"/>
                    <a:pt x="1181976" y="735695"/>
                    <a:pt x="1247641" y="689486"/>
                  </a:cubicBezTo>
                  <a:cubicBezTo>
                    <a:pt x="1296282" y="655437"/>
                    <a:pt x="1361948" y="578828"/>
                    <a:pt x="1444637" y="459657"/>
                  </a:cubicBezTo>
                  <a:cubicBezTo>
                    <a:pt x="1527327" y="340487"/>
                    <a:pt x="1568672" y="254149"/>
                    <a:pt x="1568672" y="200644"/>
                  </a:cubicBezTo>
                  <a:cubicBezTo>
                    <a:pt x="1568672" y="178755"/>
                    <a:pt x="1560768" y="158691"/>
                    <a:pt x="1544959" y="140451"/>
                  </a:cubicBezTo>
                  <a:cubicBezTo>
                    <a:pt x="1529151" y="122210"/>
                    <a:pt x="1498142" y="96066"/>
                    <a:pt x="1451933" y="62017"/>
                  </a:cubicBezTo>
                  <a:cubicBezTo>
                    <a:pt x="1432477" y="47425"/>
                    <a:pt x="1422749" y="33441"/>
                    <a:pt x="1422749" y="20064"/>
                  </a:cubicBezTo>
                  <a:cubicBezTo>
                    <a:pt x="1422749" y="6688"/>
                    <a:pt x="1461054" y="0"/>
                    <a:pt x="1537663" y="0"/>
                  </a:cubicBezTo>
                  <a:close/>
                  <a:moveTo>
                    <a:pt x="1546783" y="660301"/>
                  </a:moveTo>
                  <a:cubicBezTo>
                    <a:pt x="1451933" y="711375"/>
                    <a:pt x="1372892" y="744207"/>
                    <a:pt x="1309658" y="758800"/>
                  </a:cubicBezTo>
                  <a:cubicBezTo>
                    <a:pt x="1331547" y="790416"/>
                    <a:pt x="1358300" y="831761"/>
                    <a:pt x="1389916" y="882834"/>
                  </a:cubicBezTo>
                  <a:cubicBezTo>
                    <a:pt x="1426397" y="812305"/>
                    <a:pt x="1478686" y="738127"/>
                    <a:pt x="1546783" y="660301"/>
                  </a:cubicBezTo>
                  <a:close/>
                  <a:moveTo>
                    <a:pt x="1597857" y="766096"/>
                  </a:moveTo>
                  <a:cubicBezTo>
                    <a:pt x="1566240" y="766096"/>
                    <a:pt x="1538271" y="772784"/>
                    <a:pt x="1513951" y="786160"/>
                  </a:cubicBezTo>
                  <a:cubicBezTo>
                    <a:pt x="1489631" y="799536"/>
                    <a:pt x="1470174" y="820817"/>
                    <a:pt x="1455581" y="850001"/>
                  </a:cubicBezTo>
                  <a:cubicBezTo>
                    <a:pt x="1440989" y="879186"/>
                    <a:pt x="1433085" y="908371"/>
                    <a:pt x="1431869" y="937555"/>
                  </a:cubicBezTo>
                  <a:cubicBezTo>
                    <a:pt x="1430653" y="966740"/>
                    <a:pt x="1431261" y="1010517"/>
                    <a:pt x="1433693" y="1068886"/>
                  </a:cubicBezTo>
                  <a:cubicBezTo>
                    <a:pt x="1526111" y="1022677"/>
                    <a:pt x="1618529" y="980116"/>
                    <a:pt x="1710947" y="941203"/>
                  </a:cubicBezTo>
                  <a:cubicBezTo>
                    <a:pt x="1713379" y="894994"/>
                    <a:pt x="1712162" y="842705"/>
                    <a:pt x="1707299" y="784336"/>
                  </a:cubicBezTo>
                  <a:cubicBezTo>
                    <a:pt x="1665954" y="772176"/>
                    <a:pt x="1629473" y="766096"/>
                    <a:pt x="1597857" y="766096"/>
                  </a:cubicBezTo>
                  <a:close/>
                  <a:moveTo>
                    <a:pt x="1470174" y="1262234"/>
                  </a:moveTo>
                  <a:cubicBezTo>
                    <a:pt x="1465309" y="1313307"/>
                    <a:pt x="1470174" y="1366812"/>
                    <a:pt x="1484766" y="1422749"/>
                  </a:cubicBezTo>
                  <a:cubicBezTo>
                    <a:pt x="1526111" y="1398429"/>
                    <a:pt x="1574752" y="1357084"/>
                    <a:pt x="1630689" y="1298715"/>
                  </a:cubicBezTo>
                  <a:cubicBezTo>
                    <a:pt x="1577185" y="1274394"/>
                    <a:pt x="1523679" y="1262234"/>
                    <a:pt x="1470174" y="1262234"/>
                  </a:cubicBezTo>
                  <a:close/>
                  <a:moveTo>
                    <a:pt x="2234446" y="521674"/>
                  </a:moveTo>
                  <a:cubicBezTo>
                    <a:pt x="2216205" y="521674"/>
                    <a:pt x="2197357" y="528971"/>
                    <a:pt x="2177900" y="543563"/>
                  </a:cubicBezTo>
                  <a:cubicBezTo>
                    <a:pt x="2136556" y="570315"/>
                    <a:pt x="2064810" y="595852"/>
                    <a:pt x="1962664" y="620173"/>
                  </a:cubicBezTo>
                  <a:cubicBezTo>
                    <a:pt x="1969960" y="680974"/>
                    <a:pt x="1982120" y="753935"/>
                    <a:pt x="1999145" y="839057"/>
                  </a:cubicBezTo>
                  <a:cubicBezTo>
                    <a:pt x="2079403" y="856082"/>
                    <a:pt x="2119531" y="905939"/>
                    <a:pt x="2119531" y="988628"/>
                  </a:cubicBezTo>
                  <a:cubicBezTo>
                    <a:pt x="2119531" y="1034837"/>
                    <a:pt x="2101899" y="1069494"/>
                    <a:pt x="2066634" y="1092598"/>
                  </a:cubicBezTo>
                  <a:cubicBezTo>
                    <a:pt x="2031369" y="1115703"/>
                    <a:pt x="2001577" y="1139415"/>
                    <a:pt x="1977256" y="1163736"/>
                  </a:cubicBezTo>
                  <a:cubicBezTo>
                    <a:pt x="1952935" y="1188056"/>
                    <a:pt x="1938951" y="1211161"/>
                    <a:pt x="1935303" y="1233049"/>
                  </a:cubicBezTo>
                  <a:cubicBezTo>
                    <a:pt x="1931655" y="1254938"/>
                    <a:pt x="1929832" y="1282906"/>
                    <a:pt x="1929832" y="1316955"/>
                  </a:cubicBezTo>
                  <a:cubicBezTo>
                    <a:pt x="2000360" y="1299931"/>
                    <a:pt x="2053866" y="1291418"/>
                    <a:pt x="2090347" y="1291418"/>
                  </a:cubicBezTo>
                  <a:cubicBezTo>
                    <a:pt x="2126827" y="1291418"/>
                    <a:pt x="2157228" y="1302363"/>
                    <a:pt x="2181549" y="1324251"/>
                  </a:cubicBezTo>
                  <a:cubicBezTo>
                    <a:pt x="2210733" y="1270746"/>
                    <a:pt x="2244174" y="1168600"/>
                    <a:pt x="2281871" y="1017813"/>
                  </a:cubicBezTo>
                  <a:cubicBezTo>
                    <a:pt x="2319567" y="867026"/>
                    <a:pt x="2338416" y="766704"/>
                    <a:pt x="2338416" y="716847"/>
                  </a:cubicBezTo>
                  <a:cubicBezTo>
                    <a:pt x="2338416" y="666990"/>
                    <a:pt x="2325648" y="621997"/>
                    <a:pt x="2300111" y="581868"/>
                  </a:cubicBezTo>
                  <a:cubicBezTo>
                    <a:pt x="2274575" y="541739"/>
                    <a:pt x="2252686" y="521674"/>
                    <a:pt x="2234446" y="521674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7795870" y="5241671"/>
              <a:ext cx="480710" cy="469355"/>
              <a:chOff x="-1855351" y="1280575"/>
              <a:chExt cx="3243138" cy="3166529"/>
            </a:xfrm>
            <a:solidFill>
              <a:schemeClr val="tx1">
                <a:lumMod val="50000"/>
                <a:lumOff val="50000"/>
                <a:alpha val="0"/>
              </a:schemeClr>
            </a:solidFill>
          </p:grpSpPr>
          <p:sp>
            <p:nvSpPr>
              <p:cNvPr id="18" name="任意多边形 17"/>
              <p:cNvSpPr/>
              <p:nvPr/>
            </p:nvSpPr>
            <p:spPr>
              <a:xfrm>
                <a:off x="-337753" y="1280575"/>
                <a:ext cx="1725540" cy="3166529"/>
              </a:xfrm>
              <a:custGeom>
                <a:avLst/>
                <a:gdLst/>
                <a:ahLst/>
                <a:cxnLst/>
                <a:rect l="l" t="t" r="r" b="b"/>
                <a:pathLst>
                  <a:path w="1725540" h="3166529">
                    <a:moveTo>
                      <a:pt x="809873" y="0"/>
                    </a:moveTo>
                    <a:cubicBezTo>
                      <a:pt x="885266" y="0"/>
                      <a:pt x="944244" y="37089"/>
                      <a:pt x="986804" y="111266"/>
                    </a:cubicBezTo>
                    <a:cubicBezTo>
                      <a:pt x="1029365" y="185444"/>
                      <a:pt x="1050646" y="248677"/>
                      <a:pt x="1050646" y="300966"/>
                    </a:cubicBezTo>
                    <a:cubicBezTo>
                      <a:pt x="1050646" y="353255"/>
                      <a:pt x="1044566" y="414665"/>
                      <a:pt x="1032405" y="485194"/>
                    </a:cubicBezTo>
                    <a:cubicBezTo>
                      <a:pt x="1098071" y="460873"/>
                      <a:pt x="1157048" y="448713"/>
                      <a:pt x="1209337" y="448713"/>
                    </a:cubicBezTo>
                    <a:cubicBezTo>
                      <a:pt x="1261626" y="448713"/>
                      <a:pt x="1309659" y="465130"/>
                      <a:pt x="1353436" y="497962"/>
                    </a:cubicBezTo>
                    <a:cubicBezTo>
                      <a:pt x="1397213" y="530795"/>
                      <a:pt x="1419101" y="567884"/>
                      <a:pt x="1419101" y="609229"/>
                    </a:cubicBezTo>
                    <a:cubicBezTo>
                      <a:pt x="1419101" y="650573"/>
                      <a:pt x="1394173" y="684622"/>
                      <a:pt x="1344316" y="711375"/>
                    </a:cubicBezTo>
                    <a:cubicBezTo>
                      <a:pt x="1294459" y="738127"/>
                      <a:pt x="1240346" y="781296"/>
                      <a:pt x="1181977" y="840881"/>
                    </a:cubicBezTo>
                    <a:cubicBezTo>
                      <a:pt x="1123608" y="900467"/>
                      <a:pt x="1094423" y="937555"/>
                      <a:pt x="1094423" y="952148"/>
                    </a:cubicBezTo>
                    <a:cubicBezTo>
                      <a:pt x="1094423" y="964308"/>
                      <a:pt x="1109015" y="970388"/>
                      <a:pt x="1138200" y="970388"/>
                    </a:cubicBezTo>
                    <a:cubicBezTo>
                      <a:pt x="1167384" y="970388"/>
                      <a:pt x="1199001" y="988629"/>
                      <a:pt x="1233050" y="1025109"/>
                    </a:cubicBezTo>
                    <a:cubicBezTo>
                      <a:pt x="1267098" y="1061590"/>
                      <a:pt x="1284123" y="1092599"/>
                      <a:pt x="1284123" y="1118135"/>
                    </a:cubicBezTo>
                    <a:cubicBezTo>
                      <a:pt x="1284123" y="1143672"/>
                      <a:pt x="1272570" y="1164344"/>
                      <a:pt x="1249466" y="1180152"/>
                    </a:cubicBezTo>
                    <a:cubicBezTo>
                      <a:pt x="1226362" y="1195961"/>
                      <a:pt x="1206297" y="1218457"/>
                      <a:pt x="1189273" y="1247642"/>
                    </a:cubicBezTo>
                    <a:cubicBezTo>
                      <a:pt x="1218457" y="1298715"/>
                      <a:pt x="1269530" y="1332156"/>
                      <a:pt x="1342492" y="1347964"/>
                    </a:cubicBezTo>
                    <a:cubicBezTo>
                      <a:pt x="1415454" y="1363772"/>
                      <a:pt x="1467743" y="1388701"/>
                      <a:pt x="1499359" y="1422749"/>
                    </a:cubicBezTo>
                    <a:cubicBezTo>
                      <a:pt x="1530976" y="1456798"/>
                      <a:pt x="1546784" y="1488415"/>
                      <a:pt x="1546784" y="1517599"/>
                    </a:cubicBezTo>
                    <a:cubicBezTo>
                      <a:pt x="1546784" y="1546784"/>
                      <a:pt x="1527328" y="1561376"/>
                      <a:pt x="1488415" y="1561376"/>
                    </a:cubicBezTo>
                    <a:cubicBezTo>
                      <a:pt x="1473823" y="1561376"/>
                      <a:pt x="1453758" y="1557728"/>
                      <a:pt x="1428222" y="1550432"/>
                    </a:cubicBezTo>
                    <a:cubicBezTo>
                      <a:pt x="1402685" y="1543136"/>
                      <a:pt x="1370460" y="1539488"/>
                      <a:pt x="1331548" y="1539488"/>
                    </a:cubicBezTo>
                    <a:cubicBezTo>
                      <a:pt x="1173465" y="1539488"/>
                      <a:pt x="980116" y="1608801"/>
                      <a:pt x="751504" y="1747428"/>
                    </a:cubicBezTo>
                    <a:cubicBezTo>
                      <a:pt x="710159" y="1791205"/>
                      <a:pt x="685838" y="1862950"/>
                      <a:pt x="678542" y="1962664"/>
                    </a:cubicBezTo>
                    <a:cubicBezTo>
                      <a:pt x="795281" y="1926184"/>
                      <a:pt x="908371" y="1894567"/>
                      <a:pt x="1017813" y="1867814"/>
                    </a:cubicBezTo>
                    <a:cubicBezTo>
                      <a:pt x="1008085" y="1845926"/>
                      <a:pt x="1003221" y="1823430"/>
                      <a:pt x="1003221" y="1800325"/>
                    </a:cubicBezTo>
                    <a:cubicBezTo>
                      <a:pt x="1003221" y="1777221"/>
                      <a:pt x="1012949" y="1758372"/>
                      <a:pt x="1032405" y="1743780"/>
                    </a:cubicBezTo>
                    <a:cubicBezTo>
                      <a:pt x="1051862" y="1729188"/>
                      <a:pt x="1087735" y="1721892"/>
                      <a:pt x="1140024" y="1721892"/>
                    </a:cubicBezTo>
                    <a:cubicBezTo>
                      <a:pt x="1192313" y="1721892"/>
                      <a:pt x="1233658" y="1730404"/>
                      <a:pt x="1264058" y="1747428"/>
                    </a:cubicBezTo>
                    <a:cubicBezTo>
                      <a:pt x="1294459" y="1764452"/>
                      <a:pt x="1324252" y="1793637"/>
                      <a:pt x="1353436" y="1834982"/>
                    </a:cubicBezTo>
                    <a:cubicBezTo>
                      <a:pt x="1443422" y="1832550"/>
                      <a:pt x="1527936" y="1850182"/>
                      <a:pt x="1606977" y="1887879"/>
                    </a:cubicBezTo>
                    <a:cubicBezTo>
                      <a:pt x="1686019" y="1925576"/>
                      <a:pt x="1725540" y="1959624"/>
                      <a:pt x="1725540" y="1990025"/>
                    </a:cubicBezTo>
                    <a:cubicBezTo>
                      <a:pt x="1725540" y="2020426"/>
                      <a:pt x="1686627" y="2035626"/>
                      <a:pt x="1608801" y="2035626"/>
                    </a:cubicBezTo>
                    <a:cubicBezTo>
                      <a:pt x="1530976" y="2035626"/>
                      <a:pt x="1445854" y="2028330"/>
                      <a:pt x="1353436" y="2013737"/>
                    </a:cubicBezTo>
                    <a:cubicBezTo>
                      <a:pt x="1341276" y="2140204"/>
                      <a:pt x="1334588" y="2238702"/>
                      <a:pt x="1333372" y="2309232"/>
                    </a:cubicBezTo>
                    <a:cubicBezTo>
                      <a:pt x="1332156" y="2379761"/>
                      <a:pt x="1331548" y="2557301"/>
                      <a:pt x="1331548" y="2841851"/>
                    </a:cubicBezTo>
                    <a:cubicBezTo>
                      <a:pt x="1331548" y="2892924"/>
                      <a:pt x="1321211" y="2959805"/>
                      <a:pt x="1300539" y="3042495"/>
                    </a:cubicBezTo>
                    <a:cubicBezTo>
                      <a:pt x="1279866" y="3125184"/>
                      <a:pt x="1247642" y="3166529"/>
                      <a:pt x="1203865" y="3166529"/>
                    </a:cubicBezTo>
                    <a:cubicBezTo>
                      <a:pt x="1177113" y="3166529"/>
                      <a:pt x="1152184" y="3154977"/>
                      <a:pt x="1129079" y="3131872"/>
                    </a:cubicBezTo>
                    <a:cubicBezTo>
                      <a:pt x="1105975" y="3108768"/>
                      <a:pt x="1046390" y="3063775"/>
                      <a:pt x="950324" y="2996894"/>
                    </a:cubicBezTo>
                    <a:cubicBezTo>
                      <a:pt x="854258" y="2930012"/>
                      <a:pt x="807441" y="2868603"/>
                      <a:pt x="809873" y="2812666"/>
                    </a:cubicBezTo>
                    <a:cubicBezTo>
                      <a:pt x="753936" y="2761593"/>
                      <a:pt x="711983" y="2708088"/>
                      <a:pt x="684014" y="2652151"/>
                    </a:cubicBezTo>
                    <a:cubicBezTo>
                      <a:pt x="656046" y="2596213"/>
                      <a:pt x="642062" y="2548788"/>
                      <a:pt x="642062" y="2509876"/>
                    </a:cubicBezTo>
                    <a:cubicBezTo>
                      <a:pt x="642062" y="2470963"/>
                      <a:pt x="659086" y="2435698"/>
                      <a:pt x="693135" y="2404082"/>
                    </a:cubicBezTo>
                    <a:cubicBezTo>
                      <a:pt x="727183" y="2372465"/>
                      <a:pt x="772784" y="2356657"/>
                      <a:pt x="829937" y="2356657"/>
                    </a:cubicBezTo>
                    <a:cubicBezTo>
                      <a:pt x="887090" y="2356657"/>
                      <a:pt x="938163" y="2371857"/>
                      <a:pt x="983157" y="2402258"/>
                    </a:cubicBezTo>
                    <a:cubicBezTo>
                      <a:pt x="1028149" y="2432658"/>
                      <a:pt x="1050646" y="2470963"/>
                      <a:pt x="1050646" y="2517172"/>
                    </a:cubicBezTo>
                    <a:cubicBezTo>
                      <a:pt x="1050646" y="2624182"/>
                      <a:pt x="1023893" y="2677687"/>
                      <a:pt x="970388" y="2677687"/>
                    </a:cubicBezTo>
                    <a:cubicBezTo>
                      <a:pt x="929043" y="2677687"/>
                      <a:pt x="893171" y="2645463"/>
                      <a:pt x="862770" y="2581013"/>
                    </a:cubicBezTo>
                    <a:cubicBezTo>
                      <a:pt x="832369" y="2516564"/>
                      <a:pt x="806225" y="2484339"/>
                      <a:pt x="784336" y="2484339"/>
                    </a:cubicBezTo>
                    <a:cubicBezTo>
                      <a:pt x="772176" y="2484339"/>
                      <a:pt x="758800" y="2492243"/>
                      <a:pt x="744208" y="2508052"/>
                    </a:cubicBezTo>
                    <a:cubicBezTo>
                      <a:pt x="729615" y="2523860"/>
                      <a:pt x="722319" y="2543925"/>
                      <a:pt x="722319" y="2568245"/>
                    </a:cubicBezTo>
                    <a:cubicBezTo>
                      <a:pt x="722319" y="2653367"/>
                      <a:pt x="772176" y="2726328"/>
                      <a:pt x="871890" y="2787129"/>
                    </a:cubicBezTo>
                    <a:cubicBezTo>
                      <a:pt x="966740" y="2804154"/>
                      <a:pt x="1033621" y="2812666"/>
                      <a:pt x="1072534" y="2812666"/>
                    </a:cubicBezTo>
                    <a:cubicBezTo>
                      <a:pt x="1111447" y="2812666"/>
                      <a:pt x="1132727" y="2805978"/>
                      <a:pt x="1136376" y="2792601"/>
                    </a:cubicBezTo>
                    <a:cubicBezTo>
                      <a:pt x="1140024" y="2779225"/>
                      <a:pt x="1143672" y="2729976"/>
                      <a:pt x="1147320" y="2644854"/>
                    </a:cubicBezTo>
                    <a:cubicBezTo>
                      <a:pt x="1150968" y="2559733"/>
                      <a:pt x="1152792" y="2481299"/>
                      <a:pt x="1152792" y="2409554"/>
                    </a:cubicBezTo>
                    <a:cubicBezTo>
                      <a:pt x="1152792" y="2337808"/>
                      <a:pt x="1147928" y="2205870"/>
                      <a:pt x="1138200" y="2013737"/>
                    </a:cubicBezTo>
                    <a:cubicBezTo>
                      <a:pt x="875538" y="2074539"/>
                      <a:pt x="694350" y="2153580"/>
                      <a:pt x="594637" y="2250862"/>
                    </a:cubicBezTo>
                    <a:cubicBezTo>
                      <a:pt x="514379" y="2503796"/>
                      <a:pt x="445674" y="2662487"/>
                      <a:pt x="388520" y="2726936"/>
                    </a:cubicBezTo>
                    <a:cubicBezTo>
                      <a:pt x="331367" y="2791386"/>
                      <a:pt x="276646" y="2823610"/>
                      <a:pt x="224357" y="2823610"/>
                    </a:cubicBezTo>
                    <a:cubicBezTo>
                      <a:pt x="172068" y="2823610"/>
                      <a:pt x="139235" y="2801114"/>
                      <a:pt x="125859" y="2756121"/>
                    </a:cubicBezTo>
                    <a:cubicBezTo>
                      <a:pt x="112482" y="2711128"/>
                      <a:pt x="83906" y="2672823"/>
                      <a:pt x="40129" y="2641206"/>
                    </a:cubicBezTo>
                    <a:cubicBezTo>
                      <a:pt x="13376" y="2621750"/>
                      <a:pt x="0" y="2596822"/>
                      <a:pt x="0" y="2566421"/>
                    </a:cubicBezTo>
                    <a:cubicBezTo>
                      <a:pt x="0" y="2536020"/>
                      <a:pt x="27361" y="2469747"/>
                      <a:pt x="82082" y="2367601"/>
                    </a:cubicBezTo>
                    <a:cubicBezTo>
                      <a:pt x="136803" y="2265455"/>
                      <a:pt x="212805" y="2197357"/>
                      <a:pt x="310087" y="2163309"/>
                    </a:cubicBezTo>
                    <a:cubicBezTo>
                      <a:pt x="351431" y="2104939"/>
                      <a:pt x="404937" y="2062378"/>
                      <a:pt x="470602" y="2035626"/>
                    </a:cubicBezTo>
                    <a:cubicBezTo>
                      <a:pt x="482762" y="2004009"/>
                      <a:pt x="501003" y="1949288"/>
                      <a:pt x="525323" y="1871463"/>
                    </a:cubicBezTo>
                    <a:cubicBezTo>
                      <a:pt x="393992" y="1951720"/>
                      <a:pt x="295494" y="1991849"/>
                      <a:pt x="229829" y="1991849"/>
                    </a:cubicBezTo>
                    <a:cubicBezTo>
                      <a:pt x="127683" y="1991849"/>
                      <a:pt x="76610" y="1938344"/>
                      <a:pt x="76610" y="1831334"/>
                    </a:cubicBezTo>
                    <a:cubicBezTo>
                      <a:pt x="76610" y="1758372"/>
                      <a:pt x="101538" y="1668386"/>
                      <a:pt x="151395" y="1561376"/>
                    </a:cubicBezTo>
                    <a:cubicBezTo>
                      <a:pt x="201252" y="1454366"/>
                      <a:pt x="240165" y="1360732"/>
                      <a:pt x="268134" y="1280475"/>
                    </a:cubicBezTo>
                    <a:cubicBezTo>
                      <a:pt x="296102" y="1200217"/>
                      <a:pt x="313127" y="1160088"/>
                      <a:pt x="319207" y="1160088"/>
                    </a:cubicBezTo>
                    <a:cubicBezTo>
                      <a:pt x="325287" y="1160088"/>
                      <a:pt x="328327" y="1164952"/>
                      <a:pt x="328327" y="1174680"/>
                    </a:cubicBezTo>
                    <a:cubicBezTo>
                      <a:pt x="328327" y="1189273"/>
                      <a:pt x="309478" y="1248250"/>
                      <a:pt x="271782" y="1351612"/>
                    </a:cubicBezTo>
                    <a:cubicBezTo>
                      <a:pt x="234085" y="1454974"/>
                      <a:pt x="195780" y="1571104"/>
                      <a:pt x="156867" y="1700003"/>
                    </a:cubicBezTo>
                    <a:cubicBezTo>
                      <a:pt x="195780" y="1700003"/>
                      <a:pt x="234085" y="1692707"/>
                      <a:pt x="271782" y="1678115"/>
                    </a:cubicBezTo>
                    <a:cubicBezTo>
                      <a:pt x="309478" y="1663522"/>
                      <a:pt x="366632" y="1631298"/>
                      <a:pt x="443242" y="1581441"/>
                    </a:cubicBezTo>
                    <a:cubicBezTo>
                      <a:pt x="519851" y="1531584"/>
                      <a:pt x="563020" y="1501183"/>
                      <a:pt x="572748" y="1490239"/>
                    </a:cubicBezTo>
                    <a:cubicBezTo>
                      <a:pt x="582476" y="1479295"/>
                      <a:pt x="587340" y="1471998"/>
                      <a:pt x="587340" y="1468350"/>
                    </a:cubicBezTo>
                    <a:cubicBezTo>
                      <a:pt x="587340" y="1464702"/>
                      <a:pt x="584908" y="1461662"/>
                      <a:pt x="580044" y="1459230"/>
                    </a:cubicBezTo>
                    <a:cubicBezTo>
                      <a:pt x="492491" y="1432478"/>
                      <a:pt x="435337" y="1406941"/>
                      <a:pt x="408585" y="1382621"/>
                    </a:cubicBezTo>
                    <a:cubicBezTo>
                      <a:pt x="381832" y="1358300"/>
                      <a:pt x="368456" y="1315739"/>
                      <a:pt x="368456" y="1254938"/>
                    </a:cubicBezTo>
                    <a:cubicBezTo>
                      <a:pt x="368456" y="1194137"/>
                      <a:pt x="377576" y="1155832"/>
                      <a:pt x="395817" y="1140024"/>
                    </a:cubicBezTo>
                    <a:cubicBezTo>
                      <a:pt x="414057" y="1124215"/>
                      <a:pt x="445066" y="1111447"/>
                      <a:pt x="488842" y="1101719"/>
                    </a:cubicBezTo>
                    <a:cubicBezTo>
                      <a:pt x="532619" y="1091991"/>
                      <a:pt x="573964" y="1077398"/>
                      <a:pt x="612877" y="1057942"/>
                    </a:cubicBezTo>
                    <a:cubicBezTo>
                      <a:pt x="651790" y="1038486"/>
                      <a:pt x="671246" y="1024501"/>
                      <a:pt x="671246" y="1015989"/>
                    </a:cubicBezTo>
                    <a:cubicBezTo>
                      <a:pt x="671246" y="1007477"/>
                      <a:pt x="668206" y="1000789"/>
                      <a:pt x="662126" y="995925"/>
                    </a:cubicBezTo>
                    <a:cubicBezTo>
                      <a:pt x="656046" y="991061"/>
                      <a:pt x="628685" y="985588"/>
                      <a:pt x="580044" y="979508"/>
                    </a:cubicBezTo>
                    <a:cubicBezTo>
                      <a:pt x="531403" y="973428"/>
                      <a:pt x="492491" y="970388"/>
                      <a:pt x="463306" y="970388"/>
                    </a:cubicBezTo>
                    <a:cubicBezTo>
                      <a:pt x="434121" y="970388"/>
                      <a:pt x="414057" y="972820"/>
                      <a:pt x="403113" y="977684"/>
                    </a:cubicBezTo>
                    <a:cubicBezTo>
                      <a:pt x="392168" y="982548"/>
                      <a:pt x="381832" y="984980"/>
                      <a:pt x="372104" y="984980"/>
                    </a:cubicBezTo>
                    <a:cubicBezTo>
                      <a:pt x="345351" y="984980"/>
                      <a:pt x="331975" y="965524"/>
                      <a:pt x="331975" y="926611"/>
                    </a:cubicBezTo>
                    <a:cubicBezTo>
                      <a:pt x="331975" y="822033"/>
                      <a:pt x="378184" y="757584"/>
                      <a:pt x="470602" y="733263"/>
                    </a:cubicBezTo>
                    <a:cubicBezTo>
                      <a:pt x="536267" y="716239"/>
                      <a:pt x="633550" y="673678"/>
                      <a:pt x="762448" y="605581"/>
                    </a:cubicBezTo>
                    <a:cubicBezTo>
                      <a:pt x="762448" y="552075"/>
                      <a:pt x="755152" y="503435"/>
                      <a:pt x="740559" y="459658"/>
                    </a:cubicBezTo>
                    <a:cubicBezTo>
                      <a:pt x="711375" y="374536"/>
                      <a:pt x="696783" y="296102"/>
                      <a:pt x="696783" y="224357"/>
                    </a:cubicBezTo>
                    <a:cubicBezTo>
                      <a:pt x="696783" y="152611"/>
                      <a:pt x="705903" y="97282"/>
                      <a:pt x="724143" y="58369"/>
                    </a:cubicBezTo>
                    <a:cubicBezTo>
                      <a:pt x="742384" y="19456"/>
                      <a:pt x="770960" y="0"/>
                      <a:pt x="809873" y="0"/>
                    </a:cubicBezTo>
                    <a:close/>
                    <a:moveTo>
                      <a:pt x="773392" y="229829"/>
                    </a:moveTo>
                    <a:cubicBezTo>
                      <a:pt x="753936" y="297926"/>
                      <a:pt x="749072" y="366024"/>
                      <a:pt x="758800" y="434121"/>
                    </a:cubicBezTo>
                    <a:cubicBezTo>
                      <a:pt x="783120" y="421961"/>
                      <a:pt x="795281" y="384872"/>
                      <a:pt x="795281" y="322855"/>
                    </a:cubicBezTo>
                    <a:cubicBezTo>
                      <a:pt x="795281" y="260838"/>
                      <a:pt x="787984" y="229829"/>
                      <a:pt x="773392" y="229829"/>
                    </a:cubicBezTo>
                    <a:close/>
                    <a:moveTo>
                      <a:pt x="1112663" y="1276826"/>
                    </a:moveTo>
                    <a:cubicBezTo>
                      <a:pt x="1088342" y="1284123"/>
                      <a:pt x="1056726" y="1327900"/>
                      <a:pt x="1017813" y="1408157"/>
                    </a:cubicBezTo>
                    <a:cubicBezTo>
                      <a:pt x="1032405" y="1410589"/>
                      <a:pt x="1051862" y="1411805"/>
                      <a:pt x="1076182" y="1411805"/>
                    </a:cubicBezTo>
                    <a:cubicBezTo>
                      <a:pt x="1100503" y="1411805"/>
                      <a:pt x="1136984" y="1404509"/>
                      <a:pt x="1185625" y="1389917"/>
                    </a:cubicBezTo>
                    <a:cubicBezTo>
                      <a:pt x="1171032" y="1331548"/>
                      <a:pt x="1146712" y="1293851"/>
                      <a:pt x="1112663" y="1276826"/>
                    </a:cubicBezTo>
                    <a:close/>
                    <a:moveTo>
                      <a:pt x="321031" y="2269103"/>
                    </a:moveTo>
                    <a:cubicBezTo>
                      <a:pt x="294278" y="2269103"/>
                      <a:pt x="263270" y="2298287"/>
                      <a:pt x="228005" y="2356657"/>
                    </a:cubicBezTo>
                    <a:cubicBezTo>
                      <a:pt x="192740" y="2415026"/>
                      <a:pt x="175108" y="2460019"/>
                      <a:pt x="175108" y="2491635"/>
                    </a:cubicBezTo>
                    <a:cubicBezTo>
                      <a:pt x="175108" y="2547573"/>
                      <a:pt x="190916" y="2575541"/>
                      <a:pt x="222533" y="2575541"/>
                    </a:cubicBezTo>
                    <a:cubicBezTo>
                      <a:pt x="237125" y="2575541"/>
                      <a:pt x="255365" y="2558517"/>
                      <a:pt x="277254" y="2524468"/>
                    </a:cubicBezTo>
                    <a:cubicBezTo>
                      <a:pt x="299142" y="2490419"/>
                      <a:pt x="330759" y="2417458"/>
                      <a:pt x="372104" y="2305584"/>
                    </a:cubicBezTo>
                    <a:cubicBezTo>
                      <a:pt x="364808" y="2281263"/>
                      <a:pt x="347783" y="2269103"/>
                      <a:pt x="321031" y="2269103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-1855351" y="1514052"/>
                <a:ext cx="1798501" cy="2695927"/>
              </a:xfrm>
              <a:custGeom>
                <a:avLst/>
                <a:gdLst/>
                <a:ahLst/>
                <a:cxnLst/>
                <a:rect l="l" t="t" r="r" b="b"/>
                <a:pathLst>
                  <a:path w="1798501" h="2695927">
                    <a:moveTo>
                      <a:pt x="1311483" y="0"/>
                    </a:moveTo>
                    <a:cubicBezTo>
                      <a:pt x="1368636" y="0"/>
                      <a:pt x="1431869" y="28576"/>
                      <a:pt x="1501183" y="85730"/>
                    </a:cubicBezTo>
                    <a:cubicBezTo>
                      <a:pt x="1570496" y="142883"/>
                      <a:pt x="1605153" y="215236"/>
                      <a:pt x="1605153" y="302790"/>
                    </a:cubicBezTo>
                    <a:cubicBezTo>
                      <a:pt x="1605153" y="373319"/>
                      <a:pt x="1582048" y="416489"/>
                      <a:pt x="1535840" y="432297"/>
                    </a:cubicBezTo>
                    <a:cubicBezTo>
                      <a:pt x="1489630" y="448105"/>
                      <a:pt x="1454366" y="468777"/>
                      <a:pt x="1430045" y="494314"/>
                    </a:cubicBezTo>
                    <a:cubicBezTo>
                      <a:pt x="1405725" y="519851"/>
                      <a:pt x="1377756" y="561803"/>
                      <a:pt x="1346140" y="620173"/>
                    </a:cubicBezTo>
                    <a:cubicBezTo>
                      <a:pt x="1363164" y="625037"/>
                      <a:pt x="1390525" y="621997"/>
                      <a:pt x="1428221" y="611053"/>
                    </a:cubicBezTo>
                    <a:cubicBezTo>
                      <a:pt x="1465918" y="600108"/>
                      <a:pt x="1499359" y="585516"/>
                      <a:pt x="1528543" y="567276"/>
                    </a:cubicBezTo>
                    <a:cubicBezTo>
                      <a:pt x="1557728" y="549035"/>
                      <a:pt x="1593601" y="539915"/>
                      <a:pt x="1636161" y="539915"/>
                    </a:cubicBezTo>
                    <a:cubicBezTo>
                      <a:pt x="1678723" y="539915"/>
                      <a:pt x="1716419" y="555115"/>
                      <a:pt x="1749252" y="585516"/>
                    </a:cubicBezTo>
                    <a:cubicBezTo>
                      <a:pt x="1782085" y="615917"/>
                      <a:pt x="1798501" y="654829"/>
                      <a:pt x="1798501" y="702254"/>
                    </a:cubicBezTo>
                    <a:cubicBezTo>
                      <a:pt x="1798501" y="749679"/>
                      <a:pt x="1774180" y="789200"/>
                      <a:pt x="1725539" y="820817"/>
                    </a:cubicBezTo>
                    <a:cubicBezTo>
                      <a:pt x="1703651" y="925395"/>
                      <a:pt x="1682979" y="977684"/>
                      <a:pt x="1663522" y="977684"/>
                    </a:cubicBezTo>
                    <a:cubicBezTo>
                      <a:pt x="1658658" y="977684"/>
                      <a:pt x="1656226" y="974036"/>
                      <a:pt x="1656226" y="966740"/>
                    </a:cubicBezTo>
                    <a:cubicBezTo>
                      <a:pt x="1656226" y="959444"/>
                      <a:pt x="1660482" y="947283"/>
                      <a:pt x="1668994" y="930259"/>
                    </a:cubicBezTo>
                    <a:cubicBezTo>
                      <a:pt x="1677506" y="913235"/>
                      <a:pt x="1679330" y="886482"/>
                      <a:pt x="1674466" y="850001"/>
                    </a:cubicBezTo>
                    <a:cubicBezTo>
                      <a:pt x="1623393" y="869458"/>
                      <a:pt x="1565024" y="920531"/>
                      <a:pt x="1499359" y="1003221"/>
                    </a:cubicBezTo>
                    <a:cubicBezTo>
                      <a:pt x="1550432" y="1034837"/>
                      <a:pt x="1588129" y="1060374"/>
                      <a:pt x="1612449" y="1079830"/>
                    </a:cubicBezTo>
                    <a:cubicBezTo>
                      <a:pt x="1627041" y="1055510"/>
                      <a:pt x="1636770" y="1043349"/>
                      <a:pt x="1641634" y="1043349"/>
                    </a:cubicBezTo>
                    <a:cubicBezTo>
                      <a:pt x="1646498" y="1043349"/>
                      <a:pt x="1648930" y="1048214"/>
                      <a:pt x="1648930" y="1057942"/>
                    </a:cubicBezTo>
                    <a:cubicBezTo>
                      <a:pt x="1648930" y="1067670"/>
                      <a:pt x="1646498" y="1082262"/>
                      <a:pt x="1641634" y="1101719"/>
                    </a:cubicBezTo>
                    <a:cubicBezTo>
                      <a:pt x="1648930" y="1150360"/>
                      <a:pt x="1636770" y="1196569"/>
                      <a:pt x="1605153" y="1240345"/>
                    </a:cubicBezTo>
                    <a:cubicBezTo>
                      <a:pt x="1595425" y="1252506"/>
                      <a:pt x="1583264" y="1286554"/>
                      <a:pt x="1568672" y="1342492"/>
                    </a:cubicBezTo>
                    <a:cubicBezTo>
                      <a:pt x="1554080" y="1398429"/>
                      <a:pt x="1544352" y="1450718"/>
                      <a:pt x="1539487" y="1499359"/>
                    </a:cubicBezTo>
                    <a:cubicBezTo>
                      <a:pt x="1549216" y="1516383"/>
                      <a:pt x="1554080" y="1543136"/>
                      <a:pt x="1554080" y="1579616"/>
                    </a:cubicBezTo>
                    <a:cubicBezTo>
                      <a:pt x="1554080" y="1616097"/>
                      <a:pt x="1530367" y="1692707"/>
                      <a:pt x="1482942" y="1809445"/>
                    </a:cubicBezTo>
                    <a:cubicBezTo>
                      <a:pt x="1435517" y="1926183"/>
                      <a:pt x="1389917" y="2063594"/>
                      <a:pt x="1346140" y="2221678"/>
                    </a:cubicBezTo>
                    <a:cubicBezTo>
                      <a:pt x="1302363" y="2379761"/>
                      <a:pt x="1273178" y="2509875"/>
                      <a:pt x="1258586" y="2612022"/>
                    </a:cubicBezTo>
                    <a:cubicBezTo>
                      <a:pt x="1251290" y="2667959"/>
                      <a:pt x="1228185" y="2695927"/>
                      <a:pt x="1189272" y="2695927"/>
                    </a:cubicBezTo>
                    <a:cubicBezTo>
                      <a:pt x="1150360" y="2695927"/>
                      <a:pt x="1098071" y="2655799"/>
                      <a:pt x="1032405" y="2575541"/>
                    </a:cubicBezTo>
                    <a:cubicBezTo>
                      <a:pt x="966740" y="2495283"/>
                      <a:pt x="933907" y="2436914"/>
                      <a:pt x="933907" y="2400433"/>
                    </a:cubicBezTo>
                    <a:cubicBezTo>
                      <a:pt x="933907" y="2363952"/>
                      <a:pt x="941811" y="2328688"/>
                      <a:pt x="957620" y="2294639"/>
                    </a:cubicBezTo>
                    <a:cubicBezTo>
                      <a:pt x="973428" y="2260590"/>
                      <a:pt x="986804" y="2207693"/>
                      <a:pt x="997748" y="2135948"/>
                    </a:cubicBezTo>
                    <a:cubicBezTo>
                      <a:pt x="1008693" y="2064202"/>
                      <a:pt x="1011733" y="1993065"/>
                      <a:pt x="1006869" y="1922535"/>
                    </a:cubicBezTo>
                    <a:cubicBezTo>
                      <a:pt x="909587" y="1988201"/>
                      <a:pt x="840273" y="2036842"/>
                      <a:pt x="798928" y="2068459"/>
                    </a:cubicBezTo>
                    <a:cubicBezTo>
                      <a:pt x="757583" y="2100075"/>
                      <a:pt x="722319" y="2115884"/>
                      <a:pt x="693134" y="2115884"/>
                    </a:cubicBezTo>
                    <a:cubicBezTo>
                      <a:pt x="627469" y="2115884"/>
                      <a:pt x="594636" y="2056298"/>
                      <a:pt x="594636" y="1937128"/>
                    </a:cubicBezTo>
                    <a:cubicBezTo>
                      <a:pt x="594636" y="1893351"/>
                      <a:pt x="606188" y="1855654"/>
                      <a:pt x="629293" y="1824037"/>
                    </a:cubicBezTo>
                    <a:cubicBezTo>
                      <a:pt x="652397" y="1792421"/>
                      <a:pt x="677934" y="1774180"/>
                      <a:pt x="705902" y="1769316"/>
                    </a:cubicBezTo>
                    <a:cubicBezTo>
                      <a:pt x="733871" y="1764452"/>
                      <a:pt x="764272" y="1749252"/>
                      <a:pt x="797104" y="1723715"/>
                    </a:cubicBezTo>
                    <a:cubicBezTo>
                      <a:pt x="829937" y="1698179"/>
                      <a:pt x="878578" y="1651970"/>
                      <a:pt x="943027" y="1585088"/>
                    </a:cubicBezTo>
                    <a:cubicBezTo>
                      <a:pt x="1007477" y="1518207"/>
                      <a:pt x="1043957" y="1478078"/>
                      <a:pt x="1052470" y="1464702"/>
                    </a:cubicBezTo>
                    <a:cubicBezTo>
                      <a:pt x="1060982" y="1451326"/>
                      <a:pt x="1065238" y="1440382"/>
                      <a:pt x="1065238" y="1431869"/>
                    </a:cubicBezTo>
                    <a:cubicBezTo>
                      <a:pt x="1065238" y="1423357"/>
                      <a:pt x="1060374" y="1419101"/>
                      <a:pt x="1050645" y="1419101"/>
                    </a:cubicBezTo>
                    <a:cubicBezTo>
                      <a:pt x="1040917" y="1419101"/>
                      <a:pt x="1022069" y="1428829"/>
                      <a:pt x="994100" y="1448286"/>
                    </a:cubicBezTo>
                    <a:cubicBezTo>
                      <a:pt x="966132" y="1467742"/>
                      <a:pt x="943635" y="1480510"/>
                      <a:pt x="926611" y="1486590"/>
                    </a:cubicBezTo>
                    <a:cubicBezTo>
                      <a:pt x="909587" y="1492671"/>
                      <a:pt x="888306" y="1495711"/>
                      <a:pt x="862770" y="1495711"/>
                    </a:cubicBezTo>
                    <a:cubicBezTo>
                      <a:pt x="837233" y="1495711"/>
                      <a:pt x="817169" y="1483550"/>
                      <a:pt x="802576" y="1459230"/>
                    </a:cubicBezTo>
                    <a:cubicBezTo>
                      <a:pt x="787984" y="1434909"/>
                      <a:pt x="774608" y="1382620"/>
                      <a:pt x="762448" y="1302363"/>
                    </a:cubicBezTo>
                    <a:cubicBezTo>
                      <a:pt x="631117" y="1416669"/>
                      <a:pt x="490058" y="1554080"/>
                      <a:pt x="339271" y="1714595"/>
                    </a:cubicBezTo>
                    <a:cubicBezTo>
                      <a:pt x="271173" y="1789989"/>
                      <a:pt x="199428" y="1827685"/>
                      <a:pt x="124034" y="1827685"/>
                    </a:cubicBezTo>
                    <a:cubicBezTo>
                      <a:pt x="89986" y="1827685"/>
                      <a:pt x="60801" y="1821605"/>
                      <a:pt x="36481" y="1809445"/>
                    </a:cubicBezTo>
                    <a:cubicBezTo>
                      <a:pt x="12160" y="1797285"/>
                      <a:pt x="0" y="1782084"/>
                      <a:pt x="0" y="1763844"/>
                    </a:cubicBezTo>
                    <a:cubicBezTo>
                      <a:pt x="0" y="1745604"/>
                      <a:pt x="7296" y="1729795"/>
                      <a:pt x="21888" y="1716419"/>
                    </a:cubicBezTo>
                    <a:cubicBezTo>
                      <a:pt x="36481" y="1703043"/>
                      <a:pt x="57761" y="1693315"/>
                      <a:pt x="85730" y="1687235"/>
                    </a:cubicBezTo>
                    <a:cubicBezTo>
                      <a:pt x="113698" y="1681154"/>
                      <a:pt x="161123" y="1645282"/>
                      <a:pt x="228005" y="1579616"/>
                    </a:cubicBezTo>
                    <a:cubicBezTo>
                      <a:pt x="294886" y="1513951"/>
                      <a:pt x="369671" y="1425181"/>
                      <a:pt x="452361" y="1313307"/>
                    </a:cubicBezTo>
                    <a:lnTo>
                      <a:pt x="1065238" y="466953"/>
                    </a:lnTo>
                    <a:cubicBezTo>
                      <a:pt x="1181976" y="308870"/>
                      <a:pt x="1244602" y="223748"/>
                      <a:pt x="1253114" y="211588"/>
                    </a:cubicBezTo>
                    <a:cubicBezTo>
                      <a:pt x="1261626" y="199428"/>
                      <a:pt x="1265882" y="183620"/>
                      <a:pt x="1265882" y="164163"/>
                    </a:cubicBezTo>
                    <a:cubicBezTo>
                      <a:pt x="1265882" y="144707"/>
                      <a:pt x="1259194" y="124034"/>
                      <a:pt x="1245818" y="102146"/>
                    </a:cubicBezTo>
                    <a:cubicBezTo>
                      <a:pt x="1232441" y="80258"/>
                      <a:pt x="1225753" y="64449"/>
                      <a:pt x="1225753" y="54721"/>
                    </a:cubicBezTo>
                    <a:cubicBezTo>
                      <a:pt x="1225753" y="18240"/>
                      <a:pt x="1254330" y="0"/>
                      <a:pt x="1311483" y="0"/>
                    </a:cubicBezTo>
                    <a:close/>
                    <a:moveTo>
                      <a:pt x="1207513" y="766096"/>
                    </a:moveTo>
                    <a:cubicBezTo>
                      <a:pt x="1027541" y="972820"/>
                      <a:pt x="931475" y="1085910"/>
                      <a:pt x="919315" y="1105367"/>
                    </a:cubicBezTo>
                    <a:cubicBezTo>
                      <a:pt x="919315" y="1122391"/>
                      <a:pt x="925395" y="1130903"/>
                      <a:pt x="937555" y="1130903"/>
                    </a:cubicBezTo>
                    <a:cubicBezTo>
                      <a:pt x="949716" y="1130903"/>
                      <a:pt x="966740" y="1121175"/>
                      <a:pt x="988628" y="1101719"/>
                    </a:cubicBezTo>
                    <a:cubicBezTo>
                      <a:pt x="1010517" y="1082262"/>
                      <a:pt x="1068278" y="1039093"/>
                      <a:pt x="1161912" y="972212"/>
                    </a:cubicBezTo>
                    <a:cubicBezTo>
                      <a:pt x="1255546" y="905331"/>
                      <a:pt x="1305403" y="869458"/>
                      <a:pt x="1311483" y="864594"/>
                    </a:cubicBezTo>
                    <a:cubicBezTo>
                      <a:pt x="1317563" y="859730"/>
                      <a:pt x="1320603" y="852434"/>
                      <a:pt x="1320603" y="842705"/>
                    </a:cubicBezTo>
                    <a:cubicBezTo>
                      <a:pt x="1320603" y="811089"/>
                      <a:pt x="1282906" y="785552"/>
                      <a:pt x="1207513" y="766096"/>
                    </a:cubicBezTo>
                    <a:close/>
                    <a:moveTo>
                      <a:pt x="1528543" y="1295067"/>
                    </a:moveTo>
                    <a:cubicBezTo>
                      <a:pt x="1445854" y="1346140"/>
                      <a:pt x="1404509" y="1392348"/>
                      <a:pt x="1404509" y="1433693"/>
                    </a:cubicBezTo>
                    <a:cubicBezTo>
                      <a:pt x="1404509" y="1460446"/>
                      <a:pt x="1432477" y="1478686"/>
                      <a:pt x="1488415" y="1488415"/>
                    </a:cubicBezTo>
                    <a:cubicBezTo>
                      <a:pt x="1520031" y="1400861"/>
                      <a:pt x="1535840" y="1347964"/>
                      <a:pt x="1535840" y="1329723"/>
                    </a:cubicBezTo>
                    <a:cubicBezTo>
                      <a:pt x="1535840" y="1311483"/>
                      <a:pt x="1533407" y="1299931"/>
                      <a:pt x="1528543" y="1295067"/>
                    </a:cubicBezTo>
                    <a:close/>
                    <a:moveTo>
                      <a:pt x="1362556" y="1718243"/>
                    </a:moveTo>
                    <a:cubicBezTo>
                      <a:pt x="1349180" y="1718243"/>
                      <a:pt x="1325467" y="1729187"/>
                      <a:pt x="1291419" y="1751076"/>
                    </a:cubicBezTo>
                    <a:cubicBezTo>
                      <a:pt x="1208729" y="1967528"/>
                      <a:pt x="1167384" y="2124396"/>
                      <a:pt x="1167384" y="2221678"/>
                    </a:cubicBezTo>
                    <a:cubicBezTo>
                      <a:pt x="1167384" y="2233838"/>
                      <a:pt x="1172248" y="2239918"/>
                      <a:pt x="1181976" y="2239918"/>
                    </a:cubicBezTo>
                    <a:cubicBezTo>
                      <a:pt x="1191704" y="2239918"/>
                      <a:pt x="1201433" y="2230190"/>
                      <a:pt x="1211161" y="2210733"/>
                    </a:cubicBezTo>
                    <a:lnTo>
                      <a:pt x="1273178" y="2061162"/>
                    </a:lnTo>
                    <a:cubicBezTo>
                      <a:pt x="1307227" y="1978472"/>
                      <a:pt x="1344924" y="1867814"/>
                      <a:pt x="1386268" y="1729187"/>
                    </a:cubicBezTo>
                    <a:cubicBezTo>
                      <a:pt x="1383836" y="1721891"/>
                      <a:pt x="1375932" y="1718243"/>
                      <a:pt x="1362556" y="1718243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029" t="856" r="905" b="55472"/>
          <a:stretch/>
        </p:blipFill>
        <p:spPr>
          <a:xfrm>
            <a:off x="361672" y="1801249"/>
            <a:ext cx="4339118" cy="265513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4290" y="1794461"/>
            <a:ext cx="3972152" cy="264810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457848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圆角矩形 14"/>
          <p:cNvSpPr/>
          <p:nvPr/>
        </p:nvSpPr>
        <p:spPr>
          <a:xfrm>
            <a:off x="299279" y="1125539"/>
            <a:ext cx="8549298" cy="5167816"/>
          </a:xfrm>
          <a:prstGeom prst="roundRect">
            <a:avLst>
              <a:gd name="adj" fmla="val 4073"/>
            </a:avLst>
          </a:prstGeom>
          <a:solidFill>
            <a:schemeClr val="bg1"/>
          </a:solidFill>
          <a:ln>
            <a:solidFill>
              <a:srgbClr val="00B050"/>
            </a:solidFill>
            <a:prstDash val="dash"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8775" y="4597400"/>
            <a:ext cx="8426450" cy="1441450"/>
          </a:xfrm>
          <a:prstGeom prst="rect">
            <a:avLst/>
          </a:prstGeom>
          <a:solidFill>
            <a:schemeClr val="accent6"/>
          </a:solidFill>
          <a:ln>
            <a:solidFill>
              <a:schemeClr val="accent6"/>
            </a:solidFill>
            <a:prstDash val="dash"/>
          </a:ln>
        </p:spPr>
        <p:txBody>
          <a:bodyPr wrap="square" anchor="ctr">
            <a:noAutofit/>
          </a:bodyPr>
          <a:lstStyle/>
          <a:p>
            <a:pPr>
              <a:lnSpc>
                <a:spcPct val="130000"/>
              </a:lnSpc>
            </a:pPr>
            <a:endParaRPr lang="en-US" altLang="zh-CN" sz="20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2849" y="1286920"/>
            <a:ext cx="1723549" cy="4642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ts val="2900"/>
              </a:lnSpc>
            </a:pPr>
            <a:r>
              <a:rPr lang="zh-CN" altLang="en-US" sz="2000" b="1" kern="100" dirty="0" smtClean="0">
                <a:solidFill>
                  <a:prstClr val="black"/>
                </a:solidFill>
                <a:latin typeface="+mj-ea"/>
                <a:ea typeface="+mj-ea"/>
                <a:cs typeface="Times New Roman" panose="02020603050405020304" pitchFamily="18" charset="0"/>
              </a:rPr>
              <a:t>广大普训学生</a:t>
            </a:r>
            <a:endParaRPr lang="zh-CN" altLang="zh-CN" sz="1200" kern="100" dirty="0">
              <a:solidFill>
                <a:prstClr val="black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8775" y="93572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/>
              <a:t>参训</a:t>
            </a:r>
            <a:r>
              <a:rPr lang="zh-CN" altLang="en-US" sz="4000" b="1" dirty="0" smtClean="0"/>
              <a:t>学生</a:t>
            </a:r>
            <a:endParaRPr lang="zh-CN" altLang="en-US" sz="4000" b="1" dirty="0"/>
          </a:p>
        </p:txBody>
      </p:sp>
      <p:sp>
        <p:nvSpPr>
          <p:cNvPr id="5" name="矩形 4"/>
          <p:cNvSpPr/>
          <p:nvPr/>
        </p:nvSpPr>
        <p:spPr>
          <a:xfrm>
            <a:off x="0" y="0"/>
            <a:ext cx="358775" cy="801458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9380" y="4896922"/>
            <a:ext cx="7336302" cy="934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spc="300" dirty="0">
                <a:solidFill>
                  <a:schemeClr val="bg1"/>
                </a:solidFill>
              </a:rPr>
              <a:t>在军训动员大会、日常队列训练</a:t>
            </a:r>
            <a:r>
              <a:rPr lang="zh-CN" altLang="en-US" sz="2000" spc="300" dirty="0" smtClean="0">
                <a:solidFill>
                  <a:schemeClr val="bg1"/>
                </a:solidFill>
              </a:rPr>
              <a:t>、校园</a:t>
            </a:r>
            <a:r>
              <a:rPr lang="zh-CN" altLang="en-US" sz="2000" spc="300" dirty="0">
                <a:solidFill>
                  <a:schemeClr val="bg1"/>
                </a:solidFill>
              </a:rPr>
              <a:t>拉练</a:t>
            </a:r>
            <a:r>
              <a:rPr lang="zh-CN" altLang="en-US" sz="2000" spc="300" dirty="0" smtClean="0">
                <a:solidFill>
                  <a:schemeClr val="bg1"/>
                </a:solidFill>
              </a:rPr>
              <a:t>中、消防演习中体现了</a:t>
            </a:r>
            <a:r>
              <a:rPr lang="zh-CN" altLang="en-US" sz="2800" b="1" spc="300" dirty="0" smtClean="0">
                <a:solidFill>
                  <a:schemeClr val="bg1"/>
                </a:solidFill>
              </a:rPr>
              <a:t>高涨</a:t>
            </a:r>
            <a:r>
              <a:rPr lang="zh-CN" altLang="en-US" sz="2000" spc="300" dirty="0">
                <a:solidFill>
                  <a:schemeClr val="bg1"/>
                </a:solidFill>
              </a:rPr>
              <a:t>的士气和</a:t>
            </a:r>
            <a:r>
              <a:rPr lang="zh-CN" altLang="en-US" sz="2800" b="1" spc="300" dirty="0">
                <a:solidFill>
                  <a:schemeClr val="bg1"/>
                </a:solidFill>
              </a:rPr>
              <a:t>饱满</a:t>
            </a:r>
            <a:r>
              <a:rPr lang="zh-CN" altLang="en-US" sz="2000" spc="300" dirty="0">
                <a:solidFill>
                  <a:schemeClr val="bg1"/>
                </a:solidFill>
              </a:rPr>
              <a:t>的精神状态。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283" t="5274" r="2708" b="10122"/>
          <a:stretch/>
        </p:blipFill>
        <p:spPr>
          <a:xfrm>
            <a:off x="409077" y="1936782"/>
            <a:ext cx="4144265" cy="2486559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7795870" y="5241671"/>
            <a:ext cx="940572" cy="687626"/>
            <a:chOff x="7795870" y="5241671"/>
            <a:chExt cx="940572" cy="687626"/>
          </a:xfrm>
        </p:grpSpPr>
        <p:sp>
          <p:nvSpPr>
            <p:cNvPr id="14" name="任意多边形 13"/>
            <p:cNvSpPr/>
            <p:nvPr/>
          </p:nvSpPr>
          <p:spPr>
            <a:xfrm>
              <a:off x="8259517" y="5512934"/>
              <a:ext cx="476925" cy="416363"/>
            </a:xfrm>
            <a:custGeom>
              <a:avLst/>
              <a:gdLst/>
              <a:ahLst/>
              <a:cxnLst/>
              <a:rect l="l" t="t" r="r" b="b"/>
              <a:pathLst>
                <a:path w="3217602" h="2809018">
                  <a:moveTo>
                    <a:pt x="1537663" y="0"/>
                  </a:moveTo>
                  <a:cubicBezTo>
                    <a:pt x="1614273" y="0"/>
                    <a:pt x="1697570" y="10336"/>
                    <a:pt x="1787557" y="31009"/>
                  </a:cubicBezTo>
                  <a:cubicBezTo>
                    <a:pt x="1877542" y="51681"/>
                    <a:pt x="1922535" y="102146"/>
                    <a:pt x="1922535" y="182404"/>
                  </a:cubicBezTo>
                  <a:cubicBezTo>
                    <a:pt x="1922535" y="221316"/>
                    <a:pt x="1899431" y="260837"/>
                    <a:pt x="1853222" y="300966"/>
                  </a:cubicBezTo>
                  <a:cubicBezTo>
                    <a:pt x="1807012" y="341095"/>
                    <a:pt x="1759587" y="425609"/>
                    <a:pt x="1710947" y="554507"/>
                  </a:cubicBezTo>
                  <a:cubicBezTo>
                    <a:pt x="1859302" y="488842"/>
                    <a:pt x="1973000" y="441417"/>
                    <a:pt x="2052042" y="412232"/>
                  </a:cubicBezTo>
                  <a:cubicBezTo>
                    <a:pt x="2131084" y="383048"/>
                    <a:pt x="2188845" y="368455"/>
                    <a:pt x="2225325" y="368455"/>
                  </a:cubicBezTo>
                  <a:cubicBezTo>
                    <a:pt x="2261806" y="368455"/>
                    <a:pt x="2300111" y="383656"/>
                    <a:pt x="2340240" y="414056"/>
                  </a:cubicBezTo>
                  <a:cubicBezTo>
                    <a:pt x="2380369" y="444457"/>
                    <a:pt x="2433265" y="474249"/>
                    <a:pt x="2498931" y="503434"/>
                  </a:cubicBezTo>
                  <a:cubicBezTo>
                    <a:pt x="2564596" y="532619"/>
                    <a:pt x="2609589" y="567884"/>
                    <a:pt x="2633910" y="609228"/>
                  </a:cubicBezTo>
                  <a:cubicBezTo>
                    <a:pt x="2658231" y="650573"/>
                    <a:pt x="2670390" y="690094"/>
                    <a:pt x="2670390" y="727791"/>
                  </a:cubicBezTo>
                  <a:cubicBezTo>
                    <a:pt x="2670390" y="765488"/>
                    <a:pt x="2661879" y="789200"/>
                    <a:pt x="2644854" y="798928"/>
                  </a:cubicBezTo>
                  <a:cubicBezTo>
                    <a:pt x="2579188" y="830545"/>
                    <a:pt x="2543316" y="875538"/>
                    <a:pt x="2537236" y="933907"/>
                  </a:cubicBezTo>
                  <a:cubicBezTo>
                    <a:pt x="2531155" y="992276"/>
                    <a:pt x="2511091" y="1078006"/>
                    <a:pt x="2477042" y="1191096"/>
                  </a:cubicBezTo>
                  <a:cubicBezTo>
                    <a:pt x="2442994" y="1304187"/>
                    <a:pt x="2402866" y="1410589"/>
                    <a:pt x="2356656" y="1510303"/>
                  </a:cubicBezTo>
                  <a:cubicBezTo>
                    <a:pt x="2349360" y="1527327"/>
                    <a:pt x="2345712" y="1543136"/>
                    <a:pt x="2345712" y="1557728"/>
                  </a:cubicBezTo>
                  <a:cubicBezTo>
                    <a:pt x="2345712" y="1594209"/>
                    <a:pt x="2359089" y="1612449"/>
                    <a:pt x="2385841" y="1612449"/>
                  </a:cubicBezTo>
                  <a:cubicBezTo>
                    <a:pt x="2412593" y="1612449"/>
                    <a:pt x="2432050" y="1625825"/>
                    <a:pt x="2444210" y="1652578"/>
                  </a:cubicBezTo>
                  <a:cubicBezTo>
                    <a:pt x="2456370" y="1679330"/>
                    <a:pt x="2462450" y="1708515"/>
                    <a:pt x="2462450" y="1740132"/>
                  </a:cubicBezTo>
                  <a:cubicBezTo>
                    <a:pt x="2462450" y="1771748"/>
                    <a:pt x="2449682" y="1810661"/>
                    <a:pt x="2424146" y="1856870"/>
                  </a:cubicBezTo>
                  <a:cubicBezTo>
                    <a:pt x="2398609" y="1903079"/>
                    <a:pt x="2366385" y="1949288"/>
                    <a:pt x="2327471" y="1995497"/>
                  </a:cubicBezTo>
                  <a:cubicBezTo>
                    <a:pt x="2317743" y="2005225"/>
                    <a:pt x="2312879" y="2016777"/>
                    <a:pt x="2312879" y="2030154"/>
                  </a:cubicBezTo>
                  <a:cubicBezTo>
                    <a:pt x="2312879" y="2043530"/>
                    <a:pt x="2318351" y="2050218"/>
                    <a:pt x="2329296" y="2050218"/>
                  </a:cubicBezTo>
                  <a:cubicBezTo>
                    <a:pt x="2340240" y="2050218"/>
                    <a:pt x="2363952" y="2043530"/>
                    <a:pt x="2400433" y="2030154"/>
                  </a:cubicBezTo>
                  <a:cubicBezTo>
                    <a:pt x="2436914" y="2016777"/>
                    <a:pt x="2457587" y="1998537"/>
                    <a:pt x="2462450" y="1975432"/>
                  </a:cubicBezTo>
                  <a:cubicBezTo>
                    <a:pt x="2467314" y="1952328"/>
                    <a:pt x="2483123" y="1932872"/>
                    <a:pt x="2509875" y="1917063"/>
                  </a:cubicBezTo>
                  <a:cubicBezTo>
                    <a:pt x="2536628" y="1901255"/>
                    <a:pt x="2559733" y="1893351"/>
                    <a:pt x="2579188" y="1893351"/>
                  </a:cubicBezTo>
                  <a:cubicBezTo>
                    <a:pt x="2622965" y="1893351"/>
                    <a:pt x="2657622" y="1915847"/>
                    <a:pt x="2683159" y="1960840"/>
                  </a:cubicBezTo>
                  <a:cubicBezTo>
                    <a:pt x="2708695" y="2005833"/>
                    <a:pt x="2721464" y="2048394"/>
                    <a:pt x="2721464" y="2088523"/>
                  </a:cubicBezTo>
                  <a:cubicBezTo>
                    <a:pt x="2721464" y="2128652"/>
                    <a:pt x="2697751" y="2177293"/>
                    <a:pt x="2650326" y="2234446"/>
                  </a:cubicBezTo>
                  <a:cubicBezTo>
                    <a:pt x="2602901" y="2291599"/>
                    <a:pt x="2569460" y="2320176"/>
                    <a:pt x="2550004" y="2320176"/>
                  </a:cubicBezTo>
                  <a:cubicBezTo>
                    <a:pt x="2537844" y="2320176"/>
                    <a:pt x="2525683" y="2309839"/>
                    <a:pt x="2513523" y="2289167"/>
                  </a:cubicBezTo>
                  <a:cubicBezTo>
                    <a:pt x="2501364" y="2268495"/>
                    <a:pt x="2487987" y="2253902"/>
                    <a:pt x="2473394" y="2245390"/>
                  </a:cubicBezTo>
                  <a:cubicBezTo>
                    <a:pt x="2458802" y="2236878"/>
                    <a:pt x="2441170" y="2232622"/>
                    <a:pt x="2420498" y="2232622"/>
                  </a:cubicBezTo>
                  <a:cubicBezTo>
                    <a:pt x="2399824" y="2232622"/>
                    <a:pt x="2372464" y="2241742"/>
                    <a:pt x="2338416" y="2259982"/>
                  </a:cubicBezTo>
                  <a:cubicBezTo>
                    <a:pt x="2304367" y="2278223"/>
                    <a:pt x="2276398" y="2298287"/>
                    <a:pt x="2254510" y="2320176"/>
                  </a:cubicBezTo>
                  <a:cubicBezTo>
                    <a:pt x="2232622" y="2342064"/>
                    <a:pt x="2215597" y="2356656"/>
                    <a:pt x="2203437" y="2363952"/>
                  </a:cubicBezTo>
                  <a:cubicBezTo>
                    <a:pt x="2191277" y="2371249"/>
                    <a:pt x="2170604" y="2374897"/>
                    <a:pt x="2141420" y="2374897"/>
                  </a:cubicBezTo>
                  <a:cubicBezTo>
                    <a:pt x="2112235" y="2374897"/>
                    <a:pt x="2084266" y="2352400"/>
                    <a:pt x="2057514" y="2307407"/>
                  </a:cubicBezTo>
                  <a:cubicBezTo>
                    <a:pt x="2030761" y="2262414"/>
                    <a:pt x="2017385" y="2208301"/>
                    <a:pt x="2017385" y="2145068"/>
                  </a:cubicBezTo>
                  <a:cubicBezTo>
                    <a:pt x="2017385" y="2081835"/>
                    <a:pt x="2040489" y="2035626"/>
                    <a:pt x="2086699" y="2006441"/>
                  </a:cubicBezTo>
                  <a:cubicBezTo>
                    <a:pt x="2132908" y="1977256"/>
                    <a:pt x="2177900" y="1925575"/>
                    <a:pt x="2221677" y="1851398"/>
                  </a:cubicBezTo>
                  <a:cubicBezTo>
                    <a:pt x="2265454" y="1777220"/>
                    <a:pt x="2292207" y="1702435"/>
                    <a:pt x="2301935" y="1627041"/>
                  </a:cubicBezTo>
                  <a:cubicBezTo>
                    <a:pt x="2214381" y="1612449"/>
                    <a:pt x="2156012" y="1600897"/>
                    <a:pt x="2126827" y="1592384"/>
                  </a:cubicBezTo>
                  <a:cubicBezTo>
                    <a:pt x="2097643" y="1583872"/>
                    <a:pt x="2083051" y="1575360"/>
                    <a:pt x="2083051" y="1566848"/>
                  </a:cubicBezTo>
                  <a:cubicBezTo>
                    <a:pt x="2083051" y="1558336"/>
                    <a:pt x="2085483" y="1550432"/>
                    <a:pt x="2090347" y="1543136"/>
                  </a:cubicBezTo>
                  <a:cubicBezTo>
                    <a:pt x="2078187" y="1518815"/>
                    <a:pt x="2056298" y="1506655"/>
                    <a:pt x="2024681" y="1506655"/>
                  </a:cubicBezTo>
                  <a:cubicBezTo>
                    <a:pt x="1993064" y="1506655"/>
                    <a:pt x="1955368" y="1518815"/>
                    <a:pt x="1911591" y="1543136"/>
                  </a:cubicBezTo>
                  <a:cubicBezTo>
                    <a:pt x="1867814" y="1567456"/>
                    <a:pt x="1838630" y="1597857"/>
                    <a:pt x="1824037" y="1634337"/>
                  </a:cubicBezTo>
                  <a:cubicBezTo>
                    <a:pt x="1901862" y="1634337"/>
                    <a:pt x="1961448" y="1644674"/>
                    <a:pt x="2002793" y="1665346"/>
                  </a:cubicBezTo>
                  <a:cubicBezTo>
                    <a:pt x="2044137" y="1686018"/>
                    <a:pt x="2064810" y="1710339"/>
                    <a:pt x="2064810" y="1738307"/>
                  </a:cubicBezTo>
                  <a:cubicBezTo>
                    <a:pt x="2064810" y="1766276"/>
                    <a:pt x="2057514" y="1791205"/>
                    <a:pt x="2042922" y="1813093"/>
                  </a:cubicBezTo>
                  <a:cubicBezTo>
                    <a:pt x="1962664" y="1932264"/>
                    <a:pt x="1903079" y="2024073"/>
                    <a:pt x="1864166" y="2088523"/>
                  </a:cubicBezTo>
                  <a:cubicBezTo>
                    <a:pt x="1825253" y="2152972"/>
                    <a:pt x="1800933" y="2197965"/>
                    <a:pt x="1791205" y="2223502"/>
                  </a:cubicBezTo>
                  <a:cubicBezTo>
                    <a:pt x="1781476" y="2249038"/>
                    <a:pt x="1776612" y="2276399"/>
                    <a:pt x="1776612" y="2305583"/>
                  </a:cubicBezTo>
                  <a:cubicBezTo>
                    <a:pt x="1776612" y="2422322"/>
                    <a:pt x="1824646" y="2495283"/>
                    <a:pt x="1920711" y="2524468"/>
                  </a:cubicBezTo>
                  <a:cubicBezTo>
                    <a:pt x="2016777" y="2553652"/>
                    <a:pt x="2141420" y="2568245"/>
                    <a:pt x="2294639" y="2568245"/>
                  </a:cubicBezTo>
                  <a:cubicBezTo>
                    <a:pt x="2605941" y="2568245"/>
                    <a:pt x="2800506" y="2529332"/>
                    <a:pt x="2878331" y="2451506"/>
                  </a:cubicBezTo>
                  <a:cubicBezTo>
                    <a:pt x="2956156" y="2373681"/>
                    <a:pt x="3004798" y="2241134"/>
                    <a:pt x="3024254" y="2053866"/>
                  </a:cubicBezTo>
                  <a:cubicBezTo>
                    <a:pt x="3029117" y="2005225"/>
                    <a:pt x="3036414" y="1980905"/>
                    <a:pt x="3046143" y="1980905"/>
                  </a:cubicBezTo>
                  <a:cubicBezTo>
                    <a:pt x="3063167" y="1980905"/>
                    <a:pt x="3095999" y="2070282"/>
                    <a:pt x="3144641" y="2249038"/>
                  </a:cubicBezTo>
                  <a:cubicBezTo>
                    <a:pt x="3193281" y="2427794"/>
                    <a:pt x="3217602" y="2546964"/>
                    <a:pt x="3217602" y="2606549"/>
                  </a:cubicBezTo>
                  <a:cubicBezTo>
                    <a:pt x="3217602" y="2666134"/>
                    <a:pt x="3202401" y="2706872"/>
                    <a:pt x="3172001" y="2728760"/>
                  </a:cubicBezTo>
                  <a:cubicBezTo>
                    <a:pt x="3141601" y="2750648"/>
                    <a:pt x="3033374" y="2769497"/>
                    <a:pt x="2847322" y="2785305"/>
                  </a:cubicBezTo>
                  <a:cubicBezTo>
                    <a:pt x="2661270" y="2801113"/>
                    <a:pt x="2484338" y="2809018"/>
                    <a:pt x="2316527" y="2809018"/>
                  </a:cubicBezTo>
                  <a:cubicBezTo>
                    <a:pt x="2148716" y="2809018"/>
                    <a:pt x="2016169" y="2787129"/>
                    <a:pt x="1918887" y="2743352"/>
                  </a:cubicBezTo>
                  <a:cubicBezTo>
                    <a:pt x="1821605" y="2699575"/>
                    <a:pt x="1741955" y="2644854"/>
                    <a:pt x="1679938" y="2579189"/>
                  </a:cubicBezTo>
                  <a:cubicBezTo>
                    <a:pt x="1617921" y="2513523"/>
                    <a:pt x="1586912" y="2442994"/>
                    <a:pt x="1586912" y="2367600"/>
                  </a:cubicBezTo>
                  <a:cubicBezTo>
                    <a:pt x="1586912" y="2292207"/>
                    <a:pt x="1602721" y="2213773"/>
                    <a:pt x="1634337" y="2132300"/>
                  </a:cubicBezTo>
                  <a:cubicBezTo>
                    <a:pt x="1665954" y="2050826"/>
                    <a:pt x="1697570" y="1989417"/>
                    <a:pt x="1729187" y="1948072"/>
                  </a:cubicBezTo>
                  <a:cubicBezTo>
                    <a:pt x="1760804" y="1906727"/>
                    <a:pt x="1784517" y="1866598"/>
                    <a:pt x="1800324" y="1827685"/>
                  </a:cubicBezTo>
                  <a:cubicBezTo>
                    <a:pt x="1816133" y="1788773"/>
                    <a:pt x="1824037" y="1760196"/>
                    <a:pt x="1824037" y="1741956"/>
                  </a:cubicBezTo>
                  <a:cubicBezTo>
                    <a:pt x="1824037" y="1723715"/>
                    <a:pt x="1816133" y="1714595"/>
                    <a:pt x="1800324" y="1714595"/>
                  </a:cubicBezTo>
                  <a:cubicBezTo>
                    <a:pt x="1784517" y="1714595"/>
                    <a:pt x="1770532" y="1725539"/>
                    <a:pt x="1758372" y="1747428"/>
                  </a:cubicBezTo>
                  <a:cubicBezTo>
                    <a:pt x="1714595" y="1825253"/>
                    <a:pt x="1630081" y="1934696"/>
                    <a:pt x="1504831" y="2075755"/>
                  </a:cubicBezTo>
                  <a:cubicBezTo>
                    <a:pt x="1379580" y="2216813"/>
                    <a:pt x="1256762" y="2342672"/>
                    <a:pt x="1136375" y="2453330"/>
                  </a:cubicBezTo>
                  <a:cubicBezTo>
                    <a:pt x="1015989" y="2563988"/>
                    <a:pt x="949715" y="2621750"/>
                    <a:pt x="937555" y="2626614"/>
                  </a:cubicBezTo>
                  <a:cubicBezTo>
                    <a:pt x="925395" y="2631478"/>
                    <a:pt x="915667" y="2633910"/>
                    <a:pt x="908371" y="2633910"/>
                  </a:cubicBezTo>
                  <a:cubicBezTo>
                    <a:pt x="871890" y="2633910"/>
                    <a:pt x="853650" y="2609589"/>
                    <a:pt x="853650" y="2560948"/>
                  </a:cubicBezTo>
                  <a:cubicBezTo>
                    <a:pt x="853650" y="2526900"/>
                    <a:pt x="865810" y="2496499"/>
                    <a:pt x="890130" y="2469746"/>
                  </a:cubicBezTo>
                  <a:cubicBezTo>
                    <a:pt x="1208729" y="2131692"/>
                    <a:pt x="1382620" y="1915239"/>
                    <a:pt x="1411805" y="1820389"/>
                  </a:cubicBezTo>
                  <a:cubicBezTo>
                    <a:pt x="1309658" y="1876326"/>
                    <a:pt x="1234265" y="1904295"/>
                    <a:pt x="1185624" y="1904295"/>
                  </a:cubicBezTo>
                  <a:cubicBezTo>
                    <a:pt x="1122391" y="1904295"/>
                    <a:pt x="1073750" y="1850790"/>
                    <a:pt x="1039701" y="1743780"/>
                  </a:cubicBezTo>
                  <a:cubicBezTo>
                    <a:pt x="930259" y="1763236"/>
                    <a:pt x="820209" y="1816741"/>
                    <a:pt x="709551" y="1904295"/>
                  </a:cubicBezTo>
                  <a:cubicBezTo>
                    <a:pt x="598892" y="1991849"/>
                    <a:pt x="543563" y="2052650"/>
                    <a:pt x="543563" y="2086699"/>
                  </a:cubicBezTo>
                  <a:cubicBezTo>
                    <a:pt x="543563" y="2145068"/>
                    <a:pt x="509514" y="2174253"/>
                    <a:pt x="441417" y="2174253"/>
                  </a:cubicBezTo>
                  <a:cubicBezTo>
                    <a:pt x="373320" y="2174253"/>
                    <a:pt x="318599" y="2142636"/>
                    <a:pt x="277254" y="2079403"/>
                  </a:cubicBezTo>
                  <a:cubicBezTo>
                    <a:pt x="235909" y="2016169"/>
                    <a:pt x="215236" y="1940776"/>
                    <a:pt x="215236" y="1853222"/>
                  </a:cubicBezTo>
                  <a:cubicBezTo>
                    <a:pt x="215236" y="1836198"/>
                    <a:pt x="217668" y="1814309"/>
                    <a:pt x="222532" y="1787556"/>
                  </a:cubicBezTo>
                  <a:cubicBezTo>
                    <a:pt x="227397" y="1760804"/>
                    <a:pt x="243813" y="1730403"/>
                    <a:pt x="271782" y="1696355"/>
                  </a:cubicBezTo>
                  <a:cubicBezTo>
                    <a:pt x="299750" y="1662306"/>
                    <a:pt x="381832" y="1545568"/>
                    <a:pt x="518026" y="1346140"/>
                  </a:cubicBezTo>
                  <a:cubicBezTo>
                    <a:pt x="411016" y="1414237"/>
                    <a:pt x="282118" y="1507871"/>
                    <a:pt x="131331" y="1627041"/>
                  </a:cubicBezTo>
                  <a:cubicBezTo>
                    <a:pt x="121603" y="1634337"/>
                    <a:pt x="113090" y="1637985"/>
                    <a:pt x="105794" y="1637985"/>
                  </a:cubicBezTo>
                  <a:cubicBezTo>
                    <a:pt x="76609" y="1637985"/>
                    <a:pt x="51681" y="1608801"/>
                    <a:pt x="31008" y="1550432"/>
                  </a:cubicBezTo>
                  <a:cubicBezTo>
                    <a:pt x="10336" y="1492063"/>
                    <a:pt x="0" y="1433085"/>
                    <a:pt x="0" y="1373500"/>
                  </a:cubicBezTo>
                  <a:cubicBezTo>
                    <a:pt x="0" y="1313915"/>
                    <a:pt x="11552" y="1273786"/>
                    <a:pt x="34656" y="1253114"/>
                  </a:cubicBezTo>
                  <a:cubicBezTo>
                    <a:pt x="57761" y="1232441"/>
                    <a:pt x="94850" y="1219673"/>
                    <a:pt x="145923" y="1214809"/>
                  </a:cubicBezTo>
                  <a:cubicBezTo>
                    <a:pt x="277254" y="1110231"/>
                    <a:pt x="420745" y="958228"/>
                    <a:pt x="576396" y="758800"/>
                  </a:cubicBezTo>
                  <a:cubicBezTo>
                    <a:pt x="420745" y="581260"/>
                    <a:pt x="342919" y="468169"/>
                    <a:pt x="342919" y="419528"/>
                  </a:cubicBezTo>
                  <a:cubicBezTo>
                    <a:pt x="342919" y="383048"/>
                    <a:pt x="366631" y="370279"/>
                    <a:pt x="414056" y="381224"/>
                  </a:cubicBezTo>
                  <a:cubicBezTo>
                    <a:pt x="461481" y="392168"/>
                    <a:pt x="507082" y="397640"/>
                    <a:pt x="550859" y="397640"/>
                  </a:cubicBezTo>
                  <a:cubicBezTo>
                    <a:pt x="582476" y="397640"/>
                    <a:pt x="637197" y="383656"/>
                    <a:pt x="715023" y="355687"/>
                  </a:cubicBezTo>
                  <a:cubicBezTo>
                    <a:pt x="792848" y="327718"/>
                    <a:pt x="853650" y="299142"/>
                    <a:pt x="897426" y="269957"/>
                  </a:cubicBezTo>
                  <a:cubicBezTo>
                    <a:pt x="916883" y="257797"/>
                    <a:pt x="936947" y="251717"/>
                    <a:pt x="957619" y="251717"/>
                  </a:cubicBezTo>
                  <a:cubicBezTo>
                    <a:pt x="978292" y="251717"/>
                    <a:pt x="1013557" y="274821"/>
                    <a:pt x="1063414" y="321030"/>
                  </a:cubicBezTo>
                  <a:cubicBezTo>
                    <a:pt x="1113270" y="367239"/>
                    <a:pt x="1138199" y="403112"/>
                    <a:pt x="1138199" y="428649"/>
                  </a:cubicBezTo>
                  <a:cubicBezTo>
                    <a:pt x="1138199" y="454185"/>
                    <a:pt x="1130903" y="479722"/>
                    <a:pt x="1116310" y="505258"/>
                  </a:cubicBezTo>
                  <a:cubicBezTo>
                    <a:pt x="1101718" y="530795"/>
                    <a:pt x="1063414" y="578220"/>
                    <a:pt x="1001396" y="647533"/>
                  </a:cubicBezTo>
                  <a:cubicBezTo>
                    <a:pt x="939379" y="716847"/>
                    <a:pt x="863378" y="791024"/>
                    <a:pt x="773392" y="870066"/>
                  </a:cubicBezTo>
                  <a:cubicBezTo>
                    <a:pt x="683406" y="949107"/>
                    <a:pt x="567883" y="1042133"/>
                    <a:pt x="426825" y="1149144"/>
                  </a:cubicBezTo>
                  <a:cubicBezTo>
                    <a:pt x="555724" y="1115095"/>
                    <a:pt x="648141" y="1073750"/>
                    <a:pt x="704079" y="1025109"/>
                  </a:cubicBezTo>
                  <a:cubicBezTo>
                    <a:pt x="711375" y="1005652"/>
                    <a:pt x="730831" y="989844"/>
                    <a:pt x="762448" y="977684"/>
                  </a:cubicBezTo>
                  <a:cubicBezTo>
                    <a:pt x="794064" y="965524"/>
                    <a:pt x="820209" y="959444"/>
                    <a:pt x="840881" y="959444"/>
                  </a:cubicBezTo>
                  <a:cubicBezTo>
                    <a:pt x="861553" y="959444"/>
                    <a:pt x="876754" y="960660"/>
                    <a:pt x="886482" y="963092"/>
                  </a:cubicBezTo>
                  <a:cubicBezTo>
                    <a:pt x="913235" y="955795"/>
                    <a:pt x="937555" y="952147"/>
                    <a:pt x="959444" y="952147"/>
                  </a:cubicBezTo>
                  <a:cubicBezTo>
                    <a:pt x="981332" y="952147"/>
                    <a:pt x="1000788" y="969780"/>
                    <a:pt x="1017813" y="1005045"/>
                  </a:cubicBezTo>
                  <a:cubicBezTo>
                    <a:pt x="1034837" y="1040309"/>
                    <a:pt x="1043349" y="1066454"/>
                    <a:pt x="1043349" y="1083478"/>
                  </a:cubicBezTo>
                  <a:cubicBezTo>
                    <a:pt x="1043349" y="1144279"/>
                    <a:pt x="967956" y="1211161"/>
                    <a:pt x="817169" y="1284122"/>
                  </a:cubicBezTo>
                  <a:cubicBezTo>
                    <a:pt x="717454" y="1488414"/>
                    <a:pt x="618957" y="1636769"/>
                    <a:pt x="521675" y="1729187"/>
                  </a:cubicBezTo>
                  <a:cubicBezTo>
                    <a:pt x="650573" y="1690275"/>
                    <a:pt x="772176" y="1644066"/>
                    <a:pt x="886482" y="1590560"/>
                  </a:cubicBezTo>
                  <a:cubicBezTo>
                    <a:pt x="864594" y="1551648"/>
                    <a:pt x="853650" y="1513343"/>
                    <a:pt x="853650" y="1475646"/>
                  </a:cubicBezTo>
                  <a:cubicBezTo>
                    <a:pt x="853650" y="1437949"/>
                    <a:pt x="866418" y="1406941"/>
                    <a:pt x="891954" y="1382620"/>
                  </a:cubicBezTo>
                  <a:cubicBezTo>
                    <a:pt x="917490" y="1358300"/>
                    <a:pt x="946067" y="1346140"/>
                    <a:pt x="977684" y="1346140"/>
                  </a:cubicBezTo>
                  <a:cubicBezTo>
                    <a:pt x="1053077" y="1346140"/>
                    <a:pt x="1136983" y="1422749"/>
                    <a:pt x="1229401" y="1575968"/>
                  </a:cubicBezTo>
                  <a:cubicBezTo>
                    <a:pt x="1278042" y="1556512"/>
                    <a:pt x="1313306" y="1533407"/>
                    <a:pt x="1335195" y="1506655"/>
                  </a:cubicBezTo>
                  <a:cubicBezTo>
                    <a:pt x="1308442" y="1450718"/>
                    <a:pt x="1289594" y="1401469"/>
                    <a:pt x="1278650" y="1358908"/>
                  </a:cubicBezTo>
                  <a:cubicBezTo>
                    <a:pt x="1267706" y="1316347"/>
                    <a:pt x="1260410" y="1256154"/>
                    <a:pt x="1256762" y="1178328"/>
                  </a:cubicBezTo>
                  <a:cubicBezTo>
                    <a:pt x="1253114" y="1100503"/>
                    <a:pt x="1244601" y="1044565"/>
                    <a:pt x="1231225" y="1010517"/>
                  </a:cubicBezTo>
                  <a:cubicBezTo>
                    <a:pt x="1217849" y="976468"/>
                    <a:pt x="1205080" y="954579"/>
                    <a:pt x="1192920" y="944851"/>
                  </a:cubicBezTo>
                  <a:cubicBezTo>
                    <a:pt x="1163735" y="920531"/>
                    <a:pt x="1149143" y="888914"/>
                    <a:pt x="1149143" y="850001"/>
                  </a:cubicBezTo>
                  <a:cubicBezTo>
                    <a:pt x="1149143" y="789200"/>
                    <a:pt x="1181976" y="735695"/>
                    <a:pt x="1247641" y="689486"/>
                  </a:cubicBezTo>
                  <a:cubicBezTo>
                    <a:pt x="1296282" y="655437"/>
                    <a:pt x="1361948" y="578828"/>
                    <a:pt x="1444637" y="459657"/>
                  </a:cubicBezTo>
                  <a:cubicBezTo>
                    <a:pt x="1527327" y="340487"/>
                    <a:pt x="1568672" y="254149"/>
                    <a:pt x="1568672" y="200644"/>
                  </a:cubicBezTo>
                  <a:cubicBezTo>
                    <a:pt x="1568672" y="178755"/>
                    <a:pt x="1560768" y="158691"/>
                    <a:pt x="1544959" y="140451"/>
                  </a:cubicBezTo>
                  <a:cubicBezTo>
                    <a:pt x="1529151" y="122210"/>
                    <a:pt x="1498142" y="96066"/>
                    <a:pt x="1451933" y="62017"/>
                  </a:cubicBezTo>
                  <a:cubicBezTo>
                    <a:pt x="1432477" y="47425"/>
                    <a:pt x="1422749" y="33441"/>
                    <a:pt x="1422749" y="20064"/>
                  </a:cubicBezTo>
                  <a:cubicBezTo>
                    <a:pt x="1422749" y="6688"/>
                    <a:pt x="1461054" y="0"/>
                    <a:pt x="1537663" y="0"/>
                  </a:cubicBezTo>
                  <a:close/>
                  <a:moveTo>
                    <a:pt x="1546783" y="660301"/>
                  </a:moveTo>
                  <a:cubicBezTo>
                    <a:pt x="1451933" y="711375"/>
                    <a:pt x="1372892" y="744207"/>
                    <a:pt x="1309658" y="758800"/>
                  </a:cubicBezTo>
                  <a:cubicBezTo>
                    <a:pt x="1331547" y="790416"/>
                    <a:pt x="1358300" y="831761"/>
                    <a:pt x="1389916" y="882834"/>
                  </a:cubicBezTo>
                  <a:cubicBezTo>
                    <a:pt x="1426397" y="812305"/>
                    <a:pt x="1478686" y="738127"/>
                    <a:pt x="1546783" y="660301"/>
                  </a:cubicBezTo>
                  <a:close/>
                  <a:moveTo>
                    <a:pt x="1597857" y="766096"/>
                  </a:moveTo>
                  <a:cubicBezTo>
                    <a:pt x="1566240" y="766096"/>
                    <a:pt x="1538271" y="772784"/>
                    <a:pt x="1513951" y="786160"/>
                  </a:cubicBezTo>
                  <a:cubicBezTo>
                    <a:pt x="1489631" y="799536"/>
                    <a:pt x="1470174" y="820817"/>
                    <a:pt x="1455581" y="850001"/>
                  </a:cubicBezTo>
                  <a:cubicBezTo>
                    <a:pt x="1440989" y="879186"/>
                    <a:pt x="1433085" y="908371"/>
                    <a:pt x="1431869" y="937555"/>
                  </a:cubicBezTo>
                  <a:cubicBezTo>
                    <a:pt x="1430653" y="966740"/>
                    <a:pt x="1431261" y="1010517"/>
                    <a:pt x="1433693" y="1068886"/>
                  </a:cubicBezTo>
                  <a:cubicBezTo>
                    <a:pt x="1526111" y="1022677"/>
                    <a:pt x="1618529" y="980116"/>
                    <a:pt x="1710947" y="941203"/>
                  </a:cubicBezTo>
                  <a:cubicBezTo>
                    <a:pt x="1713379" y="894994"/>
                    <a:pt x="1712162" y="842705"/>
                    <a:pt x="1707299" y="784336"/>
                  </a:cubicBezTo>
                  <a:cubicBezTo>
                    <a:pt x="1665954" y="772176"/>
                    <a:pt x="1629473" y="766096"/>
                    <a:pt x="1597857" y="766096"/>
                  </a:cubicBezTo>
                  <a:close/>
                  <a:moveTo>
                    <a:pt x="1470174" y="1262234"/>
                  </a:moveTo>
                  <a:cubicBezTo>
                    <a:pt x="1465309" y="1313307"/>
                    <a:pt x="1470174" y="1366812"/>
                    <a:pt x="1484766" y="1422749"/>
                  </a:cubicBezTo>
                  <a:cubicBezTo>
                    <a:pt x="1526111" y="1398429"/>
                    <a:pt x="1574752" y="1357084"/>
                    <a:pt x="1630689" y="1298715"/>
                  </a:cubicBezTo>
                  <a:cubicBezTo>
                    <a:pt x="1577185" y="1274394"/>
                    <a:pt x="1523679" y="1262234"/>
                    <a:pt x="1470174" y="1262234"/>
                  </a:cubicBezTo>
                  <a:close/>
                  <a:moveTo>
                    <a:pt x="2234446" y="521674"/>
                  </a:moveTo>
                  <a:cubicBezTo>
                    <a:pt x="2216205" y="521674"/>
                    <a:pt x="2197357" y="528971"/>
                    <a:pt x="2177900" y="543563"/>
                  </a:cubicBezTo>
                  <a:cubicBezTo>
                    <a:pt x="2136556" y="570315"/>
                    <a:pt x="2064810" y="595852"/>
                    <a:pt x="1962664" y="620173"/>
                  </a:cubicBezTo>
                  <a:cubicBezTo>
                    <a:pt x="1969960" y="680974"/>
                    <a:pt x="1982120" y="753935"/>
                    <a:pt x="1999145" y="839057"/>
                  </a:cubicBezTo>
                  <a:cubicBezTo>
                    <a:pt x="2079403" y="856082"/>
                    <a:pt x="2119531" y="905939"/>
                    <a:pt x="2119531" y="988628"/>
                  </a:cubicBezTo>
                  <a:cubicBezTo>
                    <a:pt x="2119531" y="1034837"/>
                    <a:pt x="2101899" y="1069494"/>
                    <a:pt x="2066634" y="1092598"/>
                  </a:cubicBezTo>
                  <a:cubicBezTo>
                    <a:pt x="2031369" y="1115703"/>
                    <a:pt x="2001577" y="1139415"/>
                    <a:pt x="1977256" y="1163736"/>
                  </a:cubicBezTo>
                  <a:cubicBezTo>
                    <a:pt x="1952935" y="1188056"/>
                    <a:pt x="1938951" y="1211161"/>
                    <a:pt x="1935303" y="1233049"/>
                  </a:cubicBezTo>
                  <a:cubicBezTo>
                    <a:pt x="1931655" y="1254938"/>
                    <a:pt x="1929832" y="1282906"/>
                    <a:pt x="1929832" y="1316955"/>
                  </a:cubicBezTo>
                  <a:cubicBezTo>
                    <a:pt x="2000360" y="1299931"/>
                    <a:pt x="2053866" y="1291418"/>
                    <a:pt x="2090347" y="1291418"/>
                  </a:cubicBezTo>
                  <a:cubicBezTo>
                    <a:pt x="2126827" y="1291418"/>
                    <a:pt x="2157228" y="1302363"/>
                    <a:pt x="2181549" y="1324251"/>
                  </a:cubicBezTo>
                  <a:cubicBezTo>
                    <a:pt x="2210733" y="1270746"/>
                    <a:pt x="2244174" y="1168600"/>
                    <a:pt x="2281871" y="1017813"/>
                  </a:cubicBezTo>
                  <a:cubicBezTo>
                    <a:pt x="2319567" y="867026"/>
                    <a:pt x="2338416" y="766704"/>
                    <a:pt x="2338416" y="716847"/>
                  </a:cubicBezTo>
                  <a:cubicBezTo>
                    <a:pt x="2338416" y="666990"/>
                    <a:pt x="2325648" y="621997"/>
                    <a:pt x="2300111" y="581868"/>
                  </a:cubicBezTo>
                  <a:cubicBezTo>
                    <a:pt x="2274575" y="541739"/>
                    <a:pt x="2252686" y="521674"/>
                    <a:pt x="2234446" y="521674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7795870" y="5241671"/>
              <a:ext cx="480710" cy="469355"/>
              <a:chOff x="-1855351" y="1280575"/>
              <a:chExt cx="3243138" cy="3166529"/>
            </a:xfrm>
            <a:solidFill>
              <a:schemeClr val="tx1">
                <a:lumMod val="50000"/>
                <a:lumOff val="50000"/>
                <a:alpha val="0"/>
              </a:schemeClr>
            </a:solidFill>
          </p:grpSpPr>
          <p:sp>
            <p:nvSpPr>
              <p:cNvPr id="18" name="任意多边形 17"/>
              <p:cNvSpPr/>
              <p:nvPr/>
            </p:nvSpPr>
            <p:spPr>
              <a:xfrm>
                <a:off x="-337753" y="1280575"/>
                <a:ext cx="1725540" cy="3166529"/>
              </a:xfrm>
              <a:custGeom>
                <a:avLst/>
                <a:gdLst/>
                <a:ahLst/>
                <a:cxnLst/>
                <a:rect l="l" t="t" r="r" b="b"/>
                <a:pathLst>
                  <a:path w="1725540" h="3166529">
                    <a:moveTo>
                      <a:pt x="809873" y="0"/>
                    </a:moveTo>
                    <a:cubicBezTo>
                      <a:pt x="885266" y="0"/>
                      <a:pt x="944244" y="37089"/>
                      <a:pt x="986804" y="111266"/>
                    </a:cubicBezTo>
                    <a:cubicBezTo>
                      <a:pt x="1029365" y="185444"/>
                      <a:pt x="1050646" y="248677"/>
                      <a:pt x="1050646" y="300966"/>
                    </a:cubicBezTo>
                    <a:cubicBezTo>
                      <a:pt x="1050646" y="353255"/>
                      <a:pt x="1044566" y="414665"/>
                      <a:pt x="1032405" y="485194"/>
                    </a:cubicBezTo>
                    <a:cubicBezTo>
                      <a:pt x="1098071" y="460873"/>
                      <a:pt x="1157048" y="448713"/>
                      <a:pt x="1209337" y="448713"/>
                    </a:cubicBezTo>
                    <a:cubicBezTo>
                      <a:pt x="1261626" y="448713"/>
                      <a:pt x="1309659" y="465130"/>
                      <a:pt x="1353436" y="497962"/>
                    </a:cubicBezTo>
                    <a:cubicBezTo>
                      <a:pt x="1397213" y="530795"/>
                      <a:pt x="1419101" y="567884"/>
                      <a:pt x="1419101" y="609229"/>
                    </a:cubicBezTo>
                    <a:cubicBezTo>
                      <a:pt x="1419101" y="650573"/>
                      <a:pt x="1394173" y="684622"/>
                      <a:pt x="1344316" y="711375"/>
                    </a:cubicBezTo>
                    <a:cubicBezTo>
                      <a:pt x="1294459" y="738127"/>
                      <a:pt x="1240346" y="781296"/>
                      <a:pt x="1181977" y="840881"/>
                    </a:cubicBezTo>
                    <a:cubicBezTo>
                      <a:pt x="1123608" y="900467"/>
                      <a:pt x="1094423" y="937555"/>
                      <a:pt x="1094423" y="952148"/>
                    </a:cubicBezTo>
                    <a:cubicBezTo>
                      <a:pt x="1094423" y="964308"/>
                      <a:pt x="1109015" y="970388"/>
                      <a:pt x="1138200" y="970388"/>
                    </a:cubicBezTo>
                    <a:cubicBezTo>
                      <a:pt x="1167384" y="970388"/>
                      <a:pt x="1199001" y="988629"/>
                      <a:pt x="1233050" y="1025109"/>
                    </a:cubicBezTo>
                    <a:cubicBezTo>
                      <a:pt x="1267098" y="1061590"/>
                      <a:pt x="1284123" y="1092599"/>
                      <a:pt x="1284123" y="1118135"/>
                    </a:cubicBezTo>
                    <a:cubicBezTo>
                      <a:pt x="1284123" y="1143672"/>
                      <a:pt x="1272570" y="1164344"/>
                      <a:pt x="1249466" y="1180152"/>
                    </a:cubicBezTo>
                    <a:cubicBezTo>
                      <a:pt x="1226362" y="1195961"/>
                      <a:pt x="1206297" y="1218457"/>
                      <a:pt x="1189273" y="1247642"/>
                    </a:cubicBezTo>
                    <a:cubicBezTo>
                      <a:pt x="1218457" y="1298715"/>
                      <a:pt x="1269530" y="1332156"/>
                      <a:pt x="1342492" y="1347964"/>
                    </a:cubicBezTo>
                    <a:cubicBezTo>
                      <a:pt x="1415454" y="1363772"/>
                      <a:pt x="1467743" y="1388701"/>
                      <a:pt x="1499359" y="1422749"/>
                    </a:cubicBezTo>
                    <a:cubicBezTo>
                      <a:pt x="1530976" y="1456798"/>
                      <a:pt x="1546784" y="1488415"/>
                      <a:pt x="1546784" y="1517599"/>
                    </a:cubicBezTo>
                    <a:cubicBezTo>
                      <a:pt x="1546784" y="1546784"/>
                      <a:pt x="1527328" y="1561376"/>
                      <a:pt x="1488415" y="1561376"/>
                    </a:cubicBezTo>
                    <a:cubicBezTo>
                      <a:pt x="1473823" y="1561376"/>
                      <a:pt x="1453758" y="1557728"/>
                      <a:pt x="1428222" y="1550432"/>
                    </a:cubicBezTo>
                    <a:cubicBezTo>
                      <a:pt x="1402685" y="1543136"/>
                      <a:pt x="1370460" y="1539488"/>
                      <a:pt x="1331548" y="1539488"/>
                    </a:cubicBezTo>
                    <a:cubicBezTo>
                      <a:pt x="1173465" y="1539488"/>
                      <a:pt x="980116" y="1608801"/>
                      <a:pt x="751504" y="1747428"/>
                    </a:cubicBezTo>
                    <a:cubicBezTo>
                      <a:pt x="710159" y="1791205"/>
                      <a:pt x="685838" y="1862950"/>
                      <a:pt x="678542" y="1962664"/>
                    </a:cubicBezTo>
                    <a:cubicBezTo>
                      <a:pt x="795281" y="1926184"/>
                      <a:pt x="908371" y="1894567"/>
                      <a:pt x="1017813" y="1867814"/>
                    </a:cubicBezTo>
                    <a:cubicBezTo>
                      <a:pt x="1008085" y="1845926"/>
                      <a:pt x="1003221" y="1823430"/>
                      <a:pt x="1003221" y="1800325"/>
                    </a:cubicBezTo>
                    <a:cubicBezTo>
                      <a:pt x="1003221" y="1777221"/>
                      <a:pt x="1012949" y="1758372"/>
                      <a:pt x="1032405" y="1743780"/>
                    </a:cubicBezTo>
                    <a:cubicBezTo>
                      <a:pt x="1051862" y="1729188"/>
                      <a:pt x="1087735" y="1721892"/>
                      <a:pt x="1140024" y="1721892"/>
                    </a:cubicBezTo>
                    <a:cubicBezTo>
                      <a:pt x="1192313" y="1721892"/>
                      <a:pt x="1233658" y="1730404"/>
                      <a:pt x="1264058" y="1747428"/>
                    </a:cubicBezTo>
                    <a:cubicBezTo>
                      <a:pt x="1294459" y="1764452"/>
                      <a:pt x="1324252" y="1793637"/>
                      <a:pt x="1353436" y="1834982"/>
                    </a:cubicBezTo>
                    <a:cubicBezTo>
                      <a:pt x="1443422" y="1832550"/>
                      <a:pt x="1527936" y="1850182"/>
                      <a:pt x="1606977" y="1887879"/>
                    </a:cubicBezTo>
                    <a:cubicBezTo>
                      <a:pt x="1686019" y="1925576"/>
                      <a:pt x="1725540" y="1959624"/>
                      <a:pt x="1725540" y="1990025"/>
                    </a:cubicBezTo>
                    <a:cubicBezTo>
                      <a:pt x="1725540" y="2020426"/>
                      <a:pt x="1686627" y="2035626"/>
                      <a:pt x="1608801" y="2035626"/>
                    </a:cubicBezTo>
                    <a:cubicBezTo>
                      <a:pt x="1530976" y="2035626"/>
                      <a:pt x="1445854" y="2028330"/>
                      <a:pt x="1353436" y="2013737"/>
                    </a:cubicBezTo>
                    <a:cubicBezTo>
                      <a:pt x="1341276" y="2140204"/>
                      <a:pt x="1334588" y="2238702"/>
                      <a:pt x="1333372" y="2309232"/>
                    </a:cubicBezTo>
                    <a:cubicBezTo>
                      <a:pt x="1332156" y="2379761"/>
                      <a:pt x="1331548" y="2557301"/>
                      <a:pt x="1331548" y="2841851"/>
                    </a:cubicBezTo>
                    <a:cubicBezTo>
                      <a:pt x="1331548" y="2892924"/>
                      <a:pt x="1321211" y="2959805"/>
                      <a:pt x="1300539" y="3042495"/>
                    </a:cubicBezTo>
                    <a:cubicBezTo>
                      <a:pt x="1279866" y="3125184"/>
                      <a:pt x="1247642" y="3166529"/>
                      <a:pt x="1203865" y="3166529"/>
                    </a:cubicBezTo>
                    <a:cubicBezTo>
                      <a:pt x="1177113" y="3166529"/>
                      <a:pt x="1152184" y="3154977"/>
                      <a:pt x="1129079" y="3131872"/>
                    </a:cubicBezTo>
                    <a:cubicBezTo>
                      <a:pt x="1105975" y="3108768"/>
                      <a:pt x="1046390" y="3063775"/>
                      <a:pt x="950324" y="2996894"/>
                    </a:cubicBezTo>
                    <a:cubicBezTo>
                      <a:pt x="854258" y="2930012"/>
                      <a:pt x="807441" y="2868603"/>
                      <a:pt x="809873" y="2812666"/>
                    </a:cubicBezTo>
                    <a:cubicBezTo>
                      <a:pt x="753936" y="2761593"/>
                      <a:pt x="711983" y="2708088"/>
                      <a:pt x="684014" y="2652151"/>
                    </a:cubicBezTo>
                    <a:cubicBezTo>
                      <a:pt x="656046" y="2596213"/>
                      <a:pt x="642062" y="2548788"/>
                      <a:pt x="642062" y="2509876"/>
                    </a:cubicBezTo>
                    <a:cubicBezTo>
                      <a:pt x="642062" y="2470963"/>
                      <a:pt x="659086" y="2435698"/>
                      <a:pt x="693135" y="2404082"/>
                    </a:cubicBezTo>
                    <a:cubicBezTo>
                      <a:pt x="727183" y="2372465"/>
                      <a:pt x="772784" y="2356657"/>
                      <a:pt x="829937" y="2356657"/>
                    </a:cubicBezTo>
                    <a:cubicBezTo>
                      <a:pt x="887090" y="2356657"/>
                      <a:pt x="938163" y="2371857"/>
                      <a:pt x="983157" y="2402258"/>
                    </a:cubicBezTo>
                    <a:cubicBezTo>
                      <a:pt x="1028149" y="2432658"/>
                      <a:pt x="1050646" y="2470963"/>
                      <a:pt x="1050646" y="2517172"/>
                    </a:cubicBezTo>
                    <a:cubicBezTo>
                      <a:pt x="1050646" y="2624182"/>
                      <a:pt x="1023893" y="2677687"/>
                      <a:pt x="970388" y="2677687"/>
                    </a:cubicBezTo>
                    <a:cubicBezTo>
                      <a:pt x="929043" y="2677687"/>
                      <a:pt x="893171" y="2645463"/>
                      <a:pt x="862770" y="2581013"/>
                    </a:cubicBezTo>
                    <a:cubicBezTo>
                      <a:pt x="832369" y="2516564"/>
                      <a:pt x="806225" y="2484339"/>
                      <a:pt x="784336" y="2484339"/>
                    </a:cubicBezTo>
                    <a:cubicBezTo>
                      <a:pt x="772176" y="2484339"/>
                      <a:pt x="758800" y="2492243"/>
                      <a:pt x="744208" y="2508052"/>
                    </a:cubicBezTo>
                    <a:cubicBezTo>
                      <a:pt x="729615" y="2523860"/>
                      <a:pt x="722319" y="2543925"/>
                      <a:pt x="722319" y="2568245"/>
                    </a:cubicBezTo>
                    <a:cubicBezTo>
                      <a:pt x="722319" y="2653367"/>
                      <a:pt x="772176" y="2726328"/>
                      <a:pt x="871890" y="2787129"/>
                    </a:cubicBezTo>
                    <a:cubicBezTo>
                      <a:pt x="966740" y="2804154"/>
                      <a:pt x="1033621" y="2812666"/>
                      <a:pt x="1072534" y="2812666"/>
                    </a:cubicBezTo>
                    <a:cubicBezTo>
                      <a:pt x="1111447" y="2812666"/>
                      <a:pt x="1132727" y="2805978"/>
                      <a:pt x="1136376" y="2792601"/>
                    </a:cubicBezTo>
                    <a:cubicBezTo>
                      <a:pt x="1140024" y="2779225"/>
                      <a:pt x="1143672" y="2729976"/>
                      <a:pt x="1147320" y="2644854"/>
                    </a:cubicBezTo>
                    <a:cubicBezTo>
                      <a:pt x="1150968" y="2559733"/>
                      <a:pt x="1152792" y="2481299"/>
                      <a:pt x="1152792" y="2409554"/>
                    </a:cubicBezTo>
                    <a:cubicBezTo>
                      <a:pt x="1152792" y="2337808"/>
                      <a:pt x="1147928" y="2205870"/>
                      <a:pt x="1138200" y="2013737"/>
                    </a:cubicBezTo>
                    <a:cubicBezTo>
                      <a:pt x="875538" y="2074539"/>
                      <a:pt x="694350" y="2153580"/>
                      <a:pt x="594637" y="2250862"/>
                    </a:cubicBezTo>
                    <a:cubicBezTo>
                      <a:pt x="514379" y="2503796"/>
                      <a:pt x="445674" y="2662487"/>
                      <a:pt x="388520" y="2726936"/>
                    </a:cubicBezTo>
                    <a:cubicBezTo>
                      <a:pt x="331367" y="2791386"/>
                      <a:pt x="276646" y="2823610"/>
                      <a:pt x="224357" y="2823610"/>
                    </a:cubicBezTo>
                    <a:cubicBezTo>
                      <a:pt x="172068" y="2823610"/>
                      <a:pt x="139235" y="2801114"/>
                      <a:pt x="125859" y="2756121"/>
                    </a:cubicBezTo>
                    <a:cubicBezTo>
                      <a:pt x="112482" y="2711128"/>
                      <a:pt x="83906" y="2672823"/>
                      <a:pt x="40129" y="2641206"/>
                    </a:cubicBezTo>
                    <a:cubicBezTo>
                      <a:pt x="13376" y="2621750"/>
                      <a:pt x="0" y="2596822"/>
                      <a:pt x="0" y="2566421"/>
                    </a:cubicBezTo>
                    <a:cubicBezTo>
                      <a:pt x="0" y="2536020"/>
                      <a:pt x="27361" y="2469747"/>
                      <a:pt x="82082" y="2367601"/>
                    </a:cubicBezTo>
                    <a:cubicBezTo>
                      <a:pt x="136803" y="2265455"/>
                      <a:pt x="212805" y="2197357"/>
                      <a:pt x="310087" y="2163309"/>
                    </a:cubicBezTo>
                    <a:cubicBezTo>
                      <a:pt x="351431" y="2104939"/>
                      <a:pt x="404937" y="2062378"/>
                      <a:pt x="470602" y="2035626"/>
                    </a:cubicBezTo>
                    <a:cubicBezTo>
                      <a:pt x="482762" y="2004009"/>
                      <a:pt x="501003" y="1949288"/>
                      <a:pt x="525323" y="1871463"/>
                    </a:cubicBezTo>
                    <a:cubicBezTo>
                      <a:pt x="393992" y="1951720"/>
                      <a:pt x="295494" y="1991849"/>
                      <a:pt x="229829" y="1991849"/>
                    </a:cubicBezTo>
                    <a:cubicBezTo>
                      <a:pt x="127683" y="1991849"/>
                      <a:pt x="76610" y="1938344"/>
                      <a:pt x="76610" y="1831334"/>
                    </a:cubicBezTo>
                    <a:cubicBezTo>
                      <a:pt x="76610" y="1758372"/>
                      <a:pt x="101538" y="1668386"/>
                      <a:pt x="151395" y="1561376"/>
                    </a:cubicBezTo>
                    <a:cubicBezTo>
                      <a:pt x="201252" y="1454366"/>
                      <a:pt x="240165" y="1360732"/>
                      <a:pt x="268134" y="1280475"/>
                    </a:cubicBezTo>
                    <a:cubicBezTo>
                      <a:pt x="296102" y="1200217"/>
                      <a:pt x="313127" y="1160088"/>
                      <a:pt x="319207" y="1160088"/>
                    </a:cubicBezTo>
                    <a:cubicBezTo>
                      <a:pt x="325287" y="1160088"/>
                      <a:pt x="328327" y="1164952"/>
                      <a:pt x="328327" y="1174680"/>
                    </a:cubicBezTo>
                    <a:cubicBezTo>
                      <a:pt x="328327" y="1189273"/>
                      <a:pt x="309478" y="1248250"/>
                      <a:pt x="271782" y="1351612"/>
                    </a:cubicBezTo>
                    <a:cubicBezTo>
                      <a:pt x="234085" y="1454974"/>
                      <a:pt x="195780" y="1571104"/>
                      <a:pt x="156867" y="1700003"/>
                    </a:cubicBezTo>
                    <a:cubicBezTo>
                      <a:pt x="195780" y="1700003"/>
                      <a:pt x="234085" y="1692707"/>
                      <a:pt x="271782" y="1678115"/>
                    </a:cubicBezTo>
                    <a:cubicBezTo>
                      <a:pt x="309478" y="1663522"/>
                      <a:pt x="366632" y="1631298"/>
                      <a:pt x="443242" y="1581441"/>
                    </a:cubicBezTo>
                    <a:cubicBezTo>
                      <a:pt x="519851" y="1531584"/>
                      <a:pt x="563020" y="1501183"/>
                      <a:pt x="572748" y="1490239"/>
                    </a:cubicBezTo>
                    <a:cubicBezTo>
                      <a:pt x="582476" y="1479295"/>
                      <a:pt x="587340" y="1471998"/>
                      <a:pt x="587340" y="1468350"/>
                    </a:cubicBezTo>
                    <a:cubicBezTo>
                      <a:pt x="587340" y="1464702"/>
                      <a:pt x="584908" y="1461662"/>
                      <a:pt x="580044" y="1459230"/>
                    </a:cubicBezTo>
                    <a:cubicBezTo>
                      <a:pt x="492491" y="1432478"/>
                      <a:pt x="435337" y="1406941"/>
                      <a:pt x="408585" y="1382621"/>
                    </a:cubicBezTo>
                    <a:cubicBezTo>
                      <a:pt x="381832" y="1358300"/>
                      <a:pt x="368456" y="1315739"/>
                      <a:pt x="368456" y="1254938"/>
                    </a:cubicBezTo>
                    <a:cubicBezTo>
                      <a:pt x="368456" y="1194137"/>
                      <a:pt x="377576" y="1155832"/>
                      <a:pt x="395817" y="1140024"/>
                    </a:cubicBezTo>
                    <a:cubicBezTo>
                      <a:pt x="414057" y="1124215"/>
                      <a:pt x="445066" y="1111447"/>
                      <a:pt x="488842" y="1101719"/>
                    </a:cubicBezTo>
                    <a:cubicBezTo>
                      <a:pt x="532619" y="1091991"/>
                      <a:pt x="573964" y="1077398"/>
                      <a:pt x="612877" y="1057942"/>
                    </a:cubicBezTo>
                    <a:cubicBezTo>
                      <a:pt x="651790" y="1038486"/>
                      <a:pt x="671246" y="1024501"/>
                      <a:pt x="671246" y="1015989"/>
                    </a:cubicBezTo>
                    <a:cubicBezTo>
                      <a:pt x="671246" y="1007477"/>
                      <a:pt x="668206" y="1000789"/>
                      <a:pt x="662126" y="995925"/>
                    </a:cubicBezTo>
                    <a:cubicBezTo>
                      <a:pt x="656046" y="991061"/>
                      <a:pt x="628685" y="985588"/>
                      <a:pt x="580044" y="979508"/>
                    </a:cubicBezTo>
                    <a:cubicBezTo>
                      <a:pt x="531403" y="973428"/>
                      <a:pt x="492491" y="970388"/>
                      <a:pt x="463306" y="970388"/>
                    </a:cubicBezTo>
                    <a:cubicBezTo>
                      <a:pt x="434121" y="970388"/>
                      <a:pt x="414057" y="972820"/>
                      <a:pt x="403113" y="977684"/>
                    </a:cubicBezTo>
                    <a:cubicBezTo>
                      <a:pt x="392168" y="982548"/>
                      <a:pt x="381832" y="984980"/>
                      <a:pt x="372104" y="984980"/>
                    </a:cubicBezTo>
                    <a:cubicBezTo>
                      <a:pt x="345351" y="984980"/>
                      <a:pt x="331975" y="965524"/>
                      <a:pt x="331975" y="926611"/>
                    </a:cubicBezTo>
                    <a:cubicBezTo>
                      <a:pt x="331975" y="822033"/>
                      <a:pt x="378184" y="757584"/>
                      <a:pt x="470602" y="733263"/>
                    </a:cubicBezTo>
                    <a:cubicBezTo>
                      <a:pt x="536267" y="716239"/>
                      <a:pt x="633550" y="673678"/>
                      <a:pt x="762448" y="605581"/>
                    </a:cubicBezTo>
                    <a:cubicBezTo>
                      <a:pt x="762448" y="552075"/>
                      <a:pt x="755152" y="503435"/>
                      <a:pt x="740559" y="459658"/>
                    </a:cubicBezTo>
                    <a:cubicBezTo>
                      <a:pt x="711375" y="374536"/>
                      <a:pt x="696783" y="296102"/>
                      <a:pt x="696783" y="224357"/>
                    </a:cubicBezTo>
                    <a:cubicBezTo>
                      <a:pt x="696783" y="152611"/>
                      <a:pt x="705903" y="97282"/>
                      <a:pt x="724143" y="58369"/>
                    </a:cubicBezTo>
                    <a:cubicBezTo>
                      <a:pt x="742384" y="19456"/>
                      <a:pt x="770960" y="0"/>
                      <a:pt x="809873" y="0"/>
                    </a:cubicBezTo>
                    <a:close/>
                    <a:moveTo>
                      <a:pt x="773392" y="229829"/>
                    </a:moveTo>
                    <a:cubicBezTo>
                      <a:pt x="753936" y="297926"/>
                      <a:pt x="749072" y="366024"/>
                      <a:pt x="758800" y="434121"/>
                    </a:cubicBezTo>
                    <a:cubicBezTo>
                      <a:pt x="783120" y="421961"/>
                      <a:pt x="795281" y="384872"/>
                      <a:pt x="795281" y="322855"/>
                    </a:cubicBezTo>
                    <a:cubicBezTo>
                      <a:pt x="795281" y="260838"/>
                      <a:pt x="787984" y="229829"/>
                      <a:pt x="773392" y="229829"/>
                    </a:cubicBezTo>
                    <a:close/>
                    <a:moveTo>
                      <a:pt x="1112663" y="1276826"/>
                    </a:moveTo>
                    <a:cubicBezTo>
                      <a:pt x="1088342" y="1284123"/>
                      <a:pt x="1056726" y="1327900"/>
                      <a:pt x="1017813" y="1408157"/>
                    </a:cubicBezTo>
                    <a:cubicBezTo>
                      <a:pt x="1032405" y="1410589"/>
                      <a:pt x="1051862" y="1411805"/>
                      <a:pt x="1076182" y="1411805"/>
                    </a:cubicBezTo>
                    <a:cubicBezTo>
                      <a:pt x="1100503" y="1411805"/>
                      <a:pt x="1136984" y="1404509"/>
                      <a:pt x="1185625" y="1389917"/>
                    </a:cubicBezTo>
                    <a:cubicBezTo>
                      <a:pt x="1171032" y="1331548"/>
                      <a:pt x="1146712" y="1293851"/>
                      <a:pt x="1112663" y="1276826"/>
                    </a:cubicBezTo>
                    <a:close/>
                    <a:moveTo>
                      <a:pt x="321031" y="2269103"/>
                    </a:moveTo>
                    <a:cubicBezTo>
                      <a:pt x="294278" y="2269103"/>
                      <a:pt x="263270" y="2298287"/>
                      <a:pt x="228005" y="2356657"/>
                    </a:cubicBezTo>
                    <a:cubicBezTo>
                      <a:pt x="192740" y="2415026"/>
                      <a:pt x="175108" y="2460019"/>
                      <a:pt x="175108" y="2491635"/>
                    </a:cubicBezTo>
                    <a:cubicBezTo>
                      <a:pt x="175108" y="2547573"/>
                      <a:pt x="190916" y="2575541"/>
                      <a:pt x="222533" y="2575541"/>
                    </a:cubicBezTo>
                    <a:cubicBezTo>
                      <a:pt x="237125" y="2575541"/>
                      <a:pt x="255365" y="2558517"/>
                      <a:pt x="277254" y="2524468"/>
                    </a:cubicBezTo>
                    <a:cubicBezTo>
                      <a:pt x="299142" y="2490419"/>
                      <a:pt x="330759" y="2417458"/>
                      <a:pt x="372104" y="2305584"/>
                    </a:cubicBezTo>
                    <a:cubicBezTo>
                      <a:pt x="364808" y="2281263"/>
                      <a:pt x="347783" y="2269103"/>
                      <a:pt x="321031" y="2269103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-1855351" y="1514052"/>
                <a:ext cx="1798501" cy="2695927"/>
              </a:xfrm>
              <a:custGeom>
                <a:avLst/>
                <a:gdLst/>
                <a:ahLst/>
                <a:cxnLst/>
                <a:rect l="l" t="t" r="r" b="b"/>
                <a:pathLst>
                  <a:path w="1798501" h="2695927">
                    <a:moveTo>
                      <a:pt x="1311483" y="0"/>
                    </a:moveTo>
                    <a:cubicBezTo>
                      <a:pt x="1368636" y="0"/>
                      <a:pt x="1431869" y="28576"/>
                      <a:pt x="1501183" y="85730"/>
                    </a:cubicBezTo>
                    <a:cubicBezTo>
                      <a:pt x="1570496" y="142883"/>
                      <a:pt x="1605153" y="215236"/>
                      <a:pt x="1605153" y="302790"/>
                    </a:cubicBezTo>
                    <a:cubicBezTo>
                      <a:pt x="1605153" y="373319"/>
                      <a:pt x="1582048" y="416489"/>
                      <a:pt x="1535840" y="432297"/>
                    </a:cubicBezTo>
                    <a:cubicBezTo>
                      <a:pt x="1489630" y="448105"/>
                      <a:pt x="1454366" y="468777"/>
                      <a:pt x="1430045" y="494314"/>
                    </a:cubicBezTo>
                    <a:cubicBezTo>
                      <a:pt x="1405725" y="519851"/>
                      <a:pt x="1377756" y="561803"/>
                      <a:pt x="1346140" y="620173"/>
                    </a:cubicBezTo>
                    <a:cubicBezTo>
                      <a:pt x="1363164" y="625037"/>
                      <a:pt x="1390525" y="621997"/>
                      <a:pt x="1428221" y="611053"/>
                    </a:cubicBezTo>
                    <a:cubicBezTo>
                      <a:pt x="1465918" y="600108"/>
                      <a:pt x="1499359" y="585516"/>
                      <a:pt x="1528543" y="567276"/>
                    </a:cubicBezTo>
                    <a:cubicBezTo>
                      <a:pt x="1557728" y="549035"/>
                      <a:pt x="1593601" y="539915"/>
                      <a:pt x="1636161" y="539915"/>
                    </a:cubicBezTo>
                    <a:cubicBezTo>
                      <a:pt x="1678723" y="539915"/>
                      <a:pt x="1716419" y="555115"/>
                      <a:pt x="1749252" y="585516"/>
                    </a:cubicBezTo>
                    <a:cubicBezTo>
                      <a:pt x="1782085" y="615917"/>
                      <a:pt x="1798501" y="654829"/>
                      <a:pt x="1798501" y="702254"/>
                    </a:cubicBezTo>
                    <a:cubicBezTo>
                      <a:pt x="1798501" y="749679"/>
                      <a:pt x="1774180" y="789200"/>
                      <a:pt x="1725539" y="820817"/>
                    </a:cubicBezTo>
                    <a:cubicBezTo>
                      <a:pt x="1703651" y="925395"/>
                      <a:pt x="1682979" y="977684"/>
                      <a:pt x="1663522" y="977684"/>
                    </a:cubicBezTo>
                    <a:cubicBezTo>
                      <a:pt x="1658658" y="977684"/>
                      <a:pt x="1656226" y="974036"/>
                      <a:pt x="1656226" y="966740"/>
                    </a:cubicBezTo>
                    <a:cubicBezTo>
                      <a:pt x="1656226" y="959444"/>
                      <a:pt x="1660482" y="947283"/>
                      <a:pt x="1668994" y="930259"/>
                    </a:cubicBezTo>
                    <a:cubicBezTo>
                      <a:pt x="1677506" y="913235"/>
                      <a:pt x="1679330" y="886482"/>
                      <a:pt x="1674466" y="850001"/>
                    </a:cubicBezTo>
                    <a:cubicBezTo>
                      <a:pt x="1623393" y="869458"/>
                      <a:pt x="1565024" y="920531"/>
                      <a:pt x="1499359" y="1003221"/>
                    </a:cubicBezTo>
                    <a:cubicBezTo>
                      <a:pt x="1550432" y="1034837"/>
                      <a:pt x="1588129" y="1060374"/>
                      <a:pt x="1612449" y="1079830"/>
                    </a:cubicBezTo>
                    <a:cubicBezTo>
                      <a:pt x="1627041" y="1055510"/>
                      <a:pt x="1636770" y="1043349"/>
                      <a:pt x="1641634" y="1043349"/>
                    </a:cubicBezTo>
                    <a:cubicBezTo>
                      <a:pt x="1646498" y="1043349"/>
                      <a:pt x="1648930" y="1048214"/>
                      <a:pt x="1648930" y="1057942"/>
                    </a:cubicBezTo>
                    <a:cubicBezTo>
                      <a:pt x="1648930" y="1067670"/>
                      <a:pt x="1646498" y="1082262"/>
                      <a:pt x="1641634" y="1101719"/>
                    </a:cubicBezTo>
                    <a:cubicBezTo>
                      <a:pt x="1648930" y="1150360"/>
                      <a:pt x="1636770" y="1196569"/>
                      <a:pt x="1605153" y="1240345"/>
                    </a:cubicBezTo>
                    <a:cubicBezTo>
                      <a:pt x="1595425" y="1252506"/>
                      <a:pt x="1583264" y="1286554"/>
                      <a:pt x="1568672" y="1342492"/>
                    </a:cubicBezTo>
                    <a:cubicBezTo>
                      <a:pt x="1554080" y="1398429"/>
                      <a:pt x="1544352" y="1450718"/>
                      <a:pt x="1539487" y="1499359"/>
                    </a:cubicBezTo>
                    <a:cubicBezTo>
                      <a:pt x="1549216" y="1516383"/>
                      <a:pt x="1554080" y="1543136"/>
                      <a:pt x="1554080" y="1579616"/>
                    </a:cubicBezTo>
                    <a:cubicBezTo>
                      <a:pt x="1554080" y="1616097"/>
                      <a:pt x="1530367" y="1692707"/>
                      <a:pt x="1482942" y="1809445"/>
                    </a:cubicBezTo>
                    <a:cubicBezTo>
                      <a:pt x="1435517" y="1926183"/>
                      <a:pt x="1389917" y="2063594"/>
                      <a:pt x="1346140" y="2221678"/>
                    </a:cubicBezTo>
                    <a:cubicBezTo>
                      <a:pt x="1302363" y="2379761"/>
                      <a:pt x="1273178" y="2509875"/>
                      <a:pt x="1258586" y="2612022"/>
                    </a:cubicBezTo>
                    <a:cubicBezTo>
                      <a:pt x="1251290" y="2667959"/>
                      <a:pt x="1228185" y="2695927"/>
                      <a:pt x="1189272" y="2695927"/>
                    </a:cubicBezTo>
                    <a:cubicBezTo>
                      <a:pt x="1150360" y="2695927"/>
                      <a:pt x="1098071" y="2655799"/>
                      <a:pt x="1032405" y="2575541"/>
                    </a:cubicBezTo>
                    <a:cubicBezTo>
                      <a:pt x="966740" y="2495283"/>
                      <a:pt x="933907" y="2436914"/>
                      <a:pt x="933907" y="2400433"/>
                    </a:cubicBezTo>
                    <a:cubicBezTo>
                      <a:pt x="933907" y="2363952"/>
                      <a:pt x="941811" y="2328688"/>
                      <a:pt x="957620" y="2294639"/>
                    </a:cubicBezTo>
                    <a:cubicBezTo>
                      <a:pt x="973428" y="2260590"/>
                      <a:pt x="986804" y="2207693"/>
                      <a:pt x="997748" y="2135948"/>
                    </a:cubicBezTo>
                    <a:cubicBezTo>
                      <a:pt x="1008693" y="2064202"/>
                      <a:pt x="1011733" y="1993065"/>
                      <a:pt x="1006869" y="1922535"/>
                    </a:cubicBezTo>
                    <a:cubicBezTo>
                      <a:pt x="909587" y="1988201"/>
                      <a:pt x="840273" y="2036842"/>
                      <a:pt x="798928" y="2068459"/>
                    </a:cubicBezTo>
                    <a:cubicBezTo>
                      <a:pt x="757583" y="2100075"/>
                      <a:pt x="722319" y="2115884"/>
                      <a:pt x="693134" y="2115884"/>
                    </a:cubicBezTo>
                    <a:cubicBezTo>
                      <a:pt x="627469" y="2115884"/>
                      <a:pt x="594636" y="2056298"/>
                      <a:pt x="594636" y="1937128"/>
                    </a:cubicBezTo>
                    <a:cubicBezTo>
                      <a:pt x="594636" y="1893351"/>
                      <a:pt x="606188" y="1855654"/>
                      <a:pt x="629293" y="1824037"/>
                    </a:cubicBezTo>
                    <a:cubicBezTo>
                      <a:pt x="652397" y="1792421"/>
                      <a:pt x="677934" y="1774180"/>
                      <a:pt x="705902" y="1769316"/>
                    </a:cubicBezTo>
                    <a:cubicBezTo>
                      <a:pt x="733871" y="1764452"/>
                      <a:pt x="764272" y="1749252"/>
                      <a:pt x="797104" y="1723715"/>
                    </a:cubicBezTo>
                    <a:cubicBezTo>
                      <a:pt x="829937" y="1698179"/>
                      <a:pt x="878578" y="1651970"/>
                      <a:pt x="943027" y="1585088"/>
                    </a:cubicBezTo>
                    <a:cubicBezTo>
                      <a:pt x="1007477" y="1518207"/>
                      <a:pt x="1043957" y="1478078"/>
                      <a:pt x="1052470" y="1464702"/>
                    </a:cubicBezTo>
                    <a:cubicBezTo>
                      <a:pt x="1060982" y="1451326"/>
                      <a:pt x="1065238" y="1440382"/>
                      <a:pt x="1065238" y="1431869"/>
                    </a:cubicBezTo>
                    <a:cubicBezTo>
                      <a:pt x="1065238" y="1423357"/>
                      <a:pt x="1060374" y="1419101"/>
                      <a:pt x="1050645" y="1419101"/>
                    </a:cubicBezTo>
                    <a:cubicBezTo>
                      <a:pt x="1040917" y="1419101"/>
                      <a:pt x="1022069" y="1428829"/>
                      <a:pt x="994100" y="1448286"/>
                    </a:cubicBezTo>
                    <a:cubicBezTo>
                      <a:pt x="966132" y="1467742"/>
                      <a:pt x="943635" y="1480510"/>
                      <a:pt x="926611" y="1486590"/>
                    </a:cubicBezTo>
                    <a:cubicBezTo>
                      <a:pt x="909587" y="1492671"/>
                      <a:pt x="888306" y="1495711"/>
                      <a:pt x="862770" y="1495711"/>
                    </a:cubicBezTo>
                    <a:cubicBezTo>
                      <a:pt x="837233" y="1495711"/>
                      <a:pt x="817169" y="1483550"/>
                      <a:pt x="802576" y="1459230"/>
                    </a:cubicBezTo>
                    <a:cubicBezTo>
                      <a:pt x="787984" y="1434909"/>
                      <a:pt x="774608" y="1382620"/>
                      <a:pt x="762448" y="1302363"/>
                    </a:cubicBezTo>
                    <a:cubicBezTo>
                      <a:pt x="631117" y="1416669"/>
                      <a:pt x="490058" y="1554080"/>
                      <a:pt x="339271" y="1714595"/>
                    </a:cubicBezTo>
                    <a:cubicBezTo>
                      <a:pt x="271173" y="1789989"/>
                      <a:pt x="199428" y="1827685"/>
                      <a:pt x="124034" y="1827685"/>
                    </a:cubicBezTo>
                    <a:cubicBezTo>
                      <a:pt x="89986" y="1827685"/>
                      <a:pt x="60801" y="1821605"/>
                      <a:pt x="36481" y="1809445"/>
                    </a:cubicBezTo>
                    <a:cubicBezTo>
                      <a:pt x="12160" y="1797285"/>
                      <a:pt x="0" y="1782084"/>
                      <a:pt x="0" y="1763844"/>
                    </a:cubicBezTo>
                    <a:cubicBezTo>
                      <a:pt x="0" y="1745604"/>
                      <a:pt x="7296" y="1729795"/>
                      <a:pt x="21888" y="1716419"/>
                    </a:cubicBezTo>
                    <a:cubicBezTo>
                      <a:pt x="36481" y="1703043"/>
                      <a:pt x="57761" y="1693315"/>
                      <a:pt x="85730" y="1687235"/>
                    </a:cubicBezTo>
                    <a:cubicBezTo>
                      <a:pt x="113698" y="1681154"/>
                      <a:pt x="161123" y="1645282"/>
                      <a:pt x="228005" y="1579616"/>
                    </a:cubicBezTo>
                    <a:cubicBezTo>
                      <a:pt x="294886" y="1513951"/>
                      <a:pt x="369671" y="1425181"/>
                      <a:pt x="452361" y="1313307"/>
                    </a:cubicBezTo>
                    <a:lnTo>
                      <a:pt x="1065238" y="466953"/>
                    </a:lnTo>
                    <a:cubicBezTo>
                      <a:pt x="1181976" y="308870"/>
                      <a:pt x="1244602" y="223748"/>
                      <a:pt x="1253114" y="211588"/>
                    </a:cubicBezTo>
                    <a:cubicBezTo>
                      <a:pt x="1261626" y="199428"/>
                      <a:pt x="1265882" y="183620"/>
                      <a:pt x="1265882" y="164163"/>
                    </a:cubicBezTo>
                    <a:cubicBezTo>
                      <a:pt x="1265882" y="144707"/>
                      <a:pt x="1259194" y="124034"/>
                      <a:pt x="1245818" y="102146"/>
                    </a:cubicBezTo>
                    <a:cubicBezTo>
                      <a:pt x="1232441" y="80258"/>
                      <a:pt x="1225753" y="64449"/>
                      <a:pt x="1225753" y="54721"/>
                    </a:cubicBezTo>
                    <a:cubicBezTo>
                      <a:pt x="1225753" y="18240"/>
                      <a:pt x="1254330" y="0"/>
                      <a:pt x="1311483" y="0"/>
                    </a:cubicBezTo>
                    <a:close/>
                    <a:moveTo>
                      <a:pt x="1207513" y="766096"/>
                    </a:moveTo>
                    <a:cubicBezTo>
                      <a:pt x="1027541" y="972820"/>
                      <a:pt x="931475" y="1085910"/>
                      <a:pt x="919315" y="1105367"/>
                    </a:cubicBezTo>
                    <a:cubicBezTo>
                      <a:pt x="919315" y="1122391"/>
                      <a:pt x="925395" y="1130903"/>
                      <a:pt x="937555" y="1130903"/>
                    </a:cubicBezTo>
                    <a:cubicBezTo>
                      <a:pt x="949716" y="1130903"/>
                      <a:pt x="966740" y="1121175"/>
                      <a:pt x="988628" y="1101719"/>
                    </a:cubicBezTo>
                    <a:cubicBezTo>
                      <a:pt x="1010517" y="1082262"/>
                      <a:pt x="1068278" y="1039093"/>
                      <a:pt x="1161912" y="972212"/>
                    </a:cubicBezTo>
                    <a:cubicBezTo>
                      <a:pt x="1255546" y="905331"/>
                      <a:pt x="1305403" y="869458"/>
                      <a:pt x="1311483" y="864594"/>
                    </a:cubicBezTo>
                    <a:cubicBezTo>
                      <a:pt x="1317563" y="859730"/>
                      <a:pt x="1320603" y="852434"/>
                      <a:pt x="1320603" y="842705"/>
                    </a:cubicBezTo>
                    <a:cubicBezTo>
                      <a:pt x="1320603" y="811089"/>
                      <a:pt x="1282906" y="785552"/>
                      <a:pt x="1207513" y="766096"/>
                    </a:cubicBezTo>
                    <a:close/>
                    <a:moveTo>
                      <a:pt x="1528543" y="1295067"/>
                    </a:moveTo>
                    <a:cubicBezTo>
                      <a:pt x="1445854" y="1346140"/>
                      <a:pt x="1404509" y="1392348"/>
                      <a:pt x="1404509" y="1433693"/>
                    </a:cubicBezTo>
                    <a:cubicBezTo>
                      <a:pt x="1404509" y="1460446"/>
                      <a:pt x="1432477" y="1478686"/>
                      <a:pt x="1488415" y="1488415"/>
                    </a:cubicBezTo>
                    <a:cubicBezTo>
                      <a:pt x="1520031" y="1400861"/>
                      <a:pt x="1535840" y="1347964"/>
                      <a:pt x="1535840" y="1329723"/>
                    </a:cubicBezTo>
                    <a:cubicBezTo>
                      <a:pt x="1535840" y="1311483"/>
                      <a:pt x="1533407" y="1299931"/>
                      <a:pt x="1528543" y="1295067"/>
                    </a:cubicBezTo>
                    <a:close/>
                    <a:moveTo>
                      <a:pt x="1362556" y="1718243"/>
                    </a:moveTo>
                    <a:cubicBezTo>
                      <a:pt x="1349180" y="1718243"/>
                      <a:pt x="1325467" y="1729187"/>
                      <a:pt x="1291419" y="1751076"/>
                    </a:cubicBezTo>
                    <a:cubicBezTo>
                      <a:pt x="1208729" y="1967528"/>
                      <a:pt x="1167384" y="2124396"/>
                      <a:pt x="1167384" y="2221678"/>
                    </a:cubicBezTo>
                    <a:cubicBezTo>
                      <a:pt x="1167384" y="2233838"/>
                      <a:pt x="1172248" y="2239918"/>
                      <a:pt x="1181976" y="2239918"/>
                    </a:cubicBezTo>
                    <a:cubicBezTo>
                      <a:pt x="1191704" y="2239918"/>
                      <a:pt x="1201433" y="2230190"/>
                      <a:pt x="1211161" y="2210733"/>
                    </a:cubicBezTo>
                    <a:lnTo>
                      <a:pt x="1273178" y="2061162"/>
                    </a:lnTo>
                    <a:cubicBezTo>
                      <a:pt x="1307227" y="1978472"/>
                      <a:pt x="1344924" y="1867814"/>
                      <a:pt x="1386268" y="1729187"/>
                    </a:cubicBezTo>
                    <a:cubicBezTo>
                      <a:pt x="1383836" y="1721891"/>
                      <a:pt x="1375932" y="1718243"/>
                      <a:pt x="1362556" y="1718243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416" r="3193"/>
          <a:stretch/>
        </p:blipFill>
        <p:spPr>
          <a:xfrm>
            <a:off x="4621327" y="1939244"/>
            <a:ext cx="4141847" cy="249794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746992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圆角矩形 14"/>
          <p:cNvSpPr/>
          <p:nvPr/>
        </p:nvSpPr>
        <p:spPr>
          <a:xfrm>
            <a:off x="299279" y="1125539"/>
            <a:ext cx="8549298" cy="5167816"/>
          </a:xfrm>
          <a:prstGeom prst="roundRect">
            <a:avLst>
              <a:gd name="adj" fmla="val 4073"/>
            </a:avLst>
          </a:prstGeom>
          <a:solidFill>
            <a:schemeClr val="bg1"/>
          </a:solidFill>
          <a:ln>
            <a:solidFill>
              <a:srgbClr val="00B050"/>
            </a:solidFill>
            <a:prstDash val="dash"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8775" y="4597400"/>
            <a:ext cx="8426450" cy="1441450"/>
          </a:xfrm>
          <a:prstGeom prst="rect">
            <a:avLst/>
          </a:prstGeom>
          <a:solidFill>
            <a:schemeClr val="accent6"/>
          </a:solidFill>
          <a:ln>
            <a:solidFill>
              <a:schemeClr val="accent6"/>
            </a:solidFill>
            <a:prstDash val="dash"/>
          </a:ln>
        </p:spPr>
        <p:txBody>
          <a:bodyPr wrap="square" anchor="ctr">
            <a:noAutofit/>
          </a:bodyPr>
          <a:lstStyle/>
          <a:p>
            <a:pPr>
              <a:lnSpc>
                <a:spcPct val="130000"/>
              </a:lnSpc>
            </a:pPr>
            <a:endParaRPr lang="en-US" altLang="zh-CN" sz="20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2849" y="1286920"/>
            <a:ext cx="1723549" cy="4642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ts val="2900"/>
              </a:lnSpc>
            </a:pPr>
            <a:r>
              <a:rPr lang="zh-CN" altLang="en-US" sz="2000" b="1" kern="100" dirty="0" smtClean="0">
                <a:solidFill>
                  <a:prstClr val="black"/>
                </a:solidFill>
                <a:latin typeface="+mj-ea"/>
                <a:ea typeface="+mj-ea"/>
                <a:cs typeface="Times New Roman" panose="02020603050405020304" pitchFamily="18" charset="0"/>
              </a:rPr>
              <a:t>广大普训学生</a:t>
            </a:r>
            <a:endParaRPr lang="zh-CN" altLang="zh-CN" sz="1200" kern="100" dirty="0">
              <a:solidFill>
                <a:prstClr val="black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8775" y="93572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/>
              <a:t>参训</a:t>
            </a:r>
            <a:r>
              <a:rPr lang="zh-CN" altLang="en-US" sz="4000" b="1" dirty="0" smtClean="0"/>
              <a:t>学生</a:t>
            </a:r>
            <a:endParaRPr lang="zh-CN" altLang="en-US" sz="4000" b="1" dirty="0"/>
          </a:p>
        </p:txBody>
      </p:sp>
      <p:sp>
        <p:nvSpPr>
          <p:cNvPr id="5" name="矩形 4"/>
          <p:cNvSpPr/>
          <p:nvPr/>
        </p:nvSpPr>
        <p:spPr>
          <a:xfrm>
            <a:off x="0" y="0"/>
            <a:ext cx="358775" cy="801458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9380" y="4896922"/>
            <a:ext cx="7336302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pc="300" dirty="0">
                <a:solidFill>
                  <a:schemeClr val="bg1"/>
                </a:solidFill>
              </a:rPr>
              <a:t>在军训动员大会、日常队列训练</a:t>
            </a:r>
            <a:r>
              <a:rPr lang="zh-CN" altLang="en-US" spc="300" dirty="0" smtClean="0">
                <a:solidFill>
                  <a:schemeClr val="bg1"/>
                </a:solidFill>
              </a:rPr>
              <a:t>、校园</a:t>
            </a:r>
            <a:r>
              <a:rPr lang="zh-CN" altLang="en-US" spc="300" dirty="0">
                <a:solidFill>
                  <a:schemeClr val="bg1"/>
                </a:solidFill>
              </a:rPr>
              <a:t>拉练</a:t>
            </a:r>
            <a:r>
              <a:rPr lang="zh-CN" altLang="en-US" spc="300" dirty="0" smtClean="0">
                <a:solidFill>
                  <a:schemeClr val="bg1"/>
                </a:solidFill>
              </a:rPr>
              <a:t>中、消防演习</a:t>
            </a:r>
            <a:endParaRPr lang="en-US" altLang="zh-CN" spc="300" dirty="0" smtClean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pc="300" dirty="0" smtClean="0">
                <a:solidFill>
                  <a:schemeClr val="bg1"/>
                </a:solidFill>
              </a:rPr>
              <a:t>体现了</a:t>
            </a:r>
            <a:r>
              <a:rPr lang="zh-CN" altLang="en-US" sz="2400" b="1" spc="300" dirty="0" smtClean="0">
                <a:solidFill>
                  <a:schemeClr val="bg1"/>
                </a:solidFill>
              </a:rPr>
              <a:t>高涨</a:t>
            </a:r>
            <a:r>
              <a:rPr lang="zh-CN" altLang="en-US" spc="300" dirty="0">
                <a:solidFill>
                  <a:schemeClr val="bg1"/>
                </a:solidFill>
              </a:rPr>
              <a:t>的士气和</a:t>
            </a:r>
            <a:r>
              <a:rPr lang="zh-CN" altLang="en-US" sz="2400" b="1" spc="300" dirty="0">
                <a:solidFill>
                  <a:schemeClr val="bg1"/>
                </a:solidFill>
              </a:rPr>
              <a:t>饱满</a:t>
            </a:r>
            <a:r>
              <a:rPr lang="zh-CN" altLang="en-US" spc="300" dirty="0">
                <a:solidFill>
                  <a:schemeClr val="bg1"/>
                </a:solidFill>
              </a:rPr>
              <a:t>的精神状态。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7795870" y="5241671"/>
            <a:ext cx="940572" cy="687626"/>
            <a:chOff x="7795870" y="5241671"/>
            <a:chExt cx="940572" cy="687626"/>
          </a:xfrm>
        </p:grpSpPr>
        <p:sp>
          <p:nvSpPr>
            <p:cNvPr id="14" name="任意多边形 13"/>
            <p:cNvSpPr/>
            <p:nvPr/>
          </p:nvSpPr>
          <p:spPr>
            <a:xfrm>
              <a:off x="8259517" y="5512934"/>
              <a:ext cx="476925" cy="416363"/>
            </a:xfrm>
            <a:custGeom>
              <a:avLst/>
              <a:gdLst/>
              <a:ahLst/>
              <a:cxnLst/>
              <a:rect l="l" t="t" r="r" b="b"/>
              <a:pathLst>
                <a:path w="3217602" h="2809018">
                  <a:moveTo>
                    <a:pt x="1537663" y="0"/>
                  </a:moveTo>
                  <a:cubicBezTo>
                    <a:pt x="1614273" y="0"/>
                    <a:pt x="1697570" y="10336"/>
                    <a:pt x="1787557" y="31009"/>
                  </a:cubicBezTo>
                  <a:cubicBezTo>
                    <a:pt x="1877542" y="51681"/>
                    <a:pt x="1922535" y="102146"/>
                    <a:pt x="1922535" y="182404"/>
                  </a:cubicBezTo>
                  <a:cubicBezTo>
                    <a:pt x="1922535" y="221316"/>
                    <a:pt x="1899431" y="260837"/>
                    <a:pt x="1853222" y="300966"/>
                  </a:cubicBezTo>
                  <a:cubicBezTo>
                    <a:pt x="1807012" y="341095"/>
                    <a:pt x="1759587" y="425609"/>
                    <a:pt x="1710947" y="554507"/>
                  </a:cubicBezTo>
                  <a:cubicBezTo>
                    <a:pt x="1859302" y="488842"/>
                    <a:pt x="1973000" y="441417"/>
                    <a:pt x="2052042" y="412232"/>
                  </a:cubicBezTo>
                  <a:cubicBezTo>
                    <a:pt x="2131084" y="383048"/>
                    <a:pt x="2188845" y="368455"/>
                    <a:pt x="2225325" y="368455"/>
                  </a:cubicBezTo>
                  <a:cubicBezTo>
                    <a:pt x="2261806" y="368455"/>
                    <a:pt x="2300111" y="383656"/>
                    <a:pt x="2340240" y="414056"/>
                  </a:cubicBezTo>
                  <a:cubicBezTo>
                    <a:pt x="2380369" y="444457"/>
                    <a:pt x="2433265" y="474249"/>
                    <a:pt x="2498931" y="503434"/>
                  </a:cubicBezTo>
                  <a:cubicBezTo>
                    <a:pt x="2564596" y="532619"/>
                    <a:pt x="2609589" y="567884"/>
                    <a:pt x="2633910" y="609228"/>
                  </a:cubicBezTo>
                  <a:cubicBezTo>
                    <a:pt x="2658231" y="650573"/>
                    <a:pt x="2670390" y="690094"/>
                    <a:pt x="2670390" y="727791"/>
                  </a:cubicBezTo>
                  <a:cubicBezTo>
                    <a:pt x="2670390" y="765488"/>
                    <a:pt x="2661879" y="789200"/>
                    <a:pt x="2644854" y="798928"/>
                  </a:cubicBezTo>
                  <a:cubicBezTo>
                    <a:pt x="2579188" y="830545"/>
                    <a:pt x="2543316" y="875538"/>
                    <a:pt x="2537236" y="933907"/>
                  </a:cubicBezTo>
                  <a:cubicBezTo>
                    <a:pt x="2531155" y="992276"/>
                    <a:pt x="2511091" y="1078006"/>
                    <a:pt x="2477042" y="1191096"/>
                  </a:cubicBezTo>
                  <a:cubicBezTo>
                    <a:pt x="2442994" y="1304187"/>
                    <a:pt x="2402866" y="1410589"/>
                    <a:pt x="2356656" y="1510303"/>
                  </a:cubicBezTo>
                  <a:cubicBezTo>
                    <a:pt x="2349360" y="1527327"/>
                    <a:pt x="2345712" y="1543136"/>
                    <a:pt x="2345712" y="1557728"/>
                  </a:cubicBezTo>
                  <a:cubicBezTo>
                    <a:pt x="2345712" y="1594209"/>
                    <a:pt x="2359089" y="1612449"/>
                    <a:pt x="2385841" y="1612449"/>
                  </a:cubicBezTo>
                  <a:cubicBezTo>
                    <a:pt x="2412593" y="1612449"/>
                    <a:pt x="2432050" y="1625825"/>
                    <a:pt x="2444210" y="1652578"/>
                  </a:cubicBezTo>
                  <a:cubicBezTo>
                    <a:pt x="2456370" y="1679330"/>
                    <a:pt x="2462450" y="1708515"/>
                    <a:pt x="2462450" y="1740132"/>
                  </a:cubicBezTo>
                  <a:cubicBezTo>
                    <a:pt x="2462450" y="1771748"/>
                    <a:pt x="2449682" y="1810661"/>
                    <a:pt x="2424146" y="1856870"/>
                  </a:cubicBezTo>
                  <a:cubicBezTo>
                    <a:pt x="2398609" y="1903079"/>
                    <a:pt x="2366385" y="1949288"/>
                    <a:pt x="2327471" y="1995497"/>
                  </a:cubicBezTo>
                  <a:cubicBezTo>
                    <a:pt x="2317743" y="2005225"/>
                    <a:pt x="2312879" y="2016777"/>
                    <a:pt x="2312879" y="2030154"/>
                  </a:cubicBezTo>
                  <a:cubicBezTo>
                    <a:pt x="2312879" y="2043530"/>
                    <a:pt x="2318351" y="2050218"/>
                    <a:pt x="2329296" y="2050218"/>
                  </a:cubicBezTo>
                  <a:cubicBezTo>
                    <a:pt x="2340240" y="2050218"/>
                    <a:pt x="2363952" y="2043530"/>
                    <a:pt x="2400433" y="2030154"/>
                  </a:cubicBezTo>
                  <a:cubicBezTo>
                    <a:pt x="2436914" y="2016777"/>
                    <a:pt x="2457587" y="1998537"/>
                    <a:pt x="2462450" y="1975432"/>
                  </a:cubicBezTo>
                  <a:cubicBezTo>
                    <a:pt x="2467314" y="1952328"/>
                    <a:pt x="2483123" y="1932872"/>
                    <a:pt x="2509875" y="1917063"/>
                  </a:cubicBezTo>
                  <a:cubicBezTo>
                    <a:pt x="2536628" y="1901255"/>
                    <a:pt x="2559733" y="1893351"/>
                    <a:pt x="2579188" y="1893351"/>
                  </a:cubicBezTo>
                  <a:cubicBezTo>
                    <a:pt x="2622965" y="1893351"/>
                    <a:pt x="2657622" y="1915847"/>
                    <a:pt x="2683159" y="1960840"/>
                  </a:cubicBezTo>
                  <a:cubicBezTo>
                    <a:pt x="2708695" y="2005833"/>
                    <a:pt x="2721464" y="2048394"/>
                    <a:pt x="2721464" y="2088523"/>
                  </a:cubicBezTo>
                  <a:cubicBezTo>
                    <a:pt x="2721464" y="2128652"/>
                    <a:pt x="2697751" y="2177293"/>
                    <a:pt x="2650326" y="2234446"/>
                  </a:cubicBezTo>
                  <a:cubicBezTo>
                    <a:pt x="2602901" y="2291599"/>
                    <a:pt x="2569460" y="2320176"/>
                    <a:pt x="2550004" y="2320176"/>
                  </a:cubicBezTo>
                  <a:cubicBezTo>
                    <a:pt x="2537844" y="2320176"/>
                    <a:pt x="2525683" y="2309839"/>
                    <a:pt x="2513523" y="2289167"/>
                  </a:cubicBezTo>
                  <a:cubicBezTo>
                    <a:pt x="2501364" y="2268495"/>
                    <a:pt x="2487987" y="2253902"/>
                    <a:pt x="2473394" y="2245390"/>
                  </a:cubicBezTo>
                  <a:cubicBezTo>
                    <a:pt x="2458802" y="2236878"/>
                    <a:pt x="2441170" y="2232622"/>
                    <a:pt x="2420498" y="2232622"/>
                  </a:cubicBezTo>
                  <a:cubicBezTo>
                    <a:pt x="2399824" y="2232622"/>
                    <a:pt x="2372464" y="2241742"/>
                    <a:pt x="2338416" y="2259982"/>
                  </a:cubicBezTo>
                  <a:cubicBezTo>
                    <a:pt x="2304367" y="2278223"/>
                    <a:pt x="2276398" y="2298287"/>
                    <a:pt x="2254510" y="2320176"/>
                  </a:cubicBezTo>
                  <a:cubicBezTo>
                    <a:pt x="2232622" y="2342064"/>
                    <a:pt x="2215597" y="2356656"/>
                    <a:pt x="2203437" y="2363952"/>
                  </a:cubicBezTo>
                  <a:cubicBezTo>
                    <a:pt x="2191277" y="2371249"/>
                    <a:pt x="2170604" y="2374897"/>
                    <a:pt x="2141420" y="2374897"/>
                  </a:cubicBezTo>
                  <a:cubicBezTo>
                    <a:pt x="2112235" y="2374897"/>
                    <a:pt x="2084266" y="2352400"/>
                    <a:pt x="2057514" y="2307407"/>
                  </a:cubicBezTo>
                  <a:cubicBezTo>
                    <a:pt x="2030761" y="2262414"/>
                    <a:pt x="2017385" y="2208301"/>
                    <a:pt x="2017385" y="2145068"/>
                  </a:cubicBezTo>
                  <a:cubicBezTo>
                    <a:pt x="2017385" y="2081835"/>
                    <a:pt x="2040489" y="2035626"/>
                    <a:pt x="2086699" y="2006441"/>
                  </a:cubicBezTo>
                  <a:cubicBezTo>
                    <a:pt x="2132908" y="1977256"/>
                    <a:pt x="2177900" y="1925575"/>
                    <a:pt x="2221677" y="1851398"/>
                  </a:cubicBezTo>
                  <a:cubicBezTo>
                    <a:pt x="2265454" y="1777220"/>
                    <a:pt x="2292207" y="1702435"/>
                    <a:pt x="2301935" y="1627041"/>
                  </a:cubicBezTo>
                  <a:cubicBezTo>
                    <a:pt x="2214381" y="1612449"/>
                    <a:pt x="2156012" y="1600897"/>
                    <a:pt x="2126827" y="1592384"/>
                  </a:cubicBezTo>
                  <a:cubicBezTo>
                    <a:pt x="2097643" y="1583872"/>
                    <a:pt x="2083051" y="1575360"/>
                    <a:pt x="2083051" y="1566848"/>
                  </a:cubicBezTo>
                  <a:cubicBezTo>
                    <a:pt x="2083051" y="1558336"/>
                    <a:pt x="2085483" y="1550432"/>
                    <a:pt x="2090347" y="1543136"/>
                  </a:cubicBezTo>
                  <a:cubicBezTo>
                    <a:pt x="2078187" y="1518815"/>
                    <a:pt x="2056298" y="1506655"/>
                    <a:pt x="2024681" y="1506655"/>
                  </a:cubicBezTo>
                  <a:cubicBezTo>
                    <a:pt x="1993064" y="1506655"/>
                    <a:pt x="1955368" y="1518815"/>
                    <a:pt x="1911591" y="1543136"/>
                  </a:cubicBezTo>
                  <a:cubicBezTo>
                    <a:pt x="1867814" y="1567456"/>
                    <a:pt x="1838630" y="1597857"/>
                    <a:pt x="1824037" y="1634337"/>
                  </a:cubicBezTo>
                  <a:cubicBezTo>
                    <a:pt x="1901862" y="1634337"/>
                    <a:pt x="1961448" y="1644674"/>
                    <a:pt x="2002793" y="1665346"/>
                  </a:cubicBezTo>
                  <a:cubicBezTo>
                    <a:pt x="2044137" y="1686018"/>
                    <a:pt x="2064810" y="1710339"/>
                    <a:pt x="2064810" y="1738307"/>
                  </a:cubicBezTo>
                  <a:cubicBezTo>
                    <a:pt x="2064810" y="1766276"/>
                    <a:pt x="2057514" y="1791205"/>
                    <a:pt x="2042922" y="1813093"/>
                  </a:cubicBezTo>
                  <a:cubicBezTo>
                    <a:pt x="1962664" y="1932264"/>
                    <a:pt x="1903079" y="2024073"/>
                    <a:pt x="1864166" y="2088523"/>
                  </a:cubicBezTo>
                  <a:cubicBezTo>
                    <a:pt x="1825253" y="2152972"/>
                    <a:pt x="1800933" y="2197965"/>
                    <a:pt x="1791205" y="2223502"/>
                  </a:cubicBezTo>
                  <a:cubicBezTo>
                    <a:pt x="1781476" y="2249038"/>
                    <a:pt x="1776612" y="2276399"/>
                    <a:pt x="1776612" y="2305583"/>
                  </a:cubicBezTo>
                  <a:cubicBezTo>
                    <a:pt x="1776612" y="2422322"/>
                    <a:pt x="1824646" y="2495283"/>
                    <a:pt x="1920711" y="2524468"/>
                  </a:cubicBezTo>
                  <a:cubicBezTo>
                    <a:pt x="2016777" y="2553652"/>
                    <a:pt x="2141420" y="2568245"/>
                    <a:pt x="2294639" y="2568245"/>
                  </a:cubicBezTo>
                  <a:cubicBezTo>
                    <a:pt x="2605941" y="2568245"/>
                    <a:pt x="2800506" y="2529332"/>
                    <a:pt x="2878331" y="2451506"/>
                  </a:cubicBezTo>
                  <a:cubicBezTo>
                    <a:pt x="2956156" y="2373681"/>
                    <a:pt x="3004798" y="2241134"/>
                    <a:pt x="3024254" y="2053866"/>
                  </a:cubicBezTo>
                  <a:cubicBezTo>
                    <a:pt x="3029117" y="2005225"/>
                    <a:pt x="3036414" y="1980905"/>
                    <a:pt x="3046143" y="1980905"/>
                  </a:cubicBezTo>
                  <a:cubicBezTo>
                    <a:pt x="3063167" y="1980905"/>
                    <a:pt x="3095999" y="2070282"/>
                    <a:pt x="3144641" y="2249038"/>
                  </a:cubicBezTo>
                  <a:cubicBezTo>
                    <a:pt x="3193281" y="2427794"/>
                    <a:pt x="3217602" y="2546964"/>
                    <a:pt x="3217602" y="2606549"/>
                  </a:cubicBezTo>
                  <a:cubicBezTo>
                    <a:pt x="3217602" y="2666134"/>
                    <a:pt x="3202401" y="2706872"/>
                    <a:pt x="3172001" y="2728760"/>
                  </a:cubicBezTo>
                  <a:cubicBezTo>
                    <a:pt x="3141601" y="2750648"/>
                    <a:pt x="3033374" y="2769497"/>
                    <a:pt x="2847322" y="2785305"/>
                  </a:cubicBezTo>
                  <a:cubicBezTo>
                    <a:pt x="2661270" y="2801113"/>
                    <a:pt x="2484338" y="2809018"/>
                    <a:pt x="2316527" y="2809018"/>
                  </a:cubicBezTo>
                  <a:cubicBezTo>
                    <a:pt x="2148716" y="2809018"/>
                    <a:pt x="2016169" y="2787129"/>
                    <a:pt x="1918887" y="2743352"/>
                  </a:cubicBezTo>
                  <a:cubicBezTo>
                    <a:pt x="1821605" y="2699575"/>
                    <a:pt x="1741955" y="2644854"/>
                    <a:pt x="1679938" y="2579189"/>
                  </a:cubicBezTo>
                  <a:cubicBezTo>
                    <a:pt x="1617921" y="2513523"/>
                    <a:pt x="1586912" y="2442994"/>
                    <a:pt x="1586912" y="2367600"/>
                  </a:cubicBezTo>
                  <a:cubicBezTo>
                    <a:pt x="1586912" y="2292207"/>
                    <a:pt x="1602721" y="2213773"/>
                    <a:pt x="1634337" y="2132300"/>
                  </a:cubicBezTo>
                  <a:cubicBezTo>
                    <a:pt x="1665954" y="2050826"/>
                    <a:pt x="1697570" y="1989417"/>
                    <a:pt x="1729187" y="1948072"/>
                  </a:cubicBezTo>
                  <a:cubicBezTo>
                    <a:pt x="1760804" y="1906727"/>
                    <a:pt x="1784517" y="1866598"/>
                    <a:pt x="1800324" y="1827685"/>
                  </a:cubicBezTo>
                  <a:cubicBezTo>
                    <a:pt x="1816133" y="1788773"/>
                    <a:pt x="1824037" y="1760196"/>
                    <a:pt x="1824037" y="1741956"/>
                  </a:cubicBezTo>
                  <a:cubicBezTo>
                    <a:pt x="1824037" y="1723715"/>
                    <a:pt x="1816133" y="1714595"/>
                    <a:pt x="1800324" y="1714595"/>
                  </a:cubicBezTo>
                  <a:cubicBezTo>
                    <a:pt x="1784517" y="1714595"/>
                    <a:pt x="1770532" y="1725539"/>
                    <a:pt x="1758372" y="1747428"/>
                  </a:cubicBezTo>
                  <a:cubicBezTo>
                    <a:pt x="1714595" y="1825253"/>
                    <a:pt x="1630081" y="1934696"/>
                    <a:pt x="1504831" y="2075755"/>
                  </a:cubicBezTo>
                  <a:cubicBezTo>
                    <a:pt x="1379580" y="2216813"/>
                    <a:pt x="1256762" y="2342672"/>
                    <a:pt x="1136375" y="2453330"/>
                  </a:cubicBezTo>
                  <a:cubicBezTo>
                    <a:pt x="1015989" y="2563988"/>
                    <a:pt x="949715" y="2621750"/>
                    <a:pt x="937555" y="2626614"/>
                  </a:cubicBezTo>
                  <a:cubicBezTo>
                    <a:pt x="925395" y="2631478"/>
                    <a:pt x="915667" y="2633910"/>
                    <a:pt x="908371" y="2633910"/>
                  </a:cubicBezTo>
                  <a:cubicBezTo>
                    <a:pt x="871890" y="2633910"/>
                    <a:pt x="853650" y="2609589"/>
                    <a:pt x="853650" y="2560948"/>
                  </a:cubicBezTo>
                  <a:cubicBezTo>
                    <a:pt x="853650" y="2526900"/>
                    <a:pt x="865810" y="2496499"/>
                    <a:pt x="890130" y="2469746"/>
                  </a:cubicBezTo>
                  <a:cubicBezTo>
                    <a:pt x="1208729" y="2131692"/>
                    <a:pt x="1382620" y="1915239"/>
                    <a:pt x="1411805" y="1820389"/>
                  </a:cubicBezTo>
                  <a:cubicBezTo>
                    <a:pt x="1309658" y="1876326"/>
                    <a:pt x="1234265" y="1904295"/>
                    <a:pt x="1185624" y="1904295"/>
                  </a:cubicBezTo>
                  <a:cubicBezTo>
                    <a:pt x="1122391" y="1904295"/>
                    <a:pt x="1073750" y="1850790"/>
                    <a:pt x="1039701" y="1743780"/>
                  </a:cubicBezTo>
                  <a:cubicBezTo>
                    <a:pt x="930259" y="1763236"/>
                    <a:pt x="820209" y="1816741"/>
                    <a:pt x="709551" y="1904295"/>
                  </a:cubicBezTo>
                  <a:cubicBezTo>
                    <a:pt x="598892" y="1991849"/>
                    <a:pt x="543563" y="2052650"/>
                    <a:pt x="543563" y="2086699"/>
                  </a:cubicBezTo>
                  <a:cubicBezTo>
                    <a:pt x="543563" y="2145068"/>
                    <a:pt x="509514" y="2174253"/>
                    <a:pt x="441417" y="2174253"/>
                  </a:cubicBezTo>
                  <a:cubicBezTo>
                    <a:pt x="373320" y="2174253"/>
                    <a:pt x="318599" y="2142636"/>
                    <a:pt x="277254" y="2079403"/>
                  </a:cubicBezTo>
                  <a:cubicBezTo>
                    <a:pt x="235909" y="2016169"/>
                    <a:pt x="215236" y="1940776"/>
                    <a:pt x="215236" y="1853222"/>
                  </a:cubicBezTo>
                  <a:cubicBezTo>
                    <a:pt x="215236" y="1836198"/>
                    <a:pt x="217668" y="1814309"/>
                    <a:pt x="222532" y="1787556"/>
                  </a:cubicBezTo>
                  <a:cubicBezTo>
                    <a:pt x="227397" y="1760804"/>
                    <a:pt x="243813" y="1730403"/>
                    <a:pt x="271782" y="1696355"/>
                  </a:cubicBezTo>
                  <a:cubicBezTo>
                    <a:pt x="299750" y="1662306"/>
                    <a:pt x="381832" y="1545568"/>
                    <a:pt x="518026" y="1346140"/>
                  </a:cubicBezTo>
                  <a:cubicBezTo>
                    <a:pt x="411016" y="1414237"/>
                    <a:pt x="282118" y="1507871"/>
                    <a:pt x="131331" y="1627041"/>
                  </a:cubicBezTo>
                  <a:cubicBezTo>
                    <a:pt x="121603" y="1634337"/>
                    <a:pt x="113090" y="1637985"/>
                    <a:pt x="105794" y="1637985"/>
                  </a:cubicBezTo>
                  <a:cubicBezTo>
                    <a:pt x="76609" y="1637985"/>
                    <a:pt x="51681" y="1608801"/>
                    <a:pt x="31008" y="1550432"/>
                  </a:cubicBezTo>
                  <a:cubicBezTo>
                    <a:pt x="10336" y="1492063"/>
                    <a:pt x="0" y="1433085"/>
                    <a:pt x="0" y="1373500"/>
                  </a:cubicBezTo>
                  <a:cubicBezTo>
                    <a:pt x="0" y="1313915"/>
                    <a:pt x="11552" y="1273786"/>
                    <a:pt x="34656" y="1253114"/>
                  </a:cubicBezTo>
                  <a:cubicBezTo>
                    <a:pt x="57761" y="1232441"/>
                    <a:pt x="94850" y="1219673"/>
                    <a:pt x="145923" y="1214809"/>
                  </a:cubicBezTo>
                  <a:cubicBezTo>
                    <a:pt x="277254" y="1110231"/>
                    <a:pt x="420745" y="958228"/>
                    <a:pt x="576396" y="758800"/>
                  </a:cubicBezTo>
                  <a:cubicBezTo>
                    <a:pt x="420745" y="581260"/>
                    <a:pt x="342919" y="468169"/>
                    <a:pt x="342919" y="419528"/>
                  </a:cubicBezTo>
                  <a:cubicBezTo>
                    <a:pt x="342919" y="383048"/>
                    <a:pt x="366631" y="370279"/>
                    <a:pt x="414056" y="381224"/>
                  </a:cubicBezTo>
                  <a:cubicBezTo>
                    <a:pt x="461481" y="392168"/>
                    <a:pt x="507082" y="397640"/>
                    <a:pt x="550859" y="397640"/>
                  </a:cubicBezTo>
                  <a:cubicBezTo>
                    <a:pt x="582476" y="397640"/>
                    <a:pt x="637197" y="383656"/>
                    <a:pt x="715023" y="355687"/>
                  </a:cubicBezTo>
                  <a:cubicBezTo>
                    <a:pt x="792848" y="327718"/>
                    <a:pt x="853650" y="299142"/>
                    <a:pt x="897426" y="269957"/>
                  </a:cubicBezTo>
                  <a:cubicBezTo>
                    <a:pt x="916883" y="257797"/>
                    <a:pt x="936947" y="251717"/>
                    <a:pt x="957619" y="251717"/>
                  </a:cubicBezTo>
                  <a:cubicBezTo>
                    <a:pt x="978292" y="251717"/>
                    <a:pt x="1013557" y="274821"/>
                    <a:pt x="1063414" y="321030"/>
                  </a:cubicBezTo>
                  <a:cubicBezTo>
                    <a:pt x="1113270" y="367239"/>
                    <a:pt x="1138199" y="403112"/>
                    <a:pt x="1138199" y="428649"/>
                  </a:cubicBezTo>
                  <a:cubicBezTo>
                    <a:pt x="1138199" y="454185"/>
                    <a:pt x="1130903" y="479722"/>
                    <a:pt x="1116310" y="505258"/>
                  </a:cubicBezTo>
                  <a:cubicBezTo>
                    <a:pt x="1101718" y="530795"/>
                    <a:pt x="1063414" y="578220"/>
                    <a:pt x="1001396" y="647533"/>
                  </a:cubicBezTo>
                  <a:cubicBezTo>
                    <a:pt x="939379" y="716847"/>
                    <a:pt x="863378" y="791024"/>
                    <a:pt x="773392" y="870066"/>
                  </a:cubicBezTo>
                  <a:cubicBezTo>
                    <a:pt x="683406" y="949107"/>
                    <a:pt x="567883" y="1042133"/>
                    <a:pt x="426825" y="1149144"/>
                  </a:cubicBezTo>
                  <a:cubicBezTo>
                    <a:pt x="555724" y="1115095"/>
                    <a:pt x="648141" y="1073750"/>
                    <a:pt x="704079" y="1025109"/>
                  </a:cubicBezTo>
                  <a:cubicBezTo>
                    <a:pt x="711375" y="1005652"/>
                    <a:pt x="730831" y="989844"/>
                    <a:pt x="762448" y="977684"/>
                  </a:cubicBezTo>
                  <a:cubicBezTo>
                    <a:pt x="794064" y="965524"/>
                    <a:pt x="820209" y="959444"/>
                    <a:pt x="840881" y="959444"/>
                  </a:cubicBezTo>
                  <a:cubicBezTo>
                    <a:pt x="861553" y="959444"/>
                    <a:pt x="876754" y="960660"/>
                    <a:pt x="886482" y="963092"/>
                  </a:cubicBezTo>
                  <a:cubicBezTo>
                    <a:pt x="913235" y="955795"/>
                    <a:pt x="937555" y="952147"/>
                    <a:pt x="959444" y="952147"/>
                  </a:cubicBezTo>
                  <a:cubicBezTo>
                    <a:pt x="981332" y="952147"/>
                    <a:pt x="1000788" y="969780"/>
                    <a:pt x="1017813" y="1005045"/>
                  </a:cubicBezTo>
                  <a:cubicBezTo>
                    <a:pt x="1034837" y="1040309"/>
                    <a:pt x="1043349" y="1066454"/>
                    <a:pt x="1043349" y="1083478"/>
                  </a:cubicBezTo>
                  <a:cubicBezTo>
                    <a:pt x="1043349" y="1144279"/>
                    <a:pt x="967956" y="1211161"/>
                    <a:pt x="817169" y="1284122"/>
                  </a:cubicBezTo>
                  <a:cubicBezTo>
                    <a:pt x="717454" y="1488414"/>
                    <a:pt x="618957" y="1636769"/>
                    <a:pt x="521675" y="1729187"/>
                  </a:cubicBezTo>
                  <a:cubicBezTo>
                    <a:pt x="650573" y="1690275"/>
                    <a:pt x="772176" y="1644066"/>
                    <a:pt x="886482" y="1590560"/>
                  </a:cubicBezTo>
                  <a:cubicBezTo>
                    <a:pt x="864594" y="1551648"/>
                    <a:pt x="853650" y="1513343"/>
                    <a:pt x="853650" y="1475646"/>
                  </a:cubicBezTo>
                  <a:cubicBezTo>
                    <a:pt x="853650" y="1437949"/>
                    <a:pt x="866418" y="1406941"/>
                    <a:pt x="891954" y="1382620"/>
                  </a:cubicBezTo>
                  <a:cubicBezTo>
                    <a:pt x="917490" y="1358300"/>
                    <a:pt x="946067" y="1346140"/>
                    <a:pt x="977684" y="1346140"/>
                  </a:cubicBezTo>
                  <a:cubicBezTo>
                    <a:pt x="1053077" y="1346140"/>
                    <a:pt x="1136983" y="1422749"/>
                    <a:pt x="1229401" y="1575968"/>
                  </a:cubicBezTo>
                  <a:cubicBezTo>
                    <a:pt x="1278042" y="1556512"/>
                    <a:pt x="1313306" y="1533407"/>
                    <a:pt x="1335195" y="1506655"/>
                  </a:cubicBezTo>
                  <a:cubicBezTo>
                    <a:pt x="1308442" y="1450718"/>
                    <a:pt x="1289594" y="1401469"/>
                    <a:pt x="1278650" y="1358908"/>
                  </a:cubicBezTo>
                  <a:cubicBezTo>
                    <a:pt x="1267706" y="1316347"/>
                    <a:pt x="1260410" y="1256154"/>
                    <a:pt x="1256762" y="1178328"/>
                  </a:cubicBezTo>
                  <a:cubicBezTo>
                    <a:pt x="1253114" y="1100503"/>
                    <a:pt x="1244601" y="1044565"/>
                    <a:pt x="1231225" y="1010517"/>
                  </a:cubicBezTo>
                  <a:cubicBezTo>
                    <a:pt x="1217849" y="976468"/>
                    <a:pt x="1205080" y="954579"/>
                    <a:pt x="1192920" y="944851"/>
                  </a:cubicBezTo>
                  <a:cubicBezTo>
                    <a:pt x="1163735" y="920531"/>
                    <a:pt x="1149143" y="888914"/>
                    <a:pt x="1149143" y="850001"/>
                  </a:cubicBezTo>
                  <a:cubicBezTo>
                    <a:pt x="1149143" y="789200"/>
                    <a:pt x="1181976" y="735695"/>
                    <a:pt x="1247641" y="689486"/>
                  </a:cubicBezTo>
                  <a:cubicBezTo>
                    <a:pt x="1296282" y="655437"/>
                    <a:pt x="1361948" y="578828"/>
                    <a:pt x="1444637" y="459657"/>
                  </a:cubicBezTo>
                  <a:cubicBezTo>
                    <a:pt x="1527327" y="340487"/>
                    <a:pt x="1568672" y="254149"/>
                    <a:pt x="1568672" y="200644"/>
                  </a:cubicBezTo>
                  <a:cubicBezTo>
                    <a:pt x="1568672" y="178755"/>
                    <a:pt x="1560768" y="158691"/>
                    <a:pt x="1544959" y="140451"/>
                  </a:cubicBezTo>
                  <a:cubicBezTo>
                    <a:pt x="1529151" y="122210"/>
                    <a:pt x="1498142" y="96066"/>
                    <a:pt x="1451933" y="62017"/>
                  </a:cubicBezTo>
                  <a:cubicBezTo>
                    <a:pt x="1432477" y="47425"/>
                    <a:pt x="1422749" y="33441"/>
                    <a:pt x="1422749" y="20064"/>
                  </a:cubicBezTo>
                  <a:cubicBezTo>
                    <a:pt x="1422749" y="6688"/>
                    <a:pt x="1461054" y="0"/>
                    <a:pt x="1537663" y="0"/>
                  </a:cubicBezTo>
                  <a:close/>
                  <a:moveTo>
                    <a:pt x="1546783" y="660301"/>
                  </a:moveTo>
                  <a:cubicBezTo>
                    <a:pt x="1451933" y="711375"/>
                    <a:pt x="1372892" y="744207"/>
                    <a:pt x="1309658" y="758800"/>
                  </a:cubicBezTo>
                  <a:cubicBezTo>
                    <a:pt x="1331547" y="790416"/>
                    <a:pt x="1358300" y="831761"/>
                    <a:pt x="1389916" y="882834"/>
                  </a:cubicBezTo>
                  <a:cubicBezTo>
                    <a:pt x="1426397" y="812305"/>
                    <a:pt x="1478686" y="738127"/>
                    <a:pt x="1546783" y="660301"/>
                  </a:cubicBezTo>
                  <a:close/>
                  <a:moveTo>
                    <a:pt x="1597857" y="766096"/>
                  </a:moveTo>
                  <a:cubicBezTo>
                    <a:pt x="1566240" y="766096"/>
                    <a:pt x="1538271" y="772784"/>
                    <a:pt x="1513951" y="786160"/>
                  </a:cubicBezTo>
                  <a:cubicBezTo>
                    <a:pt x="1489631" y="799536"/>
                    <a:pt x="1470174" y="820817"/>
                    <a:pt x="1455581" y="850001"/>
                  </a:cubicBezTo>
                  <a:cubicBezTo>
                    <a:pt x="1440989" y="879186"/>
                    <a:pt x="1433085" y="908371"/>
                    <a:pt x="1431869" y="937555"/>
                  </a:cubicBezTo>
                  <a:cubicBezTo>
                    <a:pt x="1430653" y="966740"/>
                    <a:pt x="1431261" y="1010517"/>
                    <a:pt x="1433693" y="1068886"/>
                  </a:cubicBezTo>
                  <a:cubicBezTo>
                    <a:pt x="1526111" y="1022677"/>
                    <a:pt x="1618529" y="980116"/>
                    <a:pt x="1710947" y="941203"/>
                  </a:cubicBezTo>
                  <a:cubicBezTo>
                    <a:pt x="1713379" y="894994"/>
                    <a:pt x="1712162" y="842705"/>
                    <a:pt x="1707299" y="784336"/>
                  </a:cubicBezTo>
                  <a:cubicBezTo>
                    <a:pt x="1665954" y="772176"/>
                    <a:pt x="1629473" y="766096"/>
                    <a:pt x="1597857" y="766096"/>
                  </a:cubicBezTo>
                  <a:close/>
                  <a:moveTo>
                    <a:pt x="1470174" y="1262234"/>
                  </a:moveTo>
                  <a:cubicBezTo>
                    <a:pt x="1465309" y="1313307"/>
                    <a:pt x="1470174" y="1366812"/>
                    <a:pt x="1484766" y="1422749"/>
                  </a:cubicBezTo>
                  <a:cubicBezTo>
                    <a:pt x="1526111" y="1398429"/>
                    <a:pt x="1574752" y="1357084"/>
                    <a:pt x="1630689" y="1298715"/>
                  </a:cubicBezTo>
                  <a:cubicBezTo>
                    <a:pt x="1577185" y="1274394"/>
                    <a:pt x="1523679" y="1262234"/>
                    <a:pt x="1470174" y="1262234"/>
                  </a:cubicBezTo>
                  <a:close/>
                  <a:moveTo>
                    <a:pt x="2234446" y="521674"/>
                  </a:moveTo>
                  <a:cubicBezTo>
                    <a:pt x="2216205" y="521674"/>
                    <a:pt x="2197357" y="528971"/>
                    <a:pt x="2177900" y="543563"/>
                  </a:cubicBezTo>
                  <a:cubicBezTo>
                    <a:pt x="2136556" y="570315"/>
                    <a:pt x="2064810" y="595852"/>
                    <a:pt x="1962664" y="620173"/>
                  </a:cubicBezTo>
                  <a:cubicBezTo>
                    <a:pt x="1969960" y="680974"/>
                    <a:pt x="1982120" y="753935"/>
                    <a:pt x="1999145" y="839057"/>
                  </a:cubicBezTo>
                  <a:cubicBezTo>
                    <a:pt x="2079403" y="856082"/>
                    <a:pt x="2119531" y="905939"/>
                    <a:pt x="2119531" y="988628"/>
                  </a:cubicBezTo>
                  <a:cubicBezTo>
                    <a:pt x="2119531" y="1034837"/>
                    <a:pt x="2101899" y="1069494"/>
                    <a:pt x="2066634" y="1092598"/>
                  </a:cubicBezTo>
                  <a:cubicBezTo>
                    <a:pt x="2031369" y="1115703"/>
                    <a:pt x="2001577" y="1139415"/>
                    <a:pt x="1977256" y="1163736"/>
                  </a:cubicBezTo>
                  <a:cubicBezTo>
                    <a:pt x="1952935" y="1188056"/>
                    <a:pt x="1938951" y="1211161"/>
                    <a:pt x="1935303" y="1233049"/>
                  </a:cubicBezTo>
                  <a:cubicBezTo>
                    <a:pt x="1931655" y="1254938"/>
                    <a:pt x="1929832" y="1282906"/>
                    <a:pt x="1929832" y="1316955"/>
                  </a:cubicBezTo>
                  <a:cubicBezTo>
                    <a:pt x="2000360" y="1299931"/>
                    <a:pt x="2053866" y="1291418"/>
                    <a:pt x="2090347" y="1291418"/>
                  </a:cubicBezTo>
                  <a:cubicBezTo>
                    <a:pt x="2126827" y="1291418"/>
                    <a:pt x="2157228" y="1302363"/>
                    <a:pt x="2181549" y="1324251"/>
                  </a:cubicBezTo>
                  <a:cubicBezTo>
                    <a:pt x="2210733" y="1270746"/>
                    <a:pt x="2244174" y="1168600"/>
                    <a:pt x="2281871" y="1017813"/>
                  </a:cubicBezTo>
                  <a:cubicBezTo>
                    <a:pt x="2319567" y="867026"/>
                    <a:pt x="2338416" y="766704"/>
                    <a:pt x="2338416" y="716847"/>
                  </a:cubicBezTo>
                  <a:cubicBezTo>
                    <a:pt x="2338416" y="666990"/>
                    <a:pt x="2325648" y="621997"/>
                    <a:pt x="2300111" y="581868"/>
                  </a:cubicBezTo>
                  <a:cubicBezTo>
                    <a:pt x="2274575" y="541739"/>
                    <a:pt x="2252686" y="521674"/>
                    <a:pt x="2234446" y="521674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7795870" y="5241671"/>
              <a:ext cx="480710" cy="469355"/>
              <a:chOff x="-1855351" y="1280575"/>
              <a:chExt cx="3243138" cy="3166529"/>
            </a:xfrm>
            <a:solidFill>
              <a:schemeClr val="tx1">
                <a:lumMod val="50000"/>
                <a:lumOff val="50000"/>
                <a:alpha val="0"/>
              </a:schemeClr>
            </a:solidFill>
          </p:grpSpPr>
          <p:sp>
            <p:nvSpPr>
              <p:cNvPr id="18" name="任意多边形 17"/>
              <p:cNvSpPr/>
              <p:nvPr/>
            </p:nvSpPr>
            <p:spPr>
              <a:xfrm>
                <a:off x="-337753" y="1280575"/>
                <a:ext cx="1725540" cy="3166529"/>
              </a:xfrm>
              <a:custGeom>
                <a:avLst/>
                <a:gdLst/>
                <a:ahLst/>
                <a:cxnLst/>
                <a:rect l="l" t="t" r="r" b="b"/>
                <a:pathLst>
                  <a:path w="1725540" h="3166529">
                    <a:moveTo>
                      <a:pt x="809873" y="0"/>
                    </a:moveTo>
                    <a:cubicBezTo>
                      <a:pt x="885266" y="0"/>
                      <a:pt x="944244" y="37089"/>
                      <a:pt x="986804" y="111266"/>
                    </a:cubicBezTo>
                    <a:cubicBezTo>
                      <a:pt x="1029365" y="185444"/>
                      <a:pt x="1050646" y="248677"/>
                      <a:pt x="1050646" y="300966"/>
                    </a:cubicBezTo>
                    <a:cubicBezTo>
                      <a:pt x="1050646" y="353255"/>
                      <a:pt x="1044566" y="414665"/>
                      <a:pt x="1032405" y="485194"/>
                    </a:cubicBezTo>
                    <a:cubicBezTo>
                      <a:pt x="1098071" y="460873"/>
                      <a:pt x="1157048" y="448713"/>
                      <a:pt x="1209337" y="448713"/>
                    </a:cubicBezTo>
                    <a:cubicBezTo>
                      <a:pt x="1261626" y="448713"/>
                      <a:pt x="1309659" y="465130"/>
                      <a:pt x="1353436" y="497962"/>
                    </a:cubicBezTo>
                    <a:cubicBezTo>
                      <a:pt x="1397213" y="530795"/>
                      <a:pt x="1419101" y="567884"/>
                      <a:pt x="1419101" y="609229"/>
                    </a:cubicBezTo>
                    <a:cubicBezTo>
                      <a:pt x="1419101" y="650573"/>
                      <a:pt x="1394173" y="684622"/>
                      <a:pt x="1344316" y="711375"/>
                    </a:cubicBezTo>
                    <a:cubicBezTo>
                      <a:pt x="1294459" y="738127"/>
                      <a:pt x="1240346" y="781296"/>
                      <a:pt x="1181977" y="840881"/>
                    </a:cubicBezTo>
                    <a:cubicBezTo>
                      <a:pt x="1123608" y="900467"/>
                      <a:pt x="1094423" y="937555"/>
                      <a:pt x="1094423" y="952148"/>
                    </a:cubicBezTo>
                    <a:cubicBezTo>
                      <a:pt x="1094423" y="964308"/>
                      <a:pt x="1109015" y="970388"/>
                      <a:pt x="1138200" y="970388"/>
                    </a:cubicBezTo>
                    <a:cubicBezTo>
                      <a:pt x="1167384" y="970388"/>
                      <a:pt x="1199001" y="988629"/>
                      <a:pt x="1233050" y="1025109"/>
                    </a:cubicBezTo>
                    <a:cubicBezTo>
                      <a:pt x="1267098" y="1061590"/>
                      <a:pt x="1284123" y="1092599"/>
                      <a:pt x="1284123" y="1118135"/>
                    </a:cubicBezTo>
                    <a:cubicBezTo>
                      <a:pt x="1284123" y="1143672"/>
                      <a:pt x="1272570" y="1164344"/>
                      <a:pt x="1249466" y="1180152"/>
                    </a:cubicBezTo>
                    <a:cubicBezTo>
                      <a:pt x="1226362" y="1195961"/>
                      <a:pt x="1206297" y="1218457"/>
                      <a:pt x="1189273" y="1247642"/>
                    </a:cubicBezTo>
                    <a:cubicBezTo>
                      <a:pt x="1218457" y="1298715"/>
                      <a:pt x="1269530" y="1332156"/>
                      <a:pt x="1342492" y="1347964"/>
                    </a:cubicBezTo>
                    <a:cubicBezTo>
                      <a:pt x="1415454" y="1363772"/>
                      <a:pt x="1467743" y="1388701"/>
                      <a:pt x="1499359" y="1422749"/>
                    </a:cubicBezTo>
                    <a:cubicBezTo>
                      <a:pt x="1530976" y="1456798"/>
                      <a:pt x="1546784" y="1488415"/>
                      <a:pt x="1546784" y="1517599"/>
                    </a:cubicBezTo>
                    <a:cubicBezTo>
                      <a:pt x="1546784" y="1546784"/>
                      <a:pt x="1527328" y="1561376"/>
                      <a:pt x="1488415" y="1561376"/>
                    </a:cubicBezTo>
                    <a:cubicBezTo>
                      <a:pt x="1473823" y="1561376"/>
                      <a:pt x="1453758" y="1557728"/>
                      <a:pt x="1428222" y="1550432"/>
                    </a:cubicBezTo>
                    <a:cubicBezTo>
                      <a:pt x="1402685" y="1543136"/>
                      <a:pt x="1370460" y="1539488"/>
                      <a:pt x="1331548" y="1539488"/>
                    </a:cubicBezTo>
                    <a:cubicBezTo>
                      <a:pt x="1173465" y="1539488"/>
                      <a:pt x="980116" y="1608801"/>
                      <a:pt x="751504" y="1747428"/>
                    </a:cubicBezTo>
                    <a:cubicBezTo>
                      <a:pt x="710159" y="1791205"/>
                      <a:pt x="685838" y="1862950"/>
                      <a:pt x="678542" y="1962664"/>
                    </a:cubicBezTo>
                    <a:cubicBezTo>
                      <a:pt x="795281" y="1926184"/>
                      <a:pt x="908371" y="1894567"/>
                      <a:pt x="1017813" y="1867814"/>
                    </a:cubicBezTo>
                    <a:cubicBezTo>
                      <a:pt x="1008085" y="1845926"/>
                      <a:pt x="1003221" y="1823430"/>
                      <a:pt x="1003221" y="1800325"/>
                    </a:cubicBezTo>
                    <a:cubicBezTo>
                      <a:pt x="1003221" y="1777221"/>
                      <a:pt x="1012949" y="1758372"/>
                      <a:pt x="1032405" y="1743780"/>
                    </a:cubicBezTo>
                    <a:cubicBezTo>
                      <a:pt x="1051862" y="1729188"/>
                      <a:pt x="1087735" y="1721892"/>
                      <a:pt x="1140024" y="1721892"/>
                    </a:cubicBezTo>
                    <a:cubicBezTo>
                      <a:pt x="1192313" y="1721892"/>
                      <a:pt x="1233658" y="1730404"/>
                      <a:pt x="1264058" y="1747428"/>
                    </a:cubicBezTo>
                    <a:cubicBezTo>
                      <a:pt x="1294459" y="1764452"/>
                      <a:pt x="1324252" y="1793637"/>
                      <a:pt x="1353436" y="1834982"/>
                    </a:cubicBezTo>
                    <a:cubicBezTo>
                      <a:pt x="1443422" y="1832550"/>
                      <a:pt x="1527936" y="1850182"/>
                      <a:pt x="1606977" y="1887879"/>
                    </a:cubicBezTo>
                    <a:cubicBezTo>
                      <a:pt x="1686019" y="1925576"/>
                      <a:pt x="1725540" y="1959624"/>
                      <a:pt x="1725540" y="1990025"/>
                    </a:cubicBezTo>
                    <a:cubicBezTo>
                      <a:pt x="1725540" y="2020426"/>
                      <a:pt x="1686627" y="2035626"/>
                      <a:pt x="1608801" y="2035626"/>
                    </a:cubicBezTo>
                    <a:cubicBezTo>
                      <a:pt x="1530976" y="2035626"/>
                      <a:pt x="1445854" y="2028330"/>
                      <a:pt x="1353436" y="2013737"/>
                    </a:cubicBezTo>
                    <a:cubicBezTo>
                      <a:pt x="1341276" y="2140204"/>
                      <a:pt x="1334588" y="2238702"/>
                      <a:pt x="1333372" y="2309232"/>
                    </a:cubicBezTo>
                    <a:cubicBezTo>
                      <a:pt x="1332156" y="2379761"/>
                      <a:pt x="1331548" y="2557301"/>
                      <a:pt x="1331548" y="2841851"/>
                    </a:cubicBezTo>
                    <a:cubicBezTo>
                      <a:pt x="1331548" y="2892924"/>
                      <a:pt x="1321211" y="2959805"/>
                      <a:pt x="1300539" y="3042495"/>
                    </a:cubicBezTo>
                    <a:cubicBezTo>
                      <a:pt x="1279866" y="3125184"/>
                      <a:pt x="1247642" y="3166529"/>
                      <a:pt x="1203865" y="3166529"/>
                    </a:cubicBezTo>
                    <a:cubicBezTo>
                      <a:pt x="1177113" y="3166529"/>
                      <a:pt x="1152184" y="3154977"/>
                      <a:pt x="1129079" y="3131872"/>
                    </a:cubicBezTo>
                    <a:cubicBezTo>
                      <a:pt x="1105975" y="3108768"/>
                      <a:pt x="1046390" y="3063775"/>
                      <a:pt x="950324" y="2996894"/>
                    </a:cubicBezTo>
                    <a:cubicBezTo>
                      <a:pt x="854258" y="2930012"/>
                      <a:pt x="807441" y="2868603"/>
                      <a:pt x="809873" y="2812666"/>
                    </a:cubicBezTo>
                    <a:cubicBezTo>
                      <a:pt x="753936" y="2761593"/>
                      <a:pt x="711983" y="2708088"/>
                      <a:pt x="684014" y="2652151"/>
                    </a:cubicBezTo>
                    <a:cubicBezTo>
                      <a:pt x="656046" y="2596213"/>
                      <a:pt x="642062" y="2548788"/>
                      <a:pt x="642062" y="2509876"/>
                    </a:cubicBezTo>
                    <a:cubicBezTo>
                      <a:pt x="642062" y="2470963"/>
                      <a:pt x="659086" y="2435698"/>
                      <a:pt x="693135" y="2404082"/>
                    </a:cubicBezTo>
                    <a:cubicBezTo>
                      <a:pt x="727183" y="2372465"/>
                      <a:pt x="772784" y="2356657"/>
                      <a:pt x="829937" y="2356657"/>
                    </a:cubicBezTo>
                    <a:cubicBezTo>
                      <a:pt x="887090" y="2356657"/>
                      <a:pt x="938163" y="2371857"/>
                      <a:pt x="983157" y="2402258"/>
                    </a:cubicBezTo>
                    <a:cubicBezTo>
                      <a:pt x="1028149" y="2432658"/>
                      <a:pt x="1050646" y="2470963"/>
                      <a:pt x="1050646" y="2517172"/>
                    </a:cubicBezTo>
                    <a:cubicBezTo>
                      <a:pt x="1050646" y="2624182"/>
                      <a:pt x="1023893" y="2677687"/>
                      <a:pt x="970388" y="2677687"/>
                    </a:cubicBezTo>
                    <a:cubicBezTo>
                      <a:pt x="929043" y="2677687"/>
                      <a:pt x="893171" y="2645463"/>
                      <a:pt x="862770" y="2581013"/>
                    </a:cubicBezTo>
                    <a:cubicBezTo>
                      <a:pt x="832369" y="2516564"/>
                      <a:pt x="806225" y="2484339"/>
                      <a:pt x="784336" y="2484339"/>
                    </a:cubicBezTo>
                    <a:cubicBezTo>
                      <a:pt x="772176" y="2484339"/>
                      <a:pt x="758800" y="2492243"/>
                      <a:pt x="744208" y="2508052"/>
                    </a:cubicBezTo>
                    <a:cubicBezTo>
                      <a:pt x="729615" y="2523860"/>
                      <a:pt x="722319" y="2543925"/>
                      <a:pt x="722319" y="2568245"/>
                    </a:cubicBezTo>
                    <a:cubicBezTo>
                      <a:pt x="722319" y="2653367"/>
                      <a:pt x="772176" y="2726328"/>
                      <a:pt x="871890" y="2787129"/>
                    </a:cubicBezTo>
                    <a:cubicBezTo>
                      <a:pt x="966740" y="2804154"/>
                      <a:pt x="1033621" y="2812666"/>
                      <a:pt x="1072534" y="2812666"/>
                    </a:cubicBezTo>
                    <a:cubicBezTo>
                      <a:pt x="1111447" y="2812666"/>
                      <a:pt x="1132727" y="2805978"/>
                      <a:pt x="1136376" y="2792601"/>
                    </a:cubicBezTo>
                    <a:cubicBezTo>
                      <a:pt x="1140024" y="2779225"/>
                      <a:pt x="1143672" y="2729976"/>
                      <a:pt x="1147320" y="2644854"/>
                    </a:cubicBezTo>
                    <a:cubicBezTo>
                      <a:pt x="1150968" y="2559733"/>
                      <a:pt x="1152792" y="2481299"/>
                      <a:pt x="1152792" y="2409554"/>
                    </a:cubicBezTo>
                    <a:cubicBezTo>
                      <a:pt x="1152792" y="2337808"/>
                      <a:pt x="1147928" y="2205870"/>
                      <a:pt x="1138200" y="2013737"/>
                    </a:cubicBezTo>
                    <a:cubicBezTo>
                      <a:pt x="875538" y="2074539"/>
                      <a:pt x="694350" y="2153580"/>
                      <a:pt x="594637" y="2250862"/>
                    </a:cubicBezTo>
                    <a:cubicBezTo>
                      <a:pt x="514379" y="2503796"/>
                      <a:pt x="445674" y="2662487"/>
                      <a:pt x="388520" y="2726936"/>
                    </a:cubicBezTo>
                    <a:cubicBezTo>
                      <a:pt x="331367" y="2791386"/>
                      <a:pt x="276646" y="2823610"/>
                      <a:pt x="224357" y="2823610"/>
                    </a:cubicBezTo>
                    <a:cubicBezTo>
                      <a:pt x="172068" y="2823610"/>
                      <a:pt x="139235" y="2801114"/>
                      <a:pt x="125859" y="2756121"/>
                    </a:cubicBezTo>
                    <a:cubicBezTo>
                      <a:pt x="112482" y="2711128"/>
                      <a:pt x="83906" y="2672823"/>
                      <a:pt x="40129" y="2641206"/>
                    </a:cubicBezTo>
                    <a:cubicBezTo>
                      <a:pt x="13376" y="2621750"/>
                      <a:pt x="0" y="2596822"/>
                      <a:pt x="0" y="2566421"/>
                    </a:cubicBezTo>
                    <a:cubicBezTo>
                      <a:pt x="0" y="2536020"/>
                      <a:pt x="27361" y="2469747"/>
                      <a:pt x="82082" y="2367601"/>
                    </a:cubicBezTo>
                    <a:cubicBezTo>
                      <a:pt x="136803" y="2265455"/>
                      <a:pt x="212805" y="2197357"/>
                      <a:pt x="310087" y="2163309"/>
                    </a:cubicBezTo>
                    <a:cubicBezTo>
                      <a:pt x="351431" y="2104939"/>
                      <a:pt x="404937" y="2062378"/>
                      <a:pt x="470602" y="2035626"/>
                    </a:cubicBezTo>
                    <a:cubicBezTo>
                      <a:pt x="482762" y="2004009"/>
                      <a:pt x="501003" y="1949288"/>
                      <a:pt x="525323" y="1871463"/>
                    </a:cubicBezTo>
                    <a:cubicBezTo>
                      <a:pt x="393992" y="1951720"/>
                      <a:pt x="295494" y="1991849"/>
                      <a:pt x="229829" y="1991849"/>
                    </a:cubicBezTo>
                    <a:cubicBezTo>
                      <a:pt x="127683" y="1991849"/>
                      <a:pt x="76610" y="1938344"/>
                      <a:pt x="76610" y="1831334"/>
                    </a:cubicBezTo>
                    <a:cubicBezTo>
                      <a:pt x="76610" y="1758372"/>
                      <a:pt x="101538" y="1668386"/>
                      <a:pt x="151395" y="1561376"/>
                    </a:cubicBezTo>
                    <a:cubicBezTo>
                      <a:pt x="201252" y="1454366"/>
                      <a:pt x="240165" y="1360732"/>
                      <a:pt x="268134" y="1280475"/>
                    </a:cubicBezTo>
                    <a:cubicBezTo>
                      <a:pt x="296102" y="1200217"/>
                      <a:pt x="313127" y="1160088"/>
                      <a:pt x="319207" y="1160088"/>
                    </a:cubicBezTo>
                    <a:cubicBezTo>
                      <a:pt x="325287" y="1160088"/>
                      <a:pt x="328327" y="1164952"/>
                      <a:pt x="328327" y="1174680"/>
                    </a:cubicBezTo>
                    <a:cubicBezTo>
                      <a:pt x="328327" y="1189273"/>
                      <a:pt x="309478" y="1248250"/>
                      <a:pt x="271782" y="1351612"/>
                    </a:cubicBezTo>
                    <a:cubicBezTo>
                      <a:pt x="234085" y="1454974"/>
                      <a:pt x="195780" y="1571104"/>
                      <a:pt x="156867" y="1700003"/>
                    </a:cubicBezTo>
                    <a:cubicBezTo>
                      <a:pt x="195780" y="1700003"/>
                      <a:pt x="234085" y="1692707"/>
                      <a:pt x="271782" y="1678115"/>
                    </a:cubicBezTo>
                    <a:cubicBezTo>
                      <a:pt x="309478" y="1663522"/>
                      <a:pt x="366632" y="1631298"/>
                      <a:pt x="443242" y="1581441"/>
                    </a:cubicBezTo>
                    <a:cubicBezTo>
                      <a:pt x="519851" y="1531584"/>
                      <a:pt x="563020" y="1501183"/>
                      <a:pt x="572748" y="1490239"/>
                    </a:cubicBezTo>
                    <a:cubicBezTo>
                      <a:pt x="582476" y="1479295"/>
                      <a:pt x="587340" y="1471998"/>
                      <a:pt x="587340" y="1468350"/>
                    </a:cubicBezTo>
                    <a:cubicBezTo>
                      <a:pt x="587340" y="1464702"/>
                      <a:pt x="584908" y="1461662"/>
                      <a:pt x="580044" y="1459230"/>
                    </a:cubicBezTo>
                    <a:cubicBezTo>
                      <a:pt x="492491" y="1432478"/>
                      <a:pt x="435337" y="1406941"/>
                      <a:pt x="408585" y="1382621"/>
                    </a:cubicBezTo>
                    <a:cubicBezTo>
                      <a:pt x="381832" y="1358300"/>
                      <a:pt x="368456" y="1315739"/>
                      <a:pt x="368456" y="1254938"/>
                    </a:cubicBezTo>
                    <a:cubicBezTo>
                      <a:pt x="368456" y="1194137"/>
                      <a:pt x="377576" y="1155832"/>
                      <a:pt x="395817" y="1140024"/>
                    </a:cubicBezTo>
                    <a:cubicBezTo>
                      <a:pt x="414057" y="1124215"/>
                      <a:pt x="445066" y="1111447"/>
                      <a:pt x="488842" y="1101719"/>
                    </a:cubicBezTo>
                    <a:cubicBezTo>
                      <a:pt x="532619" y="1091991"/>
                      <a:pt x="573964" y="1077398"/>
                      <a:pt x="612877" y="1057942"/>
                    </a:cubicBezTo>
                    <a:cubicBezTo>
                      <a:pt x="651790" y="1038486"/>
                      <a:pt x="671246" y="1024501"/>
                      <a:pt x="671246" y="1015989"/>
                    </a:cubicBezTo>
                    <a:cubicBezTo>
                      <a:pt x="671246" y="1007477"/>
                      <a:pt x="668206" y="1000789"/>
                      <a:pt x="662126" y="995925"/>
                    </a:cubicBezTo>
                    <a:cubicBezTo>
                      <a:pt x="656046" y="991061"/>
                      <a:pt x="628685" y="985588"/>
                      <a:pt x="580044" y="979508"/>
                    </a:cubicBezTo>
                    <a:cubicBezTo>
                      <a:pt x="531403" y="973428"/>
                      <a:pt x="492491" y="970388"/>
                      <a:pt x="463306" y="970388"/>
                    </a:cubicBezTo>
                    <a:cubicBezTo>
                      <a:pt x="434121" y="970388"/>
                      <a:pt x="414057" y="972820"/>
                      <a:pt x="403113" y="977684"/>
                    </a:cubicBezTo>
                    <a:cubicBezTo>
                      <a:pt x="392168" y="982548"/>
                      <a:pt x="381832" y="984980"/>
                      <a:pt x="372104" y="984980"/>
                    </a:cubicBezTo>
                    <a:cubicBezTo>
                      <a:pt x="345351" y="984980"/>
                      <a:pt x="331975" y="965524"/>
                      <a:pt x="331975" y="926611"/>
                    </a:cubicBezTo>
                    <a:cubicBezTo>
                      <a:pt x="331975" y="822033"/>
                      <a:pt x="378184" y="757584"/>
                      <a:pt x="470602" y="733263"/>
                    </a:cubicBezTo>
                    <a:cubicBezTo>
                      <a:pt x="536267" y="716239"/>
                      <a:pt x="633550" y="673678"/>
                      <a:pt x="762448" y="605581"/>
                    </a:cubicBezTo>
                    <a:cubicBezTo>
                      <a:pt x="762448" y="552075"/>
                      <a:pt x="755152" y="503435"/>
                      <a:pt x="740559" y="459658"/>
                    </a:cubicBezTo>
                    <a:cubicBezTo>
                      <a:pt x="711375" y="374536"/>
                      <a:pt x="696783" y="296102"/>
                      <a:pt x="696783" y="224357"/>
                    </a:cubicBezTo>
                    <a:cubicBezTo>
                      <a:pt x="696783" y="152611"/>
                      <a:pt x="705903" y="97282"/>
                      <a:pt x="724143" y="58369"/>
                    </a:cubicBezTo>
                    <a:cubicBezTo>
                      <a:pt x="742384" y="19456"/>
                      <a:pt x="770960" y="0"/>
                      <a:pt x="809873" y="0"/>
                    </a:cubicBezTo>
                    <a:close/>
                    <a:moveTo>
                      <a:pt x="773392" y="229829"/>
                    </a:moveTo>
                    <a:cubicBezTo>
                      <a:pt x="753936" y="297926"/>
                      <a:pt x="749072" y="366024"/>
                      <a:pt x="758800" y="434121"/>
                    </a:cubicBezTo>
                    <a:cubicBezTo>
                      <a:pt x="783120" y="421961"/>
                      <a:pt x="795281" y="384872"/>
                      <a:pt x="795281" y="322855"/>
                    </a:cubicBezTo>
                    <a:cubicBezTo>
                      <a:pt x="795281" y="260838"/>
                      <a:pt x="787984" y="229829"/>
                      <a:pt x="773392" y="229829"/>
                    </a:cubicBezTo>
                    <a:close/>
                    <a:moveTo>
                      <a:pt x="1112663" y="1276826"/>
                    </a:moveTo>
                    <a:cubicBezTo>
                      <a:pt x="1088342" y="1284123"/>
                      <a:pt x="1056726" y="1327900"/>
                      <a:pt x="1017813" y="1408157"/>
                    </a:cubicBezTo>
                    <a:cubicBezTo>
                      <a:pt x="1032405" y="1410589"/>
                      <a:pt x="1051862" y="1411805"/>
                      <a:pt x="1076182" y="1411805"/>
                    </a:cubicBezTo>
                    <a:cubicBezTo>
                      <a:pt x="1100503" y="1411805"/>
                      <a:pt x="1136984" y="1404509"/>
                      <a:pt x="1185625" y="1389917"/>
                    </a:cubicBezTo>
                    <a:cubicBezTo>
                      <a:pt x="1171032" y="1331548"/>
                      <a:pt x="1146712" y="1293851"/>
                      <a:pt x="1112663" y="1276826"/>
                    </a:cubicBezTo>
                    <a:close/>
                    <a:moveTo>
                      <a:pt x="321031" y="2269103"/>
                    </a:moveTo>
                    <a:cubicBezTo>
                      <a:pt x="294278" y="2269103"/>
                      <a:pt x="263270" y="2298287"/>
                      <a:pt x="228005" y="2356657"/>
                    </a:cubicBezTo>
                    <a:cubicBezTo>
                      <a:pt x="192740" y="2415026"/>
                      <a:pt x="175108" y="2460019"/>
                      <a:pt x="175108" y="2491635"/>
                    </a:cubicBezTo>
                    <a:cubicBezTo>
                      <a:pt x="175108" y="2547573"/>
                      <a:pt x="190916" y="2575541"/>
                      <a:pt x="222533" y="2575541"/>
                    </a:cubicBezTo>
                    <a:cubicBezTo>
                      <a:pt x="237125" y="2575541"/>
                      <a:pt x="255365" y="2558517"/>
                      <a:pt x="277254" y="2524468"/>
                    </a:cubicBezTo>
                    <a:cubicBezTo>
                      <a:pt x="299142" y="2490419"/>
                      <a:pt x="330759" y="2417458"/>
                      <a:pt x="372104" y="2305584"/>
                    </a:cubicBezTo>
                    <a:cubicBezTo>
                      <a:pt x="364808" y="2281263"/>
                      <a:pt x="347783" y="2269103"/>
                      <a:pt x="321031" y="2269103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-1855351" y="1514052"/>
                <a:ext cx="1798501" cy="2695927"/>
              </a:xfrm>
              <a:custGeom>
                <a:avLst/>
                <a:gdLst/>
                <a:ahLst/>
                <a:cxnLst/>
                <a:rect l="l" t="t" r="r" b="b"/>
                <a:pathLst>
                  <a:path w="1798501" h="2695927">
                    <a:moveTo>
                      <a:pt x="1311483" y="0"/>
                    </a:moveTo>
                    <a:cubicBezTo>
                      <a:pt x="1368636" y="0"/>
                      <a:pt x="1431869" y="28576"/>
                      <a:pt x="1501183" y="85730"/>
                    </a:cubicBezTo>
                    <a:cubicBezTo>
                      <a:pt x="1570496" y="142883"/>
                      <a:pt x="1605153" y="215236"/>
                      <a:pt x="1605153" y="302790"/>
                    </a:cubicBezTo>
                    <a:cubicBezTo>
                      <a:pt x="1605153" y="373319"/>
                      <a:pt x="1582048" y="416489"/>
                      <a:pt x="1535840" y="432297"/>
                    </a:cubicBezTo>
                    <a:cubicBezTo>
                      <a:pt x="1489630" y="448105"/>
                      <a:pt x="1454366" y="468777"/>
                      <a:pt x="1430045" y="494314"/>
                    </a:cubicBezTo>
                    <a:cubicBezTo>
                      <a:pt x="1405725" y="519851"/>
                      <a:pt x="1377756" y="561803"/>
                      <a:pt x="1346140" y="620173"/>
                    </a:cubicBezTo>
                    <a:cubicBezTo>
                      <a:pt x="1363164" y="625037"/>
                      <a:pt x="1390525" y="621997"/>
                      <a:pt x="1428221" y="611053"/>
                    </a:cubicBezTo>
                    <a:cubicBezTo>
                      <a:pt x="1465918" y="600108"/>
                      <a:pt x="1499359" y="585516"/>
                      <a:pt x="1528543" y="567276"/>
                    </a:cubicBezTo>
                    <a:cubicBezTo>
                      <a:pt x="1557728" y="549035"/>
                      <a:pt x="1593601" y="539915"/>
                      <a:pt x="1636161" y="539915"/>
                    </a:cubicBezTo>
                    <a:cubicBezTo>
                      <a:pt x="1678723" y="539915"/>
                      <a:pt x="1716419" y="555115"/>
                      <a:pt x="1749252" y="585516"/>
                    </a:cubicBezTo>
                    <a:cubicBezTo>
                      <a:pt x="1782085" y="615917"/>
                      <a:pt x="1798501" y="654829"/>
                      <a:pt x="1798501" y="702254"/>
                    </a:cubicBezTo>
                    <a:cubicBezTo>
                      <a:pt x="1798501" y="749679"/>
                      <a:pt x="1774180" y="789200"/>
                      <a:pt x="1725539" y="820817"/>
                    </a:cubicBezTo>
                    <a:cubicBezTo>
                      <a:pt x="1703651" y="925395"/>
                      <a:pt x="1682979" y="977684"/>
                      <a:pt x="1663522" y="977684"/>
                    </a:cubicBezTo>
                    <a:cubicBezTo>
                      <a:pt x="1658658" y="977684"/>
                      <a:pt x="1656226" y="974036"/>
                      <a:pt x="1656226" y="966740"/>
                    </a:cubicBezTo>
                    <a:cubicBezTo>
                      <a:pt x="1656226" y="959444"/>
                      <a:pt x="1660482" y="947283"/>
                      <a:pt x="1668994" y="930259"/>
                    </a:cubicBezTo>
                    <a:cubicBezTo>
                      <a:pt x="1677506" y="913235"/>
                      <a:pt x="1679330" y="886482"/>
                      <a:pt x="1674466" y="850001"/>
                    </a:cubicBezTo>
                    <a:cubicBezTo>
                      <a:pt x="1623393" y="869458"/>
                      <a:pt x="1565024" y="920531"/>
                      <a:pt x="1499359" y="1003221"/>
                    </a:cubicBezTo>
                    <a:cubicBezTo>
                      <a:pt x="1550432" y="1034837"/>
                      <a:pt x="1588129" y="1060374"/>
                      <a:pt x="1612449" y="1079830"/>
                    </a:cubicBezTo>
                    <a:cubicBezTo>
                      <a:pt x="1627041" y="1055510"/>
                      <a:pt x="1636770" y="1043349"/>
                      <a:pt x="1641634" y="1043349"/>
                    </a:cubicBezTo>
                    <a:cubicBezTo>
                      <a:pt x="1646498" y="1043349"/>
                      <a:pt x="1648930" y="1048214"/>
                      <a:pt x="1648930" y="1057942"/>
                    </a:cubicBezTo>
                    <a:cubicBezTo>
                      <a:pt x="1648930" y="1067670"/>
                      <a:pt x="1646498" y="1082262"/>
                      <a:pt x="1641634" y="1101719"/>
                    </a:cubicBezTo>
                    <a:cubicBezTo>
                      <a:pt x="1648930" y="1150360"/>
                      <a:pt x="1636770" y="1196569"/>
                      <a:pt x="1605153" y="1240345"/>
                    </a:cubicBezTo>
                    <a:cubicBezTo>
                      <a:pt x="1595425" y="1252506"/>
                      <a:pt x="1583264" y="1286554"/>
                      <a:pt x="1568672" y="1342492"/>
                    </a:cubicBezTo>
                    <a:cubicBezTo>
                      <a:pt x="1554080" y="1398429"/>
                      <a:pt x="1544352" y="1450718"/>
                      <a:pt x="1539487" y="1499359"/>
                    </a:cubicBezTo>
                    <a:cubicBezTo>
                      <a:pt x="1549216" y="1516383"/>
                      <a:pt x="1554080" y="1543136"/>
                      <a:pt x="1554080" y="1579616"/>
                    </a:cubicBezTo>
                    <a:cubicBezTo>
                      <a:pt x="1554080" y="1616097"/>
                      <a:pt x="1530367" y="1692707"/>
                      <a:pt x="1482942" y="1809445"/>
                    </a:cubicBezTo>
                    <a:cubicBezTo>
                      <a:pt x="1435517" y="1926183"/>
                      <a:pt x="1389917" y="2063594"/>
                      <a:pt x="1346140" y="2221678"/>
                    </a:cubicBezTo>
                    <a:cubicBezTo>
                      <a:pt x="1302363" y="2379761"/>
                      <a:pt x="1273178" y="2509875"/>
                      <a:pt x="1258586" y="2612022"/>
                    </a:cubicBezTo>
                    <a:cubicBezTo>
                      <a:pt x="1251290" y="2667959"/>
                      <a:pt x="1228185" y="2695927"/>
                      <a:pt x="1189272" y="2695927"/>
                    </a:cubicBezTo>
                    <a:cubicBezTo>
                      <a:pt x="1150360" y="2695927"/>
                      <a:pt x="1098071" y="2655799"/>
                      <a:pt x="1032405" y="2575541"/>
                    </a:cubicBezTo>
                    <a:cubicBezTo>
                      <a:pt x="966740" y="2495283"/>
                      <a:pt x="933907" y="2436914"/>
                      <a:pt x="933907" y="2400433"/>
                    </a:cubicBezTo>
                    <a:cubicBezTo>
                      <a:pt x="933907" y="2363952"/>
                      <a:pt x="941811" y="2328688"/>
                      <a:pt x="957620" y="2294639"/>
                    </a:cubicBezTo>
                    <a:cubicBezTo>
                      <a:pt x="973428" y="2260590"/>
                      <a:pt x="986804" y="2207693"/>
                      <a:pt x="997748" y="2135948"/>
                    </a:cubicBezTo>
                    <a:cubicBezTo>
                      <a:pt x="1008693" y="2064202"/>
                      <a:pt x="1011733" y="1993065"/>
                      <a:pt x="1006869" y="1922535"/>
                    </a:cubicBezTo>
                    <a:cubicBezTo>
                      <a:pt x="909587" y="1988201"/>
                      <a:pt x="840273" y="2036842"/>
                      <a:pt x="798928" y="2068459"/>
                    </a:cubicBezTo>
                    <a:cubicBezTo>
                      <a:pt x="757583" y="2100075"/>
                      <a:pt x="722319" y="2115884"/>
                      <a:pt x="693134" y="2115884"/>
                    </a:cubicBezTo>
                    <a:cubicBezTo>
                      <a:pt x="627469" y="2115884"/>
                      <a:pt x="594636" y="2056298"/>
                      <a:pt x="594636" y="1937128"/>
                    </a:cubicBezTo>
                    <a:cubicBezTo>
                      <a:pt x="594636" y="1893351"/>
                      <a:pt x="606188" y="1855654"/>
                      <a:pt x="629293" y="1824037"/>
                    </a:cubicBezTo>
                    <a:cubicBezTo>
                      <a:pt x="652397" y="1792421"/>
                      <a:pt x="677934" y="1774180"/>
                      <a:pt x="705902" y="1769316"/>
                    </a:cubicBezTo>
                    <a:cubicBezTo>
                      <a:pt x="733871" y="1764452"/>
                      <a:pt x="764272" y="1749252"/>
                      <a:pt x="797104" y="1723715"/>
                    </a:cubicBezTo>
                    <a:cubicBezTo>
                      <a:pt x="829937" y="1698179"/>
                      <a:pt x="878578" y="1651970"/>
                      <a:pt x="943027" y="1585088"/>
                    </a:cubicBezTo>
                    <a:cubicBezTo>
                      <a:pt x="1007477" y="1518207"/>
                      <a:pt x="1043957" y="1478078"/>
                      <a:pt x="1052470" y="1464702"/>
                    </a:cubicBezTo>
                    <a:cubicBezTo>
                      <a:pt x="1060982" y="1451326"/>
                      <a:pt x="1065238" y="1440382"/>
                      <a:pt x="1065238" y="1431869"/>
                    </a:cubicBezTo>
                    <a:cubicBezTo>
                      <a:pt x="1065238" y="1423357"/>
                      <a:pt x="1060374" y="1419101"/>
                      <a:pt x="1050645" y="1419101"/>
                    </a:cubicBezTo>
                    <a:cubicBezTo>
                      <a:pt x="1040917" y="1419101"/>
                      <a:pt x="1022069" y="1428829"/>
                      <a:pt x="994100" y="1448286"/>
                    </a:cubicBezTo>
                    <a:cubicBezTo>
                      <a:pt x="966132" y="1467742"/>
                      <a:pt x="943635" y="1480510"/>
                      <a:pt x="926611" y="1486590"/>
                    </a:cubicBezTo>
                    <a:cubicBezTo>
                      <a:pt x="909587" y="1492671"/>
                      <a:pt x="888306" y="1495711"/>
                      <a:pt x="862770" y="1495711"/>
                    </a:cubicBezTo>
                    <a:cubicBezTo>
                      <a:pt x="837233" y="1495711"/>
                      <a:pt x="817169" y="1483550"/>
                      <a:pt x="802576" y="1459230"/>
                    </a:cubicBezTo>
                    <a:cubicBezTo>
                      <a:pt x="787984" y="1434909"/>
                      <a:pt x="774608" y="1382620"/>
                      <a:pt x="762448" y="1302363"/>
                    </a:cubicBezTo>
                    <a:cubicBezTo>
                      <a:pt x="631117" y="1416669"/>
                      <a:pt x="490058" y="1554080"/>
                      <a:pt x="339271" y="1714595"/>
                    </a:cubicBezTo>
                    <a:cubicBezTo>
                      <a:pt x="271173" y="1789989"/>
                      <a:pt x="199428" y="1827685"/>
                      <a:pt x="124034" y="1827685"/>
                    </a:cubicBezTo>
                    <a:cubicBezTo>
                      <a:pt x="89986" y="1827685"/>
                      <a:pt x="60801" y="1821605"/>
                      <a:pt x="36481" y="1809445"/>
                    </a:cubicBezTo>
                    <a:cubicBezTo>
                      <a:pt x="12160" y="1797285"/>
                      <a:pt x="0" y="1782084"/>
                      <a:pt x="0" y="1763844"/>
                    </a:cubicBezTo>
                    <a:cubicBezTo>
                      <a:pt x="0" y="1745604"/>
                      <a:pt x="7296" y="1729795"/>
                      <a:pt x="21888" y="1716419"/>
                    </a:cubicBezTo>
                    <a:cubicBezTo>
                      <a:pt x="36481" y="1703043"/>
                      <a:pt x="57761" y="1693315"/>
                      <a:pt x="85730" y="1687235"/>
                    </a:cubicBezTo>
                    <a:cubicBezTo>
                      <a:pt x="113698" y="1681154"/>
                      <a:pt x="161123" y="1645282"/>
                      <a:pt x="228005" y="1579616"/>
                    </a:cubicBezTo>
                    <a:cubicBezTo>
                      <a:pt x="294886" y="1513951"/>
                      <a:pt x="369671" y="1425181"/>
                      <a:pt x="452361" y="1313307"/>
                    </a:cubicBezTo>
                    <a:lnTo>
                      <a:pt x="1065238" y="466953"/>
                    </a:lnTo>
                    <a:cubicBezTo>
                      <a:pt x="1181976" y="308870"/>
                      <a:pt x="1244602" y="223748"/>
                      <a:pt x="1253114" y="211588"/>
                    </a:cubicBezTo>
                    <a:cubicBezTo>
                      <a:pt x="1261626" y="199428"/>
                      <a:pt x="1265882" y="183620"/>
                      <a:pt x="1265882" y="164163"/>
                    </a:cubicBezTo>
                    <a:cubicBezTo>
                      <a:pt x="1265882" y="144707"/>
                      <a:pt x="1259194" y="124034"/>
                      <a:pt x="1245818" y="102146"/>
                    </a:cubicBezTo>
                    <a:cubicBezTo>
                      <a:pt x="1232441" y="80258"/>
                      <a:pt x="1225753" y="64449"/>
                      <a:pt x="1225753" y="54721"/>
                    </a:cubicBezTo>
                    <a:cubicBezTo>
                      <a:pt x="1225753" y="18240"/>
                      <a:pt x="1254330" y="0"/>
                      <a:pt x="1311483" y="0"/>
                    </a:cubicBezTo>
                    <a:close/>
                    <a:moveTo>
                      <a:pt x="1207513" y="766096"/>
                    </a:moveTo>
                    <a:cubicBezTo>
                      <a:pt x="1027541" y="972820"/>
                      <a:pt x="931475" y="1085910"/>
                      <a:pt x="919315" y="1105367"/>
                    </a:cubicBezTo>
                    <a:cubicBezTo>
                      <a:pt x="919315" y="1122391"/>
                      <a:pt x="925395" y="1130903"/>
                      <a:pt x="937555" y="1130903"/>
                    </a:cubicBezTo>
                    <a:cubicBezTo>
                      <a:pt x="949716" y="1130903"/>
                      <a:pt x="966740" y="1121175"/>
                      <a:pt x="988628" y="1101719"/>
                    </a:cubicBezTo>
                    <a:cubicBezTo>
                      <a:pt x="1010517" y="1082262"/>
                      <a:pt x="1068278" y="1039093"/>
                      <a:pt x="1161912" y="972212"/>
                    </a:cubicBezTo>
                    <a:cubicBezTo>
                      <a:pt x="1255546" y="905331"/>
                      <a:pt x="1305403" y="869458"/>
                      <a:pt x="1311483" y="864594"/>
                    </a:cubicBezTo>
                    <a:cubicBezTo>
                      <a:pt x="1317563" y="859730"/>
                      <a:pt x="1320603" y="852434"/>
                      <a:pt x="1320603" y="842705"/>
                    </a:cubicBezTo>
                    <a:cubicBezTo>
                      <a:pt x="1320603" y="811089"/>
                      <a:pt x="1282906" y="785552"/>
                      <a:pt x="1207513" y="766096"/>
                    </a:cubicBezTo>
                    <a:close/>
                    <a:moveTo>
                      <a:pt x="1528543" y="1295067"/>
                    </a:moveTo>
                    <a:cubicBezTo>
                      <a:pt x="1445854" y="1346140"/>
                      <a:pt x="1404509" y="1392348"/>
                      <a:pt x="1404509" y="1433693"/>
                    </a:cubicBezTo>
                    <a:cubicBezTo>
                      <a:pt x="1404509" y="1460446"/>
                      <a:pt x="1432477" y="1478686"/>
                      <a:pt x="1488415" y="1488415"/>
                    </a:cubicBezTo>
                    <a:cubicBezTo>
                      <a:pt x="1520031" y="1400861"/>
                      <a:pt x="1535840" y="1347964"/>
                      <a:pt x="1535840" y="1329723"/>
                    </a:cubicBezTo>
                    <a:cubicBezTo>
                      <a:pt x="1535840" y="1311483"/>
                      <a:pt x="1533407" y="1299931"/>
                      <a:pt x="1528543" y="1295067"/>
                    </a:cubicBezTo>
                    <a:close/>
                    <a:moveTo>
                      <a:pt x="1362556" y="1718243"/>
                    </a:moveTo>
                    <a:cubicBezTo>
                      <a:pt x="1349180" y="1718243"/>
                      <a:pt x="1325467" y="1729187"/>
                      <a:pt x="1291419" y="1751076"/>
                    </a:cubicBezTo>
                    <a:cubicBezTo>
                      <a:pt x="1208729" y="1967528"/>
                      <a:pt x="1167384" y="2124396"/>
                      <a:pt x="1167384" y="2221678"/>
                    </a:cubicBezTo>
                    <a:cubicBezTo>
                      <a:pt x="1167384" y="2233838"/>
                      <a:pt x="1172248" y="2239918"/>
                      <a:pt x="1181976" y="2239918"/>
                    </a:cubicBezTo>
                    <a:cubicBezTo>
                      <a:pt x="1191704" y="2239918"/>
                      <a:pt x="1201433" y="2230190"/>
                      <a:pt x="1211161" y="2210733"/>
                    </a:cubicBezTo>
                    <a:lnTo>
                      <a:pt x="1273178" y="2061162"/>
                    </a:lnTo>
                    <a:cubicBezTo>
                      <a:pt x="1307227" y="1978472"/>
                      <a:pt x="1344924" y="1867814"/>
                      <a:pt x="1386268" y="1729187"/>
                    </a:cubicBezTo>
                    <a:cubicBezTo>
                      <a:pt x="1383836" y="1721891"/>
                      <a:pt x="1375932" y="1718243"/>
                      <a:pt x="1362556" y="1718243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734" y="1896293"/>
            <a:ext cx="3780083" cy="252005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7597"/>
          <a:stretch/>
        </p:blipFill>
        <p:spPr>
          <a:xfrm>
            <a:off x="547436" y="1901370"/>
            <a:ext cx="4082620" cy="251497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370528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圆角矩形 14"/>
          <p:cNvSpPr/>
          <p:nvPr/>
        </p:nvSpPr>
        <p:spPr>
          <a:xfrm>
            <a:off x="299279" y="1125539"/>
            <a:ext cx="8549298" cy="5167816"/>
          </a:xfrm>
          <a:prstGeom prst="roundRect">
            <a:avLst>
              <a:gd name="adj" fmla="val 4073"/>
            </a:avLst>
          </a:prstGeom>
          <a:solidFill>
            <a:schemeClr val="bg1"/>
          </a:solidFill>
          <a:ln>
            <a:solidFill>
              <a:srgbClr val="00B050"/>
            </a:solidFill>
            <a:prstDash val="dash"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8775" y="3965420"/>
            <a:ext cx="8426450" cy="2073430"/>
          </a:xfrm>
          <a:prstGeom prst="rect">
            <a:avLst/>
          </a:prstGeom>
          <a:solidFill>
            <a:schemeClr val="accent6"/>
          </a:solidFill>
          <a:ln>
            <a:solidFill>
              <a:schemeClr val="accent6"/>
            </a:solidFill>
            <a:prstDash val="dash"/>
          </a:ln>
        </p:spPr>
        <p:txBody>
          <a:bodyPr wrap="square" anchor="ctr">
            <a:noAutofit/>
          </a:bodyPr>
          <a:lstStyle/>
          <a:p>
            <a:pPr>
              <a:lnSpc>
                <a:spcPct val="130000"/>
              </a:lnSpc>
            </a:pPr>
            <a:endParaRPr lang="en-US" altLang="zh-CN" sz="20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8775" y="93572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 smtClean="0"/>
              <a:t>安全</a:t>
            </a:r>
            <a:r>
              <a:rPr lang="zh-CN" altLang="en-US" sz="4000" b="1" dirty="0"/>
              <a:t>保障</a:t>
            </a:r>
          </a:p>
        </p:txBody>
      </p:sp>
      <p:sp>
        <p:nvSpPr>
          <p:cNvPr id="5" name="矩形 4"/>
          <p:cNvSpPr/>
          <p:nvPr/>
        </p:nvSpPr>
        <p:spPr>
          <a:xfrm>
            <a:off x="0" y="0"/>
            <a:ext cx="358775" cy="801458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64216" y="1512738"/>
            <a:ext cx="4256491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/>
              <a:t>截止目前，</a:t>
            </a:r>
            <a:r>
              <a:rPr lang="zh-CN" altLang="en-US" sz="2400" dirty="0" smtClean="0"/>
              <a:t>共有</a:t>
            </a:r>
            <a:r>
              <a:rPr lang="en-US" altLang="zh-CN" sz="2800" dirty="0" smtClean="0"/>
              <a:t>255</a:t>
            </a:r>
            <a:r>
              <a:rPr lang="zh-CN" altLang="en-US" sz="2400" dirty="0" smtClean="0"/>
              <a:t>名</a:t>
            </a:r>
            <a:r>
              <a:rPr lang="zh-CN" altLang="en-US" sz="2400" dirty="0"/>
              <a:t>学生</a:t>
            </a:r>
            <a:r>
              <a:rPr lang="zh-CN" altLang="en-US" sz="2400" dirty="0" smtClean="0"/>
              <a:t>因轻度中暑</a:t>
            </a:r>
            <a:r>
              <a:rPr lang="zh-CN" altLang="en-US" sz="2400" dirty="0"/>
              <a:t>、感冒、外伤等原因减训，所有学生都得到了及时有效</a:t>
            </a:r>
            <a:r>
              <a:rPr lang="zh-CN" altLang="en-US" sz="2400" dirty="0" smtClean="0"/>
              <a:t>的关心与治疗。</a:t>
            </a:r>
            <a:endParaRPr lang="zh-CN" altLang="en-US" sz="2400" dirty="0"/>
          </a:p>
        </p:txBody>
      </p:sp>
      <p:sp>
        <p:nvSpPr>
          <p:cNvPr id="6" name="矩形 5"/>
          <p:cNvSpPr/>
          <p:nvPr/>
        </p:nvSpPr>
        <p:spPr>
          <a:xfrm>
            <a:off x="1546699" y="4155749"/>
            <a:ext cx="6979716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bg1"/>
                </a:solidFill>
              </a:rPr>
              <a:t>其中</a:t>
            </a:r>
            <a:r>
              <a:rPr lang="zh-CN" altLang="en-US" sz="2400" dirty="0" smtClean="0">
                <a:solidFill>
                  <a:schemeClr val="bg1"/>
                </a:solidFill>
              </a:rPr>
              <a:t>，</a:t>
            </a:r>
            <a:r>
              <a:rPr lang="en-US" altLang="zh-CN" sz="3200" b="1" dirty="0" smtClean="0">
                <a:solidFill>
                  <a:schemeClr val="bg1"/>
                </a:solidFill>
              </a:rPr>
              <a:t>185</a:t>
            </a:r>
            <a:r>
              <a:rPr lang="zh-CN" altLang="en-US" sz="2400" dirty="0" smtClean="0">
                <a:solidFill>
                  <a:schemeClr val="bg1"/>
                </a:solidFill>
              </a:rPr>
              <a:t>名</a:t>
            </a:r>
            <a:r>
              <a:rPr lang="zh-CN" altLang="en-US" sz="2400" dirty="0">
                <a:solidFill>
                  <a:schemeClr val="bg1"/>
                </a:solidFill>
              </a:rPr>
              <a:t>学生已恢复健康重新投入训练，其余学生均被妥善安排在交通安全岗、内卫哨等岗位为其他参训学生服务。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4843" y="1328996"/>
            <a:ext cx="3699582" cy="2460367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599910" y="4484105"/>
            <a:ext cx="508466" cy="1036057"/>
            <a:chOff x="7795870" y="5241671"/>
            <a:chExt cx="508466" cy="1036057"/>
          </a:xfrm>
        </p:grpSpPr>
        <p:sp>
          <p:nvSpPr>
            <p:cNvPr id="11" name="任意多边形 10"/>
            <p:cNvSpPr/>
            <p:nvPr/>
          </p:nvSpPr>
          <p:spPr>
            <a:xfrm>
              <a:off x="7827411" y="5861365"/>
              <a:ext cx="476925" cy="416363"/>
            </a:xfrm>
            <a:custGeom>
              <a:avLst/>
              <a:gdLst/>
              <a:ahLst/>
              <a:cxnLst/>
              <a:rect l="l" t="t" r="r" b="b"/>
              <a:pathLst>
                <a:path w="3217602" h="2809018">
                  <a:moveTo>
                    <a:pt x="1537663" y="0"/>
                  </a:moveTo>
                  <a:cubicBezTo>
                    <a:pt x="1614273" y="0"/>
                    <a:pt x="1697570" y="10336"/>
                    <a:pt x="1787557" y="31009"/>
                  </a:cubicBezTo>
                  <a:cubicBezTo>
                    <a:pt x="1877542" y="51681"/>
                    <a:pt x="1922535" y="102146"/>
                    <a:pt x="1922535" y="182404"/>
                  </a:cubicBezTo>
                  <a:cubicBezTo>
                    <a:pt x="1922535" y="221316"/>
                    <a:pt x="1899431" y="260837"/>
                    <a:pt x="1853222" y="300966"/>
                  </a:cubicBezTo>
                  <a:cubicBezTo>
                    <a:pt x="1807012" y="341095"/>
                    <a:pt x="1759587" y="425609"/>
                    <a:pt x="1710947" y="554507"/>
                  </a:cubicBezTo>
                  <a:cubicBezTo>
                    <a:pt x="1859302" y="488842"/>
                    <a:pt x="1973000" y="441417"/>
                    <a:pt x="2052042" y="412232"/>
                  </a:cubicBezTo>
                  <a:cubicBezTo>
                    <a:pt x="2131084" y="383048"/>
                    <a:pt x="2188845" y="368455"/>
                    <a:pt x="2225325" y="368455"/>
                  </a:cubicBezTo>
                  <a:cubicBezTo>
                    <a:pt x="2261806" y="368455"/>
                    <a:pt x="2300111" y="383656"/>
                    <a:pt x="2340240" y="414056"/>
                  </a:cubicBezTo>
                  <a:cubicBezTo>
                    <a:pt x="2380369" y="444457"/>
                    <a:pt x="2433265" y="474249"/>
                    <a:pt x="2498931" y="503434"/>
                  </a:cubicBezTo>
                  <a:cubicBezTo>
                    <a:pt x="2564596" y="532619"/>
                    <a:pt x="2609589" y="567884"/>
                    <a:pt x="2633910" y="609228"/>
                  </a:cubicBezTo>
                  <a:cubicBezTo>
                    <a:pt x="2658231" y="650573"/>
                    <a:pt x="2670390" y="690094"/>
                    <a:pt x="2670390" y="727791"/>
                  </a:cubicBezTo>
                  <a:cubicBezTo>
                    <a:pt x="2670390" y="765488"/>
                    <a:pt x="2661879" y="789200"/>
                    <a:pt x="2644854" y="798928"/>
                  </a:cubicBezTo>
                  <a:cubicBezTo>
                    <a:pt x="2579188" y="830545"/>
                    <a:pt x="2543316" y="875538"/>
                    <a:pt x="2537236" y="933907"/>
                  </a:cubicBezTo>
                  <a:cubicBezTo>
                    <a:pt x="2531155" y="992276"/>
                    <a:pt x="2511091" y="1078006"/>
                    <a:pt x="2477042" y="1191096"/>
                  </a:cubicBezTo>
                  <a:cubicBezTo>
                    <a:pt x="2442994" y="1304187"/>
                    <a:pt x="2402866" y="1410589"/>
                    <a:pt x="2356656" y="1510303"/>
                  </a:cubicBezTo>
                  <a:cubicBezTo>
                    <a:pt x="2349360" y="1527327"/>
                    <a:pt x="2345712" y="1543136"/>
                    <a:pt x="2345712" y="1557728"/>
                  </a:cubicBezTo>
                  <a:cubicBezTo>
                    <a:pt x="2345712" y="1594209"/>
                    <a:pt x="2359089" y="1612449"/>
                    <a:pt x="2385841" y="1612449"/>
                  </a:cubicBezTo>
                  <a:cubicBezTo>
                    <a:pt x="2412593" y="1612449"/>
                    <a:pt x="2432050" y="1625825"/>
                    <a:pt x="2444210" y="1652578"/>
                  </a:cubicBezTo>
                  <a:cubicBezTo>
                    <a:pt x="2456370" y="1679330"/>
                    <a:pt x="2462450" y="1708515"/>
                    <a:pt x="2462450" y="1740132"/>
                  </a:cubicBezTo>
                  <a:cubicBezTo>
                    <a:pt x="2462450" y="1771748"/>
                    <a:pt x="2449682" y="1810661"/>
                    <a:pt x="2424146" y="1856870"/>
                  </a:cubicBezTo>
                  <a:cubicBezTo>
                    <a:pt x="2398609" y="1903079"/>
                    <a:pt x="2366385" y="1949288"/>
                    <a:pt x="2327471" y="1995497"/>
                  </a:cubicBezTo>
                  <a:cubicBezTo>
                    <a:pt x="2317743" y="2005225"/>
                    <a:pt x="2312879" y="2016777"/>
                    <a:pt x="2312879" y="2030154"/>
                  </a:cubicBezTo>
                  <a:cubicBezTo>
                    <a:pt x="2312879" y="2043530"/>
                    <a:pt x="2318351" y="2050218"/>
                    <a:pt x="2329296" y="2050218"/>
                  </a:cubicBezTo>
                  <a:cubicBezTo>
                    <a:pt x="2340240" y="2050218"/>
                    <a:pt x="2363952" y="2043530"/>
                    <a:pt x="2400433" y="2030154"/>
                  </a:cubicBezTo>
                  <a:cubicBezTo>
                    <a:pt x="2436914" y="2016777"/>
                    <a:pt x="2457587" y="1998537"/>
                    <a:pt x="2462450" y="1975432"/>
                  </a:cubicBezTo>
                  <a:cubicBezTo>
                    <a:pt x="2467314" y="1952328"/>
                    <a:pt x="2483123" y="1932872"/>
                    <a:pt x="2509875" y="1917063"/>
                  </a:cubicBezTo>
                  <a:cubicBezTo>
                    <a:pt x="2536628" y="1901255"/>
                    <a:pt x="2559733" y="1893351"/>
                    <a:pt x="2579188" y="1893351"/>
                  </a:cubicBezTo>
                  <a:cubicBezTo>
                    <a:pt x="2622965" y="1893351"/>
                    <a:pt x="2657622" y="1915847"/>
                    <a:pt x="2683159" y="1960840"/>
                  </a:cubicBezTo>
                  <a:cubicBezTo>
                    <a:pt x="2708695" y="2005833"/>
                    <a:pt x="2721464" y="2048394"/>
                    <a:pt x="2721464" y="2088523"/>
                  </a:cubicBezTo>
                  <a:cubicBezTo>
                    <a:pt x="2721464" y="2128652"/>
                    <a:pt x="2697751" y="2177293"/>
                    <a:pt x="2650326" y="2234446"/>
                  </a:cubicBezTo>
                  <a:cubicBezTo>
                    <a:pt x="2602901" y="2291599"/>
                    <a:pt x="2569460" y="2320176"/>
                    <a:pt x="2550004" y="2320176"/>
                  </a:cubicBezTo>
                  <a:cubicBezTo>
                    <a:pt x="2537844" y="2320176"/>
                    <a:pt x="2525683" y="2309839"/>
                    <a:pt x="2513523" y="2289167"/>
                  </a:cubicBezTo>
                  <a:cubicBezTo>
                    <a:pt x="2501364" y="2268495"/>
                    <a:pt x="2487987" y="2253902"/>
                    <a:pt x="2473394" y="2245390"/>
                  </a:cubicBezTo>
                  <a:cubicBezTo>
                    <a:pt x="2458802" y="2236878"/>
                    <a:pt x="2441170" y="2232622"/>
                    <a:pt x="2420498" y="2232622"/>
                  </a:cubicBezTo>
                  <a:cubicBezTo>
                    <a:pt x="2399824" y="2232622"/>
                    <a:pt x="2372464" y="2241742"/>
                    <a:pt x="2338416" y="2259982"/>
                  </a:cubicBezTo>
                  <a:cubicBezTo>
                    <a:pt x="2304367" y="2278223"/>
                    <a:pt x="2276398" y="2298287"/>
                    <a:pt x="2254510" y="2320176"/>
                  </a:cubicBezTo>
                  <a:cubicBezTo>
                    <a:pt x="2232622" y="2342064"/>
                    <a:pt x="2215597" y="2356656"/>
                    <a:pt x="2203437" y="2363952"/>
                  </a:cubicBezTo>
                  <a:cubicBezTo>
                    <a:pt x="2191277" y="2371249"/>
                    <a:pt x="2170604" y="2374897"/>
                    <a:pt x="2141420" y="2374897"/>
                  </a:cubicBezTo>
                  <a:cubicBezTo>
                    <a:pt x="2112235" y="2374897"/>
                    <a:pt x="2084266" y="2352400"/>
                    <a:pt x="2057514" y="2307407"/>
                  </a:cubicBezTo>
                  <a:cubicBezTo>
                    <a:pt x="2030761" y="2262414"/>
                    <a:pt x="2017385" y="2208301"/>
                    <a:pt x="2017385" y="2145068"/>
                  </a:cubicBezTo>
                  <a:cubicBezTo>
                    <a:pt x="2017385" y="2081835"/>
                    <a:pt x="2040489" y="2035626"/>
                    <a:pt x="2086699" y="2006441"/>
                  </a:cubicBezTo>
                  <a:cubicBezTo>
                    <a:pt x="2132908" y="1977256"/>
                    <a:pt x="2177900" y="1925575"/>
                    <a:pt x="2221677" y="1851398"/>
                  </a:cubicBezTo>
                  <a:cubicBezTo>
                    <a:pt x="2265454" y="1777220"/>
                    <a:pt x="2292207" y="1702435"/>
                    <a:pt x="2301935" y="1627041"/>
                  </a:cubicBezTo>
                  <a:cubicBezTo>
                    <a:pt x="2214381" y="1612449"/>
                    <a:pt x="2156012" y="1600897"/>
                    <a:pt x="2126827" y="1592384"/>
                  </a:cubicBezTo>
                  <a:cubicBezTo>
                    <a:pt x="2097643" y="1583872"/>
                    <a:pt x="2083051" y="1575360"/>
                    <a:pt x="2083051" y="1566848"/>
                  </a:cubicBezTo>
                  <a:cubicBezTo>
                    <a:pt x="2083051" y="1558336"/>
                    <a:pt x="2085483" y="1550432"/>
                    <a:pt x="2090347" y="1543136"/>
                  </a:cubicBezTo>
                  <a:cubicBezTo>
                    <a:pt x="2078187" y="1518815"/>
                    <a:pt x="2056298" y="1506655"/>
                    <a:pt x="2024681" y="1506655"/>
                  </a:cubicBezTo>
                  <a:cubicBezTo>
                    <a:pt x="1993064" y="1506655"/>
                    <a:pt x="1955368" y="1518815"/>
                    <a:pt x="1911591" y="1543136"/>
                  </a:cubicBezTo>
                  <a:cubicBezTo>
                    <a:pt x="1867814" y="1567456"/>
                    <a:pt x="1838630" y="1597857"/>
                    <a:pt x="1824037" y="1634337"/>
                  </a:cubicBezTo>
                  <a:cubicBezTo>
                    <a:pt x="1901862" y="1634337"/>
                    <a:pt x="1961448" y="1644674"/>
                    <a:pt x="2002793" y="1665346"/>
                  </a:cubicBezTo>
                  <a:cubicBezTo>
                    <a:pt x="2044137" y="1686018"/>
                    <a:pt x="2064810" y="1710339"/>
                    <a:pt x="2064810" y="1738307"/>
                  </a:cubicBezTo>
                  <a:cubicBezTo>
                    <a:pt x="2064810" y="1766276"/>
                    <a:pt x="2057514" y="1791205"/>
                    <a:pt x="2042922" y="1813093"/>
                  </a:cubicBezTo>
                  <a:cubicBezTo>
                    <a:pt x="1962664" y="1932264"/>
                    <a:pt x="1903079" y="2024073"/>
                    <a:pt x="1864166" y="2088523"/>
                  </a:cubicBezTo>
                  <a:cubicBezTo>
                    <a:pt x="1825253" y="2152972"/>
                    <a:pt x="1800933" y="2197965"/>
                    <a:pt x="1791205" y="2223502"/>
                  </a:cubicBezTo>
                  <a:cubicBezTo>
                    <a:pt x="1781476" y="2249038"/>
                    <a:pt x="1776612" y="2276399"/>
                    <a:pt x="1776612" y="2305583"/>
                  </a:cubicBezTo>
                  <a:cubicBezTo>
                    <a:pt x="1776612" y="2422322"/>
                    <a:pt x="1824646" y="2495283"/>
                    <a:pt x="1920711" y="2524468"/>
                  </a:cubicBezTo>
                  <a:cubicBezTo>
                    <a:pt x="2016777" y="2553652"/>
                    <a:pt x="2141420" y="2568245"/>
                    <a:pt x="2294639" y="2568245"/>
                  </a:cubicBezTo>
                  <a:cubicBezTo>
                    <a:pt x="2605941" y="2568245"/>
                    <a:pt x="2800506" y="2529332"/>
                    <a:pt x="2878331" y="2451506"/>
                  </a:cubicBezTo>
                  <a:cubicBezTo>
                    <a:pt x="2956156" y="2373681"/>
                    <a:pt x="3004798" y="2241134"/>
                    <a:pt x="3024254" y="2053866"/>
                  </a:cubicBezTo>
                  <a:cubicBezTo>
                    <a:pt x="3029117" y="2005225"/>
                    <a:pt x="3036414" y="1980905"/>
                    <a:pt x="3046143" y="1980905"/>
                  </a:cubicBezTo>
                  <a:cubicBezTo>
                    <a:pt x="3063167" y="1980905"/>
                    <a:pt x="3095999" y="2070282"/>
                    <a:pt x="3144641" y="2249038"/>
                  </a:cubicBezTo>
                  <a:cubicBezTo>
                    <a:pt x="3193281" y="2427794"/>
                    <a:pt x="3217602" y="2546964"/>
                    <a:pt x="3217602" y="2606549"/>
                  </a:cubicBezTo>
                  <a:cubicBezTo>
                    <a:pt x="3217602" y="2666134"/>
                    <a:pt x="3202401" y="2706872"/>
                    <a:pt x="3172001" y="2728760"/>
                  </a:cubicBezTo>
                  <a:cubicBezTo>
                    <a:pt x="3141601" y="2750648"/>
                    <a:pt x="3033374" y="2769497"/>
                    <a:pt x="2847322" y="2785305"/>
                  </a:cubicBezTo>
                  <a:cubicBezTo>
                    <a:pt x="2661270" y="2801113"/>
                    <a:pt x="2484338" y="2809018"/>
                    <a:pt x="2316527" y="2809018"/>
                  </a:cubicBezTo>
                  <a:cubicBezTo>
                    <a:pt x="2148716" y="2809018"/>
                    <a:pt x="2016169" y="2787129"/>
                    <a:pt x="1918887" y="2743352"/>
                  </a:cubicBezTo>
                  <a:cubicBezTo>
                    <a:pt x="1821605" y="2699575"/>
                    <a:pt x="1741955" y="2644854"/>
                    <a:pt x="1679938" y="2579189"/>
                  </a:cubicBezTo>
                  <a:cubicBezTo>
                    <a:pt x="1617921" y="2513523"/>
                    <a:pt x="1586912" y="2442994"/>
                    <a:pt x="1586912" y="2367600"/>
                  </a:cubicBezTo>
                  <a:cubicBezTo>
                    <a:pt x="1586912" y="2292207"/>
                    <a:pt x="1602721" y="2213773"/>
                    <a:pt x="1634337" y="2132300"/>
                  </a:cubicBezTo>
                  <a:cubicBezTo>
                    <a:pt x="1665954" y="2050826"/>
                    <a:pt x="1697570" y="1989417"/>
                    <a:pt x="1729187" y="1948072"/>
                  </a:cubicBezTo>
                  <a:cubicBezTo>
                    <a:pt x="1760804" y="1906727"/>
                    <a:pt x="1784517" y="1866598"/>
                    <a:pt x="1800324" y="1827685"/>
                  </a:cubicBezTo>
                  <a:cubicBezTo>
                    <a:pt x="1816133" y="1788773"/>
                    <a:pt x="1824037" y="1760196"/>
                    <a:pt x="1824037" y="1741956"/>
                  </a:cubicBezTo>
                  <a:cubicBezTo>
                    <a:pt x="1824037" y="1723715"/>
                    <a:pt x="1816133" y="1714595"/>
                    <a:pt x="1800324" y="1714595"/>
                  </a:cubicBezTo>
                  <a:cubicBezTo>
                    <a:pt x="1784517" y="1714595"/>
                    <a:pt x="1770532" y="1725539"/>
                    <a:pt x="1758372" y="1747428"/>
                  </a:cubicBezTo>
                  <a:cubicBezTo>
                    <a:pt x="1714595" y="1825253"/>
                    <a:pt x="1630081" y="1934696"/>
                    <a:pt x="1504831" y="2075755"/>
                  </a:cubicBezTo>
                  <a:cubicBezTo>
                    <a:pt x="1379580" y="2216813"/>
                    <a:pt x="1256762" y="2342672"/>
                    <a:pt x="1136375" y="2453330"/>
                  </a:cubicBezTo>
                  <a:cubicBezTo>
                    <a:pt x="1015989" y="2563988"/>
                    <a:pt x="949715" y="2621750"/>
                    <a:pt x="937555" y="2626614"/>
                  </a:cubicBezTo>
                  <a:cubicBezTo>
                    <a:pt x="925395" y="2631478"/>
                    <a:pt x="915667" y="2633910"/>
                    <a:pt x="908371" y="2633910"/>
                  </a:cubicBezTo>
                  <a:cubicBezTo>
                    <a:pt x="871890" y="2633910"/>
                    <a:pt x="853650" y="2609589"/>
                    <a:pt x="853650" y="2560948"/>
                  </a:cubicBezTo>
                  <a:cubicBezTo>
                    <a:pt x="853650" y="2526900"/>
                    <a:pt x="865810" y="2496499"/>
                    <a:pt x="890130" y="2469746"/>
                  </a:cubicBezTo>
                  <a:cubicBezTo>
                    <a:pt x="1208729" y="2131692"/>
                    <a:pt x="1382620" y="1915239"/>
                    <a:pt x="1411805" y="1820389"/>
                  </a:cubicBezTo>
                  <a:cubicBezTo>
                    <a:pt x="1309658" y="1876326"/>
                    <a:pt x="1234265" y="1904295"/>
                    <a:pt x="1185624" y="1904295"/>
                  </a:cubicBezTo>
                  <a:cubicBezTo>
                    <a:pt x="1122391" y="1904295"/>
                    <a:pt x="1073750" y="1850790"/>
                    <a:pt x="1039701" y="1743780"/>
                  </a:cubicBezTo>
                  <a:cubicBezTo>
                    <a:pt x="930259" y="1763236"/>
                    <a:pt x="820209" y="1816741"/>
                    <a:pt x="709551" y="1904295"/>
                  </a:cubicBezTo>
                  <a:cubicBezTo>
                    <a:pt x="598892" y="1991849"/>
                    <a:pt x="543563" y="2052650"/>
                    <a:pt x="543563" y="2086699"/>
                  </a:cubicBezTo>
                  <a:cubicBezTo>
                    <a:pt x="543563" y="2145068"/>
                    <a:pt x="509514" y="2174253"/>
                    <a:pt x="441417" y="2174253"/>
                  </a:cubicBezTo>
                  <a:cubicBezTo>
                    <a:pt x="373320" y="2174253"/>
                    <a:pt x="318599" y="2142636"/>
                    <a:pt x="277254" y="2079403"/>
                  </a:cubicBezTo>
                  <a:cubicBezTo>
                    <a:pt x="235909" y="2016169"/>
                    <a:pt x="215236" y="1940776"/>
                    <a:pt x="215236" y="1853222"/>
                  </a:cubicBezTo>
                  <a:cubicBezTo>
                    <a:pt x="215236" y="1836198"/>
                    <a:pt x="217668" y="1814309"/>
                    <a:pt x="222532" y="1787556"/>
                  </a:cubicBezTo>
                  <a:cubicBezTo>
                    <a:pt x="227397" y="1760804"/>
                    <a:pt x="243813" y="1730403"/>
                    <a:pt x="271782" y="1696355"/>
                  </a:cubicBezTo>
                  <a:cubicBezTo>
                    <a:pt x="299750" y="1662306"/>
                    <a:pt x="381832" y="1545568"/>
                    <a:pt x="518026" y="1346140"/>
                  </a:cubicBezTo>
                  <a:cubicBezTo>
                    <a:pt x="411016" y="1414237"/>
                    <a:pt x="282118" y="1507871"/>
                    <a:pt x="131331" y="1627041"/>
                  </a:cubicBezTo>
                  <a:cubicBezTo>
                    <a:pt x="121603" y="1634337"/>
                    <a:pt x="113090" y="1637985"/>
                    <a:pt x="105794" y="1637985"/>
                  </a:cubicBezTo>
                  <a:cubicBezTo>
                    <a:pt x="76609" y="1637985"/>
                    <a:pt x="51681" y="1608801"/>
                    <a:pt x="31008" y="1550432"/>
                  </a:cubicBezTo>
                  <a:cubicBezTo>
                    <a:pt x="10336" y="1492063"/>
                    <a:pt x="0" y="1433085"/>
                    <a:pt x="0" y="1373500"/>
                  </a:cubicBezTo>
                  <a:cubicBezTo>
                    <a:pt x="0" y="1313915"/>
                    <a:pt x="11552" y="1273786"/>
                    <a:pt x="34656" y="1253114"/>
                  </a:cubicBezTo>
                  <a:cubicBezTo>
                    <a:pt x="57761" y="1232441"/>
                    <a:pt x="94850" y="1219673"/>
                    <a:pt x="145923" y="1214809"/>
                  </a:cubicBezTo>
                  <a:cubicBezTo>
                    <a:pt x="277254" y="1110231"/>
                    <a:pt x="420745" y="958228"/>
                    <a:pt x="576396" y="758800"/>
                  </a:cubicBezTo>
                  <a:cubicBezTo>
                    <a:pt x="420745" y="581260"/>
                    <a:pt x="342919" y="468169"/>
                    <a:pt x="342919" y="419528"/>
                  </a:cubicBezTo>
                  <a:cubicBezTo>
                    <a:pt x="342919" y="383048"/>
                    <a:pt x="366631" y="370279"/>
                    <a:pt x="414056" y="381224"/>
                  </a:cubicBezTo>
                  <a:cubicBezTo>
                    <a:pt x="461481" y="392168"/>
                    <a:pt x="507082" y="397640"/>
                    <a:pt x="550859" y="397640"/>
                  </a:cubicBezTo>
                  <a:cubicBezTo>
                    <a:pt x="582476" y="397640"/>
                    <a:pt x="637197" y="383656"/>
                    <a:pt x="715023" y="355687"/>
                  </a:cubicBezTo>
                  <a:cubicBezTo>
                    <a:pt x="792848" y="327718"/>
                    <a:pt x="853650" y="299142"/>
                    <a:pt x="897426" y="269957"/>
                  </a:cubicBezTo>
                  <a:cubicBezTo>
                    <a:pt x="916883" y="257797"/>
                    <a:pt x="936947" y="251717"/>
                    <a:pt x="957619" y="251717"/>
                  </a:cubicBezTo>
                  <a:cubicBezTo>
                    <a:pt x="978292" y="251717"/>
                    <a:pt x="1013557" y="274821"/>
                    <a:pt x="1063414" y="321030"/>
                  </a:cubicBezTo>
                  <a:cubicBezTo>
                    <a:pt x="1113270" y="367239"/>
                    <a:pt x="1138199" y="403112"/>
                    <a:pt x="1138199" y="428649"/>
                  </a:cubicBezTo>
                  <a:cubicBezTo>
                    <a:pt x="1138199" y="454185"/>
                    <a:pt x="1130903" y="479722"/>
                    <a:pt x="1116310" y="505258"/>
                  </a:cubicBezTo>
                  <a:cubicBezTo>
                    <a:pt x="1101718" y="530795"/>
                    <a:pt x="1063414" y="578220"/>
                    <a:pt x="1001396" y="647533"/>
                  </a:cubicBezTo>
                  <a:cubicBezTo>
                    <a:pt x="939379" y="716847"/>
                    <a:pt x="863378" y="791024"/>
                    <a:pt x="773392" y="870066"/>
                  </a:cubicBezTo>
                  <a:cubicBezTo>
                    <a:pt x="683406" y="949107"/>
                    <a:pt x="567883" y="1042133"/>
                    <a:pt x="426825" y="1149144"/>
                  </a:cubicBezTo>
                  <a:cubicBezTo>
                    <a:pt x="555724" y="1115095"/>
                    <a:pt x="648141" y="1073750"/>
                    <a:pt x="704079" y="1025109"/>
                  </a:cubicBezTo>
                  <a:cubicBezTo>
                    <a:pt x="711375" y="1005652"/>
                    <a:pt x="730831" y="989844"/>
                    <a:pt x="762448" y="977684"/>
                  </a:cubicBezTo>
                  <a:cubicBezTo>
                    <a:pt x="794064" y="965524"/>
                    <a:pt x="820209" y="959444"/>
                    <a:pt x="840881" y="959444"/>
                  </a:cubicBezTo>
                  <a:cubicBezTo>
                    <a:pt x="861553" y="959444"/>
                    <a:pt x="876754" y="960660"/>
                    <a:pt x="886482" y="963092"/>
                  </a:cubicBezTo>
                  <a:cubicBezTo>
                    <a:pt x="913235" y="955795"/>
                    <a:pt x="937555" y="952147"/>
                    <a:pt x="959444" y="952147"/>
                  </a:cubicBezTo>
                  <a:cubicBezTo>
                    <a:pt x="981332" y="952147"/>
                    <a:pt x="1000788" y="969780"/>
                    <a:pt x="1017813" y="1005045"/>
                  </a:cubicBezTo>
                  <a:cubicBezTo>
                    <a:pt x="1034837" y="1040309"/>
                    <a:pt x="1043349" y="1066454"/>
                    <a:pt x="1043349" y="1083478"/>
                  </a:cubicBezTo>
                  <a:cubicBezTo>
                    <a:pt x="1043349" y="1144279"/>
                    <a:pt x="967956" y="1211161"/>
                    <a:pt x="817169" y="1284122"/>
                  </a:cubicBezTo>
                  <a:cubicBezTo>
                    <a:pt x="717454" y="1488414"/>
                    <a:pt x="618957" y="1636769"/>
                    <a:pt x="521675" y="1729187"/>
                  </a:cubicBezTo>
                  <a:cubicBezTo>
                    <a:pt x="650573" y="1690275"/>
                    <a:pt x="772176" y="1644066"/>
                    <a:pt x="886482" y="1590560"/>
                  </a:cubicBezTo>
                  <a:cubicBezTo>
                    <a:pt x="864594" y="1551648"/>
                    <a:pt x="853650" y="1513343"/>
                    <a:pt x="853650" y="1475646"/>
                  </a:cubicBezTo>
                  <a:cubicBezTo>
                    <a:pt x="853650" y="1437949"/>
                    <a:pt x="866418" y="1406941"/>
                    <a:pt x="891954" y="1382620"/>
                  </a:cubicBezTo>
                  <a:cubicBezTo>
                    <a:pt x="917490" y="1358300"/>
                    <a:pt x="946067" y="1346140"/>
                    <a:pt x="977684" y="1346140"/>
                  </a:cubicBezTo>
                  <a:cubicBezTo>
                    <a:pt x="1053077" y="1346140"/>
                    <a:pt x="1136983" y="1422749"/>
                    <a:pt x="1229401" y="1575968"/>
                  </a:cubicBezTo>
                  <a:cubicBezTo>
                    <a:pt x="1278042" y="1556512"/>
                    <a:pt x="1313306" y="1533407"/>
                    <a:pt x="1335195" y="1506655"/>
                  </a:cubicBezTo>
                  <a:cubicBezTo>
                    <a:pt x="1308442" y="1450718"/>
                    <a:pt x="1289594" y="1401469"/>
                    <a:pt x="1278650" y="1358908"/>
                  </a:cubicBezTo>
                  <a:cubicBezTo>
                    <a:pt x="1267706" y="1316347"/>
                    <a:pt x="1260410" y="1256154"/>
                    <a:pt x="1256762" y="1178328"/>
                  </a:cubicBezTo>
                  <a:cubicBezTo>
                    <a:pt x="1253114" y="1100503"/>
                    <a:pt x="1244601" y="1044565"/>
                    <a:pt x="1231225" y="1010517"/>
                  </a:cubicBezTo>
                  <a:cubicBezTo>
                    <a:pt x="1217849" y="976468"/>
                    <a:pt x="1205080" y="954579"/>
                    <a:pt x="1192920" y="944851"/>
                  </a:cubicBezTo>
                  <a:cubicBezTo>
                    <a:pt x="1163735" y="920531"/>
                    <a:pt x="1149143" y="888914"/>
                    <a:pt x="1149143" y="850001"/>
                  </a:cubicBezTo>
                  <a:cubicBezTo>
                    <a:pt x="1149143" y="789200"/>
                    <a:pt x="1181976" y="735695"/>
                    <a:pt x="1247641" y="689486"/>
                  </a:cubicBezTo>
                  <a:cubicBezTo>
                    <a:pt x="1296282" y="655437"/>
                    <a:pt x="1361948" y="578828"/>
                    <a:pt x="1444637" y="459657"/>
                  </a:cubicBezTo>
                  <a:cubicBezTo>
                    <a:pt x="1527327" y="340487"/>
                    <a:pt x="1568672" y="254149"/>
                    <a:pt x="1568672" y="200644"/>
                  </a:cubicBezTo>
                  <a:cubicBezTo>
                    <a:pt x="1568672" y="178755"/>
                    <a:pt x="1560768" y="158691"/>
                    <a:pt x="1544959" y="140451"/>
                  </a:cubicBezTo>
                  <a:cubicBezTo>
                    <a:pt x="1529151" y="122210"/>
                    <a:pt x="1498142" y="96066"/>
                    <a:pt x="1451933" y="62017"/>
                  </a:cubicBezTo>
                  <a:cubicBezTo>
                    <a:pt x="1432477" y="47425"/>
                    <a:pt x="1422749" y="33441"/>
                    <a:pt x="1422749" y="20064"/>
                  </a:cubicBezTo>
                  <a:cubicBezTo>
                    <a:pt x="1422749" y="6688"/>
                    <a:pt x="1461054" y="0"/>
                    <a:pt x="1537663" y="0"/>
                  </a:cubicBezTo>
                  <a:close/>
                  <a:moveTo>
                    <a:pt x="1546783" y="660301"/>
                  </a:moveTo>
                  <a:cubicBezTo>
                    <a:pt x="1451933" y="711375"/>
                    <a:pt x="1372892" y="744207"/>
                    <a:pt x="1309658" y="758800"/>
                  </a:cubicBezTo>
                  <a:cubicBezTo>
                    <a:pt x="1331547" y="790416"/>
                    <a:pt x="1358300" y="831761"/>
                    <a:pt x="1389916" y="882834"/>
                  </a:cubicBezTo>
                  <a:cubicBezTo>
                    <a:pt x="1426397" y="812305"/>
                    <a:pt x="1478686" y="738127"/>
                    <a:pt x="1546783" y="660301"/>
                  </a:cubicBezTo>
                  <a:close/>
                  <a:moveTo>
                    <a:pt x="1597857" y="766096"/>
                  </a:moveTo>
                  <a:cubicBezTo>
                    <a:pt x="1566240" y="766096"/>
                    <a:pt x="1538271" y="772784"/>
                    <a:pt x="1513951" y="786160"/>
                  </a:cubicBezTo>
                  <a:cubicBezTo>
                    <a:pt x="1489631" y="799536"/>
                    <a:pt x="1470174" y="820817"/>
                    <a:pt x="1455581" y="850001"/>
                  </a:cubicBezTo>
                  <a:cubicBezTo>
                    <a:pt x="1440989" y="879186"/>
                    <a:pt x="1433085" y="908371"/>
                    <a:pt x="1431869" y="937555"/>
                  </a:cubicBezTo>
                  <a:cubicBezTo>
                    <a:pt x="1430653" y="966740"/>
                    <a:pt x="1431261" y="1010517"/>
                    <a:pt x="1433693" y="1068886"/>
                  </a:cubicBezTo>
                  <a:cubicBezTo>
                    <a:pt x="1526111" y="1022677"/>
                    <a:pt x="1618529" y="980116"/>
                    <a:pt x="1710947" y="941203"/>
                  </a:cubicBezTo>
                  <a:cubicBezTo>
                    <a:pt x="1713379" y="894994"/>
                    <a:pt x="1712162" y="842705"/>
                    <a:pt x="1707299" y="784336"/>
                  </a:cubicBezTo>
                  <a:cubicBezTo>
                    <a:pt x="1665954" y="772176"/>
                    <a:pt x="1629473" y="766096"/>
                    <a:pt x="1597857" y="766096"/>
                  </a:cubicBezTo>
                  <a:close/>
                  <a:moveTo>
                    <a:pt x="1470174" y="1262234"/>
                  </a:moveTo>
                  <a:cubicBezTo>
                    <a:pt x="1465309" y="1313307"/>
                    <a:pt x="1470174" y="1366812"/>
                    <a:pt x="1484766" y="1422749"/>
                  </a:cubicBezTo>
                  <a:cubicBezTo>
                    <a:pt x="1526111" y="1398429"/>
                    <a:pt x="1574752" y="1357084"/>
                    <a:pt x="1630689" y="1298715"/>
                  </a:cubicBezTo>
                  <a:cubicBezTo>
                    <a:pt x="1577185" y="1274394"/>
                    <a:pt x="1523679" y="1262234"/>
                    <a:pt x="1470174" y="1262234"/>
                  </a:cubicBezTo>
                  <a:close/>
                  <a:moveTo>
                    <a:pt x="2234446" y="521674"/>
                  </a:moveTo>
                  <a:cubicBezTo>
                    <a:pt x="2216205" y="521674"/>
                    <a:pt x="2197357" y="528971"/>
                    <a:pt x="2177900" y="543563"/>
                  </a:cubicBezTo>
                  <a:cubicBezTo>
                    <a:pt x="2136556" y="570315"/>
                    <a:pt x="2064810" y="595852"/>
                    <a:pt x="1962664" y="620173"/>
                  </a:cubicBezTo>
                  <a:cubicBezTo>
                    <a:pt x="1969960" y="680974"/>
                    <a:pt x="1982120" y="753935"/>
                    <a:pt x="1999145" y="839057"/>
                  </a:cubicBezTo>
                  <a:cubicBezTo>
                    <a:pt x="2079403" y="856082"/>
                    <a:pt x="2119531" y="905939"/>
                    <a:pt x="2119531" y="988628"/>
                  </a:cubicBezTo>
                  <a:cubicBezTo>
                    <a:pt x="2119531" y="1034837"/>
                    <a:pt x="2101899" y="1069494"/>
                    <a:pt x="2066634" y="1092598"/>
                  </a:cubicBezTo>
                  <a:cubicBezTo>
                    <a:pt x="2031369" y="1115703"/>
                    <a:pt x="2001577" y="1139415"/>
                    <a:pt x="1977256" y="1163736"/>
                  </a:cubicBezTo>
                  <a:cubicBezTo>
                    <a:pt x="1952935" y="1188056"/>
                    <a:pt x="1938951" y="1211161"/>
                    <a:pt x="1935303" y="1233049"/>
                  </a:cubicBezTo>
                  <a:cubicBezTo>
                    <a:pt x="1931655" y="1254938"/>
                    <a:pt x="1929832" y="1282906"/>
                    <a:pt x="1929832" y="1316955"/>
                  </a:cubicBezTo>
                  <a:cubicBezTo>
                    <a:pt x="2000360" y="1299931"/>
                    <a:pt x="2053866" y="1291418"/>
                    <a:pt x="2090347" y="1291418"/>
                  </a:cubicBezTo>
                  <a:cubicBezTo>
                    <a:pt x="2126827" y="1291418"/>
                    <a:pt x="2157228" y="1302363"/>
                    <a:pt x="2181549" y="1324251"/>
                  </a:cubicBezTo>
                  <a:cubicBezTo>
                    <a:pt x="2210733" y="1270746"/>
                    <a:pt x="2244174" y="1168600"/>
                    <a:pt x="2281871" y="1017813"/>
                  </a:cubicBezTo>
                  <a:cubicBezTo>
                    <a:pt x="2319567" y="867026"/>
                    <a:pt x="2338416" y="766704"/>
                    <a:pt x="2338416" y="716847"/>
                  </a:cubicBezTo>
                  <a:cubicBezTo>
                    <a:pt x="2338416" y="666990"/>
                    <a:pt x="2325648" y="621997"/>
                    <a:pt x="2300111" y="581868"/>
                  </a:cubicBezTo>
                  <a:cubicBezTo>
                    <a:pt x="2274575" y="541739"/>
                    <a:pt x="2252686" y="521674"/>
                    <a:pt x="2234446" y="521674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7795870" y="5241671"/>
              <a:ext cx="480710" cy="469355"/>
              <a:chOff x="-1855351" y="1280575"/>
              <a:chExt cx="3243138" cy="3166529"/>
            </a:xfrm>
            <a:solidFill>
              <a:schemeClr val="tx1">
                <a:lumMod val="50000"/>
                <a:lumOff val="50000"/>
                <a:alpha val="0"/>
              </a:schemeClr>
            </a:solidFill>
          </p:grpSpPr>
          <p:sp>
            <p:nvSpPr>
              <p:cNvPr id="14" name="任意多边形 13"/>
              <p:cNvSpPr/>
              <p:nvPr/>
            </p:nvSpPr>
            <p:spPr>
              <a:xfrm>
                <a:off x="-337753" y="1280575"/>
                <a:ext cx="1725540" cy="3166529"/>
              </a:xfrm>
              <a:custGeom>
                <a:avLst/>
                <a:gdLst/>
                <a:ahLst/>
                <a:cxnLst/>
                <a:rect l="l" t="t" r="r" b="b"/>
                <a:pathLst>
                  <a:path w="1725540" h="3166529">
                    <a:moveTo>
                      <a:pt x="809873" y="0"/>
                    </a:moveTo>
                    <a:cubicBezTo>
                      <a:pt x="885266" y="0"/>
                      <a:pt x="944244" y="37089"/>
                      <a:pt x="986804" y="111266"/>
                    </a:cubicBezTo>
                    <a:cubicBezTo>
                      <a:pt x="1029365" y="185444"/>
                      <a:pt x="1050646" y="248677"/>
                      <a:pt x="1050646" y="300966"/>
                    </a:cubicBezTo>
                    <a:cubicBezTo>
                      <a:pt x="1050646" y="353255"/>
                      <a:pt x="1044566" y="414665"/>
                      <a:pt x="1032405" y="485194"/>
                    </a:cubicBezTo>
                    <a:cubicBezTo>
                      <a:pt x="1098071" y="460873"/>
                      <a:pt x="1157048" y="448713"/>
                      <a:pt x="1209337" y="448713"/>
                    </a:cubicBezTo>
                    <a:cubicBezTo>
                      <a:pt x="1261626" y="448713"/>
                      <a:pt x="1309659" y="465130"/>
                      <a:pt x="1353436" y="497962"/>
                    </a:cubicBezTo>
                    <a:cubicBezTo>
                      <a:pt x="1397213" y="530795"/>
                      <a:pt x="1419101" y="567884"/>
                      <a:pt x="1419101" y="609229"/>
                    </a:cubicBezTo>
                    <a:cubicBezTo>
                      <a:pt x="1419101" y="650573"/>
                      <a:pt x="1394173" y="684622"/>
                      <a:pt x="1344316" y="711375"/>
                    </a:cubicBezTo>
                    <a:cubicBezTo>
                      <a:pt x="1294459" y="738127"/>
                      <a:pt x="1240346" y="781296"/>
                      <a:pt x="1181977" y="840881"/>
                    </a:cubicBezTo>
                    <a:cubicBezTo>
                      <a:pt x="1123608" y="900467"/>
                      <a:pt x="1094423" y="937555"/>
                      <a:pt x="1094423" y="952148"/>
                    </a:cubicBezTo>
                    <a:cubicBezTo>
                      <a:pt x="1094423" y="964308"/>
                      <a:pt x="1109015" y="970388"/>
                      <a:pt x="1138200" y="970388"/>
                    </a:cubicBezTo>
                    <a:cubicBezTo>
                      <a:pt x="1167384" y="970388"/>
                      <a:pt x="1199001" y="988629"/>
                      <a:pt x="1233050" y="1025109"/>
                    </a:cubicBezTo>
                    <a:cubicBezTo>
                      <a:pt x="1267098" y="1061590"/>
                      <a:pt x="1284123" y="1092599"/>
                      <a:pt x="1284123" y="1118135"/>
                    </a:cubicBezTo>
                    <a:cubicBezTo>
                      <a:pt x="1284123" y="1143672"/>
                      <a:pt x="1272570" y="1164344"/>
                      <a:pt x="1249466" y="1180152"/>
                    </a:cubicBezTo>
                    <a:cubicBezTo>
                      <a:pt x="1226362" y="1195961"/>
                      <a:pt x="1206297" y="1218457"/>
                      <a:pt x="1189273" y="1247642"/>
                    </a:cubicBezTo>
                    <a:cubicBezTo>
                      <a:pt x="1218457" y="1298715"/>
                      <a:pt x="1269530" y="1332156"/>
                      <a:pt x="1342492" y="1347964"/>
                    </a:cubicBezTo>
                    <a:cubicBezTo>
                      <a:pt x="1415454" y="1363772"/>
                      <a:pt x="1467743" y="1388701"/>
                      <a:pt x="1499359" y="1422749"/>
                    </a:cubicBezTo>
                    <a:cubicBezTo>
                      <a:pt x="1530976" y="1456798"/>
                      <a:pt x="1546784" y="1488415"/>
                      <a:pt x="1546784" y="1517599"/>
                    </a:cubicBezTo>
                    <a:cubicBezTo>
                      <a:pt x="1546784" y="1546784"/>
                      <a:pt x="1527328" y="1561376"/>
                      <a:pt x="1488415" y="1561376"/>
                    </a:cubicBezTo>
                    <a:cubicBezTo>
                      <a:pt x="1473823" y="1561376"/>
                      <a:pt x="1453758" y="1557728"/>
                      <a:pt x="1428222" y="1550432"/>
                    </a:cubicBezTo>
                    <a:cubicBezTo>
                      <a:pt x="1402685" y="1543136"/>
                      <a:pt x="1370460" y="1539488"/>
                      <a:pt x="1331548" y="1539488"/>
                    </a:cubicBezTo>
                    <a:cubicBezTo>
                      <a:pt x="1173465" y="1539488"/>
                      <a:pt x="980116" y="1608801"/>
                      <a:pt x="751504" y="1747428"/>
                    </a:cubicBezTo>
                    <a:cubicBezTo>
                      <a:pt x="710159" y="1791205"/>
                      <a:pt x="685838" y="1862950"/>
                      <a:pt x="678542" y="1962664"/>
                    </a:cubicBezTo>
                    <a:cubicBezTo>
                      <a:pt x="795281" y="1926184"/>
                      <a:pt x="908371" y="1894567"/>
                      <a:pt x="1017813" y="1867814"/>
                    </a:cubicBezTo>
                    <a:cubicBezTo>
                      <a:pt x="1008085" y="1845926"/>
                      <a:pt x="1003221" y="1823430"/>
                      <a:pt x="1003221" y="1800325"/>
                    </a:cubicBezTo>
                    <a:cubicBezTo>
                      <a:pt x="1003221" y="1777221"/>
                      <a:pt x="1012949" y="1758372"/>
                      <a:pt x="1032405" y="1743780"/>
                    </a:cubicBezTo>
                    <a:cubicBezTo>
                      <a:pt x="1051862" y="1729188"/>
                      <a:pt x="1087735" y="1721892"/>
                      <a:pt x="1140024" y="1721892"/>
                    </a:cubicBezTo>
                    <a:cubicBezTo>
                      <a:pt x="1192313" y="1721892"/>
                      <a:pt x="1233658" y="1730404"/>
                      <a:pt x="1264058" y="1747428"/>
                    </a:cubicBezTo>
                    <a:cubicBezTo>
                      <a:pt x="1294459" y="1764452"/>
                      <a:pt x="1324252" y="1793637"/>
                      <a:pt x="1353436" y="1834982"/>
                    </a:cubicBezTo>
                    <a:cubicBezTo>
                      <a:pt x="1443422" y="1832550"/>
                      <a:pt x="1527936" y="1850182"/>
                      <a:pt x="1606977" y="1887879"/>
                    </a:cubicBezTo>
                    <a:cubicBezTo>
                      <a:pt x="1686019" y="1925576"/>
                      <a:pt x="1725540" y="1959624"/>
                      <a:pt x="1725540" y="1990025"/>
                    </a:cubicBezTo>
                    <a:cubicBezTo>
                      <a:pt x="1725540" y="2020426"/>
                      <a:pt x="1686627" y="2035626"/>
                      <a:pt x="1608801" y="2035626"/>
                    </a:cubicBezTo>
                    <a:cubicBezTo>
                      <a:pt x="1530976" y="2035626"/>
                      <a:pt x="1445854" y="2028330"/>
                      <a:pt x="1353436" y="2013737"/>
                    </a:cubicBezTo>
                    <a:cubicBezTo>
                      <a:pt x="1341276" y="2140204"/>
                      <a:pt x="1334588" y="2238702"/>
                      <a:pt x="1333372" y="2309232"/>
                    </a:cubicBezTo>
                    <a:cubicBezTo>
                      <a:pt x="1332156" y="2379761"/>
                      <a:pt x="1331548" y="2557301"/>
                      <a:pt x="1331548" y="2841851"/>
                    </a:cubicBezTo>
                    <a:cubicBezTo>
                      <a:pt x="1331548" y="2892924"/>
                      <a:pt x="1321211" y="2959805"/>
                      <a:pt x="1300539" y="3042495"/>
                    </a:cubicBezTo>
                    <a:cubicBezTo>
                      <a:pt x="1279866" y="3125184"/>
                      <a:pt x="1247642" y="3166529"/>
                      <a:pt x="1203865" y="3166529"/>
                    </a:cubicBezTo>
                    <a:cubicBezTo>
                      <a:pt x="1177113" y="3166529"/>
                      <a:pt x="1152184" y="3154977"/>
                      <a:pt x="1129079" y="3131872"/>
                    </a:cubicBezTo>
                    <a:cubicBezTo>
                      <a:pt x="1105975" y="3108768"/>
                      <a:pt x="1046390" y="3063775"/>
                      <a:pt x="950324" y="2996894"/>
                    </a:cubicBezTo>
                    <a:cubicBezTo>
                      <a:pt x="854258" y="2930012"/>
                      <a:pt x="807441" y="2868603"/>
                      <a:pt x="809873" y="2812666"/>
                    </a:cubicBezTo>
                    <a:cubicBezTo>
                      <a:pt x="753936" y="2761593"/>
                      <a:pt x="711983" y="2708088"/>
                      <a:pt x="684014" y="2652151"/>
                    </a:cubicBezTo>
                    <a:cubicBezTo>
                      <a:pt x="656046" y="2596213"/>
                      <a:pt x="642062" y="2548788"/>
                      <a:pt x="642062" y="2509876"/>
                    </a:cubicBezTo>
                    <a:cubicBezTo>
                      <a:pt x="642062" y="2470963"/>
                      <a:pt x="659086" y="2435698"/>
                      <a:pt x="693135" y="2404082"/>
                    </a:cubicBezTo>
                    <a:cubicBezTo>
                      <a:pt x="727183" y="2372465"/>
                      <a:pt x="772784" y="2356657"/>
                      <a:pt x="829937" y="2356657"/>
                    </a:cubicBezTo>
                    <a:cubicBezTo>
                      <a:pt x="887090" y="2356657"/>
                      <a:pt x="938163" y="2371857"/>
                      <a:pt x="983157" y="2402258"/>
                    </a:cubicBezTo>
                    <a:cubicBezTo>
                      <a:pt x="1028149" y="2432658"/>
                      <a:pt x="1050646" y="2470963"/>
                      <a:pt x="1050646" y="2517172"/>
                    </a:cubicBezTo>
                    <a:cubicBezTo>
                      <a:pt x="1050646" y="2624182"/>
                      <a:pt x="1023893" y="2677687"/>
                      <a:pt x="970388" y="2677687"/>
                    </a:cubicBezTo>
                    <a:cubicBezTo>
                      <a:pt x="929043" y="2677687"/>
                      <a:pt x="893171" y="2645463"/>
                      <a:pt x="862770" y="2581013"/>
                    </a:cubicBezTo>
                    <a:cubicBezTo>
                      <a:pt x="832369" y="2516564"/>
                      <a:pt x="806225" y="2484339"/>
                      <a:pt x="784336" y="2484339"/>
                    </a:cubicBezTo>
                    <a:cubicBezTo>
                      <a:pt x="772176" y="2484339"/>
                      <a:pt x="758800" y="2492243"/>
                      <a:pt x="744208" y="2508052"/>
                    </a:cubicBezTo>
                    <a:cubicBezTo>
                      <a:pt x="729615" y="2523860"/>
                      <a:pt x="722319" y="2543925"/>
                      <a:pt x="722319" y="2568245"/>
                    </a:cubicBezTo>
                    <a:cubicBezTo>
                      <a:pt x="722319" y="2653367"/>
                      <a:pt x="772176" y="2726328"/>
                      <a:pt x="871890" y="2787129"/>
                    </a:cubicBezTo>
                    <a:cubicBezTo>
                      <a:pt x="966740" y="2804154"/>
                      <a:pt x="1033621" y="2812666"/>
                      <a:pt x="1072534" y="2812666"/>
                    </a:cubicBezTo>
                    <a:cubicBezTo>
                      <a:pt x="1111447" y="2812666"/>
                      <a:pt x="1132727" y="2805978"/>
                      <a:pt x="1136376" y="2792601"/>
                    </a:cubicBezTo>
                    <a:cubicBezTo>
                      <a:pt x="1140024" y="2779225"/>
                      <a:pt x="1143672" y="2729976"/>
                      <a:pt x="1147320" y="2644854"/>
                    </a:cubicBezTo>
                    <a:cubicBezTo>
                      <a:pt x="1150968" y="2559733"/>
                      <a:pt x="1152792" y="2481299"/>
                      <a:pt x="1152792" y="2409554"/>
                    </a:cubicBezTo>
                    <a:cubicBezTo>
                      <a:pt x="1152792" y="2337808"/>
                      <a:pt x="1147928" y="2205870"/>
                      <a:pt x="1138200" y="2013737"/>
                    </a:cubicBezTo>
                    <a:cubicBezTo>
                      <a:pt x="875538" y="2074539"/>
                      <a:pt x="694350" y="2153580"/>
                      <a:pt x="594637" y="2250862"/>
                    </a:cubicBezTo>
                    <a:cubicBezTo>
                      <a:pt x="514379" y="2503796"/>
                      <a:pt x="445674" y="2662487"/>
                      <a:pt x="388520" y="2726936"/>
                    </a:cubicBezTo>
                    <a:cubicBezTo>
                      <a:pt x="331367" y="2791386"/>
                      <a:pt x="276646" y="2823610"/>
                      <a:pt x="224357" y="2823610"/>
                    </a:cubicBezTo>
                    <a:cubicBezTo>
                      <a:pt x="172068" y="2823610"/>
                      <a:pt x="139235" y="2801114"/>
                      <a:pt x="125859" y="2756121"/>
                    </a:cubicBezTo>
                    <a:cubicBezTo>
                      <a:pt x="112482" y="2711128"/>
                      <a:pt x="83906" y="2672823"/>
                      <a:pt x="40129" y="2641206"/>
                    </a:cubicBezTo>
                    <a:cubicBezTo>
                      <a:pt x="13376" y="2621750"/>
                      <a:pt x="0" y="2596822"/>
                      <a:pt x="0" y="2566421"/>
                    </a:cubicBezTo>
                    <a:cubicBezTo>
                      <a:pt x="0" y="2536020"/>
                      <a:pt x="27361" y="2469747"/>
                      <a:pt x="82082" y="2367601"/>
                    </a:cubicBezTo>
                    <a:cubicBezTo>
                      <a:pt x="136803" y="2265455"/>
                      <a:pt x="212805" y="2197357"/>
                      <a:pt x="310087" y="2163309"/>
                    </a:cubicBezTo>
                    <a:cubicBezTo>
                      <a:pt x="351431" y="2104939"/>
                      <a:pt x="404937" y="2062378"/>
                      <a:pt x="470602" y="2035626"/>
                    </a:cubicBezTo>
                    <a:cubicBezTo>
                      <a:pt x="482762" y="2004009"/>
                      <a:pt x="501003" y="1949288"/>
                      <a:pt x="525323" y="1871463"/>
                    </a:cubicBezTo>
                    <a:cubicBezTo>
                      <a:pt x="393992" y="1951720"/>
                      <a:pt x="295494" y="1991849"/>
                      <a:pt x="229829" y="1991849"/>
                    </a:cubicBezTo>
                    <a:cubicBezTo>
                      <a:pt x="127683" y="1991849"/>
                      <a:pt x="76610" y="1938344"/>
                      <a:pt x="76610" y="1831334"/>
                    </a:cubicBezTo>
                    <a:cubicBezTo>
                      <a:pt x="76610" y="1758372"/>
                      <a:pt x="101538" y="1668386"/>
                      <a:pt x="151395" y="1561376"/>
                    </a:cubicBezTo>
                    <a:cubicBezTo>
                      <a:pt x="201252" y="1454366"/>
                      <a:pt x="240165" y="1360732"/>
                      <a:pt x="268134" y="1280475"/>
                    </a:cubicBezTo>
                    <a:cubicBezTo>
                      <a:pt x="296102" y="1200217"/>
                      <a:pt x="313127" y="1160088"/>
                      <a:pt x="319207" y="1160088"/>
                    </a:cubicBezTo>
                    <a:cubicBezTo>
                      <a:pt x="325287" y="1160088"/>
                      <a:pt x="328327" y="1164952"/>
                      <a:pt x="328327" y="1174680"/>
                    </a:cubicBezTo>
                    <a:cubicBezTo>
                      <a:pt x="328327" y="1189273"/>
                      <a:pt x="309478" y="1248250"/>
                      <a:pt x="271782" y="1351612"/>
                    </a:cubicBezTo>
                    <a:cubicBezTo>
                      <a:pt x="234085" y="1454974"/>
                      <a:pt x="195780" y="1571104"/>
                      <a:pt x="156867" y="1700003"/>
                    </a:cubicBezTo>
                    <a:cubicBezTo>
                      <a:pt x="195780" y="1700003"/>
                      <a:pt x="234085" y="1692707"/>
                      <a:pt x="271782" y="1678115"/>
                    </a:cubicBezTo>
                    <a:cubicBezTo>
                      <a:pt x="309478" y="1663522"/>
                      <a:pt x="366632" y="1631298"/>
                      <a:pt x="443242" y="1581441"/>
                    </a:cubicBezTo>
                    <a:cubicBezTo>
                      <a:pt x="519851" y="1531584"/>
                      <a:pt x="563020" y="1501183"/>
                      <a:pt x="572748" y="1490239"/>
                    </a:cubicBezTo>
                    <a:cubicBezTo>
                      <a:pt x="582476" y="1479295"/>
                      <a:pt x="587340" y="1471998"/>
                      <a:pt x="587340" y="1468350"/>
                    </a:cubicBezTo>
                    <a:cubicBezTo>
                      <a:pt x="587340" y="1464702"/>
                      <a:pt x="584908" y="1461662"/>
                      <a:pt x="580044" y="1459230"/>
                    </a:cubicBezTo>
                    <a:cubicBezTo>
                      <a:pt x="492491" y="1432478"/>
                      <a:pt x="435337" y="1406941"/>
                      <a:pt x="408585" y="1382621"/>
                    </a:cubicBezTo>
                    <a:cubicBezTo>
                      <a:pt x="381832" y="1358300"/>
                      <a:pt x="368456" y="1315739"/>
                      <a:pt x="368456" y="1254938"/>
                    </a:cubicBezTo>
                    <a:cubicBezTo>
                      <a:pt x="368456" y="1194137"/>
                      <a:pt x="377576" y="1155832"/>
                      <a:pt x="395817" y="1140024"/>
                    </a:cubicBezTo>
                    <a:cubicBezTo>
                      <a:pt x="414057" y="1124215"/>
                      <a:pt x="445066" y="1111447"/>
                      <a:pt x="488842" y="1101719"/>
                    </a:cubicBezTo>
                    <a:cubicBezTo>
                      <a:pt x="532619" y="1091991"/>
                      <a:pt x="573964" y="1077398"/>
                      <a:pt x="612877" y="1057942"/>
                    </a:cubicBezTo>
                    <a:cubicBezTo>
                      <a:pt x="651790" y="1038486"/>
                      <a:pt x="671246" y="1024501"/>
                      <a:pt x="671246" y="1015989"/>
                    </a:cubicBezTo>
                    <a:cubicBezTo>
                      <a:pt x="671246" y="1007477"/>
                      <a:pt x="668206" y="1000789"/>
                      <a:pt x="662126" y="995925"/>
                    </a:cubicBezTo>
                    <a:cubicBezTo>
                      <a:pt x="656046" y="991061"/>
                      <a:pt x="628685" y="985588"/>
                      <a:pt x="580044" y="979508"/>
                    </a:cubicBezTo>
                    <a:cubicBezTo>
                      <a:pt x="531403" y="973428"/>
                      <a:pt x="492491" y="970388"/>
                      <a:pt x="463306" y="970388"/>
                    </a:cubicBezTo>
                    <a:cubicBezTo>
                      <a:pt x="434121" y="970388"/>
                      <a:pt x="414057" y="972820"/>
                      <a:pt x="403113" y="977684"/>
                    </a:cubicBezTo>
                    <a:cubicBezTo>
                      <a:pt x="392168" y="982548"/>
                      <a:pt x="381832" y="984980"/>
                      <a:pt x="372104" y="984980"/>
                    </a:cubicBezTo>
                    <a:cubicBezTo>
                      <a:pt x="345351" y="984980"/>
                      <a:pt x="331975" y="965524"/>
                      <a:pt x="331975" y="926611"/>
                    </a:cubicBezTo>
                    <a:cubicBezTo>
                      <a:pt x="331975" y="822033"/>
                      <a:pt x="378184" y="757584"/>
                      <a:pt x="470602" y="733263"/>
                    </a:cubicBezTo>
                    <a:cubicBezTo>
                      <a:pt x="536267" y="716239"/>
                      <a:pt x="633550" y="673678"/>
                      <a:pt x="762448" y="605581"/>
                    </a:cubicBezTo>
                    <a:cubicBezTo>
                      <a:pt x="762448" y="552075"/>
                      <a:pt x="755152" y="503435"/>
                      <a:pt x="740559" y="459658"/>
                    </a:cubicBezTo>
                    <a:cubicBezTo>
                      <a:pt x="711375" y="374536"/>
                      <a:pt x="696783" y="296102"/>
                      <a:pt x="696783" y="224357"/>
                    </a:cubicBezTo>
                    <a:cubicBezTo>
                      <a:pt x="696783" y="152611"/>
                      <a:pt x="705903" y="97282"/>
                      <a:pt x="724143" y="58369"/>
                    </a:cubicBezTo>
                    <a:cubicBezTo>
                      <a:pt x="742384" y="19456"/>
                      <a:pt x="770960" y="0"/>
                      <a:pt x="809873" y="0"/>
                    </a:cubicBezTo>
                    <a:close/>
                    <a:moveTo>
                      <a:pt x="773392" y="229829"/>
                    </a:moveTo>
                    <a:cubicBezTo>
                      <a:pt x="753936" y="297926"/>
                      <a:pt x="749072" y="366024"/>
                      <a:pt x="758800" y="434121"/>
                    </a:cubicBezTo>
                    <a:cubicBezTo>
                      <a:pt x="783120" y="421961"/>
                      <a:pt x="795281" y="384872"/>
                      <a:pt x="795281" y="322855"/>
                    </a:cubicBezTo>
                    <a:cubicBezTo>
                      <a:pt x="795281" y="260838"/>
                      <a:pt x="787984" y="229829"/>
                      <a:pt x="773392" y="229829"/>
                    </a:cubicBezTo>
                    <a:close/>
                    <a:moveTo>
                      <a:pt x="1112663" y="1276826"/>
                    </a:moveTo>
                    <a:cubicBezTo>
                      <a:pt x="1088342" y="1284123"/>
                      <a:pt x="1056726" y="1327900"/>
                      <a:pt x="1017813" y="1408157"/>
                    </a:cubicBezTo>
                    <a:cubicBezTo>
                      <a:pt x="1032405" y="1410589"/>
                      <a:pt x="1051862" y="1411805"/>
                      <a:pt x="1076182" y="1411805"/>
                    </a:cubicBezTo>
                    <a:cubicBezTo>
                      <a:pt x="1100503" y="1411805"/>
                      <a:pt x="1136984" y="1404509"/>
                      <a:pt x="1185625" y="1389917"/>
                    </a:cubicBezTo>
                    <a:cubicBezTo>
                      <a:pt x="1171032" y="1331548"/>
                      <a:pt x="1146712" y="1293851"/>
                      <a:pt x="1112663" y="1276826"/>
                    </a:cubicBezTo>
                    <a:close/>
                    <a:moveTo>
                      <a:pt x="321031" y="2269103"/>
                    </a:moveTo>
                    <a:cubicBezTo>
                      <a:pt x="294278" y="2269103"/>
                      <a:pt x="263270" y="2298287"/>
                      <a:pt x="228005" y="2356657"/>
                    </a:cubicBezTo>
                    <a:cubicBezTo>
                      <a:pt x="192740" y="2415026"/>
                      <a:pt x="175108" y="2460019"/>
                      <a:pt x="175108" y="2491635"/>
                    </a:cubicBezTo>
                    <a:cubicBezTo>
                      <a:pt x="175108" y="2547573"/>
                      <a:pt x="190916" y="2575541"/>
                      <a:pt x="222533" y="2575541"/>
                    </a:cubicBezTo>
                    <a:cubicBezTo>
                      <a:pt x="237125" y="2575541"/>
                      <a:pt x="255365" y="2558517"/>
                      <a:pt x="277254" y="2524468"/>
                    </a:cubicBezTo>
                    <a:cubicBezTo>
                      <a:pt x="299142" y="2490419"/>
                      <a:pt x="330759" y="2417458"/>
                      <a:pt x="372104" y="2305584"/>
                    </a:cubicBezTo>
                    <a:cubicBezTo>
                      <a:pt x="364808" y="2281263"/>
                      <a:pt x="347783" y="2269103"/>
                      <a:pt x="321031" y="2269103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任意多边形 15"/>
              <p:cNvSpPr/>
              <p:nvPr/>
            </p:nvSpPr>
            <p:spPr>
              <a:xfrm>
                <a:off x="-1855351" y="1514052"/>
                <a:ext cx="1798501" cy="2695927"/>
              </a:xfrm>
              <a:custGeom>
                <a:avLst/>
                <a:gdLst/>
                <a:ahLst/>
                <a:cxnLst/>
                <a:rect l="l" t="t" r="r" b="b"/>
                <a:pathLst>
                  <a:path w="1798501" h="2695927">
                    <a:moveTo>
                      <a:pt x="1311483" y="0"/>
                    </a:moveTo>
                    <a:cubicBezTo>
                      <a:pt x="1368636" y="0"/>
                      <a:pt x="1431869" y="28576"/>
                      <a:pt x="1501183" y="85730"/>
                    </a:cubicBezTo>
                    <a:cubicBezTo>
                      <a:pt x="1570496" y="142883"/>
                      <a:pt x="1605153" y="215236"/>
                      <a:pt x="1605153" y="302790"/>
                    </a:cubicBezTo>
                    <a:cubicBezTo>
                      <a:pt x="1605153" y="373319"/>
                      <a:pt x="1582048" y="416489"/>
                      <a:pt x="1535840" y="432297"/>
                    </a:cubicBezTo>
                    <a:cubicBezTo>
                      <a:pt x="1489630" y="448105"/>
                      <a:pt x="1454366" y="468777"/>
                      <a:pt x="1430045" y="494314"/>
                    </a:cubicBezTo>
                    <a:cubicBezTo>
                      <a:pt x="1405725" y="519851"/>
                      <a:pt x="1377756" y="561803"/>
                      <a:pt x="1346140" y="620173"/>
                    </a:cubicBezTo>
                    <a:cubicBezTo>
                      <a:pt x="1363164" y="625037"/>
                      <a:pt x="1390525" y="621997"/>
                      <a:pt x="1428221" y="611053"/>
                    </a:cubicBezTo>
                    <a:cubicBezTo>
                      <a:pt x="1465918" y="600108"/>
                      <a:pt x="1499359" y="585516"/>
                      <a:pt x="1528543" y="567276"/>
                    </a:cubicBezTo>
                    <a:cubicBezTo>
                      <a:pt x="1557728" y="549035"/>
                      <a:pt x="1593601" y="539915"/>
                      <a:pt x="1636161" y="539915"/>
                    </a:cubicBezTo>
                    <a:cubicBezTo>
                      <a:pt x="1678723" y="539915"/>
                      <a:pt x="1716419" y="555115"/>
                      <a:pt x="1749252" y="585516"/>
                    </a:cubicBezTo>
                    <a:cubicBezTo>
                      <a:pt x="1782085" y="615917"/>
                      <a:pt x="1798501" y="654829"/>
                      <a:pt x="1798501" y="702254"/>
                    </a:cubicBezTo>
                    <a:cubicBezTo>
                      <a:pt x="1798501" y="749679"/>
                      <a:pt x="1774180" y="789200"/>
                      <a:pt x="1725539" y="820817"/>
                    </a:cubicBezTo>
                    <a:cubicBezTo>
                      <a:pt x="1703651" y="925395"/>
                      <a:pt x="1682979" y="977684"/>
                      <a:pt x="1663522" y="977684"/>
                    </a:cubicBezTo>
                    <a:cubicBezTo>
                      <a:pt x="1658658" y="977684"/>
                      <a:pt x="1656226" y="974036"/>
                      <a:pt x="1656226" y="966740"/>
                    </a:cubicBezTo>
                    <a:cubicBezTo>
                      <a:pt x="1656226" y="959444"/>
                      <a:pt x="1660482" y="947283"/>
                      <a:pt x="1668994" y="930259"/>
                    </a:cubicBezTo>
                    <a:cubicBezTo>
                      <a:pt x="1677506" y="913235"/>
                      <a:pt x="1679330" y="886482"/>
                      <a:pt x="1674466" y="850001"/>
                    </a:cubicBezTo>
                    <a:cubicBezTo>
                      <a:pt x="1623393" y="869458"/>
                      <a:pt x="1565024" y="920531"/>
                      <a:pt x="1499359" y="1003221"/>
                    </a:cubicBezTo>
                    <a:cubicBezTo>
                      <a:pt x="1550432" y="1034837"/>
                      <a:pt x="1588129" y="1060374"/>
                      <a:pt x="1612449" y="1079830"/>
                    </a:cubicBezTo>
                    <a:cubicBezTo>
                      <a:pt x="1627041" y="1055510"/>
                      <a:pt x="1636770" y="1043349"/>
                      <a:pt x="1641634" y="1043349"/>
                    </a:cubicBezTo>
                    <a:cubicBezTo>
                      <a:pt x="1646498" y="1043349"/>
                      <a:pt x="1648930" y="1048214"/>
                      <a:pt x="1648930" y="1057942"/>
                    </a:cubicBezTo>
                    <a:cubicBezTo>
                      <a:pt x="1648930" y="1067670"/>
                      <a:pt x="1646498" y="1082262"/>
                      <a:pt x="1641634" y="1101719"/>
                    </a:cubicBezTo>
                    <a:cubicBezTo>
                      <a:pt x="1648930" y="1150360"/>
                      <a:pt x="1636770" y="1196569"/>
                      <a:pt x="1605153" y="1240345"/>
                    </a:cubicBezTo>
                    <a:cubicBezTo>
                      <a:pt x="1595425" y="1252506"/>
                      <a:pt x="1583264" y="1286554"/>
                      <a:pt x="1568672" y="1342492"/>
                    </a:cubicBezTo>
                    <a:cubicBezTo>
                      <a:pt x="1554080" y="1398429"/>
                      <a:pt x="1544352" y="1450718"/>
                      <a:pt x="1539487" y="1499359"/>
                    </a:cubicBezTo>
                    <a:cubicBezTo>
                      <a:pt x="1549216" y="1516383"/>
                      <a:pt x="1554080" y="1543136"/>
                      <a:pt x="1554080" y="1579616"/>
                    </a:cubicBezTo>
                    <a:cubicBezTo>
                      <a:pt x="1554080" y="1616097"/>
                      <a:pt x="1530367" y="1692707"/>
                      <a:pt x="1482942" y="1809445"/>
                    </a:cubicBezTo>
                    <a:cubicBezTo>
                      <a:pt x="1435517" y="1926183"/>
                      <a:pt x="1389917" y="2063594"/>
                      <a:pt x="1346140" y="2221678"/>
                    </a:cubicBezTo>
                    <a:cubicBezTo>
                      <a:pt x="1302363" y="2379761"/>
                      <a:pt x="1273178" y="2509875"/>
                      <a:pt x="1258586" y="2612022"/>
                    </a:cubicBezTo>
                    <a:cubicBezTo>
                      <a:pt x="1251290" y="2667959"/>
                      <a:pt x="1228185" y="2695927"/>
                      <a:pt x="1189272" y="2695927"/>
                    </a:cubicBezTo>
                    <a:cubicBezTo>
                      <a:pt x="1150360" y="2695927"/>
                      <a:pt x="1098071" y="2655799"/>
                      <a:pt x="1032405" y="2575541"/>
                    </a:cubicBezTo>
                    <a:cubicBezTo>
                      <a:pt x="966740" y="2495283"/>
                      <a:pt x="933907" y="2436914"/>
                      <a:pt x="933907" y="2400433"/>
                    </a:cubicBezTo>
                    <a:cubicBezTo>
                      <a:pt x="933907" y="2363952"/>
                      <a:pt x="941811" y="2328688"/>
                      <a:pt x="957620" y="2294639"/>
                    </a:cubicBezTo>
                    <a:cubicBezTo>
                      <a:pt x="973428" y="2260590"/>
                      <a:pt x="986804" y="2207693"/>
                      <a:pt x="997748" y="2135948"/>
                    </a:cubicBezTo>
                    <a:cubicBezTo>
                      <a:pt x="1008693" y="2064202"/>
                      <a:pt x="1011733" y="1993065"/>
                      <a:pt x="1006869" y="1922535"/>
                    </a:cubicBezTo>
                    <a:cubicBezTo>
                      <a:pt x="909587" y="1988201"/>
                      <a:pt x="840273" y="2036842"/>
                      <a:pt x="798928" y="2068459"/>
                    </a:cubicBezTo>
                    <a:cubicBezTo>
                      <a:pt x="757583" y="2100075"/>
                      <a:pt x="722319" y="2115884"/>
                      <a:pt x="693134" y="2115884"/>
                    </a:cubicBezTo>
                    <a:cubicBezTo>
                      <a:pt x="627469" y="2115884"/>
                      <a:pt x="594636" y="2056298"/>
                      <a:pt x="594636" y="1937128"/>
                    </a:cubicBezTo>
                    <a:cubicBezTo>
                      <a:pt x="594636" y="1893351"/>
                      <a:pt x="606188" y="1855654"/>
                      <a:pt x="629293" y="1824037"/>
                    </a:cubicBezTo>
                    <a:cubicBezTo>
                      <a:pt x="652397" y="1792421"/>
                      <a:pt x="677934" y="1774180"/>
                      <a:pt x="705902" y="1769316"/>
                    </a:cubicBezTo>
                    <a:cubicBezTo>
                      <a:pt x="733871" y="1764452"/>
                      <a:pt x="764272" y="1749252"/>
                      <a:pt x="797104" y="1723715"/>
                    </a:cubicBezTo>
                    <a:cubicBezTo>
                      <a:pt x="829937" y="1698179"/>
                      <a:pt x="878578" y="1651970"/>
                      <a:pt x="943027" y="1585088"/>
                    </a:cubicBezTo>
                    <a:cubicBezTo>
                      <a:pt x="1007477" y="1518207"/>
                      <a:pt x="1043957" y="1478078"/>
                      <a:pt x="1052470" y="1464702"/>
                    </a:cubicBezTo>
                    <a:cubicBezTo>
                      <a:pt x="1060982" y="1451326"/>
                      <a:pt x="1065238" y="1440382"/>
                      <a:pt x="1065238" y="1431869"/>
                    </a:cubicBezTo>
                    <a:cubicBezTo>
                      <a:pt x="1065238" y="1423357"/>
                      <a:pt x="1060374" y="1419101"/>
                      <a:pt x="1050645" y="1419101"/>
                    </a:cubicBezTo>
                    <a:cubicBezTo>
                      <a:pt x="1040917" y="1419101"/>
                      <a:pt x="1022069" y="1428829"/>
                      <a:pt x="994100" y="1448286"/>
                    </a:cubicBezTo>
                    <a:cubicBezTo>
                      <a:pt x="966132" y="1467742"/>
                      <a:pt x="943635" y="1480510"/>
                      <a:pt x="926611" y="1486590"/>
                    </a:cubicBezTo>
                    <a:cubicBezTo>
                      <a:pt x="909587" y="1492671"/>
                      <a:pt x="888306" y="1495711"/>
                      <a:pt x="862770" y="1495711"/>
                    </a:cubicBezTo>
                    <a:cubicBezTo>
                      <a:pt x="837233" y="1495711"/>
                      <a:pt x="817169" y="1483550"/>
                      <a:pt x="802576" y="1459230"/>
                    </a:cubicBezTo>
                    <a:cubicBezTo>
                      <a:pt x="787984" y="1434909"/>
                      <a:pt x="774608" y="1382620"/>
                      <a:pt x="762448" y="1302363"/>
                    </a:cubicBezTo>
                    <a:cubicBezTo>
                      <a:pt x="631117" y="1416669"/>
                      <a:pt x="490058" y="1554080"/>
                      <a:pt x="339271" y="1714595"/>
                    </a:cubicBezTo>
                    <a:cubicBezTo>
                      <a:pt x="271173" y="1789989"/>
                      <a:pt x="199428" y="1827685"/>
                      <a:pt x="124034" y="1827685"/>
                    </a:cubicBezTo>
                    <a:cubicBezTo>
                      <a:pt x="89986" y="1827685"/>
                      <a:pt x="60801" y="1821605"/>
                      <a:pt x="36481" y="1809445"/>
                    </a:cubicBezTo>
                    <a:cubicBezTo>
                      <a:pt x="12160" y="1797285"/>
                      <a:pt x="0" y="1782084"/>
                      <a:pt x="0" y="1763844"/>
                    </a:cubicBezTo>
                    <a:cubicBezTo>
                      <a:pt x="0" y="1745604"/>
                      <a:pt x="7296" y="1729795"/>
                      <a:pt x="21888" y="1716419"/>
                    </a:cubicBezTo>
                    <a:cubicBezTo>
                      <a:pt x="36481" y="1703043"/>
                      <a:pt x="57761" y="1693315"/>
                      <a:pt x="85730" y="1687235"/>
                    </a:cubicBezTo>
                    <a:cubicBezTo>
                      <a:pt x="113698" y="1681154"/>
                      <a:pt x="161123" y="1645282"/>
                      <a:pt x="228005" y="1579616"/>
                    </a:cubicBezTo>
                    <a:cubicBezTo>
                      <a:pt x="294886" y="1513951"/>
                      <a:pt x="369671" y="1425181"/>
                      <a:pt x="452361" y="1313307"/>
                    </a:cubicBezTo>
                    <a:lnTo>
                      <a:pt x="1065238" y="466953"/>
                    </a:lnTo>
                    <a:cubicBezTo>
                      <a:pt x="1181976" y="308870"/>
                      <a:pt x="1244602" y="223748"/>
                      <a:pt x="1253114" y="211588"/>
                    </a:cubicBezTo>
                    <a:cubicBezTo>
                      <a:pt x="1261626" y="199428"/>
                      <a:pt x="1265882" y="183620"/>
                      <a:pt x="1265882" y="164163"/>
                    </a:cubicBezTo>
                    <a:cubicBezTo>
                      <a:pt x="1265882" y="144707"/>
                      <a:pt x="1259194" y="124034"/>
                      <a:pt x="1245818" y="102146"/>
                    </a:cubicBezTo>
                    <a:cubicBezTo>
                      <a:pt x="1232441" y="80258"/>
                      <a:pt x="1225753" y="64449"/>
                      <a:pt x="1225753" y="54721"/>
                    </a:cubicBezTo>
                    <a:cubicBezTo>
                      <a:pt x="1225753" y="18240"/>
                      <a:pt x="1254330" y="0"/>
                      <a:pt x="1311483" y="0"/>
                    </a:cubicBezTo>
                    <a:close/>
                    <a:moveTo>
                      <a:pt x="1207513" y="766096"/>
                    </a:moveTo>
                    <a:cubicBezTo>
                      <a:pt x="1027541" y="972820"/>
                      <a:pt x="931475" y="1085910"/>
                      <a:pt x="919315" y="1105367"/>
                    </a:cubicBezTo>
                    <a:cubicBezTo>
                      <a:pt x="919315" y="1122391"/>
                      <a:pt x="925395" y="1130903"/>
                      <a:pt x="937555" y="1130903"/>
                    </a:cubicBezTo>
                    <a:cubicBezTo>
                      <a:pt x="949716" y="1130903"/>
                      <a:pt x="966740" y="1121175"/>
                      <a:pt x="988628" y="1101719"/>
                    </a:cubicBezTo>
                    <a:cubicBezTo>
                      <a:pt x="1010517" y="1082262"/>
                      <a:pt x="1068278" y="1039093"/>
                      <a:pt x="1161912" y="972212"/>
                    </a:cubicBezTo>
                    <a:cubicBezTo>
                      <a:pt x="1255546" y="905331"/>
                      <a:pt x="1305403" y="869458"/>
                      <a:pt x="1311483" y="864594"/>
                    </a:cubicBezTo>
                    <a:cubicBezTo>
                      <a:pt x="1317563" y="859730"/>
                      <a:pt x="1320603" y="852434"/>
                      <a:pt x="1320603" y="842705"/>
                    </a:cubicBezTo>
                    <a:cubicBezTo>
                      <a:pt x="1320603" y="811089"/>
                      <a:pt x="1282906" y="785552"/>
                      <a:pt x="1207513" y="766096"/>
                    </a:cubicBezTo>
                    <a:close/>
                    <a:moveTo>
                      <a:pt x="1528543" y="1295067"/>
                    </a:moveTo>
                    <a:cubicBezTo>
                      <a:pt x="1445854" y="1346140"/>
                      <a:pt x="1404509" y="1392348"/>
                      <a:pt x="1404509" y="1433693"/>
                    </a:cubicBezTo>
                    <a:cubicBezTo>
                      <a:pt x="1404509" y="1460446"/>
                      <a:pt x="1432477" y="1478686"/>
                      <a:pt x="1488415" y="1488415"/>
                    </a:cubicBezTo>
                    <a:cubicBezTo>
                      <a:pt x="1520031" y="1400861"/>
                      <a:pt x="1535840" y="1347964"/>
                      <a:pt x="1535840" y="1329723"/>
                    </a:cubicBezTo>
                    <a:cubicBezTo>
                      <a:pt x="1535840" y="1311483"/>
                      <a:pt x="1533407" y="1299931"/>
                      <a:pt x="1528543" y="1295067"/>
                    </a:cubicBezTo>
                    <a:close/>
                    <a:moveTo>
                      <a:pt x="1362556" y="1718243"/>
                    </a:moveTo>
                    <a:cubicBezTo>
                      <a:pt x="1349180" y="1718243"/>
                      <a:pt x="1325467" y="1729187"/>
                      <a:pt x="1291419" y="1751076"/>
                    </a:cubicBezTo>
                    <a:cubicBezTo>
                      <a:pt x="1208729" y="1967528"/>
                      <a:pt x="1167384" y="2124396"/>
                      <a:pt x="1167384" y="2221678"/>
                    </a:cubicBezTo>
                    <a:cubicBezTo>
                      <a:pt x="1167384" y="2233838"/>
                      <a:pt x="1172248" y="2239918"/>
                      <a:pt x="1181976" y="2239918"/>
                    </a:cubicBezTo>
                    <a:cubicBezTo>
                      <a:pt x="1191704" y="2239918"/>
                      <a:pt x="1201433" y="2230190"/>
                      <a:pt x="1211161" y="2210733"/>
                    </a:cubicBezTo>
                    <a:lnTo>
                      <a:pt x="1273178" y="2061162"/>
                    </a:lnTo>
                    <a:cubicBezTo>
                      <a:pt x="1307227" y="1978472"/>
                      <a:pt x="1344924" y="1867814"/>
                      <a:pt x="1386268" y="1729187"/>
                    </a:cubicBezTo>
                    <a:cubicBezTo>
                      <a:pt x="1383836" y="1721891"/>
                      <a:pt x="1375932" y="1718243"/>
                      <a:pt x="1362556" y="1718243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="" xmlns:p14="http://schemas.microsoft.com/office/powerpoint/2010/main" val="1372042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圆角矩形 14"/>
          <p:cNvSpPr/>
          <p:nvPr/>
        </p:nvSpPr>
        <p:spPr>
          <a:xfrm>
            <a:off x="299279" y="1125539"/>
            <a:ext cx="8549298" cy="5167816"/>
          </a:xfrm>
          <a:prstGeom prst="roundRect">
            <a:avLst>
              <a:gd name="adj" fmla="val 4073"/>
            </a:avLst>
          </a:prstGeom>
          <a:solidFill>
            <a:schemeClr val="bg1"/>
          </a:solidFill>
          <a:ln>
            <a:solidFill>
              <a:srgbClr val="00B050"/>
            </a:solidFill>
            <a:prstDash val="dash"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8775" y="4365625"/>
            <a:ext cx="8426450" cy="1673225"/>
          </a:xfrm>
          <a:prstGeom prst="rect">
            <a:avLst/>
          </a:prstGeom>
          <a:solidFill>
            <a:schemeClr val="accent6"/>
          </a:solidFill>
          <a:ln>
            <a:solidFill>
              <a:schemeClr val="accent6"/>
            </a:solidFill>
            <a:prstDash val="dash"/>
          </a:ln>
        </p:spPr>
        <p:txBody>
          <a:bodyPr wrap="square" anchor="ctr">
            <a:noAutofit/>
          </a:bodyPr>
          <a:lstStyle/>
          <a:p>
            <a:pPr>
              <a:lnSpc>
                <a:spcPct val="130000"/>
              </a:lnSpc>
            </a:pPr>
            <a:endParaRPr lang="en-US" altLang="zh-CN" sz="20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8775" y="93572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 smtClean="0"/>
              <a:t>安全</a:t>
            </a:r>
            <a:r>
              <a:rPr lang="zh-CN" altLang="en-US" sz="4000" b="1" dirty="0"/>
              <a:t>保障</a:t>
            </a:r>
          </a:p>
        </p:txBody>
      </p:sp>
      <p:sp>
        <p:nvSpPr>
          <p:cNvPr id="5" name="矩形 4"/>
          <p:cNvSpPr/>
          <p:nvPr/>
        </p:nvSpPr>
        <p:spPr>
          <a:xfrm>
            <a:off x="0" y="0"/>
            <a:ext cx="358775" cy="801458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72172" y="4508500"/>
            <a:ext cx="6921500" cy="1452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2000" dirty="0">
                <a:solidFill>
                  <a:schemeClr val="bg1"/>
                </a:solidFill>
              </a:rPr>
              <a:t>在普训开始前，军训团对全体参训学生的身体状况进行了认真细致的排查，全面深入了解学生既往病史，作到</a:t>
            </a:r>
            <a:r>
              <a:rPr lang="zh-CN" altLang="en-US" sz="2400" b="1" dirty="0">
                <a:solidFill>
                  <a:schemeClr val="bg1"/>
                </a:solidFill>
              </a:rPr>
              <a:t>底子清、情况明</a:t>
            </a:r>
            <a:r>
              <a:rPr lang="zh-CN" altLang="en-US" sz="2000" dirty="0" smtClean="0">
                <a:solidFill>
                  <a:schemeClr val="bg1"/>
                </a:solidFill>
              </a:rPr>
              <a:t>。</a:t>
            </a:r>
            <a:endParaRPr lang="en-US" altLang="zh-CN" sz="2000" dirty="0" smtClean="0">
              <a:solidFill>
                <a:schemeClr val="bg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309242" y="2548111"/>
            <a:ext cx="8348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调查表</a:t>
            </a:r>
            <a:endParaRPr lang="zh-CN" altLang="en-US" dirty="0"/>
          </a:p>
        </p:txBody>
      </p:sp>
      <p:grpSp>
        <p:nvGrpSpPr>
          <p:cNvPr id="11" name="组合 10"/>
          <p:cNvGrpSpPr/>
          <p:nvPr/>
        </p:nvGrpSpPr>
        <p:grpSpPr>
          <a:xfrm>
            <a:off x="599910" y="4484105"/>
            <a:ext cx="508466" cy="1036057"/>
            <a:chOff x="7795870" y="5241671"/>
            <a:chExt cx="508466" cy="1036057"/>
          </a:xfrm>
        </p:grpSpPr>
        <p:sp>
          <p:nvSpPr>
            <p:cNvPr id="13" name="任意多边形 12"/>
            <p:cNvSpPr/>
            <p:nvPr/>
          </p:nvSpPr>
          <p:spPr>
            <a:xfrm>
              <a:off x="7827411" y="5861365"/>
              <a:ext cx="476925" cy="416363"/>
            </a:xfrm>
            <a:custGeom>
              <a:avLst/>
              <a:gdLst/>
              <a:ahLst/>
              <a:cxnLst/>
              <a:rect l="l" t="t" r="r" b="b"/>
              <a:pathLst>
                <a:path w="3217602" h="2809018">
                  <a:moveTo>
                    <a:pt x="1537663" y="0"/>
                  </a:moveTo>
                  <a:cubicBezTo>
                    <a:pt x="1614273" y="0"/>
                    <a:pt x="1697570" y="10336"/>
                    <a:pt x="1787557" y="31009"/>
                  </a:cubicBezTo>
                  <a:cubicBezTo>
                    <a:pt x="1877542" y="51681"/>
                    <a:pt x="1922535" y="102146"/>
                    <a:pt x="1922535" y="182404"/>
                  </a:cubicBezTo>
                  <a:cubicBezTo>
                    <a:pt x="1922535" y="221316"/>
                    <a:pt x="1899431" y="260837"/>
                    <a:pt x="1853222" y="300966"/>
                  </a:cubicBezTo>
                  <a:cubicBezTo>
                    <a:pt x="1807012" y="341095"/>
                    <a:pt x="1759587" y="425609"/>
                    <a:pt x="1710947" y="554507"/>
                  </a:cubicBezTo>
                  <a:cubicBezTo>
                    <a:pt x="1859302" y="488842"/>
                    <a:pt x="1973000" y="441417"/>
                    <a:pt x="2052042" y="412232"/>
                  </a:cubicBezTo>
                  <a:cubicBezTo>
                    <a:pt x="2131084" y="383048"/>
                    <a:pt x="2188845" y="368455"/>
                    <a:pt x="2225325" y="368455"/>
                  </a:cubicBezTo>
                  <a:cubicBezTo>
                    <a:pt x="2261806" y="368455"/>
                    <a:pt x="2300111" y="383656"/>
                    <a:pt x="2340240" y="414056"/>
                  </a:cubicBezTo>
                  <a:cubicBezTo>
                    <a:pt x="2380369" y="444457"/>
                    <a:pt x="2433265" y="474249"/>
                    <a:pt x="2498931" y="503434"/>
                  </a:cubicBezTo>
                  <a:cubicBezTo>
                    <a:pt x="2564596" y="532619"/>
                    <a:pt x="2609589" y="567884"/>
                    <a:pt x="2633910" y="609228"/>
                  </a:cubicBezTo>
                  <a:cubicBezTo>
                    <a:pt x="2658231" y="650573"/>
                    <a:pt x="2670390" y="690094"/>
                    <a:pt x="2670390" y="727791"/>
                  </a:cubicBezTo>
                  <a:cubicBezTo>
                    <a:pt x="2670390" y="765488"/>
                    <a:pt x="2661879" y="789200"/>
                    <a:pt x="2644854" y="798928"/>
                  </a:cubicBezTo>
                  <a:cubicBezTo>
                    <a:pt x="2579188" y="830545"/>
                    <a:pt x="2543316" y="875538"/>
                    <a:pt x="2537236" y="933907"/>
                  </a:cubicBezTo>
                  <a:cubicBezTo>
                    <a:pt x="2531155" y="992276"/>
                    <a:pt x="2511091" y="1078006"/>
                    <a:pt x="2477042" y="1191096"/>
                  </a:cubicBezTo>
                  <a:cubicBezTo>
                    <a:pt x="2442994" y="1304187"/>
                    <a:pt x="2402866" y="1410589"/>
                    <a:pt x="2356656" y="1510303"/>
                  </a:cubicBezTo>
                  <a:cubicBezTo>
                    <a:pt x="2349360" y="1527327"/>
                    <a:pt x="2345712" y="1543136"/>
                    <a:pt x="2345712" y="1557728"/>
                  </a:cubicBezTo>
                  <a:cubicBezTo>
                    <a:pt x="2345712" y="1594209"/>
                    <a:pt x="2359089" y="1612449"/>
                    <a:pt x="2385841" y="1612449"/>
                  </a:cubicBezTo>
                  <a:cubicBezTo>
                    <a:pt x="2412593" y="1612449"/>
                    <a:pt x="2432050" y="1625825"/>
                    <a:pt x="2444210" y="1652578"/>
                  </a:cubicBezTo>
                  <a:cubicBezTo>
                    <a:pt x="2456370" y="1679330"/>
                    <a:pt x="2462450" y="1708515"/>
                    <a:pt x="2462450" y="1740132"/>
                  </a:cubicBezTo>
                  <a:cubicBezTo>
                    <a:pt x="2462450" y="1771748"/>
                    <a:pt x="2449682" y="1810661"/>
                    <a:pt x="2424146" y="1856870"/>
                  </a:cubicBezTo>
                  <a:cubicBezTo>
                    <a:pt x="2398609" y="1903079"/>
                    <a:pt x="2366385" y="1949288"/>
                    <a:pt x="2327471" y="1995497"/>
                  </a:cubicBezTo>
                  <a:cubicBezTo>
                    <a:pt x="2317743" y="2005225"/>
                    <a:pt x="2312879" y="2016777"/>
                    <a:pt x="2312879" y="2030154"/>
                  </a:cubicBezTo>
                  <a:cubicBezTo>
                    <a:pt x="2312879" y="2043530"/>
                    <a:pt x="2318351" y="2050218"/>
                    <a:pt x="2329296" y="2050218"/>
                  </a:cubicBezTo>
                  <a:cubicBezTo>
                    <a:pt x="2340240" y="2050218"/>
                    <a:pt x="2363952" y="2043530"/>
                    <a:pt x="2400433" y="2030154"/>
                  </a:cubicBezTo>
                  <a:cubicBezTo>
                    <a:pt x="2436914" y="2016777"/>
                    <a:pt x="2457587" y="1998537"/>
                    <a:pt x="2462450" y="1975432"/>
                  </a:cubicBezTo>
                  <a:cubicBezTo>
                    <a:pt x="2467314" y="1952328"/>
                    <a:pt x="2483123" y="1932872"/>
                    <a:pt x="2509875" y="1917063"/>
                  </a:cubicBezTo>
                  <a:cubicBezTo>
                    <a:pt x="2536628" y="1901255"/>
                    <a:pt x="2559733" y="1893351"/>
                    <a:pt x="2579188" y="1893351"/>
                  </a:cubicBezTo>
                  <a:cubicBezTo>
                    <a:pt x="2622965" y="1893351"/>
                    <a:pt x="2657622" y="1915847"/>
                    <a:pt x="2683159" y="1960840"/>
                  </a:cubicBezTo>
                  <a:cubicBezTo>
                    <a:pt x="2708695" y="2005833"/>
                    <a:pt x="2721464" y="2048394"/>
                    <a:pt x="2721464" y="2088523"/>
                  </a:cubicBezTo>
                  <a:cubicBezTo>
                    <a:pt x="2721464" y="2128652"/>
                    <a:pt x="2697751" y="2177293"/>
                    <a:pt x="2650326" y="2234446"/>
                  </a:cubicBezTo>
                  <a:cubicBezTo>
                    <a:pt x="2602901" y="2291599"/>
                    <a:pt x="2569460" y="2320176"/>
                    <a:pt x="2550004" y="2320176"/>
                  </a:cubicBezTo>
                  <a:cubicBezTo>
                    <a:pt x="2537844" y="2320176"/>
                    <a:pt x="2525683" y="2309839"/>
                    <a:pt x="2513523" y="2289167"/>
                  </a:cubicBezTo>
                  <a:cubicBezTo>
                    <a:pt x="2501364" y="2268495"/>
                    <a:pt x="2487987" y="2253902"/>
                    <a:pt x="2473394" y="2245390"/>
                  </a:cubicBezTo>
                  <a:cubicBezTo>
                    <a:pt x="2458802" y="2236878"/>
                    <a:pt x="2441170" y="2232622"/>
                    <a:pt x="2420498" y="2232622"/>
                  </a:cubicBezTo>
                  <a:cubicBezTo>
                    <a:pt x="2399824" y="2232622"/>
                    <a:pt x="2372464" y="2241742"/>
                    <a:pt x="2338416" y="2259982"/>
                  </a:cubicBezTo>
                  <a:cubicBezTo>
                    <a:pt x="2304367" y="2278223"/>
                    <a:pt x="2276398" y="2298287"/>
                    <a:pt x="2254510" y="2320176"/>
                  </a:cubicBezTo>
                  <a:cubicBezTo>
                    <a:pt x="2232622" y="2342064"/>
                    <a:pt x="2215597" y="2356656"/>
                    <a:pt x="2203437" y="2363952"/>
                  </a:cubicBezTo>
                  <a:cubicBezTo>
                    <a:pt x="2191277" y="2371249"/>
                    <a:pt x="2170604" y="2374897"/>
                    <a:pt x="2141420" y="2374897"/>
                  </a:cubicBezTo>
                  <a:cubicBezTo>
                    <a:pt x="2112235" y="2374897"/>
                    <a:pt x="2084266" y="2352400"/>
                    <a:pt x="2057514" y="2307407"/>
                  </a:cubicBezTo>
                  <a:cubicBezTo>
                    <a:pt x="2030761" y="2262414"/>
                    <a:pt x="2017385" y="2208301"/>
                    <a:pt x="2017385" y="2145068"/>
                  </a:cubicBezTo>
                  <a:cubicBezTo>
                    <a:pt x="2017385" y="2081835"/>
                    <a:pt x="2040489" y="2035626"/>
                    <a:pt x="2086699" y="2006441"/>
                  </a:cubicBezTo>
                  <a:cubicBezTo>
                    <a:pt x="2132908" y="1977256"/>
                    <a:pt x="2177900" y="1925575"/>
                    <a:pt x="2221677" y="1851398"/>
                  </a:cubicBezTo>
                  <a:cubicBezTo>
                    <a:pt x="2265454" y="1777220"/>
                    <a:pt x="2292207" y="1702435"/>
                    <a:pt x="2301935" y="1627041"/>
                  </a:cubicBezTo>
                  <a:cubicBezTo>
                    <a:pt x="2214381" y="1612449"/>
                    <a:pt x="2156012" y="1600897"/>
                    <a:pt x="2126827" y="1592384"/>
                  </a:cubicBezTo>
                  <a:cubicBezTo>
                    <a:pt x="2097643" y="1583872"/>
                    <a:pt x="2083051" y="1575360"/>
                    <a:pt x="2083051" y="1566848"/>
                  </a:cubicBezTo>
                  <a:cubicBezTo>
                    <a:pt x="2083051" y="1558336"/>
                    <a:pt x="2085483" y="1550432"/>
                    <a:pt x="2090347" y="1543136"/>
                  </a:cubicBezTo>
                  <a:cubicBezTo>
                    <a:pt x="2078187" y="1518815"/>
                    <a:pt x="2056298" y="1506655"/>
                    <a:pt x="2024681" y="1506655"/>
                  </a:cubicBezTo>
                  <a:cubicBezTo>
                    <a:pt x="1993064" y="1506655"/>
                    <a:pt x="1955368" y="1518815"/>
                    <a:pt x="1911591" y="1543136"/>
                  </a:cubicBezTo>
                  <a:cubicBezTo>
                    <a:pt x="1867814" y="1567456"/>
                    <a:pt x="1838630" y="1597857"/>
                    <a:pt x="1824037" y="1634337"/>
                  </a:cubicBezTo>
                  <a:cubicBezTo>
                    <a:pt x="1901862" y="1634337"/>
                    <a:pt x="1961448" y="1644674"/>
                    <a:pt x="2002793" y="1665346"/>
                  </a:cubicBezTo>
                  <a:cubicBezTo>
                    <a:pt x="2044137" y="1686018"/>
                    <a:pt x="2064810" y="1710339"/>
                    <a:pt x="2064810" y="1738307"/>
                  </a:cubicBezTo>
                  <a:cubicBezTo>
                    <a:pt x="2064810" y="1766276"/>
                    <a:pt x="2057514" y="1791205"/>
                    <a:pt x="2042922" y="1813093"/>
                  </a:cubicBezTo>
                  <a:cubicBezTo>
                    <a:pt x="1962664" y="1932264"/>
                    <a:pt x="1903079" y="2024073"/>
                    <a:pt x="1864166" y="2088523"/>
                  </a:cubicBezTo>
                  <a:cubicBezTo>
                    <a:pt x="1825253" y="2152972"/>
                    <a:pt x="1800933" y="2197965"/>
                    <a:pt x="1791205" y="2223502"/>
                  </a:cubicBezTo>
                  <a:cubicBezTo>
                    <a:pt x="1781476" y="2249038"/>
                    <a:pt x="1776612" y="2276399"/>
                    <a:pt x="1776612" y="2305583"/>
                  </a:cubicBezTo>
                  <a:cubicBezTo>
                    <a:pt x="1776612" y="2422322"/>
                    <a:pt x="1824646" y="2495283"/>
                    <a:pt x="1920711" y="2524468"/>
                  </a:cubicBezTo>
                  <a:cubicBezTo>
                    <a:pt x="2016777" y="2553652"/>
                    <a:pt x="2141420" y="2568245"/>
                    <a:pt x="2294639" y="2568245"/>
                  </a:cubicBezTo>
                  <a:cubicBezTo>
                    <a:pt x="2605941" y="2568245"/>
                    <a:pt x="2800506" y="2529332"/>
                    <a:pt x="2878331" y="2451506"/>
                  </a:cubicBezTo>
                  <a:cubicBezTo>
                    <a:pt x="2956156" y="2373681"/>
                    <a:pt x="3004798" y="2241134"/>
                    <a:pt x="3024254" y="2053866"/>
                  </a:cubicBezTo>
                  <a:cubicBezTo>
                    <a:pt x="3029117" y="2005225"/>
                    <a:pt x="3036414" y="1980905"/>
                    <a:pt x="3046143" y="1980905"/>
                  </a:cubicBezTo>
                  <a:cubicBezTo>
                    <a:pt x="3063167" y="1980905"/>
                    <a:pt x="3095999" y="2070282"/>
                    <a:pt x="3144641" y="2249038"/>
                  </a:cubicBezTo>
                  <a:cubicBezTo>
                    <a:pt x="3193281" y="2427794"/>
                    <a:pt x="3217602" y="2546964"/>
                    <a:pt x="3217602" y="2606549"/>
                  </a:cubicBezTo>
                  <a:cubicBezTo>
                    <a:pt x="3217602" y="2666134"/>
                    <a:pt x="3202401" y="2706872"/>
                    <a:pt x="3172001" y="2728760"/>
                  </a:cubicBezTo>
                  <a:cubicBezTo>
                    <a:pt x="3141601" y="2750648"/>
                    <a:pt x="3033374" y="2769497"/>
                    <a:pt x="2847322" y="2785305"/>
                  </a:cubicBezTo>
                  <a:cubicBezTo>
                    <a:pt x="2661270" y="2801113"/>
                    <a:pt x="2484338" y="2809018"/>
                    <a:pt x="2316527" y="2809018"/>
                  </a:cubicBezTo>
                  <a:cubicBezTo>
                    <a:pt x="2148716" y="2809018"/>
                    <a:pt x="2016169" y="2787129"/>
                    <a:pt x="1918887" y="2743352"/>
                  </a:cubicBezTo>
                  <a:cubicBezTo>
                    <a:pt x="1821605" y="2699575"/>
                    <a:pt x="1741955" y="2644854"/>
                    <a:pt x="1679938" y="2579189"/>
                  </a:cubicBezTo>
                  <a:cubicBezTo>
                    <a:pt x="1617921" y="2513523"/>
                    <a:pt x="1586912" y="2442994"/>
                    <a:pt x="1586912" y="2367600"/>
                  </a:cubicBezTo>
                  <a:cubicBezTo>
                    <a:pt x="1586912" y="2292207"/>
                    <a:pt x="1602721" y="2213773"/>
                    <a:pt x="1634337" y="2132300"/>
                  </a:cubicBezTo>
                  <a:cubicBezTo>
                    <a:pt x="1665954" y="2050826"/>
                    <a:pt x="1697570" y="1989417"/>
                    <a:pt x="1729187" y="1948072"/>
                  </a:cubicBezTo>
                  <a:cubicBezTo>
                    <a:pt x="1760804" y="1906727"/>
                    <a:pt x="1784517" y="1866598"/>
                    <a:pt x="1800324" y="1827685"/>
                  </a:cubicBezTo>
                  <a:cubicBezTo>
                    <a:pt x="1816133" y="1788773"/>
                    <a:pt x="1824037" y="1760196"/>
                    <a:pt x="1824037" y="1741956"/>
                  </a:cubicBezTo>
                  <a:cubicBezTo>
                    <a:pt x="1824037" y="1723715"/>
                    <a:pt x="1816133" y="1714595"/>
                    <a:pt x="1800324" y="1714595"/>
                  </a:cubicBezTo>
                  <a:cubicBezTo>
                    <a:pt x="1784517" y="1714595"/>
                    <a:pt x="1770532" y="1725539"/>
                    <a:pt x="1758372" y="1747428"/>
                  </a:cubicBezTo>
                  <a:cubicBezTo>
                    <a:pt x="1714595" y="1825253"/>
                    <a:pt x="1630081" y="1934696"/>
                    <a:pt x="1504831" y="2075755"/>
                  </a:cubicBezTo>
                  <a:cubicBezTo>
                    <a:pt x="1379580" y="2216813"/>
                    <a:pt x="1256762" y="2342672"/>
                    <a:pt x="1136375" y="2453330"/>
                  </a:cubicBezTo>
                  <a:cubicBezTo>
                    <a:pt x="1015989" y="2563988"/>
                    <a:pt x="949715" y="2621750"/>
                    <a:pt x="937555" y="2626614"/>
                  </a:cubicBezTo>
                  <a:cubicBezTo>
                    <a:pt x="925395" y="2631478"/>
                    <a:pt x="915667" y="2633910"/>
                    <a:pt x="908371" y="2633910"/>
                  </a:cubicBezTo>
                  <a:cubicBezTo>
                    <a:pt x="871890" y="2633910"/>
                    <a:pt x="853650" y="2609589"/>
                    <a:pt x="853650" y="2560948"/>
                  </a:cubicBezTo>
                  <a:cubicBezTo>
                    <a:pt x="853650" y="2526900"/>
                    <a:pt x="865810" y="2496499"/>
                    <a:pt x="890130" y="2469746"/>
                  </a:cubicBezTo>
                  <a:cubicBezTo>
                    <a:pt x="1208729" y="2131692"/>
                    <a:pt x="1382620" y="1915239"/>
                    <a:pt x="1411805" y="1820389"/>
                  </a:cubicBezTo>
                  <a:cubicBezTo>
                    <a:pt x="1309658" y="1876326"/>
                    <a:pt x="1234265" y="1904295"/>
                    <a:pt x="1185624" y="1904295"/>
                  </a:cubicBezTo>
                  <a:cubicBezTo>
                    <a:pt x="1122391" y="1904295"/>
                    <a:pt x="1073750" y="1850790"/>
                    <a:pt x="1039701" y="1743780"/>
                  </a:cubicBezTo>
                  <a:cubicBezTo>
                    <a:pt x="930259" y="1763236"/>
                    <a:pt x="820209" y="1816741"/>
                    <a:pt x="709551" y="1904295"/>
                  </a:cubicBezTo>
                  <a:cubicBezTo>
                    <a:pt x="598892" y="1991849"/>
                    <a:pt x="543563" y="2052650"/>
                    <a:pt x="543563" y="2086699"/>
                  </a:cubicBezTo>
                  <a:cubicBezTo>
                    <a:pt x="543563" y="2145068"/>
                    <a:pt x="509514" y="2174253"/>
                    <a:pt x="441417" y="2174253"/>
                  </a:cubicBezTo>
                  <a:cubicBezTo>
                    <a:pt x="373320" y="2174253"/>
                    <a:pt x="318599" y="2142636"/>
                    <a:pt x="277254" y="2079403"/>
                  </a:cubicBezTo>
                  <a:cubicBezTo>
                    <a:pt x="235909" y="2016169"/>
                    <a:pt x="215236" y="1940776"/>
                    <a:pt x="215236" y="1853222"/>
                  </a:cubicBezTo>
                  <a:cubicBezTo>
                    <a:pt x="215236" y="1836198"/>
                    <a:pt x="217668" y="1814309"/>
                    <a:pt x="222532" y="1787556"/>
                  </a:cubicBezTo>
                  <a:cubicBezTo>
                    <a:pt x="227397" y="1760804"/>
                    <a:pt x="243813" y="1730403"/>
                    <a:pt x="271782" y="1696355"/>
                  </a:cubicBezTo>
                  <a:cubicBezTo>
                    <a:pt x="299750" y="1662306"/>
                    <a:pt x="381832" y="1545568"/>
                    <a:pt x="518026" y="1346140"/>
                  </a:cubicBezTo>
                  <a:cubicBezTo>
                    <a:pt x="411016" y="1414237"/>
                    <a:pt x="282118" y="1507871"/>
                    <a:pt x="131331" y="1627041"/>
                  </a:cubicBezTo>
                  <a:cubicBezTo>
                    <a:pt x="121603" y="1634337"/>
                    <a:pt x="113090" y="1637985"/>
                    <a:pt x="105794" y="1637985"/>
                  </a:cubicBezTo>
                  <a:cubicBezTo>
                    <a:pt x="76609" y="1637985"/>
                    <a:pt x="51681" y="1608801"/>
                    <a:pt x="31008" y="1550432"/>
                  </a:cubicBezTo>
                  <a:cubicBezTo>
                    <a:pt x="10336" y="1492063"/>
                    <a:pt x="0" y="1433085"/>
                    <a:pt x="0" y="1373500"/>
                  </a:cubicBezTo>
                  <a:cubicBezTo>
                    <a:pt x="0" y="1313915"/>
                    <a:pt x="11552" y="1273786"/>
                    <a:pt x="34656" y="1253114"/>
                  </a:cubicBezTo>
                  <a:cubicBezTo>
                    <a:pt x="57761" y="1232441"/>
                    <a:pt x="94850" y="1219673"/>
                    <a:pt x="145923" y="1214809"/>
                  </a:cubicBezTo>
                  <a:cubicBezTo>
                    <a:pt x="277254" y="1110231"/>
                    <a:pt x="420745" y="958228"/>
                    <a:pt x="576396" y="758800"/>
                  </a:cubicBezTo>
                  <a:cubicBezTo>
                    <a:pt x="420745" y="581260"/>
                    <a:pt x="342919" y="468169"/>
                    <a:pt x="342919" y="419528"/>
                  </a:cubicBezTo>
                  <a:cubicBezTo>
                    <a:pt x="342919" y="383048"/>
                    <a:pt x="366631" y="370279"/>
                    <a:pt x="414056" y="381224"/>
                  </a:cubicBezTo>
                  <a:cubicBezTo>
                    <a:pt x="461481" y="392168"/>
                    <a:pt x="507082" y="397640"/>
                    <a:pt x="550859" y="397640"/>
                  </a:cubicBezTo>
                  <a:cubicBezTo>
                    <a:pt x="582476" y="397640"/>
                    <a:pt x="637197" y="383656"/>
                    <a:pt x="715023" y="355687"/>
                  </a:cubicBezTo>
                  <a:cubicBezTo>
                    <a:pt x="792848" y="327718"/>
                    <a:pt x="853650" y="299142"/>
                    <a:pt x="897426" y="269957"/>
                  </a:cubicBezTo>
                  <a:cubicBezTo>
                    <a:pt x="916883" y="257797"/>
                    <a:pt x="936947" y="251717"/>
                    <a:pt x="957619" y="251717"/>
                  </a:cubicBezTo>
                  <a:cubicBezTo>
                    <a:pt x="978292" y="251717"/>
                    <a:pt x="1013557" y="274821"/>
                    <a:pt x="1063414" y="321030"/>
                  </a:cubicBezTo>
                  <a:cubicBezTo>
                    <a:pt x="1113270" y="367239"/>
                    <a:pt x="1138199" y="403112"/>
                    <a:pt x="1138199" y="428649"/>
                  </a:cubicBezTo>
                  <a:cubicBezTo>
                    <a:pt x="1138199" y="454185"/>
                    <a:pt x="1130903" y="479722"/>
                    <a:pt x="1116310" y="505258"/>
                  </a:cubicBezTo>
                  <a:cubicBezTo>
                    <a:pt x="1101718" y="530795"/>
                    <a:pt x="1063414" y="578220"/>
                    <a:pt x="1001396" y="647533"/>
                  </a:cubicBezTo>
                  <a:cubicBezTo>
                    <a:pt x="939379" y="716847"/>
                    <a:pt x="863378" y="791024"/>
                    <a:pt x="773392" y="870066"/>
                  </a:cubicBezTo>
                  <a:cubicBezTo>
                    <a:pt x="683406" y="949107"/>
                    <a:pt x="567883" y="1042133"/>
                    <a:pt x="426825" y="1149144"/>
                  </a:cubicBezTo>
                  <a:cubicBezTo>
                    <a:pt x="555724" y="1115095"/>
                    <a:pt x="648141" y="1073750"/>
                    <a:pt x="704079" y="1025109"/>
                  </a:cubicBezTo>
                  <a:cubicBezTo>
                    <a:pt x="711375" y="1005652"/>
                    <a:pt x="730831" y="989844"/>
                    <a:pt x="762448" y="977684"/>
                  </a:cubicBezTo>
                  <a:cubicBezTo>
                    <a:pt x="794064" y="965524"/>
                    <a:pt x="820209" y="959444"/>
                    <a:pt x="840881" y="959444"/>
                  </a:cubicBezTo>
                  <a:cubicBezTo>
                    <a:pt x="861553" y="959444"/>
                    <a:pt x="876754" y="960660"/>
                    <a:pt x="886482" y="963092"/>
                  </a:cubicBezTo>
                  <a:cubicBezTo>
                    <a:pt x="913235" y="955795"/>
                    <a:pt x="937555" y="952147"/>
                    <a:pt x="959444" y="952147"/>
                  </a:cubicBezTo>
                  <a:cubicBezTo>
                    <a:pt x="981332" y="952147"/>
                    <a:pt x="1000788" y="969780"/>
                    <a:pt x="1017813" y="1005045"/>
                  </a:cubicBezTo>
                  <a:cubicBezTo>
                    <a:pt x="1034837" y="1040309"/>
                    <a:pt x="1043349" y="1066454"/>
                    <a:pt x="1043349" y="1083478"/>
                  </a:cubicBezTo>
                  <a:cubicBezTo>
                    <a:pt x="1043349" y="1144279"/>
                    <a:pt x="967956" y="1211161"/>
                    <a:pt x="817169" y="1284122"/>
                  </a:cubicBezTo>
                  <a:cubicBezTo>
                    <a:pt x="717454" y="1488414"/>
                    <a:pt x="618957" y="1636769"/>
                    <a:pt x="521675" y="1729187"/>
                  </a:cubicBezTo>
                  <a:cubicBezTo>
                    <a:pt x="650573" y="1690275"/>
                    <a:pt x="772176" y="1644066"/>
                    <a:pt x="886482" y="1590560"/>
                  </a:cubicBezTo>
                  <a:cubicBezTo>
                    <a:pt x="864594" y="1551648"/>
                    <a:pt x="853650" y="1513343"/>
                    <a:pt x="853650" y="1475646"/>
                  </a:cubicBezTo>
                  <a:cubicBezTo>
                    <a:pt x="853650" y="1437949"/>
                    <a:pt x="866418" y="1406941"/>
                    <a:pt x="891954" y="1382620"/>
                  </a:cubicBezTo>
                  <a:cubicBezTo>
                    <a:pt x="917490" y="1358300"/>
                    <a:pt x="946067" y="1346140"/>
                    <a:pt x="977684" y="1346140"/>
                  </a:cubicBezTo>
                  <a:cubicBezTo>
                    <a:pt x="1053077" y="1346140"/>
                    <a:pt x="1136983" y="1422749"/>
                    <a:pt x="1229401" y="1575968"/>
                  </a:cubicBezTo>
                  <a:cubicBezTo>
                    <a:pt x="1278042" y="1556512"/>
                    <a:pt x="1313306" y="1533407"/>
                    <a:pt x="1335195" y="1506655"/>
                  </a:cubicBezTo>
                  <a:cubicBezTo>
                    <a:pt x="1308442" y="1450718"/>
                    <a:pt x="1289594" y="1401469"/>
                    <a:pt x="1278650" y="1358908"/>
                  </a:cubicBezTo>
                  <a:cubicBezTo>
                    <a:pt x="1267706" y="1316347"/>
                    <a:pt x="1260410" y="1256154"/>
                    <a:pt x="1256762" y="1178328"/>
                  </a:cubicBezTo>
                  <a:cubicBezTo>
                    <a:pt x="1253114" y="1100503"/>
                    <a:pt x="1244601" y="1044565"/>
                    <a:pt x="1231225" y="1010517"/>
                  </a:cubicBezTo>
                  <a:cubicBezTo>
                    <a:pt x="1217849" y="976468"/>
                    <a:pt x="1205080" y="954579"/>
                    <a:pt x="1192920" y="944851"/>
                  </a:cubicBezTo>
                  <a:cubicBezTo>
                    <a:pt x="1163735" y="920531"/>
                    <a:pt x="1149143" y="888914"/>
                    <a:pt x="1149143" y="850001"/>
                  </a:cubicBezTo>
                  <a:cubicBezTo>
                    <a:pt x="1149143" y="789200"/>
                    <a:pt x="1181976" y="735695"/>
                    <a:pt x="1247641" y="689486"/>
                  </a:cubicBezTo>
                  <a:cubicBezTo>
                    <a:pt x="1296282" y="655437"/>
                    <a:pt x="1361948" y="578828"/>
                    <a:pt x="1444637" y="459657"/>
                  </a:cubicBezTo>
                  <a:cubicBezTo>
                    <a:pt x="1527327" y="340487"/>
                    <a:pt x="1568672" y="254149"/>
                    <a:pt x="1568672" y="200644"/>
                  </a:cubicBezTo>
                  <a:cubicBezTo>
                    <a:pt x="1568672" y="178755"/>
                    <a:pt x="1560768" y="158691"/>
                    <a:pt x="1544959" y="140451"/>
                  </a:cubicBezTo>
                  <a:cubicBezTo>
                    <a:pt x="1529151" y="122210"/>
                    <a:pt x="1498142" y="96066"/>
                    <a:pt x="1451933" y="62017"/>
                  </a:cubicBezTo>
                  <a:cubicBezTo>
                    <a:pt x="1432477" y="47425"/>
                    <a:pt x="1422749" y="33441"/>
                    <a:pt x="1422749" y="20064"/>
                  </a:cubicBezTo>
                  <a:cubicBezTo>
                    <a:pt x="1422749" y="6688"/>
                    <a:pt x="1461054" y="0"/>
                    <a:pt x="1537663" y="0"/>
                  </a:cubicBezTo>
                  <a:close/>
                  <a:moveTo>
                    <a:pt x="1546783" y="660301"/>
                  </a:moveTo>
                  <a:cubicBezTo>
                    <a:pt x="1451933" y="711375"/>
                    <a:pt x="1372892" y="744207"/>
                    <a:pt x="1309658" y="758800"/>
                  </a:cubicBezTo>
                  <a:cubicBezTo>
                    <a:pt x="1331547" y="790416"/>
                    <a:pt x="1358300" y="831761"/>
                    <a:pt x="1389916" y="882834"/>
                  </a:cubicBezTo>
                  <a:cubicBezTo>
                    <a:pt x="1426397" y="812305"/>
                    <a:pt x="1478686" y="738127"/>
                    <a:pt x="1546783" y="660301"/>
                  </a:cubicBezTo>
                  <a:close/>
                  <a:moveTo>
                    <a:pt x="1597857" y="766096"/>
                  </a:moveTo>
                  <a:cubicBezTo>
                    <a:pt x="1566240" y="766096"/>
                    <a:pt x="1538271" y="772784"/>
                    <a:pt x="1513951" y="786160"/>
                  </a:cubicBezTo>
                  <a:cubicBezTo>
                    <a:pt x="1489631" y="799536"/>
                    <a:pt x="1470174" y="820817"/>
                    <a:pt x="1455581" y="850001"/>
                  </a:cubicBezTo>
                  <a:cubicBezTo>
                    <a:pt x="1440989" y="879186"/>
                    <a:pt x="1433085" y="908371"/>
                    <a:pt x="1431869" y="937555"/>
                  </a:cubicBezTo>
                  <a:cubicBezTo>
                    <a:pt x="1430653" y="966740"/>
                    <a:pt x="1431261" y="1010517"/>
                    <a:pt x="1433693" y="1068886"/>
                  </a:cubicBezTo>
                  <a:cubicBezTo>
                    <a:pt x="1526111" y="1022677"/>
                    <a:pt x="1618529" y="980116"/>
                    <a:pt x="1710947" y="941203"/>
                  </a:cubicBezTo>
                  <a:cubicBezTo>
                    <a:pt x="1713379" y="894994"/>
                    <a:pt x="1712162" y="842705"/>
                    <a:pt x="1707299" y="784336"/>
                  </a:cubicBezTo>
                  <a:cubicBezTo>
                    <a:pt x="1665954" y="772176"/>
                    <a:pt x="1629473" y="766096"/>
                    <a:pt x="1597857" y="766096"/>
                  </a:cubicBezTo>
                  <a:close/>
                  <a:moveTo>
                    <a:pt x="1470174" y="1262234"/>
                  </a:moveTo>
                  <a:cubicBezTo>
                    <a:pt x="1465309" y="1313307"/>
                    <a:pt x="1470174" y="1366812"/>
                    <a:pt x="1484766" y="1422749"/>
                  </a:cubicBezTo>
                  <a:cubicBezTo>
                    <a:pt x="1526111" y="1398429"/>
                    <a:pt x="1574752" y="1357084"/>
                    <a:pt x="1630689" y="1298715"/>
                  </a:cubicBezTo>
                  <a:cubicBezTo>
                    <a:pt x="1577185" y="1274394"/>
                    <a:pt x="1523679" y="1262234"/>
                    <a:pt x="1470174" y="1262234"/>
                  </a:cubicBezTo>
                  <a:close/>
                  <a:moveTo>
                    <a:pt x="2234446" y="521674"/>
                  </a:moveTo>
                  <a:cubicBezTo>
                    <a:pt x="2216205" y="521674"/>
                    <a:pt x="2197357" y="528971"/>
                    <a:pt x="2177900" y="543563"/>
                  </a:cubicBezTo>
                  <a:cubicBezTo>
                    <a:pt x="2136556" y="570315"/>
                    <a:pt x="2064810" y="595852"/>
                    <a:pt x="1962664" y="620173"/>
                  </a:cubicBezTo>
                  <a:cubicBezTo>
                    <a:pt x="1969960" y="680974"/>
                    <a:pt x="1982120" y="753935"/>
                    <a:pt x="1999145" y="839057"/>
                  </a:cubicBezTo>
                  <a:cubicBezTo>
                    <a:pt x="2079403" y="856082"/>
                    <a:pt x="2119531" y="905939"/>
                    <a:pt x="2119531" y="988628"/>
                  </a:cubicBezTo>
                  <a:cubicBezTo>
                    <a:pt x="2119531" y="1034837"/>
                    <a:pt x="2101899" y="1069494"/>
                    <a:pt x="2066634" y="1092598"/>
                  </a:cubicBezTo>
                  <a:cubicBezTo>
                    <a:pt x="2031369" y="1115703"/>
                    <a:pt x="2001577" y="1139415"/>
                    <a:pt x="1977256" y="1163736"/>
                  </a:cubicBezTo>
                  <a:cubicBezTo>
                    <a:pt x="1952935" y="1188056"/>
                    <a:pt x="1938951" y="1211161"/>
                    <a:pt x="1935303" y="1233049"/>
                  </a:cubicBezTo>
                  <a:cubicBezTo>
                    <a:pt x="1931655" y="1254938"/>
                    <a:pt x="1929832" y="1282906"/>
                    <a:pt x="1929832" y="1316955"/>
                  </a:cubicBezTo>
                  <a:cubicBezTo>
                    <a:pt x="2000360" y="1299931"/>
                    <a:pt x="2053866" y="1291418"/>
                    <a:pt x="2090347" y="1291418"/>
                  </a:cubicBezTo>
                  <a:cubicBezTo>
                    <a:pt x="2126827" y="1291418"/>
                    <a:pt x="2157228" y="1302363"/>
                    <a:pt x="2181549" y="1324251"/>
                  </a:cubicBezTo>
                  <a:cubicBezTo>
                    <a:pt x="2210733" y="1270746"/>
                    <a:pt x="2244174" y="1168600"/>
                    <a:pt x="2281871" y="1017813"/>
                  </a:cubicBezTo>
                  <a:cubicBezTo>
                    <a:pt x="2319567" y="867026"/>
                    <a:pt x="2338416" y="766704"/>
                    <a:pt x="2338416" y="716847"/>
                  </a:cubicBezTo>
                  <a:cubicBezTo>
                    <a:pt x="2338416" y="666990"/>
                    <a:pt x="2325648" y="621997"/>
                    <a:pt x="2300111" y="581868"/>
                  </a:cubicBezTo>
                  <a:cubicBezTo>
                    <a:pt x="2274575" y="541739"/>
                    <a:pt x="2252686" y="521674"/>
                    <a:pt x="2234446" y="521674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7795870" y="5241671"/>
              <a:ext cx="480710" cy="469355"/>
              <a:chOff x="-1855351" y="1280575"/>
              <a:chExt cx="3243138" cy="3166529"/>
            </a:xfrm>
            <a:solidFill>
              <a:schemeClr val="tx1">
                <a:lumMod val="50000"/>
                <a:lumOff val="50000"/>
                <a:alpha val="0"/>
              </a:schemeClr>
            </a:solidFill>
          </p:grpSpPr>
          <p:sp>
            <p:nvSpPr>
              <p:cNvPr id="16" name="任意多边形 15"/>
              <p:cNvSpPr/>
              <p:nvPr/>
            </p:nvSpPr>
            <p:spPr>
              <a:xfrm>
                <a:off x="-337753" y="1280575"/>
                <a:ext cx="1725540" cy="3166529"/>
              </a:xfrm>
              <a:custGeom>
                <a:avLst/>
                <a:gdLst/>
                <a:ahLst/>
                <a:cxnLst/>
                <a:rect l="l" t="t" r="r" b="b"/>
                <a:pathLst>
                  <a:path w="1725540" h="3166529">
                    <a:moveTo>
                      <a:pt x="809873" y="0"/>
                    </a:moveTo>
                    <a:cubicBezTo>
                      <a:pt x="885266" y="0"/>
                      <a:pt x="944244" y="37089"/>
                      <a:pt x="986804" y="111266"/>
                    </a:cubicBezTo>
                    <a:cubicBezTo>
                      <a:pt x="1029365" y="185444"/>
                      <a:pt x="1050646" y="248677"/>
                      <a:pt x="1050646" y="300966"/>
                    </a:cubicBezTo>
                    <a:cubicBezTo>
                      <a:pt x="1050646" y="353255"/>
                      <a:pt x="1044566" y="414665"/>
                      <a:pt x="1032405" y="485194"/>
                    </a:cubicBezTo>
                    <a:cubicBezTo>
                      <a:pt x="1098071" y="460873"/>
                      <a:pt x="1157048" y="448713"/>
                      <a:pt x="1209337" y="448713"/>
                    </a:cubicBezTo>
                    <a:cubicBezTo>
                      <a:pt x="1261626" y="448713"/>
                      <a:pt x="1309659" y="465130"/>
                      <a:pt x="1353436" y="497962"/>
                    </a:cubicBezTo>
                    <a:cubicBezTo>
                      <a:pt x="1397213" y="530795"/>
                      <a:pt x="1419101" y="567884"/>
                      <a:pt x="1419101" y="609229"/>
                    </a:cubicBezTo>
                    <a:cubicBezTo>
                      <a:pt x="1419101" y="650573"/>
                      <a:pt x="1394173" y="684622"/>
                      <a:pt x="1344316" y="711375"/>
                    </a:cubicBezTo>
                    <a:cubicBezTo>
                      <a:pt x="1294459" y="738127"/>
                      <a:pt x="1240346" y="781296"/>
                      <a:pt x="1181977" y="840881"/>
                    </a:cubicBezTo>
                    <a:cubicBezTo>
                      <a:pt x="1123608" y="900467"/>
                      <a:pt x="1094423" y="937555"/>
                      <a:pt x="1094423" y="952148"/>
                    </a:cubicBezTo>
                    <a:cubicBezTo>
                      <a:pt x="1094423" y="964308"/>
                      <a:pt x="1109015" y="970388"/>
                      <a:pt x="1138200" y="970388"/>
                    </a:cubicBezTo>
                    <a:cubicBezTo>
                      <a:pt x="1167384" y="970388"/>
                      <a:pt x="1199001" y="988629"/>
                      <a:pt x="1233050" y="1025109"/>
                    </a:cubicBezTo>
                    <a:cubicBezTo>
                      <a:pt x="1267098" y="1061590"/>
                      <a:pt x="1284123" y="1092599"/>
                      <a:pt x="1284123" y="1118135"/>
                    </a:cubicBezTo>
                    <a:cubicBezTo>
                      <a:pt x="1284123" y="1143672"/>
                      <a:pt x="1272570" y="1164344"/>
                      <a:pt x="1249466" y="1180152"/>
                    </a:cubicBezTo>
                    <a:cubicBezTo>
                      <a:pt x="1226362" y="1195961"/>
                      <a:pt x="1206297" y="1218457"/>
                      <a:pt x="1189273" y="1247642"/>
                    </a:cubicBezTo>
                    <a:cubicBezTo>
                      <a:pt x="1218457" y="1298715"/>
                      <a:pt x="1269530" y="1332156"/>
                      <a:pt x="1342492" y="1347964"/>
                    </a:cubicBezTo>
                    <a:cubicBezTo>
                      <a:pt x="1415454" y="1363772"/>
                      <a:pt x="1467743" y="1388701"/>
                      <a:pt x="1499359" y="1422749"/>
                    </a:cubicBezTo>
                    <a:cubicBezTo>
                      <a:pt x="1530976" y="1456798"/>
                      <a:pt x="1546784" y="1488415"/>
                      <a:pt x="1546784" y="1517599"/>
                    </a:cubicBezTo>
                    <a:cubicBezTo>
                      <a:pt x="1546784" y="1546784"/>
                      <a:pt x="1527328" y="1561376"/>
                      <a:pt x="1488415" y="1561376"/>
                    </a:cubicBezTo>
                    <a:cubicBezTo>
                      <a:pt x="1473823" y="1561376"/>
                      <a:pt x="1453758" y="1557728"/>
                      <a:pt x="1428222" y="1550432"/>
                    </a:cubicBezTo>
                    <a:cubicBezTo>
                      <a:pt x="1402685" y="1543136"/>
                      <a:pt x="1370460" y="1539488"/>
                      <a:pt x="1331548" y="1539488"/>
                    </a:cubicBezTo>
                    <a:cubicBezTo>
                      <a:pt x="1173465" y="1539488"/>
                      <a:pt x="980116" y="1608801"/>
                      <a:pt x="751504" y="1747428"/>
                    </a:cubicBezTo>
                    <a:cubicBezTo>
                      <a:pt x="710159" y="1791205"/>
                      <a:pt x="685838" y="1862950"/>
                      <a:pt x="678542" y="1962664"/>
                    </a:cubicBezTo>
                    <a:cubicBezTo>
                      <a:pt x="795281" y="1926184"/>
                      <a:pt x="908371" y="1894567"/>
                      <a:pt x="1017813" y="1867814"/>
                    </a:cubicBezTo>
                    <a:cubicBezTo>
                      <a:pt x="1008085" y="1845926"/>
                      <a:pt x="1003221" y="1823430"/>
                      <a:pt x="1003221" y="1800325"/>
                    </a:cubicBezTo>
                    <a:cubicBezTo>
                      <a:pt x="1003221" y="1777221"/>
                      <a:pt x="1012949" y="1758372"/>
                      <a:pt x="1032405" y="1743780"/>
                    </a:cubicBezTo>
                    <a:cubicBezTo>
                      <a:pt x="1051862" y="1729188"/>
                      <a:pt x="1087735" y="1721892"/>
                      <a:pt x="1140024" y="1721892"/>
                    </a:cubicBezTo>
                    <a:cubicBezTo>
                      <a:pt x="1192313" y="1721892"/>
                      <a:pt x="1233658" y="1730404"/>
                      <a:pt x="1264058" y="1747428"/>
                    </a:cubicBezTo>
                    <a:cubicBezTo>
                      <a:pt x="1294459" y="1764452"/>
                      <a:pt x="1324252" y="1793637"/>
                      <a:pt x="1353436" y="1834982"/>
                    </a:cubicBezTo>
                    <a:cubicBezTo>
                      <a:pt x="1443422" y="1832550"/>
                      <a:pt x="1527936" y="1850182"/>
                      <a:pt x="1606977" y="1887879"/>
                    </a:cubicBezTo>
                    <a:cubicBezTo>
                      <a:pt x="1686019" y="1925576"/>
                      <a:pt x="1725540" y="1959624"/>
                      <a:pt x="1725540" y="1990025"/>
                    </a:cubicBezTo>
                    <a:cubicBezTo>
                      <a:pt x="1725540" y="2020426"/>
                      <a:pt x="1686627" y="2035626"/>
                      <a:pt x="1608801" y="2035626"/>
                    </a:cubicBezTo>
                    <a:cubicBezTo>
                      <a:pt x="1530976" y="2035626"/>
                      <a:pt x="1445854" y="2028330"/>
                      <a:pt x="1353436" y="2013737"/>
                    </a:cubicBezTo>
                    <a:cubicBezTo>
                      <a:pt x="1341276" y="2140204"/>
                      <a:pt x="1334588" y="2238702"/>
                      <a:pt x="1333372" y="2309232"/>
                    </a:cubicBezTo>
                    <a:cubicBezTo>
                      <a:pt x="1332156" y="2379761"/>
                      <a:pt x="1331548" y="2557301"/>
                      <a:pt x="1331548" y="2841851"/>
                    </a:cubicBezTo>
                    <a:cubicBezTo>
                      <a:pt x="1331548" y="2892924"/>
                      <a:pt x="1321211" y="2959805"/>
                      <a:pt x="1300539" y="3042495"/>
                    </a:cubicBezTo>
                    <a:cubicBezTo>
                      <a:pt x="1279866" y="3125184"/>
                      <a:pt x="1247642" y="3166529"/>
                      <a:pt x="1203865" y="3166529"/>
                    </a:cubicBezTo>
                    <a:cubicBezTo>
                      <a:pt x="1177113" y="3166529"/>
                      <a:pt x="1152184" y="3154977"/>
                      <a:pt x="1129079" y="3131872"/>
                    </a:cubicBezTo>
                    <a:cubicBezTo>
                      <a:pt x="1105975" y="3108768"/>
                      <a:pt x="1046390" y="3063775"/>
                      <a:pt x="950324" y="2996894"/>
                    </a:cubicBezTo>
                    <a:cubicBezTo>
                      <a:pt x="854258" y="2930012"/>
                      <a:pt x="807441" y="2868603"/>
                      <a:pt x="809873" y="2812666"/>
                    </a:cubicBezTo>
                    <a:cubicBezTo>
                      <a:pt x="753936" y="2761593"/>
                      <a:pt x="711983" y="2708088"/>
                      <a:pt x="684014" y="2652151"/>
                    </a:cubicBezTo>
                    <a:cubicBezTo>
                      <a:pt x="656046" y="2596213"/>
                      <a:pt x="642062" y="2548788"/>
                      <a:pt x="642062" y="2509876"/>
                    </a:cubicBezTo>
                    <a:cubicBezTo>
                      <a:pt x="642062" y="2470963"/>
                      <a:pt x="659086" y="2435698"/>
                      <a:pt x="693135" y="2404082"/>
                    </a:cubicBezTo>
                    <a:cubicBezTo>
                      <a:pt x="727183" y="2372465"/>
                      <a:pt x="772784" y="2356657"/>
                      <a:pt x="829937" y="2356657"/>
                    </a:cubicBezTo>
                    <a:cubicBezTo>
                      <a:pt x="887090" y="2356657"/>
                      <a:pt x="938163" y="2371857"/>
                      <a:pt x="983157" y="2402258"/>
                    </a:cubicBezTo>
                    <a:cubicBezTo>
                      <a:pt x="1028149" y="2432658"/>
                      <a:pt x="1050646" y="2470963"/>
                      <a:pt x="1050646" y="2517172"/>
                    </a:cubicBezTo>
                    <a:cubicBezTo>
                      <a:pt x="1050646" y="2624182"/>
                      <a:pt x="1023893" y="2677687"/>
                      <a:pt x="970388" y="2677687"/>
                    </a:cubicBezTo>
                    <a:cubicBezTo>
                      <a:pt x="929043" y="2677687"/>
                      <a:pt x="893171" y="2645463"/>
                      <a:pt x="862770" y="2581013"/>
                    </a:cubicBezTo>
                    <a:cubicBezTo>
                      <a:pt x="832369" y="2516564"/>
                      <a:pt x="806225" y="2484339"/>
                      <a:pt x="784336" y="2484339"/>
                    </a:cubicBezTo>
                    <a:cubicBezTo>
                      <a:pt x="772176" y="2484339"/>
                      <a:pt x="758800" y="2492243"/>
                      <a:pt x="744208" y="2508052"/>
                    </a:cubicBezTo>
                    <a:cubicBezTo>
                      <a:pt x="729615" y="2523860"/>
                      <a:pt x="722319" y="2543925"/>
                      <a:pt x="722319" y="2568245"/>
                    </a:cubicBezTo>
                    <a:cubicBezTo>
                      <a:pt x="722319" y="2653367"/>
                      <a:pt x="772176" y="2726328"/>
                      <a:pt x="871890" y="2787129"/>
                    </a:cubicBezTo>
                    <a:cubicBezTo>
                      <a:pt x="966740" y="2804154"/>
                      <a:pt x="1033621" y="2812666"/>
                      <a:pt x="1072534" y="2812666"/>
                    </a:cubicBezTo>
                    <a:cubicBezTo>
                      <a:pt x="1111447" y="2812666"/>
                      <a:pt x="1132727" y="2805978"/>
                      <a:pt x="1136376" y="2792601"/>
                    </a:cubicBezTo>
                    <a:cubicBezTo>
                      <a:pt x="1140024" y="2779225"/>
                      <a:pt x="1143672" y="2729976"/>
                      <a:pt x="1147320" y="2644854"/>
                    </a:cubicBezTo>
                    <a:cubicBezTo>
                      <a:pt x="1150968" y="2559733"/>
                      <a:pt x="1152792" y="2481299"/>
                      <a:pt x="1152792" y="2409554"/>
                    </a:cubicBezTo>
                    <a:cubicBezTo>
                      <a:pt x="1152792" y="2337808"/>
                      <a:pt x="1147928" y="2205870"/>
                      <a:pt x="1138200" y="2013737"/>
                    </a:cubicBezTo>
                    <a:cubicBezTo>
                      <a:pt x="875538" y="2074539"/>
                      <a:pt x="694350" y="2153580"/>
                      <a:pt x="594637" y="2250862"/>
                    </a:cubicBezTo>
                    <a:cubicBezTo>
                      <a:pt x="514379" y="2503796"/>
                      <a:pt x="445674" y="2662487"/>
                      <a:pt x="388520" y="2726936"/>
                    </a:cubicBezTo>
                    <a:cubicBezTo>
                      <a:pt x="331367" y="2791386"/>
                      <a:pt x="276646" y="2823610"/>
                      <a:pt x="224357" y="2823610"/>
                    </a:cubicBezTo>
                    <a:cubicBezTo>
                      <a:pt x="172068" y="2823610"/>
                      <a:pt x="139235" y="2801114"/>
                      <a:pt x="125859" y="2756121"/>
                    </a:cubicBezTo>
                    <a:cubicBezTo>
                      <a:pt x="112482" y="2711128"/>
                      <a:pt x="83906" y="2672823"/>
                      <a:pt x="40129" y="2641206"/>
                    </a:cubicBezTo>
                    <a:cubicBezTo>
                      <a:pt x="13376" y="2621750"/>
                      <a:pt x="0" y="2596822"/>
                      <a:pt x="0" y="2566421"/>
                    </a:cubicBezTo>
                    <a:cubicBezTo>
                      <a:pt x="0" y="2536020"/>
                      <a:pt x="27361" y="2469747"/>
                      <a:pt x="82082" y="2367601"/>
                    </a:cubicBezTo>
                    <a:cubicBezTo>
                      <a:pt x="136803" y="2265455"/>
                      <a:pt x="212805" y="2197357"/>
                      <a:pt x="310087" y="2163309"/>
                    </a:cubicBezTo>
                    <a:cubicBezTo>
                      <a:pt x="351431" y="2104939"/>
                      <a:pt x="404937" y="2062378"/>
                      <a:pt x="470602" y="2035626"/>
                    </a:cubicBezTo>
                    <a:cubicBezTo>
                      <a:pt x="482762" y="2004009"/>
                      <a:pt x="501003" y="1949288"/>
                      <a:pt x="525323" y="1871463"/>
                    </a:cubicBezTo>
                    <a:cubicBezTo>
                      <a:pt x="393992" y="1951720"/>
                      <a:pt x="295494" y="1991849"/>
                      <a:pt x="229829" y="1991849"/>
                    </a:cubicBezTo>
                    <a:cubicBezTo>
                      <a:pt x="127683" y="1991849"/>
                      <a:pt x="76610" y="1938344"/>
                      <a:pt x="76610" y="1831334"/>
                    </a:cubicBezTo>
                    <a:cubicBezTo>
                      <a:pt x="76610" y="1758372"/>
                      <a:pt x="101538" y="1668386"/>
                      <a:pt x="151395" y="1561376"/>
                    </a:cubicBezTo>
                    <a:cubicBezTo>
                      <a:pt x="201252" y="1454366"/>
                      <a:pt x="240165" y="1360732"/>
                      <a:pt x="268134" y="1280475"/>
                    </a:cubicBezTo>
                    <a:cubicBezTo>
                      <a:pt x="296102" y="1200217"/>
                      <a:pt x="313127" y="1160088"/>
                      <a:pt x="319207" y="1160088"/>
                    </a:cubicBezTo>
                    <a:cubicBezTo>
                      <a:pt x="325287" y="1160088"/>
                      <a:pt x="328327" y="1164952"/>
                      <a:pt x="328327" y="1174680"/>
                    </a:cubicBezTo>
                    <a:cubicBezTo>
                      <a:pt x="328327" y="1189273"/>
                      <a:pt x="309478" y="1248250"/>
                      <a:pt x="271782" y="1351612"/>
                    </a:cubicBezTo>
                    <a:cubicBezTo>
                      <a:pt x="234085" y="1454974"/>
                      <a:pt x="195780" y="1571104"/>
                      <a:pt x="156867" y="1700003"/>
                    </a:cubicBezTo>
                    <a:cubicBezTo>
                      <a:pt x="195780" y="1700003"/>
                      <a:pt x="234085" y="1692707"/>
                      <a:pt x="271782" y="1678115"/>
                    </a:cubicBezTo>
                    <a:cubicBezTo>
                      <a:pt x="309478" y="1663522"/>
                      <a:pt x="366632" y="1631298"/>
                      <a:pt x="443242" y="1581441"/>
                    </a:cubicBezTo>
                    <a:cubicBezTo>
                      <a:pt x="519851" y="1531584"/>
                      <a:pt x="563020" y="1501183"/>
                      <a:pt x="572748" y="1490239"/>
                    </a:cubicBezTo>
                    <a:cubicBezTo>
                      <a:pt x="582476" y="1479295"/>
                      <a:pt x="587340" y="1471998"/>
                      <a:pt x="587340" y="1468350"/>
                    </a:cubicBezTo>
                    <a:cubicBezTo>
                      <a:pt x="587340" y="1464702"/>
                      <a:pt x="584908" y="1461662"/>
                      <a:pt x="580044" y="1459230"/>
                    </a:cubicBezTo>
                    <a:cubicBezTo>
                      <a:pt x="492491" y="1432478"/>
                      <a:pt x="435337" y="1406941"/>
                      <a:pt x="408585" y="1382621"/>
                    </a:cubicBezTo>
                    <a:cubicBezTo>
                      <a:pt x="381832" y="1358300"/>
                      <a:pt x="368456" y="1315739"/>
                      <a:pt x="368456" y="1254938"/>
                    </a:cubicBezTo>
                    <a:cubicBezTo>
                      <a:pt x="368456" y="1194137"/>
                      <a:pt x="377576" y="1155832"/>
                      <a:pt x="395817" y="1140024"/>
                    </a:cubicBezTo>
                    <a:cubicBezTo>
                      <a:pt x="414057" y="1124215"/>
                      <a:pt x="445066" y="1111447"/>
                      <a:pt x="488842" y="1101719"/>
                    </a:cubicBezTo>
                    <a:cubicBezTo>
                      <a:pt x="532619" y="1091991"/>
                      <a:pt x="573964" y="1077398"/>
                      <a:pt x="612877" y="1057942"/>
                    </a:cubicBezTo>
                    <a:cubicBezTo>
                      <a:pt x="651790" y="1038486"/>
                      <a:pt x="671246" y="1024501"/>
                      <a:pt x="671246" y="1015989"/>
                    </a:cubicBezTo>
                    <a:cubicBezTo>
                      <a:pt x="671246" y="1007477"/>
                      <a:pt x="668206" y="1000789"/>
                      <a:pt x="662126" y="995925"/>
                    </a:cubicBezTo>
                    <a:cubicBezTo>
                      <a:pt x="656046" y="991061"/>
                      <a:pt x="628685" y="985588"/>
                      <a:pt x="580044" y="979508"/>
                    </a:cubicBezTo>
                    <a:cubicBezTo>
                      <a:pt x="531403" y="973428"/>
                      <a:pt x="492491" y="970388"/>
                      <a:pt x="463306" y="970388"/>
                    </a:cubicBezTo>
                    <a:cubicBezTo>
                      <a:pt x="434121" y="970388"/>
                      <a:pt x="414057" y="972820"/>
                      <a:pt x="403113" y="977684"/>
                    </a:cubicBezTo>
                    <a:cubicBezTo>
                      <a:pt x="392168" y="982548"/>
                      <a:pt x="381832" y="984980"/>
                      <a:pt x="372104" y="984980"/>
                    </a:cubicBezTo>
                    <a:cubicBezTo>
                      <a:pt x="345351" y="984980"/>
                      <a:pt x="331975" y="965524"/>
                      <a:pt x="331975" y="926611"/>
                    </a:cubicBezTo>
                    <a:cubicBezTo>
                      <a:pt x="331975" y="822033"/>
                      <a:pt x="378184" y="757584"/>
                      <a:pt x="470602" y="733263"/>
                    </a:cubicBezTo>
                    <a:cubicBezTo>
                      <a:pt x="536267" y="716239"/>
                      <a:pt x="633550" y="673678"/>
                      <a:pt x="762448" y="605581"/>
                    </a:cubicBezTo>
                    <a:cubicBezTo>
                      <a:pt x="762448" y="552075"/>
                      <a:pt x="755152" y="503435"/>
                      <a:pt x="740559" y="459658"/>
                    </a:cubicBezTo>
                    <a:cubicBezTo>
                      <a:pt x="711375" y="374536"/>
                      <a:pt x="696783" y="296102"/>
                      <a:pt x="696783" y="224357"/>
                    </a:cubicBezTo>
                    <a:cubicBezTo>
                      <a:pt x="696783" y="152611"/>
                      <a:pt x="705903" y="97282"/>
                      <a:pt x="724143" y="58369"/>
                    </a:cubicBezTo>
                    <a:cubicBezTo>
                      <a:pt x="742384" y="19456"/>
                      <a:pt x="770960" y="0"/>
                      <a:pt x="809873" y="0"/>
                    </a:cubicBezTo>
                    <a:close/>
                    <a:moveTo>
                      <a:pt x="773392" y="229829"/>
                    </a:moveTo>
                    <a:cubicBezTo>
                      <a:pt x="753936" y="297926"/>
                      <a:pt x="749072" y="366024"/>
                      <a:pt x="758800" y="434121"/>
                    </a:cubicBezTo>
                    <a:cubicBezTo>
                      <a:pt x="783120" y="421961"/>
                      <a:pt x="795281" y="384872"/>
                      <a:pt x="795281" y="322855"/>
                    </a:cubicBezTo>
                    <a:cubicBezTo>
                      <a:pt x="795281" y="260838"/>
                      <a:pt x="787984" y="229829"/>
                      <a:pt x="773392" y="229829"/>
                    </a:cubicBezTo>
                    <a:close/>
                    <a:moveTo>
                      <a:pt x="1112663" y="1276826"/>
                    </a:moveTo>
                    <a:cubicBezTo>
                      <a:pt x="1088342" y="1284123"/>
                      <a:pt x="1056726" y="1327900"/>
                      <a:pt x="1017813" y="1408157"/>
                    </a:cubicBezTo>
                    <a:cubicBezTo>
                      <a:pt x="1032405" y="1410589"/>
                      <a:pt x="1051862" y="1411805"/>
                      <a:pt x="1076182" y="1411805"/>
                    </a:cubicBezTo>
                    <a:cubicBezTo>
                      <a:pt x="1100503" y="1411805"/>
                      <a:pt x="1136984" y="1404509"/>
                      <a:pt x="1185625" y="1389917"/>
                    </a:cubicBezTo>
                    <a:cubicBezTo>
                      <a:pt x="1171032" y="1331548"/>
                      <a:pt x="1146712" y="1293851"/>
                      <a:pt x="1112663" y="1276826"/>
                    </a:cubicBezTo>
                    <a:close/>
                    <a:moveTo>
                      <a:pt x="321031" y="2269103"/>
                    </a:moveTo>
                    <a:cubicBezTo>
                      <a:pt x="294278" y="2269103"/>
                      <a:pt x="263270" y="2298287"/>
                      <a:pt x="228005" y="2356657"/>
                    </a:cubicBezTo>
                    <a:cubicBezTo>
                      <a:pt x="192740" y="2415026"/>
                      <a:pt x="175108" y="2460019"/>
                      <a:pt x="175108" y="2491635"/>
                    </a:cubicBezTo>
                    <a:cubicBezTo>
                      <a:pt x="175108" y="2547573"/>
                      <a:pt x="190916" y="2575541"/>
                      <a:pt x="222533" y="2575541"/>
                    </a:cubicBezTo>
                    <a:cubicBezTo>
                      <a:pt x="237125" y="2575541"/>
                      <a:pt x="255365" y="2558517"/>
                      <a:pt x="277254" y="2524468"/>
                    </a:cubicBezTo>
                    <a:cubicBezTo>
                      <a:pt x="299142" y="2490419"/>
                      <a:pt x="330759" y="2417458"/>
                      <a:pt x="372104" y="2305584"/>
                    </a:cubicBezTo>
                    <a:cubicBezTo>
                      <a:pt x="364808" y="2281263"/>
                      <a:pt x="347783" y="2269103"/>
                      <a:pt x="321031" y="2269103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任意多边形 16"/>
              <p:cNvSpPr/>
              <p:nvPr/>
            </p:nvSpPr>
            <p:spPr>
              <a:xfrm>
                <a:off x="-1855351" y="1514052"/>
                <a:ext cx="1798501" cy="2695927"/>
              </a:xfrm>
              <a:custGeom>
                <a:avLst/>
                <a:gdLst/>
                <a:ahLst/>
                <a:cxnLst/>
                <a:rect l="l" t="t" r="r" b="b"/>
                <a:pathLst>
                  <a:path w="1798501" h="2695927">
                    <a:moveTo>
                      <a:pt x="1311483" y="0"/>
                    </a:moveTo>
                    <a:cubicBezTo>
                      <a:pt x="1368636" y="0"/>
                      <a:pt x="1431869" y="28576"/>
                      <a:pt x="1501183" y="85730"/>
                    </a:cubicBezTo>
                    <a:cubicBezTo>
                      <a:pt x="1570496" y="142883"/>
                      <a:pt x="1605153" y="215236"/>
                      <a:pt x="1605153" y="302790"/>
                    </a:cubicBezTo>
                    <a:cubicBezTo>
                      <a:pt x="1605153" y="373319"/>
                      <a:pt x="1582048" y="416489"/>
                      <a:pt x="1535840" y="432297"/>
                    </a:cubicBezTo>
                    <a:cubicBezTo>
                      <a:pt x="1489630" y="448105"/>
                      <a:pt x="1454366" y="468777"/>
                      <a:pt x="1430045" y="494314"/>
                    </a:cubicBezTo>
                    <a:cubicBezTo>
                      <a:pt x="1405725" y="519851"/>
                      <a:pt x="1377756" y="561803"/>
                      <a:pt x="1346140" y="620173"/>
                    </a:cubicBezTo>
                    <a:cubicBezTo>
                      <a:pt x="1363164" y="625037"/>
                      <a:pt x="1390525" y="621997"/>
                      <a:pt x="1428221" y="611053"/>
                    </a:cubicBezTo>
                    <a:cubicBezTo>
                      <a:pt x="1465918" y="600108"/>
                      <a:pt x="1499359" y="585516"/>
                      <a:pt x="1528543" y="567276"/>
                    </a:cubicBezTo>
                    <a:cubicBezTo>
                      <a:pt x="1557728" y="549035"/>
                      <a:pt x="1593601" y="539915"/>
                      <a:pt x="1636161" y="539915"/>
                    </a:cubicBezTo>
                    <a:cubicBezTo>
                      <a:pt x="1678723" y="539915"/>
                      <a:pt x="1716419" y="555115"/>
                      <a:pt x="1749252" y="585516"/>
                    </a:cubicBezTo>
                    <a:cubicBezTo>
                      <a:pt x="1782085" y="615917"/>
                      <a:pt x="1798501" y="654829"/>
                      <a:pt x="1798501" y="702254"/>
                    </a:cubicBezTo>
                    <a:cubicBezTo>
                      <a:pt x="1798501" y="749679"/>
                      <a:pt x="1774180" y="789200"/>
                      <a:pt x="1725539" y="820817"/>
                    </a:cubicBezTo>
                    <a:cubicBezTo>
                      <a:pt x="1703651" y="925395"/>
                      <a:pt x="1682979" y="977684"/>
                      <a:pt x="1663522" y="977684"/>
                    </a:cubicBezTo>
                    <a:cubicBezTo>
                      <a:pt x="1658658" y="977684"/>
                      <a:pt x="1656226" y="974036"/>
                      <a:pt x="1656226" y="966740"/>
                    </a:cubicBezTo>
                    <a:cubicBezTo>
                      <a:pt x="1656226" y="959444"/>
                      <a:pt x="1660482" y="947283"/>
                      <a:pt x="1668994" y="930259"/>
                    </a:cubicBezTo>
                    <a:cubicBezTo>
                      <a:pt x="1677506" y="913235"/>
                      <a:pt x="1679330" y="886482"/>
                      <a:pt x="1674466" y="850001"/>
                    </a:cubicBezTo>
                    <a:cubicBezTo>
                      <a:pt x="1623393" y="869458"/>
                      <a:pt x="1565024" y="920531"/>
                      <a:pt x="1499359" y="1003221"/>
                    </a:cubicBezTo>
                    <a:cubicBezTo>
                      <a:pt x="1550432" y="1034837"/>
                      <a:pt x="1588129" y="1060374"/>
                      <a:pt x="1612449" y="1079830"/>
                    </a:cubicBezTo>
                    <a:cubicBezTo>
                      <a:pt x="1627041" y="1055510"/>
                      <a:pt x="1636770" y="1043349"/>
                      <a:pt x="1641634" y="1043349"/>
                    </a:cubicBezTo>
                    <a:cubicBezTo>
                      <a:pt x="1646498" y="1043349"/>
                      <a:pt x="1648930" y="1048214"/>
                      <a:pt x="1648930" y="1057942"/>
                    </a:cubicBezTo>
                    <a:cubicBezTo>
                      <a:pt x="1648930" y="1067670"/>
                      <a:pt x="1646498" y="1082262"/>
                      <a:pt x="1641634" y="1101719"/>
                    </a:cubicBezTo>
                    <a:cubicBezTo>
                      <a:pt x="1648930" y="1150360"/>
                      <a:pt x="1636770" y="1196569"/>
                      <a:pt x="1605153" y="1240345"/>
                    </a:cubicBezTo>
                    <a:cubicBezTo>
                      <a:pt x="1595425" y="1252506"/>
                      <a:pt x="1583264" y="1286554"/>
                      <a:pt x="1568672" y="1342492"/>
                    </a:cubicBezTo>
                    <a:cubicBezTo>
                      <a:pt x="1554080" y="1398429"/>
                      <a:pt x="1544352" y="1450718"/>
                      <a:pt x="1539487" y="1499359"/>
                    </a:cubicBezTo>
                    <a:cubicBezTo>
                      <a:pt x="1549216" y="1516383"/>
                      <a:pt x="1554080" y="1543136"/>
                      <a:pt x="1554080" y="1579616"/>
                    </a:cubicBezTo>
                    <a:cubicBezTo>
                      <a:pt x="1554080" y="1616097"/>
                      <a:pt x="1530367" y="1692707"/>
                      <a:pt x="1482942" y="1809445"/>
                    </a:cubicBezTo>
                    <a:cubicBezTo>
                      <a:pt x="1435517" y="1926183"/>
                      <a:pt x="1389917" y="2063594"/>
                      <a:pt x="1346140" y="2221678"/>
                    </a:cubicBezTo>
                    <a:cubicBezTo>
                      <a:pt x="1302363" y="2379761"/>
                      <a:pt x="1273178" y="2509875"/>
                      <a:pt x="1258586" y="2612022"/>
                    </a:cubicBezTo>
                    <a:cubicBezTo>
                      <a:pt x="1251290" y="2667959"/>
                      <a:pt x="1228185" y="2695927"/>
                      <a:pt x="1189272" y="2695927"/>
                    </a:cubicBezTo>
                    <a:cubicBezTo>
                      <a:pt x="1150360" y="2695927"/>
                      <a:pt x="1098071" y="2655799"/>
                      <a:pt x="1032405" y="2575541"/>
                    </a:cubicBezTo>
                    <a:cubicBezTo>
                      <a:pt x="966740" y="2495283"/>
                      <a:pt x="933907" y="2436914"/>
                      <a:pt x="933907" y="2400433"/>
                    </a:cubicBezTo>
                    <a:cubicBezTo>
                      <a:pt x="933907" y="2363952"/>
                      <a:pt x="941811" y="2328688"/>
                      <a:pt x="957620" y="2294639"/>
                    </a:cubicBezTo>
                    <a:cubicBezTo>
                      <a:pt x="973428" y="2260590"/>
                      <a:pt x="986804" y="2207693"/>
                      <a:pt x="997748" y="2135948"/>
                    </a:cubicBezTo>
                    <a:cubicBezTo>
                      <a:pt x="1008693" y="2064202"/>
                      <a:pt x="1011733" y="1993065"/>
                      <a:pt x="1006869" y="1922535"/>
                    </a:cubicBezTo>
                    <a:cubicBezTo>
                      <a:pt x="909587" y="1988201"/>
                      <a:pt x="840273" y="2036842"/>
                      <a:pt x="798928" y="2068459"/>
                    </a:cubicBezTo>
                    <a:cubicBezTo>
                      <a:pt x="757583" y="2100075"/>
                      <a:pt x="722319" y="2115884"/>
                      <a:pt x="693134" y="2115884"/>
                    </a:cubicBezTo>
                    <a:cubicBezTo>
                      <a:pt x="627469" y="2115884"/>
                      <a:pt x="594636" y="2056298"/>
                      <a:pt x="594636" y="1937128"/>
                    </a:cubicBezTo>
                    <a:cubicBezTo>
                      <a:pt x="594636" y="1893351"/>
                      <a:pt x="606188" y="1855654"/>
                      <a:pt x="629293" y="1824037"/>
                    </a:cubicBezTo>
                    <a:cubicBezTo>
                      <a:pt x="652397" y="1792421"/>
                      <a:pt x="677934" y="1774180"/>
                      <a:pt x="705902" y="1769316"/>
                    </a:cubicBezTo>
                    <a:cubicBezTo>
                      <a:pt x="733871" y="1764452"/>
                      <a:pt x="764272" y="1749252"/>
                      <a:pt x="797104" y="1723715"/>
                    </a:cubicBezTo>
                    <a:cubicBezTo>
                      <a:pt x="829937" y="1698179"/>
                      <a:pt x="878578" y="1651970"/>
                      <a:pt x="943027" y="1585088"/>
                    </a:cubicBezTo>
                    <a:cubicBezTo>
                      <a:pt x="1007477" y="1518207"/>
                      <a:pt x="1043957" y="1478078"/>
                      <a:pt x="1052470" y="1464702"/>
                    </a:cubicBezTo>
                    <a:cubicBezTo>
                      <a:pt x="1060982" y="1451326"/>
                      <a:pt x="1065238" y="1440382"/>
                      <a:pt x="1065238" y="1431869"/>
                    </a:cubicBezTo>
                    <a:cubicBezTo>
                      <a:pt x="1065238" y="1423357"/>
                      <a:pt x="1060374" y="1419101"/>
                      <a:pt x="1050645" y="1419101"/>
                    </a:cubicBezTo>
                    <a:cubicBezTo>
                      <a:pt x="1040917" y="1419101"/>
                      <a:pt x="1022069" y="1428829"/>
                      <a:pt x="994100" y="1448286"/>
                    </a:cubicBezTo>
                    <a:cubicBezTo>
                      <a:pt x="966132" y="1467742"/>
                      <a:pt x="943635" y="1480510"/>
                      <a:pt x="926611" y="1486590"/>
                    </a:cubicBezTo>
                    <a:cubicBezTo>
                      <a:pt x="909587" y="1492671"/>
                      <a:pt x="888306" y="1495711"/>
                      <a:pt x="862770" y="1495711"/>
                    </a:cubicBezTo>
                    <a:cubicBezTo>
                      <a:pt x="837233" y="1495711"/>
                      <a:pt x="817169" y="1483550"/>
                      <a:pt x="802576" y="1459230"/>
                    </a:cubicBezTo>
                    <a:cubicBezTo>
                      <a:pt x="787984" y="1434909"/>
                      <a:pt x="774608" y="1382620"/>
                      <a:pt x="762448" y="1302363"/>
                    </a:cubicBezTo>
                    <a:cubicBezTo>
                      <a:pt x="631117" y="1416669"/>
                      <a:pt x="490058" y="1554080"/>
                      <a:pt x="339271" y="1714595"/>
                    </a:cubicBezTo>
                    <a:cubicBezTo>
                      <a:pt x="271173" y="1789989"/>
                      <a:pt x="199428" y="1827685"/>
                      <a:pt x="124034" y="1827685"/>
                    </a:cubicBezTo>
                    <a:cubicBezTo>
                      <a:pt x="89986" y="1827685"/>
                      <a:pt x="60801" y="1821605"/>
                      <a:pt x="36481" y="1809445"/>
                    </a:cubicBezTo>
                    <a:cubicBezTo>
                      <a:pt x="12160" y="1797285"/>
                      <a:pt x="0" y="1782084"/>
                      <a:pt x="0" y="1763844"/>
                    </a:cubicBezTo>
                    <a:cubicBezTo>
                      <a:pt x="0" y="1745604"/>
                      <a:pt x="7296" y="1729795"/>
                      <a:pt x="21888" y="1716419"/>
                    </a:cubicBezTo>
                    <a:cubicBezTo>
                      <a:pt x="36481" y="1703043"/>
                      <a:pt x="57761" y="1693315"/>
                      <a:pt x="85730" y="1687235"/>
                    </a:cubicBezTo>
                    <a:cubicBezTo>
                      <a:pt x="113698" y="1681154"/>
                      <a:pt x="161123" y="1645282"/>
                      <a:pt x="228005" y="1579616"/>
                    </a:cubicBezTo>
                    <a:cubicBezTo>
                      <a:pt x="294886" y="1513951"/>
                      <a:pt x="369671" y="1425181"/>
                      <a:pt x="452361" y="1313307"/>
                    </a:cubicBezTo>
                    <a:lnTo>
                      <a:pt x="1065238" y="466953"/>
                    </a:lnTo>
                    <a:cubicBezTo>
                      <a:pt x="1181976" y="308870"/>
                      <a:pt x="1244602" y="223748"/>
                      <a:pt x="1253114" y="211588"/>
                    </a:cubicBezTo>
                    <a:cubicBezTo>
                      <a:pt x="1261626" y="199428"/>
                      <a:pt x="1265882" y="183620"/>
                      <a:pt x="1265882" y="164163"/>
                    </a:cubicBezTo>
                    <a:cubicBezTo>
                      <a:pt x="1265882" y="144707"/>
                      <a:pt x="1259194" y="124034"/>
                      <a:pt x="1245818" y="102146"/>
                    </a:cubicBezTo>
                    <a:cubicBezTo>
                      <a:pt x="1232441" y="80258"/>
                      <a:pt x="1225753" y="64449"/>
                      <a:pt x="1225753" y="54721"/>
                    </a:cubicBezTo>
                    <a:cubicBezTo>
                      <a:pt x="1225753" y="18240"/>
                      <a:pt x="1254330" y="0"/>
                      <a:pt x="1311483" y="0"/>
                    </a:cubicBezTo>
                    <a:close/>
                    <a:moveTo>
                      <a:pt x="1207513" y="766096"/>
                    </a:moveTo>
                    <a:cubicBezTo>
                      <a:pt x="1027541" y="972820"/>
                      <a:pt x="931475" y="1085910"/>
                      <a:pt x="919315" y="1105367"/>
                    </a:cubicBezTo>
                    <a:cubicBezTo>
                      <a:pt x="919315" y="1122391"/>
                      <a:pt x="925395" y="1130903"/>
                      <a:pt x="937555" y="1130903"/>
                    </a:cubicBezTo>
                    <a:cubicBezTo>
                      <a:pt x="949716" y="1130903"/>
                      <a:pt x="966740" y="1121175"/>
                      <a:pt x="988628" y="1101719"/>
                    </a:cubicBezTo>
                    <a:cubicBezTo>
                      <a:pt x="1010517" y="1082262"/>
                      <a:pt x="1068278" y="1039093"/>
                      <a:pt x="1161912" y="972212"/>
                    </a:cubicBezTo>
                    <a:cubicBezTo>
                      <a:pt x="1255546" y="905331"/>
                      <a:pt x="1305403" y="869458"/>
                      <a:pt x="1311483" y="864594"/>
                    </a:cubicBezTo>
                    <a:cubicBezTo>
                      <a:pt x="1317563" y="859730"/>
                      <a:pt x="1320603" y="852434"/>
                      <a:pt x="1320603" y="842705"/>
                    </a:cubicBezTo>
                    <a:cubicBezTo>
                      <a:pt x="1320603" y="811089"/>
                      <a:pt x="1282906" y="785552"/>
                      <a:pt x="1207513" y="766096"/>
                    </a:cubicBezTo>
                    <a:close/>
                    <a:moveTo>
                      <a:pt x="1528543" y="1295067"/>
                    </a:moveTo>
                    <a:cubicBezTo>
                      <a:pt x="1445854" y="1346140"/>
                      <a:pt x="1404509" y="1392348"/>
                      <a:pt x="1404509" y="1433693"/>
                    </a:cubicBezTo>
                    <a:cubicBezTo>
                      <a:pt x="1404509" y="1460446"/>
                      <a:pt x="1432477" y="1478686"/>
                      <a:pt x="1488415" y="1488415"/>
                    </a:cubicBezTo>
                    <a:cubicBezTo>
                      <a:pt x="1520031" y="1400861"/>
                      <a:pt x="1535840" y="1347964"/>
                      <a:pt x="1535840" y="1329723"/>
                    </a:cubicBezTo>
                    <a:cubicBezTo>
                      <a:pt x="1535840" y="1311483"/>
                      <a:pt x="1533407" y="1299931"/>
                      <a:pt x="1528543" y="1295067"/>
                    </a:cubicBezTo>
                    <a:close/>
                    <a:moveTo>
                      <a:pt x="1362556" y="1718243"/>
                    </a:moveTo>
                    <a:cubicBezTo>
                      <a:pt x="1349180" y="1718243"/>
                      <a:pt x="1325467" y="1729187"/>
                      <a:pt x="1291419" y="1751076"/>
                    </a:cubicBezTo>
                    <a:cubicBezTo>
                      <a:pt x="1208729" y="1967528"/>
                      <a:pt x="1167384" y="2124396"/>
                      <a:pt x="1167384" y="2221678"/>
                    </a:cubicBezTo>
                    <a:cubicBezTo>
                      <a:pt x="1167384" y="2233838"/>
                      <a:pt x="1172248" y="2239918"/>
                      <a:pt x="1181976" y="2239918"/>
                    </a:cubicBezTo>
                    <a:cubicBezTo>
                      <a:pt x="1191704" y="2239918"/>
                      <a:pt x="1201433" y="2230190"/>
                      <a:pt x="1211161" y="2210733"/>
                    </a:cubicBezTo>
                    <a:lnTo>
                      <a:pt x="1273178" y="2061162"/>
                    </a:lnTo>
                    <a:cubicBezTo>
                      <a:pt x="1307227" y="1978472"/>
                      <a:pt x="1344924" y="1867814"/>
                      <a:pt x="1386268" y="1729187"/>
                    </a:cubicBezTo>
                    <a:cubicBezTo>
                      <a:pt x="1383836" y="1721891"/>
                      <a:pt x="1375932" y="1718243"/>
                      <a:pt x="1362556" y="1718243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3829"/>
          <a:stretch/>
        </p:blipFill>
        <p:spPr>
          <a:xfrm>
            <a:off x="523875" y="1343430"/>
            <a:ext cx="4048125" cy="280619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2254" t="408" r="-754" b="-408"/>
          <a:stretch/>
        </p:blipFill>
        <p:spPr>
          <a:xfrm>
            <a:off x="4691085" y="1343430"/>
            <a:ext cx="3987607" cy="286401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482838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">
      <a:majorFont>
        <a:latin typeface="Microsoft YaHei UI"/>
        <a:ea typeface="微软雅黑"/>
        <a:cs typeface=""/>
      </a:majorFont>
      <a:minorFont>
        <a:latin typeface="Microsoft YaHei UI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6">
            <a:shade val="50000"/>
          </a:schemeClr>
        </a:lnRef>
        <a:fillRef idx="1">
          <a:schemeClr val="accent6"/>
        </a:fillRef>
        <a:effectRef idx="0">
          <a:schemeClr val="accent6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1172</TotalTime>
  <Words>1763</Words>
  <Application>Microsoft Office PowerPoint</Application>
  <PresentationFormat>全屏显示(4:3)</PresentationFormat>
  <Paragraphs>112</Paragraphs>
  <Slides>25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耿正</dc:creator>
  <cp:lastModifiedBy>Administrator</cp:lastModifiedBy>
  <cp:revision>139</cp:revision>
  <dcterms:created xsi:type="dcterms:W3CDTF">2014-08-31T01:47:49Z</dcterms:created>
  <dcterms:modified xsi:type="dcterms:W3CDTF">2015-08-24T06:16:42Z</dcterms:modified>
</cp:coreProperties>
</file>