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7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42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5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9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02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041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841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82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12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87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07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11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535F1-8836-4781-BB39-1BBACA84318E}" type="datetimeFigureOut">
              <a:rPr lang="zh-CN" altLang="en-US" smtClean="0"/>
              <a:t>2014/5/27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15820-3905-4777-AFD0-1C068BEEE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7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37253" y="484742"/>
            <a:ext cx="2566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/>
              <a:t>Moldflow2015</a:t>
            </a:r>
            <a:r>
              <a:rPr lang="zh-CN" altLang="en-US" dirty="0" smtClean="0"/>
              <a:t>安装说明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48906" y="1319113"/>
            <a:ext cx="93520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第一部到各大网站下载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2015</a:t>
            </a:r>
            <a:r>
              <a:rPr lang="zh-CN" altLang="en-US" dirty="0" smtClean="0"/>
              <a:t>这个都不要多说了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用运用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要下载两个版本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2015(</a:t>
            </a:r>
            <a:r>
              <a:rPr lang="zh-CN" altLang="en-US" dirty="0" smtClean="0"/>
              <a:t>新版的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已集成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Design Link</a:t>
            </a:r>
            <a:r>
              <a:rPr lang="zh-CN" altLang="en-US" dirty="0" smtClean="0"/>
              <a:t>所以网上找不到这个模块了在安装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时候安装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CAD Doctor 2015</a:t>
            </a:r>
            <a:r>
              <a:rPr lang="zh-CN" altLang="en-US" dirty="0" smtClean="0"/>
              <a:t>还是单独的模快</a:t>
            </a:r>
            <a:endParaRPr lang="en-US" altLang="zh-CN" dirty="0" smtClean="0"/>
          </a:p>
          <a:p>
            <a:r>
              <a:rPr lang="en-US" altLang="zh-CN" dirty="0" smtClean="0"/>
              <a:t>4. 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Adviser  2015</a:t>
            </a:r>
            <a:r>
              <a:rPr lang="zh-CN" altLang="en-US" dirty="0"/>
              <a:t>也</a:t>
            </a:r>
            <a:r>
              <a:rPr lang="zh-CN" altLang="en-US" dirty="0" smtClean="0"/>
              <a:t>是单独的模快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690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393" y="1646274"/>
            <a:ext cx="8087810" cy="50548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8636" y="308472"/>
            <a:ext cx="2776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接受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下一步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014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06" y="768351"/>
            <a:ext cx="9743438" cy="60896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607" y="154236"/>
            <a:ext cx="211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选择安装位置后点击安装完成</a:t>
            </a:r>
            <a:r>
              <a:rPr lang="en-US" altLang="zh-CN" dirty="0" smtClean="0"/>
              <a:t>-OK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883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84" y="922605"/>
            <a:ext cx="9285111" cy="58031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1692" y="154236"/>
            <a:ext cx="1938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打开破解文件许可</a:t>
            </a:r>
            <a:r>
              <a:rPr lang="en-US" altLang="zh-CN" dirty="0" smtClean="0"/>
              <a:t>lic.dat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794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7" y="1919579"/>
            <a:ext cx="7525800" cy="48774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791" y="165253"/>
            <a:ext cx="60702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把</a:t>
            </a:r>
            <a:r>
              <a:rPr lang="en-US" altLang="zh-CN" dirty="0" smtClean="0"/>
              <a:t>HOSTNAME</a:t>
            </a:r>
            <a:r>
              <a:rPr lang="zh-CN" altLang="en-US" dirty="0" smtClean="0"/>
              <a:t>改成计算机名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 smtClean="0"/>
              <a:t>把</a:t>
            </a:r>
            <a:r>
              <a:rPr lang="en-US" altLang="zh-CN" dirty="0" smtClean="0"/>
              <a:t>MAC</a:t>
            </a:r>
            <a:r>
              <a:rPr lang="zh-CN" altLang="en-US" dirty="0" smtClean="0"/>
              <a:t>改成本机网卡地址</a:t>
            </a:r>
            <a:endParaRPr lang="en-US" altLang="zh-CN" dirty="0" smtClean="0"/>
          </a:p>
          <a:p>
            <a:r>
              <a:rPr lang="zh-CN" altLang="en-US" dirty="0" smtClean="0"/>
              <a:t>具体计算机名与网卡地址方式不清楚可百度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修改后保存文件，把</a:t>
            </a:r>
            <a:r>
              <a:rPr lang="zh-CN" altLang="en-US" dirty="0" smtClean="0">
                <a:solidFill>
                  <a:srgbClr val="FF0000"/>
                </a:solidFill>
              </a:rPr>
              <a:t>改好的文件和</a:t>
            </a:r>
            <a:r>
              <a:rPr lang="en-US" altLang="zh-CN" dirty="0" smtClean="0">
                <a:solidFill>
                  <a:srgbClr val="FF0000"/>
                </a:solidFill>
              </a:rPr>
              <a:t>adskflex.exe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破解文件复制到</a:t>
            </a:r>
            <a:r>
              <a:rPr lang="en-US" altLang="zh-CN" dirty="0" smtClean="0"/>
              <a:t>\Program Files\Autodesk\Autodesk Network License Manager</a:t>
            </a:r>
            <a:r>
              <a:rPr lang="zh-CN" altLang="en-US" dirty="0" smtClean="0"/>
              <a:t>文件夹下面</a:t>
            </a:r>
            <a:endParaRPr lang="en-US" altLang="zh-CN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94" y="1919579"/>
            <a:ext cx="6604206" cy="4763917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8560106" y="4549966"/>
            <a:ext cx="1399142" cy="495759"/>
          </a:xfrm>
          <a:prstGeom prst="wedgeRectCallout">
            <a:avLst>
              <a:gd name="adj1" fmla="val -55253"/>
              <a:gd name="adj2" fmla="val -2330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此文件为修改后文件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61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9" y="1280583"/>
            <a:ext cx="8923867" cy="557741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096" y="187287"/>
            <a:ext cx="3371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启动</a:t>
            </a:r>
            <a:r>
              <a:rPr lang="en-US" altLang="zh-CN" dirty="0" smtClean="0"/>
              <a:t>LMTOOLS</a:t>
            </a:r>
            <a:r>
              <a:rPr lang="zh-CN" altLang="en-US" dirty="0" smtClean="0"/>
              <a:t>，桌椅同快捷方式安装目录下匀可以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851" y="837282"/>
            <a:ext cx="9633149" cy="60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23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91" y="1035585"/>
            <a:ext cx="8437863" cy="5557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7199" y="2940323"/>
            <a:ext cx="1036889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二</a:t>
            </a:r>
            <a:r>
              <a:rPr lang="zh-CN" altLang="en-US" dirty="0" smtClean="0"/>
              <a:t>步</a:t>
            </a:r>
            <a:endParaRPr lang="zh-CN" altLang="en-US" dirty="0"/>
          </a:p>
        </p:txBody>
      </p:sp>
      <p:cxnSp>
        <p:nvCxnSpPr>
          <p:cNvPr id="7" name="直接箭头连接符 6"/>
          <p:cNvCxnSpPr>
            <a:stCxn id="5" idx="1"/>
          </p:cNvCxnSpPr>
          <p:nvPr/>
        </p:nvCxnSpPr>
        <p:spPr>
          <a:xfrm flipH="1">
            <a:off x="6772137" y="3124989"/>
            <a:ext cx="2655062" cy="377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427200" y="3340731"/>
            <a:ext cx="103688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三</a:t>
            </a:r>
            <a:r>
              <a:rPr lang="zh-CN" altLang="en-US" dirty="0" smtClean="0"/>
              <a:t>步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441454" y="3814198"/>
            <a:ext cx="1022633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四</a:t>
            </a:r>
            <a:r>
              <a:rPr lang="zh-CN" altLang="en-US" dirty="0" smtClean="0"/>
              <a:t>步</a:t>
            </a:r>
            <a:endParaRPr lang="zh-CN" altLang="en-US" dirty="0"/>
          </a:p>
        </p:txBody>
      </p:sp>
      <p:cxnSp>
        <p:nvCxnSpPr>
          <p:cNvPr id="11" name="直接箭头连接符 10"/>
          <p:cNvCxnSpPr>
            <a:stCxn id="8" idx="1"/>
          </p:cNvCxnSpPr>
          <p:nvPr/>
        </p:nvCxnSpPr>
        <p:spPr>
          <a:xfrm flipH="1">
            <a:off x="6786390" y="3525397"/>
            <a:ext cx="2640810" cy="288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9" idx="1"/>
          </p:cNvCxnSpPr>
          <p:nvPr/>
        </p:nvCxnSpPr>
        <p:spPr>
          <a:xfrm flipH="1">
            <a:off x="6665206" y="3998864"/>
            <a:ext cx="2776248" cy="3307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25406" y="5541484"/>
            <a:ext cx="980501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第五步</a:t>
            </a:r>
            <a:endParaRPr lang="zh-CN" altLang="en-US" dirty="0"/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1872867" y="5023692"/>
            <a:ext cx="473726" cy="4406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3007605" y="5056742"/>
            <a:ext cx="1013552" cy="484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78785" y="2148288"/>
            <a:ext cx="23796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第一步输入服务器名</a:t>
            </a:r>
            <a:endParaRPr lang="zh-CN" altLang="en-US" dirty="0"/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4175393" y="2544896"/>
            <a:ext cx="231354" cy="253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427199" y="1885195"/>
            <a:ext cx="103688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第六步</a:t>
            </a:r>
            <a:endParaRPr lang="zh-CN" altLang="en-US" dirty="0"/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8053330" y="2147893"/>
            <a:ext cx="1373870" cy="397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794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87" y="951811"/>
            <a:ext cx="8991600" cy="5619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505" y="165253"/>
            <a:ext cx="3613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第一步输入服务器名称可自行输入</a:t>
            </a:r>
            <a:endParaRPr lang="en-US" altLang="zh-CN" dirty="0" smtClean="0"/>
          </a:p>
          <a:p>
            <a:r>
              <a:rPr lang="zh-CN" altLang="en-US" dirty="0" smtClean="0"/>
              <a:t>第二步选择</a:t>
            </a:r>
            <a:r>
              <a:rPr lang="en-US" altLang="zh-CN" dirty="0" err="1" smtClean="0"/>
              <a:t>lmgrd,exe</a:t>
            </a:r>
            <a:r>
              <a:rPr lang="en-US" altLang="zh-CN" dirty="0" smtClean="0"/>
              <a:t> —</a:t>
            </a:r>
            <a:r>
              <a:rPr lang="zh-CN" altLang="en-US" dirty="0" smtClean="0"/>
              <a:t>打开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239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70" y="1279989"/>
            <a:ext cx="8924818" cy="55780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2569" y="231354"/>
            <a:ext cx="4165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第二步选择</a:t>
            </a:r>
            <a:r>
              <a:rPr lang="en-US" altLang="zh-CN" dirty="0" err="1" smtClean="0"/>
              <a:t>licensefiles</a:t>
            </a:r>
            <a:r>
              <a:rPr lang="en-US" altLang="zh-CN" dirty="0" smtClean="0"/>
              <a:t>(*.</a:t>
            </a:r>
            <a:r>
              <a:rPr lang="en-US" altLang="zh-CN" dirty="0" err="1" smtClean="0"/>
              <a:t>dat</a:t>
            </a:r>
            <a:r>
              <a:rPr lang="en-US" altLang="zh-CN" dirty="0" smtClean="0"/>
              <a:t>)</a:t>
            </a:r>
            <a:r>
              <a:rPr lang="zh-CN" altLang="en-US" dirty="0" smtClean="0"/>
              <a:t>选项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选择修改好的许可文件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打开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094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14" y="892366"/>
            <a:ext cx="9351118" cy="5844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7414" y="132202"/>
            <a:ext cx="4552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第四步，选择</a:t>
            </a:r>
            <a:r>
              <a:rPr lang="en-US" altLang="zh-CN" dirty="0" smtClean="0"/>
              <a:t>LOG</a:t>
            </a:r>
            <a:r>
              <a:rPr lang="zh-CN" altLang="en-US" dirty="0" smtClean="0"/>
              <a:t>文件，如果没有，可手动新建一个</a:t>
            </a:r>
            <a:r>
              <a:rPr lang="en-US" altLang="zh-CN" dirty="0" smtClean="0"/>
              <a:t>TXT</a:t>
            </a:r>
            <a:r>
              <a:rPr lang="zh-CN" altLang="en-US" dirty="0" smtClean="0"/>
              <a:t>文件，在修改后缀名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打开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1730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135" y="760165"/>
            <a:ext cx="9605468" cy="600341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995" y="121186"/>
            <a:ext cx="5733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第五步，钩选</a:t>
            </a:r>
            <a:r>
              <a:rPr lang="en-US" altLang="zh-CN" dirty="0" smtClean="0"/>
              <a:t>use services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start server at power up </a:t>
            </a:r>
          </a:p>
          <a:p>
            <a:r>
              <a:rPr lang="zh-CN" altLang="en-US" dirty="0" smtClean="0"/>
              <a:t>第六步点击</a:t>
            </a:r>
            <a:r>
              <a:rPr lang="en-US" altLang="zh-CN" dirty="0" smtClean="0"/>
              <a:t>save service</a:t>
            </a:r>
            <a:r>
              <a:rPr lang="zh-CN" altLang="en-US" dirty="0" smtClean="0"/>
              <a:t>保在服务器设置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23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53" y="1707614"/>
            <a:ext cx="8240618" cy="51503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1903" y="424015"/>
            <a:ext cx="9898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要先安装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再安装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。在安装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会生成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的快捷方式，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的时候不会生成任何快捷方式。（</a:t>
            </a:r>
            <a:r>
              <a:rPr lang="en-US" altLang="zh-CN" dirty="0" smtClean="0"/>
              <a:t> </a:t>
            </a:r>
            <a:r>
              <a:rPr lang="zh-CN" altLang="en-US" dirty="0" smtClean="0"/>
              <a:t>启</a:t>
            </a:r>
            <a:r>
              <a:rPr lang="zh-CN" altLang="en-US" dirty="0"/>
              <a:t>动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在标准栏显示的却是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8" name="矩形标注 7"/>
          <p:cNvSpPr/>
          <p:nvPr/>
        </p:nvSpPr>
        <p:spPr>
          <a:xfrm>
            <a:off x="6852356" y="4470400"/>
            <a:ext cx="722488" cy="496711"/>
          </a:xfrm>
          <a:prstGeom prst="wedgeRectCallout">
            <a:avLst>
              <a:gd name="adj1" fmla="val -95294"/>
              <a:gd name="adj2" fmla="val 1301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点击安装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19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2540" y="264405"/>
            <a:ext cx="6731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第七步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点击</a:t>
            </a:r>
            <a:r>
              <a:rPr lang="en-US" altLang="zh-CN" dirty="0" smtClean="0"/>
              <a:t>start/stop/reread—</a:t>
            </a:r>
            <a:r>
              <a:rPr lang="zh-CN" altLang="en-US" dirty="0" smtClean="0"/>
              <a:t>点击</a:t>
            </a:r>
            <a:r>
              <a:rPr lang="en-US" altLang="zh-CN" dirty="0" smtClean="0"/>
              <a:t>start server </a:t>
            </a:r>
            <a:r>
              <a:rPr lang="zh-CN" altLang="en-US" dirty="0" smtClean="0"/>
              <a:t>启动服务器</a:t>
            </a:r>
            <a:endParaRPr lang="en-US" altLang="zh-CN" dirty="0" smtClean="0"/>
          </a:p>
          <a:p>
            <a:r>
              <a:rPr lang="zh-CN" altLang="en-US" dirty="0" smtClean="0"/>
              <a:t>也可进入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管理工具，服务手动启动还可以重启电脑。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3" y="910736"/>
            <a:ext cx="8678677" cy="541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59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03" y="489392"/>
            <a:ext cx="9978248" cy="62364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1365" y="0"/>
            <a:ext cx="3559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windows</a:t>
            </a:r>
            <a:r>
              <a:rPr lang="zh-CN" altLang="en-US" dirty="0" smtClean="0"/>
              <a:t>管理工具，服务手动启动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6570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6158" y="207034"/>
            <a:ext cx="5765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，不出意外点击桌面相应快捷方式即可进入</a:t>
            </a:r>
            <a:r>
              <a:rPr lang="en-US" altLang="zh-CN" dirty="0" err="1" smtClean="0"/>
              <a:t>Moldflow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en-US" altLang="zh-CN" dirty="0" err="1" smtClean="0"/>
              <a:t>CADdoctor</a:t>
            </a:r>
            <a:r>
              <a:rPr lang="en-US" altLang="zh-CN" dirty="0" smtClean="0"/>
              <a:t> 2015</a:t>
            </a:r>
            <a:r>
              <a:rPr lang="zh-CN" altLang="en-US" dirty="0" smtClean="0"/>
              <a:t>启动后为英方版本，进入</a:t>
            </a:r>
            <a:endParaRPr lang="en-US" altLang="zh-CN" dirty="0" smtClean="0"/>
          </a:p>
          <a:p>
            <a:r>
              <a:rPr lang="en-US" altLang="zh-CN" dirty="0" smtClean="0"/>
              <a:t>\Program Files\Autodesk\</a:t>
            </a:r>
            <a:r>
              <a:rPr lang="en-US" altLang="zh-CN" dirty="0" err="1" smtClean="0"/>
              <a:t>CADdoctor</a:t>
            </a:r>
            <a:r>
              <a:rPr lang="en-US" altLang="zh-CN" dirty="0" smtClean="0"/>
              <a:t> for Autodesk Simulation 2015\</a:t>
            </a:r>
            <a:r>
              <a:rPr lang="en-US" altLang="zh-CN" dirty="0" err="1" smtClean="0"/>
              <a:t>config</a:t>
            </a:r>
            <a:r>
              <a:rPr lang="zh-CN" altLang="en-US" dirty="0" smtClean="0"/>
              <a:t>目录，打开</a:t>
            </a:r>
            <a:r>
              <a:rPr lang="en-US" altLang="zh-CN" dirty="0" smtClean="0"/>
              <a:t>AutodeskCADdoctor.ini</a:t>
            </a:r>
            <a:r>
              <a:rPr lang="zh-CN" altLang="en-US" dirty="0" smtClean="0"/>
              <a:t>文件，把</a:t>
            </a:r>
            <a:r>
              <a:rPr lang="en-US" altLang="zh-CN" dirty="0" err="1" smtClean="0"/>
              <a:t>AvailableLocale</a:t>
            </a:r>
            <a:r>
              <a:rPr lang="zh-CN" altLang="en-US" dirty="0" smtClean="0"/>
              <a:t>后面的文件改成</a:t>
            </a:r>
            <a:r>
              <a:rPr lang="en-US" altLang="zh-CN" dirty="0" smtClean="0"/>
              <a:t>CHS</a:t>
            </a:r>
            <a:r>
              <a:rPr lang="zh-CN" altLang="en-US" dirty="0" smtClean="0"/>
              <a:t>，即可启动中文版本，注</a:t>
            </a:r>
            <a:r>
              <a:rPr lang="en-US" altLang="zh-CN" dirty="0" err="1" smtClean="0"/>
              <a:t>CADdoctor</a:t>
            </a:r>
            <a:r>
              <a:rPr lang="en-US" altLang="zh-CN" dirty="0" smtClean="0"/>
              <a:t> 2015</a:t>
            </a:r>
            <a:r>
              <a:rPr lang="zh-CN" altLang="en-US" dirty="0" smtClean="0"/>
              <a:t>只汉化了菜单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071" y="2100215"/>
            <a:ext cx="7392432" cy="48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20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55" y="1155826"/>
            <a:ext cx="8923663" cy="5577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7455" y="429658"/>
            <a:ext cx="4290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/>
              <a:t>CADdoctor</a:t>
            </a:r>
            <a:r>
              <a:rPr lang="en-US" altLang="zh-CN" dirty="0" smtClean="0"/>
              <a:t> 2015</a:t>
            </a:r>
            <a:r>
              <a:rPr lang="zh-CN" altLang="en-US" dirty="0" smtClean="0"/>
              <a:t>可打开各种版本的</a:t>
            </a:r>
            <a:r>
              <a:rPr lang="en-US" altLang="zh-CN" dirty="0" smtClean="0"/>
              <a:t>3D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6349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15" y="1061860"/>
            <a:ext cx="9273824" cy="57961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166" y="247746"/>
            <a:ext cx="2289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559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50" y="913312"/>
            <a:ext cx="7828844" cy="489302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79652" y="308472"/>
            <a:ext cx="1608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接受</a:t>
            </a:r>
            <a:r>
              <a:rPr lang="en-US" altLang="zh-CN" dirty="0" smtClean="0"/>
              <a:t>-</a:t>
            </a:r>
            <a:r>
              <a:rPr lang="zh-CN" altLang="en-US" dirty="0" smtClean="0"/>
              <a:t>下一步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9648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912" y="970139"/>
            <a:ext cx="9420577" cy="58878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1911" y="214489"/>
            <a:ext cx="2161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打开破解文件</a:t>
            </a:r>
            <a:r>
              <a:rPr lang="zh-CN" altLang="en-US" smtClean="0"/>
              <a:t>中</a:t>
            </a:r>
            <a:r>
              <a:rPr lang="en-US" altLang="zh-CN" dirty="0" smtClean="0"/>
              <a:t>install-net.txt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052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30" y="754307"/>
            <a:ext cx="9765909" cy="61036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5030" y="198304"/>
            <a:ext cx="2902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输入对应的</a:t>
            </a:r>
            <a:r>
              <a:rPr lang="en-US" altLang="zh-CN" dirty="0" smtClean="0"/>
              <a:t>KEY</a:t>
            </a:r>
            <a:r>
              <a:rPr lang="zh-CN" altLang="en-US" dirty="0" smtClean="0"/>
              <a:t>后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下一步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598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7773"/>
            <a:ext cx="9744095" cy="609005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2540" y="165253"/>
            <a:ext cx="1167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是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333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43" y="369332"/>
            <a:ext cx="9165450" cy="57284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2707" y="0"/>
            <a:ext cx="3811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选择安装位置后就可以直接安装了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103955" y="6169348"/>
            <a:ext cx="9258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安装好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，如果装好了服</a:t>
            </a:r>
            <a:r>
              <a:rPr lang="zh-CN" altLang="en-US" dirty="0" smtClean="0"/>
              <a:t>务器破解后是可以启动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Synergy 2015</a:t>
            </a:r>
            <a:r>
              <a:rPr lang="zh-CN" altLang="en-US" dirty="0" smtClean="0"/>
              <a:t>，但是这是只能做网格画分和查看</a:t>
            </a:r>
            <a:r>
              <a:rPr lang="zh-CN" altLang="en-US" dirty="0" smtClean="0">
                <a:solidFill>
                  <a:srgbClr val="FF0000"/>
                </a:solidFill>
              </a:rPr>
              <a:t>不能做模流分析的，请装好后再安装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389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2578" y="106928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安装好后复制破解到相应的文件夹下面覆盖</a:t>
            </a:r>
            <a:endParaRPr lang="en-US" altLang="zh-CN" dirty="0" smtClean="0"/>
          </a:p>
          <a:p>
            <a:r>
              <a:rPr lang="en-US" altLang="zh-CN" dirty="0" err="1" smtClean="0"/>
              <a:t>Moldflow</a:t>
            </a:r>
            <a:r>
              <a:rPr lang="en-US" altLang="zh-CN" dirty="0" smtClean="0"/>
              <a:t> Insight 2015</a:t>
            </a:r>
          </a:p>
          <a:p>
            <a:r>
              <a:rPr lang="en-US" altLang="zh-CN" dirty="0" err="1" smtClean="0"/>
              <a:t>Moldflow</a:t>
            </a:r>
            <a:r>
              <a:rPr lang="en-US" altLang="zh-CN" dirty="0" smtClean="0"/>
              <a:t> CAD Doctor 2015</a:t>
            </a:r>
          </a:p>
          <a:p>
            <a:r>
              <a:rPr lang="en-US" altLang="zh-CN" dirty="0" err="1" smtClean="0"/>
              <a:t>Moldflow</a:t>
            </a:r>
            <a:r>
              <a:rPr lang="en-US" altLang="zh-CN" dirty="0" smtClean="0"/>
              <a:t> Adviser  2015</a:t>
            </a:r>
          </a:p>
          <a:p>
            <a:r>
              <a:rPr lang="zh-CN" altLang="en-US" dirty="0" smtClean="0"/>
              <a:t>安装方法都相同，我就不多说了，重点说一下破解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889" y="2829672"/>
            <a:ext cx="6506483" cy="301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566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38" y="1737087"/>
            <a:ext cx="7964311" cy="49776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6438" y="220338"/>
            <a:ext cx="5541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启动任何一个</a:t>
            </a:r>
            <a:r>
              <a:rPr lang="en-US" altLang="zh-CN" dirty="0" err="1" smtClean="0"/>
              <a:t>Moldflow</a:t>
            </a:r>
            <a:r>
              <a:rPr lang="en-US" altLang="zh-CN" dirty="0" smtClean="0"/>
              <a:t> 2015</a:t>
            </a:r>
            <a:r>
              <a:rPr lang="zh-CN" altLang="en-US" dirty="0" smtClean="0"/>
              <a:t>安装文件都可以出现下面想类似的画面，点击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安装工具和实用程序。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614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563</Words>
  <Application>Microsoft Office PowerPoint</Application>
  <PresentationFormat>宽屏</PresentationFormat>
  <Paragraphs>49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YOSUN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梁竹青</dc:creator>
  <cp:lastModifiedBy>梁竹青</cp:lastModifiedBy>
  <cp:revision>9</cp:revision>
  <dcterms:created xsi:type="dcterms:W3CDTF">2014-05-27T05:30:49Z</dcterms:created>
  <dcterms:modified xsi:type="dcterms:W3CDTF">2014-05-27T06:56:50Z</dcterms:modified>
</cp:coreProperties>
</file>