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93" r:id="rId4"/>
    <p:sldId id="292" r:id="rId5"/>
    <p:sldId id="291" r:id="rId6"/>
    <p:sldId id="290" r:id="rId7"/>
    <p:sldId id="289" r:id="rId8"/>
    <p:sldId id="288" r:id="rId9"/>
    <p:sldId id="294" r:id="rId10"/>
    <p:sldId id="287" r:id="rId11"/>
    <p:sldId id="286" r:id="rId12"/>
    <p:sldId id="285" r:id="rId13"/>
    <p:sldId id="284" r:id="rId14"/>
    <p:sldId id="283" r:id="rId15"/>
    <p:sldId id="282" r:id="rId16"/>
    <p:sldId id="281" r:id="rId17"/>
    <p:sldId id="280" r:id="rId18"/>
    <p:sldId id="279" r:id="rId19"/>
    <p:sldId id="278" r:id="rId20"/>
    <p:sldId id="277" r:id="rId21"/>
    <p:sldId id="276" r:id="rId22"/>
    <p:sldId id="275" r:id="rId23"/>
    <p:sldId id="274" r:id="rId24"/>
    <p:sldId id="273" r:id="rId25"/>
    <p:sldId id="272" r:id="rId26"/>
    <p:sldId id="271" r:id="rId27"/>
    <p:sldId id="270" r:id="rId28"/>
    <p:sldId id="268" r:id="rId29"/>
    <p:sldId id="267" r:id="rId30"/>
    <p:sldId id="266" r:id="rId31"/>
    <p:sldId id="265" r:id="rId32"/>
    <p:sldId id="264" r:id="rId33"/>
    <p:sldId id="263" r:id="rId34"/>
    <p:sldId id="262" r:id="rId35"/>
    <p:sldId id="261" r:id="rId36"/>
  </p:sldIdLst>
  <p:sldSz cx="1219835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2676" y="-1230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876" y="2130426"/>
            <a:ext cx="10368598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753" y="3886200"/>
            <a:ext cx="853884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91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044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8093" y="274639"/>
            <a:ext cx="3661622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224" y="274639"/>
            <a:ext cx="10781563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48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8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585" y="4406901"/>
            <a:ext cx="103685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585" y="2906713"/>
            <a:ext cx="103685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812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224" y="1600201"/>
            <a:ext cx="722159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8122" y="1600201"/>
            <a:ext cx="722159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14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4638"/>
            <a:ext cx="1097851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918" y="1535113"/>
            <a:ext cx="538972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918" y="2174875"/>
            <a:ext cx="538972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593" y="1535113"/>
            <a:ext cx="539184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593" y="2174875"/>
            <a:ext cx="539184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166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451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868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3050"/>
            <a:ext cx="401317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9216" y="273051"/>
            <a:ext cx="681921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918" y="1435101"/>
            <a:ext cx="401317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62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962" y="4800600"/>
            <a:ext cx="73190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962" y="612775"/>
            <a:ext cx="73190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962" y="5367338"/>
            <a:ext cx="73190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97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918" y="274638"/>
            <a:ext cx="109785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918" y="1600201"/>
            <a:ext cx="1097851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917" y="6356351"/>
            <a:ext cx="2846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D7AE2-F524-4E34-B2B3-D7924AEA9FA0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7770" y="6356351"/>
            <a:ext cx="3862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42151" y="6356351"/>
            <a:ext cx="2846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B2E4-39CB-42EF-8DFB-7EF6ADFE1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813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843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497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59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99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301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17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938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" y="0"/>
            <a:ext cx="12195175" cy="685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324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6990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" y="0"/>
            <a:ext cx="12195175" cy="685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847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72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" y="0"/>
            <a:ext cx="12195175" cy="685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863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065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895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917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7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" y="0"/>
            <a:ext cx="12195175" cy="685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229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1767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" y="0"/>
            <a:ext cx="12195175" cy="685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0352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168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" y="0"/>
            <a:ext cx="12195175" cy="685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6918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215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6684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55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" y="0"/>
            <a:ext cx="12195175" cy="685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7128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964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4500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6055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6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663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891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595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109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234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78116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FF0000"/>
                </a:solidFill>
              </a:rPr>
              <a:t>需要动态</a:t>
            </a:r>
            <a:r>
              <a:rPr lang="en-US" altLang="zh-CN" sz="8000" dirty="0" smtClean="0">
                <a:solidFill>
                  <a:srgbClr val="FF0000"/>
                </a:solidFill>
              </a:rPr>
              <a:t>PPT </a:t>
            </a:r>
          </a:p>
          <a:p>
            <a:r>
              <a:rPr lang="zh-CN" altLang="en-US" sz="8000" dirty="0" smtClean="0">
                <a:solidFill>
                  <a:srgbClr val="FF0000"/>
                </a:solidFill>
              </a:rPr>
              <a:t>联系：</a:t>
            </a:r>
            <a:endParaRPr lang="en-US" altLang="zh-CN" sz="8000" dirty="0" smtClean="0">
              <a:solidFill>
                <a:srgbClr val="FF0000"/>
              </a:solidFill>
            </a:endParaRPr>
          </a:p>
          <a:p>
            <a:r>
              <a:rPr lang="en-US" altLang="zh-CN" sz="8000" dirty="0" smtClean="0">
                <a:solidFill>
                  <a:srgbClr val="FF0000"/>
                </a:solidFill>
              </a:rPr>
              <a:t>QQ 2233806239</a:t>
            </a:r>
            <a:endParaRPr lang="zh-CN" altLang="en-US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90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</Words>
  <Application>Microsoft Office PowerPoint</Application>
  <PresentationFormat>自定义</PresentationFormat>
  <Paragraphs>3</Paragraphs>
  <Slides>35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apple</dc:creator>
  <cp:lastModifiedBy>apple</cp:lastModifiedBy>
  <cp:revision>2</cp:revision>
  <dcterms:created xsi:type="dcterms:W3CDTF">2016-03-31T04:21:45Z</dcterms:created>
  <dcterms:modified xsi:type="dcterms:W3CDTF">2016-04-01T02:35:12Z</dcterms:modified>
</cp:coreProperties>
</file>