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9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0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BA2"/>
    <a:srgbClr val="00B6F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-108" y="-114"/>
      </p:cViewPr>
      <p:guideLst>
        <p:guide orient="horz" pos="50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35A2-A087-453A-B277-58EC33664515}" type="datetimeFigureOut">
              <a:rPr lang="en-US" smtClean="0"/>
              <a:pPr/>
              <a:t>7/18/2015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16532-37B9-490B-8641-BBBFD108CF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8343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35A2-A087-453A-B277-58EC33664515}" type="datetimeFigureOut">
              <a:rPr lang="en-US" smtClean="0"/>
              <a:pPr/>
              <a:t>7/18/2015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16532-37B9-490B-8641-BBBFD108CF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6566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35A2-A087-453A-B277-58EC33664515}" type="datetimeFigureOut">
              <a:rPr lang="en-US" smtClean="0"/>
              <a:pPr/>
              <a:t>7/18/2015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16532-37B9-490B-8641-BBBFD108CF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5935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35A2-A087-453A-B277-58EC33664515}" type="datetimeFigureOut">
              <a:rPr lang="en-US" smtClean="0"/>
              <a:pPr/>
              <a:t>7/18/2015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16532-37B9-490B-8641-BBBFD108CF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0423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35A2-A087-453A-B277-58EC33664515}" type="datetimeFigureOut">
              <a:rPr lang="en-US" smtClean="0"/>
              <a:pPr/>
              <a:t>7/18/2015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16532-37B9-490B-8641-BBBFD108CF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0679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35A2-A087-453A-B277-58EC33664515}" type="datetimeFigureOut">
              <a:rPr lang="en-US" smtClean="0"/>
              <a:pPr/>
              <a:t>7/18/2015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16532-37B9-490B-8641-BBBFD108CF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9378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35A2-A087-453A-B277-58EC33664515}" type="datetimeFigureOut">
              <a:rPr lang="en-US" smtClean="0"/>
              <a:pPr/>
              <a:t>7/18/2015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16532-37B9-490B-8641-BBBFD108CF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151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35A2-A087-453A-B277-58EC33664515}" type="datetimeFigureOut">
              <a:rPr lang="en-US" smtClean="0"/>
              <a:pPr/>
              <a:t>7/18/2015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16532-37B9-490B-8641-BBBFD108CF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7361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35A2-A087-453A-B277-58EC33664515}" type="datetimeFigureOut">
              <a:rPr lang="en-US" smtClean="0"/>
              <a:pPr/>
              <a:t>7/18/2015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16532-37B9-490B-8641-BBBFD108CF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9568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35A2-A087-453A-B277-58EC33664515}" type="datetimeFigureOut">
              <a:rPr lang="en-US" smtClean="0"/>
              <a:pPr/>
              <a:t>7/18/2015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16532-37B9-490B-8641-BBBFD108CF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3835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35A2-A087-453A-B277-58EC33664515}" type="datetimeFigureOut">
              <a:rPr lang="en-US" smtClean="0"/>
              <a:pPr/>
              <a:t>7/18/2015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16532-37B9-490B-8641-BBBFD108CF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153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6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B35A2-A087-453A-B277-58EC33664515}" type="datetimeFigureOut">
              <a:rPr lang="en-US" smtClean="0"/>
              <a:pPr/>
              <a:t>7/18/2015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16532-37B9-490B-8641-BBBFD108CF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9056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27"/>
          <a:stretch/>
        </p:blipFill>
        <p:spPr>
          <a:xfrm>
            <a:off x="-299138" y="0"/>
            <a:ext cx="12790276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988" t="12355" r="36103" b="50643"/>
          <a:stretch/>
        </p:blipFill>
        <p:spPr>
          <a:xfrm>
            <a:off x="4687502" y="279132"/>
            <a:ext cx="3185963" cy="257957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541454" y="2749253"/>
            <a:ext cx="51090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</a:rPr>
              <a:t>鹤立鸡群太久？那就到鹤群里来吧！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56460" y="3279065"/>
            <a:ext cx="78790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保利城投招实习生啦！</a:t>
            </a:r>
            <a:endParaRPr lang="en-US" sz="6000" b="1" dirty="0">
              <a:solidFill>
                <a:schemeClr val="bg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344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676974" y="1775521"/>
            <a:ext cx="10984032" cy="45964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2899094" y="645497"/>
            <a:ext cx="6393812" cy="1130024"/>
            <a:chOff x="77001" y="231981"/>
            <a:chExt cx="6393812" cy="113002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8988" t="12355" r="36103" b="50643"/>
            <a:stretch/>
          </p:blipFill>
          <p:spPr>
            <a:xfrm>
              <a:off x="77001" y="231981"/>
              <a:ext cx="1395664" cy="1130024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1028297" y="446157"/>
              <a:ext cx="5442516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dirty="0" smtClean="0"/>
                <a:t>什么？你问我们是谁？ </a:t>
              </a:r>
              <a:endParaRPr lang="en-US" sz="4000" dirty="0"/>
            </a:p>
          </p:txBody>
        </p:sp>
      </p:grpSp>
      <p:sp>
        <p:nvSpPr>
          <p:cNvPr id="3" name="矩形 2"/>
          <p:cNvSpPr/>
          <p:nvPr/>
        </p:nvSpPr>
        <p:spPr>
          <a:xfrm>
            <a:off x="676974" y="1775521"/>
            <a:ext cx="362554" cy="332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矩形 35"/>
          <p:cNvSpPr/>
          <p:nvPr/>
        </p:nvSpPr>
        <p:spPr>
          <a:xfrm rot="21437347">
            <a:off x="4484668" y="3099674"/>
            <a:ext cx="2461481" cy="20961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矩形 32"/>
          <p:cNvSpPr/>
          <p:nvPr/>
        </p:nvSpPr>
        <p:spPr>
          <a:xfrm>
            <a:off x="11298452" y="1775521"/>
            <a:ext cx="362554" cy="332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矩形 33"/>
          <p:cNvSpPr/>
          <p:nvPr/>
        </p:nvSpPr>
        <p:spPr>
          <a:xfrm>
            <a:off x="11298452" y="6039512"/>
            <a:ext cx="362554" cy="332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矩形 34"/>
          <p:cNvSpPr/>
          <p:nvPr/>
        </p:nvSpPr>
        <p:spPr>
          <a:xfrm>
            <a:off x="676974" y="6039512"/>
            <a:ext cx="362554" cy="332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矩形 36"/>
          <p:cNvSpPr/>
          <p:nvPr/>
        </p:nvSpPr>
        <p:spPr>
          <a:xfrm rot="21437347">
            <a:off x="4937206" y="3924889"/>
            <a:ext cx="3372896" cy="2321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矩形 37"/>
          <p:cNvSpPr/>
          <p:nvPr/>
        </p:nvSpPr>
        <p:spPr>
          <a:xfrm rot="21437347">
            <a:off x="4029305" y="4684297"/>
            <a:ext cx="4629484" cy="27647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矩形 1"/>
          <p:cNvSpPr/>
          <p:nvPr/>
        </p:nvSpPr>
        <p:spPr>
          <a:xfrm>
            <a:off x="1552875" y="2697583"/>
            <a:ext cx="9232229" cy="2487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我们是国资委直属大型央企！</a:t>
            </a:r>
          </a:p>
          <a:p>
            <a:pPr algn="ctr">
              <a:lnSpc>
                <a:spcPct val="15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我们是房地产国企龙头！</a:t>
            </a:r>
          </a:p>
          <a:p>
            <a:pPr algn="ctr">
              <a:lnSpc>
                <a:spcPct val="15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我们是中国第二个年销售额破千亿的房企！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12192000" cy="8662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739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76974" y="1775521"/>
            <a:ext cx="10984032" cy="4596403"/>
            <a:chOff x="676974" y="1775521"/>
            <a:chExt cx="10984032" cy="4596403"/>
          </a:xfrm>
        </p:grpSpPr>
        <p:sp>
          <p:nvSpPr>
            <p:cNvPr id="2" name="矩形 1"/>
            <p:cNvSpPr/>
            <p:nvPr/>
          </p:nvSpPr>
          <p:spPr>
            <a:xfrm>
              <a:off x="676974" y="1775521"/>
              <a:ext cx="10984032" cy="45964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676974" y="1775521"/>
              <a:ext cx="362554" cy="3324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11298452" y="1775521"/>
              <a:ext cx="362554" cy="3324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11298452" y="6039512"/>
              <a:ext cx="362554" cy="3324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676974" y="6039512"/>
              <a:ext cx="362554" cy="3324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616692" y="645497"/>
            <a:ext cx="8958616" cy="1130024"/>
            <a:chOff x="77001" y="231981"/>
            <a:chExt cx="8958616" cy="113002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8988" t="12355" r="36103" b="50643"/>
            <a:stretch/>
          </p:blipFill>
          <p:spPr>
            <a:xfrm>
              <a:off x="77001" y="231981"/>
              <a:ext cx="1395664" cy="1130024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1028297" y="446157"/>
              <a:ext cx="800732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dirty="0" smtClean="0"/>
                <a:t>哦，你还想知道我们能给你什么？ </a:t>
              </a:r>
            </a:p>
          </p:txBody>
        </p:sp>
      </p:grpSp>
      <p:sp>
        <p:nvSpPr>
          <p:cNvPr id="3" name="矩形 2"/>
          <p:cNvSpPr/>
          <p:nvPr/>
        </p:nvSpPr>
        <p:spPr>
          <a:xfrm rot="21437347">
            <a:off x="3047521" y="2447149"/>
            <a:ext cx="5573028" cy="26213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矩形 33"/>
          <p:cNvSpPr/>
          <p:nvPr/>
        </p:nvSpPr>
        <p:spPr>
          <a:xfrm rot="21437347">
            <a:off x="1845110" y="3200351"/>
            <a:ext cx="4734741" cy="27391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矩形 34"/>
          <p:cNvSpPr/>
          <p:nvPr/>
        </p:nvSpPr>
        <p:spPr>
          <a:xfrm rot="21437347">
            <a:off x="3595765" y="4071069"/>
            <a:ext cx="4082511" cy="21011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矩形 35"/>
          <p:cNvSpPr/>
          <p:nvPr/>
        </p:nvSpPr>
        <p:spPr>
          <a:xfrm rot="21437347">
            <a:off x="4655757" y="4891545"/>
            <a:ext cx="2857679" cy="23235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矩形 40"/>
          <p:cNvSpPr/>
          <p:nvPr/>
        </p:nvSpPr>
        <p:spPr>
          <a:xfrm rot="21437347">
            <a:off x="7227953" y="5692057"/>
            <a:ext cx="2298239" cy="23343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矩形 31"/>
          <p:cNvSpPr/>
          <p:nvPr/>
        </p:nvSpPr>
        <p:spPr>
          <a:xfrm>
            <a:off x="743551" y="1983483"/>
            <a:ext cx="1070489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行业内有竞争力的实习薪资与福利属于你！</a:t>
            </a:r>
          </a:p>
          <a:p>
            <a:pPr algn="ctr">
              <a:lnSpc>
                <a:spcPct val="150000"/>
              </a:lnSpc>
            </a:pP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超甲级豪华江景写字楼办公环境属于你！</a:t>
            </a:r>
          </a:p>
          <a:p>
            <a:pPr algn="ctr">
              <a:lnSpc>
                <a:spcPct val="150000"/>
              </a:lnSpc>
            </a:pP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来自清北交复的优秀同事属于你！</a:t>
            </a:r>
          </a:p>
          <a:p>
            <a:pPr algn="ctr">
              <a:lnSpc>
                <a:spcPct val="150000"/>
              </a:lnSpc>
            </a:pP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高大上的名企实习证明属于你！</a:t>
            </a:r>
            <a:endParaRPr lang="en-US" altLang="zh-CN" sz="3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F.Y.I,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你以为我会告诉你这是吃货的天堂吗？</a:t>
            </a:r>
          </a:p>
        </p:txBody>
      </p:sp>
      <p:sp>
        <p:nvSpPr>
          <p:cNvPr id="42" name="矩形 41"/>
          <p:cNvSpPr/>
          <p:nvPr/>
        </p:nvSpPr>
        <p:spPr>
          <a:xfrm>
            <a:off x="0" y="0"/>
            <a:ext cx="12192000" cy="8662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186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76974" y="1775521"/>
            <a:ext cx="10984032" cy="45964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360212" y="645497"/>
            <a:ext cx="9471577" cy="1130024"/>
            <a:chOff x="77001" y="231981"/>
            <a:chExt cx="9471577" cy="113002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8988" t="12355" r="36103" b="50643"/>
            <a:stretch/>
          </p:blipFill>
          <p:spPr>
            <a:xfrm>
              <a:off x="77001" y="231981"/>
              <a:ext cx="1395664" cy="1130024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1028297" y="446157"/>
              <a:ext cx="852028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dirty="0" smtClean="0"/>
                <a:t>现在问题来了：我们需要的是什么？ </a:t>
              </a:r>
            </a:p>
          </p:txBody>
        </p:sp>
      </p:grpSp>
      <p:sp>
        <p:nvSpPr>
          <p:cNvPr id="37" name="矩形 36"/>
          <p:cNvSpPr/>
          <p:nvPr/>
        </p:nvSpPr>
        <p:spPr>
          <a:xfrm>
            <a:off x="676974" y="1775521"/>
            <a:ext cx="362554" cy="332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矩形 37"/>
          <p:cNvSpPr/>
          <p:nvPr/>
        </p:nvSpPr>
        <p:spPr>
          <a:xfrm>
            <a:off x="11298452" y="1775521"/>
            <a:ext cx="362554" cy="332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矩形 38"/>
          <p:cNvSpPr/>
          <p:nvPr/>
        </p:nvSpPr>
        <p:spPr>
          <a:xfrm>
            <a:off x="11298452" y="6039512"/>
            <a:ext cx="362554" cy="332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矩形 39"/>
          <p:cNvSpPr/>
          <p:nvPr/>
        </p:nvSpPr>
        <p:spPr>
          <a:xfrm>
            <a:off x="676974" y="6039512"/>
            <a:ext cx="362554" cy="332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矩形 19"/>
          <p:cNvSpPr/>
          <p:nvPr/>
        </p:nvSpPr>
        <p:spPr>
          <a:xfrm rot="21437347">
            <a:off x="5218543" y="4928928"/>
            <a:ext cx="2534656" cy="26142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文本框 4"/>
          <p:cNvSpPr txBox="1"/>
          <p:nvPr/>
        </p:nvSpPr>
        <p:spPr>
          <a:xfrm>
            <a:off x="1424882" y="2107933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招聘职位</a:t>
            </a: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73446" y="2169488"/>
            <a:ext cx="36728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/>
              <a:t>人力资源 宣传 法律</a:t>
            </a:r>
            <a:endParaRPr lang="en-US" sz="3200" dirty="0"/>
          </a:p>
        </p:txBody>
      </p:sp>
      <p:sp>
        <p:nvSpPr>
          <p:cNvPr id="17" name="文本框 16"/>
          <p:cNvSpPr txBox="1"/>
          <p:nvPr/>
        </p:nvSpPr>
        <p:spPr>
          <a:xfrm>
            <a:off x="1424882" y="2914591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招聘</a:t>
            </a:r>
            <a:r>
              <a:rPr lang="zh-CN" altLang="en-US" sz="4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要求</a:t>
            </a:r>
            <a:endParaRPr 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773446" y="2897860"/>
            <a:ext cx="7058343" cy="2995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 smtClean="0"/>
              <a:t>1 </a:t>
            </a:r>
            <a:r>
              <a:rPr lang="zh-CN" altLang="en-US" sz="3200" dirty="0" smtClean="0"/>
              <a:t>专业：人力资源、新闻、传播、法律</a:t>
            </a:r>
            <a:endParaRPr lang="en-US" altLang="zh-CN" sz="3200" dirty="0" smtClean="0"/>
          </a:p>
          <a:p>
            <a:pPr>
              <a:lnSpc>
                <a:spcPct val="120000"/>
              </a:lnSpc>
            </a:pPr>
            <a:r>
              <a:rPr lang="en-US" altLang="zh-CN" sz="3200" dirty="0" smtClean="0"/>
              <a:t>2 </a:t>
            </a:r>
            <a:r>
              <a:rPr lang="zh-CN" altLang="en-US" sz="3200" dirty="0" smtClean="0"/>
              <a:t>学历：本科生或研究生皆可</a:t>
            </a:r>
            <a:endParaRPr lang="en-US" altLang="zh-CN" sz="3200" dirty="0" smtClean="0"/>
          </a:p>
          <a:p>
            <a:pPr>
              <a:lnSpc>
                <a:spcPct val="120000"/>
              </a:lnSpc>
            </a:pPr>
            <a:r>
              <a:rPr lang="en-US" altLang="zh-CN" sz="3200" dirty="0" smtClean="0"/>
              <a:t>3 </a:t>
            </a:r>
            <a:r>
              <a:rPr lang="zh-CN" altLang="en-US" sz="3200" dirty="0" smtClean="0"/>
              <a:t>时间：一周至少四天</a:t>
            </a:r>
            <a:endParaRPr lang="en-US" altLang="zh-CN" sz="3200" dirty="0" smtClean="0"/>
          </a:p>
          <a:p>
            <a:pPr>
              <a:lnSpc>
                <a:spcPct val="120000"/>
              </a:lnSpc>
            </a:pPr>
            <a:r>
              <a:rPr lang="en-US" altLang="zh-CN" sz="3200" dirty="0" smtClean="0"/>
              <a:t>4 </a:t>
            </a:r>
            <a:r>
              <a:rPr lang="zh-CN" altLang="en-US" sz="3200" dirty="0" smtClean="0"/>
              <a:t>技能：</a:t>
            </a:r>
            <a:r>
              <a:rPr lang="en-US" altLang="zh-CN" sz="3200" dirty="0" smtClean="0"/>
              <a:t>PPT</a:t>
            </a:r>
            <a:r>
              <a:rPr lang="zh-CN" altLang="en-US" sz="3200" dirty="0"/>
              <a:t>达</a:t>
            </a:r>
            <a:r>
              <a:rPr lang="zh-CN" altLang="en-US" sz="3200" dirty="0" smtClean="0"/>
              <a:t>人优先</a:t>
            </a:r>
            <a:endParaRPr lang="en-US" altLang="zh-CN" sz="3200" dirty="0" smtClean="0"/>
          </a:p>
          <a:p>
            <a:pPr>
              <a:lnSpc>
                <a:spcPct val="120000"/>
              </a:lnSpc>
            </a:pPr>
            <a:r>
              <a:rPr lang="en-US" altLang="zh-CN" sz="3200" dirty="0" smtClean="0"/>
              <a:t>5</a:t>
            </a:r>
            <a:r>
              <a:rPr lang="zh-CN" altLang="en-US" sz="3200" dirty="0"/>
              <a:t> </a:t>
            </a:r>
            <a:r>
              <a:rPr lang="zh-CN" altLang="en-US" sz="3200" dirty="0" smtClean="0"/>
              <a:t>其他：有冲劲、爱挑战、想成长</a:t>
            </a:r>
            <a:r>
              <a:rPr lang="en-US" altLang="zh-CN" sz="3200" dirty="0" smtClean="0"/>
              <a:t>…</a:t>
            </a:r>
            <a:endParaRPr lang="en-US" sz="3200" dirty="0"/>
          </a:p>
        </p:txBody>
      </p:sp>
      <p:sp>
        <p:nvSpPr>
          <p:cNvPr id="22" name="矩形 21"/>
          <p:cNvSpPr/>
          <p:nvPr/>
        </p:nvSpPr>
        <p:spPr>
          <a:xfrm>
            <a:off x="0" y="0"/>
            <a:ext cx="12192000" cy="8662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088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26229" y="957247"/>
            <a:ext cx="9131282" cy="3327706"/>
            <a:chOff x="1936881" y="1775394"/>
            <a:chExt cx="9131282" cy="3327706"/>
          </a:xfrm>
        </p:grpSpPr>
        <p:sp>
          <p:nvSpPr>
            <p:cNvPr id="2" name="矩形 1"/>
            <p:cNvSpPr/>
            <p:nvPr/>
          </p:nvSpPr>
          <p:spPr>
            <a:xfrm>
              <a:off x="1936881" y="3995104"/>
              <a:ext cx="9131282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6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POLYINTERN@163.com</a:t>
              </a:r>
              <a:endParaRPr lang="en-US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936881" y="1775394"/>
              <a:ext cx="6096000" cy="2219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3200" dirty="0" smtClean="0"/>
                <a:t>想起来是不是还有点小激动呢？ </a:t>
              </a:r>
              <a:endParaRPr lang="en-US" altLang="zh-CN" sz="3200" dirty="0" smtClean="0"/>
            </a:p>
            <a:p>
              <a:pPr>
                <a:lnSpc>
                  <a:spcPct val="150000"/>
                </a:lnSpc>
              </a:pPr>
              <a:r>
                <a:rPr lang="zh-CN" altLang="en-US" sz="3200" dirty="0" smtClean="0"/>
                <a:t>那快叫上你的小伙伴赶紧行动吧</a:t>
              </a:r>
              <a:r>
                <a:rPr lang="en-US" altLang="zh-CN" sz="3200" dirty="0" smtClean="0"/>
                <a:t>~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3200" dirty="0" smtClean="0"/>
                <a:t>简历请速投递至</a:t>
              </a:r>
              <a:endParaRPr lang="en-US" sz="3200" dirty="0"/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485" b="1627"/>
          <a:stretch/>
        </p:blipFill>
        <p:spPr>
          <a:xfrm>
            <a:off x="10799544" y="4411302"/>
            <a:ext cx="1392455" cy="244669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485" b="1627"/>
          <a:stretch/>
        </p:blipFill>
        <p:spPr>
          <a:xfrm>
            <a:off x="10279396" y="5710871"/>
            <a:ext cx="671042" cy="1179095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926229" y="4295338"/>
            <a:ext cx="4698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/>
              <a:t>保利城投欢迎你的加入！</a:t>
            </a:r>
            <a:endParaRPr lang="en-US" sz="3200" dirty="0"/>
          </a:p>
        </p:txBody>
      </p:sp>
      <p:sp>
        <p:nvSpPr>
          <p:cNvPr id="22" name="矩形 21"/>
          <p:cNvSpPr/>
          <p:nvPr/>
        </p:nvSpPr>
        <p:spPr>
          <a:xfrm>
            <a:off x="0" y="0"/>
            <a:ext cx="12192000" cy="8662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5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I LIGHT">
      <a:majorFont>
        <a:latin typeface="Microsoft YaHei UI Light"/>
        <a:ea typeface="Microsoft YaHei UI Light"/>
        <a:cs typeface=""/>
      </a:majorFont>
      <a:minorFont>
        <a:latin typeface="Times New Roman"/>
        <a:ea typeface="Microsoft YaHei UI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</TotalTime>
  <Words>324</Words>
  <Application>Microsoft Office PowerPoint</Application>
  <PresentationFormat>自定义</PresentationFormat>
  <Paragraphs>26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幻灯片 1</vt:lpstr>
      <vt:lpstr>幻灯片 2</vt:lpstr>
      <vt:lpstr>幻灯片 3</vt:lpstr>
      <vt:lpstr>幻灯片 4</vt:lpstr>
      <vt:lpstr>幻灯片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曹将</dc:creator>
  <cp:lastModifiedBy>Administrator</cp:lastModifiedBy>
  <cp:revision>13</cp:revision>
  <dcterms:created xsi:type="dcterms:W3CDTF">2014-10-12T02:14:27Z</dcterms:created>
  <dcterms:modified xsi:type="dcterms:W3CDTF">2015-07-18T02:21:10Z</dcterms:modified>
</cp:coreProperties>
</file>