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3"/>
  </p:sldMasterIdLst>
  <p:handoutMasterIdLst>
    <p:handoutMasterId r:id="rId36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61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F9ACB-96BB-4BE4-808B-2E4C4B7DB3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DCDA0-1BB5-45E7-A508-40409237B74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9" Type="http://schemas.openxmlformats.org/officeDocument/2006/relationships/slideLayout" Target="../slideLayouts/slideLayout4.xml"/><Relationship Id="rId18" Type="http://schemas.openxmlformats.org/officeDocument/2006/relationships/image" Target="../media/image34.png"/><Relationship Id="rId17" Type="http://schemas.openxmlformats.org/officeDocument/2006/relationships/image" Target="../media/image33.png"/><Relationship Id="rId16" Type="http://schemas.openxmlformats.org/officeDocument/2006/relationships/image" Target="../media/image32.png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7.jpeg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625" y="476672"/>
            <a:ext cx="6648464" cy="554461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67744" y="6190061"/>
            <a:ext cx="309880" cy="426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kern="0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376" y="692696"/>
            <a:ext cx="6917955" cy="56886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476" y="692696"/>
            <a:ext cx="6537047" cy="547260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50750"/>
            <a:ext cx="6739294" cy="593057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06322"/>
            <a:ext cx="6624736" cy="58453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889763"/>
            <a:ext cx="6345186" cy="520353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25578"/>
            <a:ext cx="6520132" cy="543972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702966"/>
            <a:ext cx="6456352" cy="531832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31558"/>
            <a:ext cx="6527403" cy="543374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121" y="692696"/>
            <a:ext cx="6482554" cy="532859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81360"/>
            <a:ext cx="6637193" cy="562795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01354"/>
            <a:ext cx="6696743" cy="584380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69858"/>
            <a:ext cx="6259895" cy="552343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7" y="618188"/>
            <a:ext cx="6415053" cy="569113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18516"/>
            <a:ext cx="7128791" cy="584387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31232"/>
            <a:ext cx="6551966" cy="553407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8618"/>
            <a:ext cx="7567385" cy="624672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540537"/>
            <a:ext cx="6912768" cy="577692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38091"/>
            <a:ext cx="6984775" cy="580236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91655"/>
            <a:ext cx="6820011" cy="571766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20688"/>
            <a:ext cx="6724814" cy="555886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757645"/>
            <a:ext cx="6480719" cy="54641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1113"/>
            <a:ext cx="6618512" cy="5910215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40132"/>
            <a:ext cx="6879732" cy="5669187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20302"/>
            <a:ext cx="6709201" cy="5689018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4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6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8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8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9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0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1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2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3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4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5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23518"/>
            <a:ext cx="6258901" cy="52257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02203"/>
            <a:ext cx="6696744" cy="55934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569449"/>
            <a:ext cx="7024908" cy="581187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79712" y="2348880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67" y="548680"/>
            <a:ext cx="6840760" cy="574886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840" y="620688"/>
            <a:ext cx="6755535" cy="562763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91655"/>
            <a:ext cx="6648230" cy="55736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1195</Words>
  <Application>WPS 演示</Application>
  <PresentationFormat>全屏显示(4:3)</PresentationFormat>
  <Paragraphs>29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wuhan</cp:lastModifiedBy>
  <cp:revision>8</cp:revision>
  <dcterms:created xsi:type="dcterms:W3CDTF">2016-05-26T03:02:20Z</dcterms:created>
  <dcterms:modified xsi:type="dcterms:W3CDTF">2016-05-26T03:02:56Z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