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3"/>
  </p:sldMasterIdLst>
  <p:notesMasterIdLst>
    <p:notesMasterId r:id="rId5"/>
  </p:notesMasterIdLst>
  <p:handoutMasterIdLst>
    <p:handoutMasterId r:id="rId25"/>
  </p:handout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61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85455-328E-43BC-AEAB-8FDB5F4909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4A20A-9F0E-4DE5-A820-F60A1FFA1B9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" Type="http://schemas.openxmlformats.org/officeDocument/2006/relationships/hyperlink" Target="http://www.1ppt.com/hangye/" TargetMode="External"/><Relationship Id="rId17" Type="http://schemas.openxmlformats.org/officeDocument/2006/relationships/slideLayout" Target="../slideLayouts/slideLayout2.xml"/><Relationship Id="rId16" Type="http://schemas.openxmlformats.org/officeDocument/2006/relationships/image" Target="../media/image14.jpeg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fan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" Type="http://schemas.openxmlformats.org/officeDocument/2006/relationships/hyperlink" Target="http://www.1ppt.com/hangye/" TargetMode="External"/><Relationship Id="rId19" Type="http://schemas.openxmlformats.org/officeDocument/2006/relationships/slideLayout" Target="../slideLayouts/slideLayout6.xml"/><Relationship Id="rId18" Type="http://schemas.openxmlformats.org/officeDocument/2006/relationships/image" Target="../media/image22.png"/><Relationship Id="rId17" Type="http://schemas.openxmlformats.org/officeDocument/2006/relationships/image" Target="../media/image21.png"/><Relationship Id="rId16" Type="http://schemas.openxmlformats.org/officeDocument/2006/relationships/image" Target="../media/image20.png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fan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5" y="6069"/>
            <a:ext cx="5512161" cy="68091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96489" y="6397406"/>
            <a:ext cx="309880" cy="426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kern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620688"/>
            <a:ext cx="9176968" cy="561662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52" y="620688"/>
            <a:ext cx="9159304" cy="561662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2" y="620688"/>
            <a:ext cx="9151924" cy="561662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6" y="692696"/>
            <a:ext cx="9127674" cy="548241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1521" y="1412776"/>
            <a:ext cx="648071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"/>
              </a:rPr>
              <a:t>www.1ppt.com/moban/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www.1ppt.com/hangye/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www.1ppt.com/jieri/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137"/>
            <a:ext cx="9144000" cy="556972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67657"/>
            <a:ext cx="9144000" cy="552268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6" y="548680"/>
            <a:ext cx="9085288" cy="561662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17" y="620688"/>
            <a:ext cx="9184234" cy="561662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7" y="15753"/>
            <a:ext cx="5629585" cy="6842247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4624"/>
            <a:ext cx="5544616" cy="674417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13" y="744895"/>
            <a:ext cx="8988238" cy="5492417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72805" y="4328517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2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3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4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5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6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7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8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8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9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0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1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2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3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3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4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5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710243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81" y="348680"/>
            <a:ext cx="5580620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809313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809313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29540"/>
            <a:ext cx="8640960" cy="528703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2991"/>
            <a:ext cx="9144000" cy="559201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87" y="620687"/>
            <a:ext cx="9155172" cy="56166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339" y="620688"/>
            <a:ext cx="9160339" cy="55413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" y="548680"/>
            <a:ext cx="9110642" cy="568863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90"/>
            <a:ext cx="9144000" cy="556241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459"/>
            <a:ext cx="9144000" cy="556308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1195</Words>
  <Application>WPS 演示</Application>
  <PresentationFormat>全屏显示(4:3)</PresentationFormat>
  <Paragraphs>29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wuhan</cp:lastModifiedBy>
  <cp:revision>6</cp:revision>
  <dcterms:created xsi:type="dcterms:W3CDTF">2016-05-24T01:10:08Z</dcterms:created>
  <dcterms:modified xsi:type="dcterms:W3CDTF">2016-05-24T01:10:54Z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