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" Type="http://schemas.openxmlformats.org/officeDocument/2006/relationships/hyperlink" Target="http://www.1ppt.com/hangye/" TargetMode="External"/><Relationship Id="rId17" Type="http://schemas.openxmlformats.org/officeDocument/2006/relationships/slideLayout" Target="../slideLayouts/slideLayout1.xml"/><Relationship Id="rId16" Type="http://schemas.openxmlformats.org/officeDocument/2006/relationships/image" Target="../media/image24.jpeg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fan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232" y="0"/>
            <a:ext cx="5557536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99792" y="1556792"/>
            <a:ext cx="309880" cy="426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24216"/>
            <a:ext cx="5453420" cy="688221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"/>
            <a:ext cx="9144000" cy="557784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35161"/>
            <a:ext cx="5472608" cy="692832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320"/>
            <a:ext cx="5400600" cy="685876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18743"/>
            <a:ext cx="5472608" cy="689548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6975"/>
            <a:ext cx="5400600" cy="686956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652"/>
            <a:ext cx="9144000" cy="556869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"/>
            <a:ext cx="9144000" cy="557784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220"/>
            <a:ext cx="9144000" cy="562356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220"/>
            <a:ext cx="9144000" cy="56235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5326"/>
            <a:ext cx="5616624" cy="680734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648"/>
            <a:ext cx="9144000" cy="563270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648"/>
            <a:ext cx="9144000" cy="563270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5216"/>
            <a:ext cx="9144000" cy="568756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512"/>
            <a:ext cx="9144000" cy="552297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1521" y="1412776"/>
            <a:ext cx="648071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"/>
              </a:rPr>
              <a:t>www.1ppt.com/moban/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www.1ppt.com/hangye/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www.1ppt.com/jieri/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1792"/>
            <a:ext cx="9144000" cy="561441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1792"/>
            <a:ext cx="9144000" cy="561441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508"/>
            <a:ext cx="9144000" cy="5586984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364"/>
            <a:ext cx="9144000" cy="560527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488" y="0"/>
            <a:ext cx="5761832" cy="685658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13271"/>
            <a:ext cx="5472608" cy="688454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727" y="-1"/>
            <a:ext cx="5548545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7" y="24832"/>
            <a:ext cx="5488221" cy="678344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-13991"/>
            <a:ext cx="5616624" cy="688598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-2758"/>
            <a:ext cx="5616624" cy="686351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566"/>
            <a:ext cx="5488310" cy="683843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4686"/>
            <a:ext cx="5355818" cy="682331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141" y="6069"/>
            <a:ext cx="5472608" cy="684076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500</Words>
  <Application>WPS 演示</Application>
  <PresentationFormat>全屏显示(4:3)</PresentationFormat>
  <Paragraphs>10</Paragraphs>
  <Slides>29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wuhan</cp:lastModifiedBy>
  <cp:revision>6</cp:revision>
  <dcterms:created xsi:type="dcterms:W3CDTF">2016-05-24T03:23:23Z</dcterms:created>
  <dcterms:modified xsi:type="dcterms:W3CDTF">2016-05-24T03:24:18Z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