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6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0.xml"/><Relationship Id="rId7" Type="http://schemas.openxmlformats.org/officeDocument/2006/relationships/slideLayout" Target="../slideLayouts/slideLayout9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" Type="http://schemas.openxmlformats.org/officeDocument/2006/relationships/hyperlink" Target="http://www.1ppt.com/hangye/" TargetMode="External"/><Relationship Id="rId17" Type="http://schemas.openxmlformats.org/officeDocument/2006/relationships/slideLayout" Target="../slideLayouts/slideLayout2.xml"/><Relationship Id="rId16" Type="http://schemas.openxmlformats.org/officeDocument/2006/relationships/image" Target="../media/image12.jpeg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fan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" Type="http://schemas.openxmlformats.org/officeDocument/2006/relationships/hyperlink" Target="http://www.1ppt.com/hangye/" TargetMode="External"/><Relationship Id="rId19" Type="http://schemas.openxmlformats.org/officeDocument/2006/relationships/slideLayout" Target="../slideLayouts/slideLayout4.xml"/><Relationship Id="rId18" Type="http://schemas.openxmlformats.org/officeDocument/2006/relationships/image" Target="../media/image23.png"/><Relationship Id="rId17" Type="http://schemas.openxmlformats.org/officeDocument/2006/relationships/image" Target="../media/image22.png"/><Relationship Id="rId16" Type="http://schemas.openxmlformats.org/officeDocument/2006/relationships/image" Target="../media/image21.png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fan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404664"/>
            <a:ext cx="4876800" cy="566928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476714" y="6096886"/>
            <a:ext cx="309880" cy="426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kern="0" dirty="0">
              <a:solidFill>
                <a:srgbClr val="116D2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27888"/>
            <a:ext cx="4876800" cy="560222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94360"/>
            <a:ext cx="4876800" cy="566928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07904" y="3356992"/>
            <a:ext cx="648071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"/>
              </a:rPr>
              <a:t>www.1ppt.com/moban/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www.1ppt.com/hangye/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www.1ppt.com/jieri/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58368"/>
            <a:ext cx="4876800" cy="554126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03504"/>
            <a:ext cx="4876800" cy="565099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55320"/>
            <a:ext cx="4876800" cy="554736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64464"/>
            <a:ext cx="4876800" cy="552907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37032"/>
            <a:ext cx="4876800" cy="558393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97992"/>
            <a:ext cx="4876800" cy="546201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27888"/>
            <a:ext cx="4876800" cy="560222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88264"/>
            <a:ext cx="4876800" cy="568147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063752"/>
            <a:ext cx="4876800" cy="473049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02920"/>
            <a:ext cx="4876800" cy="585216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72805" y="4328517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2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3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4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5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6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7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8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8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9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0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1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2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3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3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4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  <a:hlinkClick r:id="rId15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710243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81" y="348680"/>
            <a:ext cx="5580620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809313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809313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76656"/>
            <a:ext cx="4876800" cy="550468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82752"/>
            <a:ext cx="4876800" cy="54924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55320"/>
            <a:ext cx="4876800" cy="55473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58368"/>
            <a:ext cx="4876800" cy="55412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36448"/>
            <a:ext cx="4876800" cy="578510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27888"/>
            <a:ext cx="4876800" cy="560222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79704"/>
            <a:ext cx="4876800" cy="549859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1195</Words>
  <Application>WPS 演示</Application>
  <PresentationFormat>全屏显示(4:3)</PresentationFormat>
  <Paragraphs>29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wuhan</cp:lastModifiedBy>
  <cp:revision>4</cp:revision>
  <dcterms:created xsi:type="dcterms:W3CDTF">2016-05-24T03:13:21Z</dcterms:created>
  <dcterms:modified xsi:type="dcterms:W3CDTF">2016-05-24T03:13:53Z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