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731" r:id="rId2"/>
    <p:sldId id="732" r:id="rId3"/>
    <p:sldId id="733" r:id="rId4"/>
    <p:sldId id="284" r:id="rId5"/>
    <p:sldId id="734" r:id="rId6"/>
    <p:sldId id="737" r:id="rId7"/>
    <p:sldId id="735" r:id="rId8"/>
    <p:sldId id="681" r:id="rId9"/>
    <p:sldId id="736" r:id="rId10"/>
    <p:sldId id="675" r:id="rId11"/>
    <p:sldId id="740" r:id="rId12"/>
    <p:sldId id="738" r:id="rId13"/>
    <p:sldId id="739" r:id="rId14"/>
    <p:sldId id="741" r:id="rId15"/>
    <p:sldId id="611" r:id="rId16"/>
    <p:sldId id="367" r:id="rId17"/>
    <p:sldId id="634" r:id="rId18"/>
    <p:sldId id="742" r:id="rId19"/>
  </p:sldIdLst>
  <p:sldSz cx="9144000" cy="6858000" type="screen4x3"/>
  <p:notesSz cx="6761163" cy="99425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7AE"/>
    <a:srgbClr val="4269BD"/>
    <a:srgbClr val="E97C30"/>
    <a:srgbClr val="3A97D7"/>
    <a:srgbClr val="E87E04"/>
    <a:srgbClr val="FFC000"/>
    <a:srgbClr val="1F4E79"/>
    <a:srgbClr val="0070C0"/>
    <a:srgbClr val="2E75B6"/>
    <a:srgbClr val="872E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02" autoAdjust="0"/>
    <p:restoredTop sz="94816" autoAdjust="0"/>
  </p:normalViewPr>
  <p:slideViewPr>
    <p:cSldViewPr snapToGrid="0">
      <p:cViewPr varScale="1">
        <p:scale>
          <a:sx n="76" d="100"/>
          <a:sy n="76" d="100"/>
        </p:scale>
        <p:origin x="117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76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A1BC1-FA36-405A-84E5-2ECB11F24F06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20590-9981-46CC-AF13-22488216DE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248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89580-3797-4DA2-9E4E-24E61D4E80CF}" type="datetimeFigureOut">
              <a:rPr lang="zh-CN" altLang="en-US" smtClean="0"/>
              <a:t>2015/11/11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F47CB-3076-4026-8B18-63F39C6D1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119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F47CB-3076-4026-8B18-63F39C6D1FF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92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8709B-7801-4369-A743-CEEE0B05ED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494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F47CB-3076-4026-8B18-63F39C6D1FF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230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F47CB-3076-4026-8B18-63F39C6D1FF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261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F47CB-3076-4026-8B18-63F39C6D1FF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054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F47CB-3076-4026-8B18-63F39C6D1FF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446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F47CB-3076-4026-8B18-63F39C6D1FF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262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F47CB-3076-4026-8B18-63F39C6D1FF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4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5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360000"/>
            <a:ext cx="3240000" cy="54000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5904954" y="360000"/>
            <a:ext cx="3240000" cy="54000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872" y="0"/>
            <a:ext cx="2387241" cy="83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1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流程图: 过程 5"/>
          <p:cNvSpPr/>
          <p:nvPr userDrawn="1"/>
        </p:nvSpPr>
        <p:spPr>
          <a:xfrm rot="5400000">
            <a:off x="-47062" y="263186"/>
            <a:ext cx="739101" cy="644980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过程 6"/>
          <p:cNvSpPr/>
          <p:nvPr userDrawn="1"/>
        </p:nvSpPr>
        <p:spPr>
          <a:xfrm rot="5400000">
            <a:off x="441431" y="523084"/>
            <a:ext cx="739101" cy="125186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过程 7"/>
          <p:cNvSpPr/>
          <p:nvPr userDrawn="1"/>
        </p:nvSpPr>
        <p:spPr>
          <a:xfrm rot="5400000">
            <a:off x="4486270" y="2200275"/>
            <a:ext cx="171450" cy="9144001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过程 8"/>
          <p:cNvSpPr/>
          <p:nvPr userDrawn="1"/>
        </p:nvSpPr>
        <p:spPr>
          <a:xfrm rot="5400000" flipH="1">
            <a:off x="8184229" y="5850177"/>
            <a:ext cx="327501" cy="159203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474 w 10000"/>
              <a:gd name="connsiteY2" fmla="*/ 9062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75"/>
              <a:gd name="connsiteY0" fmla="*/ 0 h 10000"/>
              <a:gd name="connsiteX1" fmla="*/ 10000 w 10075"/>
              <a:gd name="connsiteY1" fmla="*/ 0 h 10000"/>
              <a:gd name="connsiteX2" fmla="*/ 10028 w 10075"/>
              <a:gd name="connsiteY2" fmla="*/ 8891 h 10000"/>
              <a:gd name="connsiteX3" fmla="*/ 0 w 10075"/>
              <a:gd name="connsiteY3" fmla="*/ 10000 h 10000"/>
              <a:gd name="connsiteX4" fmla="*/ 0 w 10075"/>
              <a:gd name="connsiteY4" fmla="*/ 0 h 10000"/>
              <a:gd name="connsiteX0" fmla="*/ 0 w 10335"/>
              <a:gd name="connsiteY0" fmla="*/ 0 h 10000"/>
              <a:gd name="connsiteX1" fmla="*/ 10000 w 10335"/>
              <a:gd name="connsiteY1" fmla="*/ 0 h 10000"/>
              <a:gd name="connsiteX2" fmla="*/ 10305 w 10335"/>
              <a:gd name="connsiteY2" fmla="*/ 8891 h 10000"/>
              <a:gd name="connsiteX3" fmla="*/ 0 w 10335"/>
              <a:gd name="connsiteY3" fmla="*/ 10000 h 10000"/>
              <a:gd name="connsiteX4" fmla="*/ 0 w 10335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751 w 10000"/>
              <a:gd name="connsiteY2" fmla="*/ 9062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825" y="3021"/>
                  <a:pt x="9926" y="6041"/>
                  <a:pt x="9751" y="9062"/>
                </a:cubicBez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6" r="53951"/>
          <a:stretch/>
        </p:blipFill>
        <p:spPr>
          <a:xfrm>
            <a:off x="7829550" y="6523381"/>
            <a:ext cx="1154166" cy="31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564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 userDrawn="1"/>
        </p:nvSpPr>
        <p:spPr>
          <a:xfrm rot="16200000">
            <a:off x="239091" y="113944"/>
            <a:ext cx="812329" cy="800243"/>
          </a:xfrm>
          <a:custGeom>
            <a:avLst/>
            <a:gdLst>
              <a:gd name="connsiteX0" fmla="*/ 0 w 661307"/>
              <a:gd name="connsiteY0" fmla="*/ 0 h 726621"/>
              <a:gd name="connsiteX1" fmla="*/ 661307 w 661307"/>
              <a:gd name="connsiteY1" fmla="*/ 0 h 726621"/>
              <a:gd name="connsiteX2" fmla="*/ 661307 w 661307"/>
              <a:gd name="connsiteY2" fmla="*/ 726621 h 726621"/>
              <a:gd name="connsiteX3" fmla="*/ 0 w 661307"/>
              <a:gd name="connsiteY3" fmla="*/ 726621 h 726621"/>
              <a:gd name="connsiteX4" fmla="*/ 0 w 661307"/>
              <a:gd name="connsiteY4" fmla="*/ 0 h 726621"/>
              <a:gd name="connsiteX0" fmla="*/ 0 w 661307"/>
              <a:gd name="connsiteY0" fmla="*/ 0 h 726621"/>
              <a:gd name="connsiteX1" fmla="*/ 661307 w 661307"/>
              <a:gd name="connsiteY1" fmla="*/ 0 h 726621"/>
              <a:gd name="connsiteX2" fmla="*/ 661307 w 661307"/>
              <a:gd name="connsiteY2" fmla="*/ 726621 h 726621"/>
              <a:gd name="connsiteX3" fmla="*/ 326571 w 661307"/>
              <a:gd name="connsiteY3" fmla="*/ 718457 h 726621"/>
              <a:gd name="connsiteX4" fmla="*/ 0 w 661307"/>
              <a:gd name="connsiteY4" fmla="*/ 726621 h 726621"/>
              <a:gd name="connsiteX5" fmla="*/ 0 w 661307"/>
              <a:gd name="connsiteY5" fmla="*/ 0 h 726621"/>
              <a:gd name="connsiteX0" fmla="*/ 0 w 661307"/>
              <a:gd name="connsiteY0" fmla="*/ 0 h 898071"/>
              <a:gd name="connsiteX1" fmla="*/ 661307 w 661307"/>
              <a:gd name="connsiteY1" fmla="*/ 0 h 898071"/>
              <a:gd name="connsiteX2" fmla="*/ 661307 w 661307"/>
              <a:gd name="connsiteY2" fmla="*/ 726621 h 898071"/>
              <a:gd name="connsiteX3" fmla="*/ 351063 w 661307"/>
              <a:gd name="connsiteY3" fmla="*/ 898071 h 898071"/>
              <a:gd name="connsiteX4" fmla="*/ 0 w 661307"/>
              <a:gd name="connsiteY4" fmla="*/ 726621 h 898071"/>
              <a:gd name="connsiteX5" fmla="*/ 0 w 661307"/>
              <a:gd name="connsiteY5" fmla="*/ 0 h 898071"/>
              <a:gd name="connsiteX0" fmla="*/ 0 w 661307"/>
              <a:gd name="connsiteY0" fmla="*/ 0 h 898071"/>
              <a:gd name="connsiteX1" fmla="*/ 661307 w 661307"/>
              <a:gd name="connsiteY1" fmla="*/ 0 h 898071"/>
              <a:gd name="connsiteX2" fmla="*/ 661307 w 661307"/>
              <a:gd name="connsiteY2" fmla="*/ 726621 h 898071"/>
              <a:gd name="connsiteX3" fmla="*/ 318406 w 661307"/>
              <a:gd name="connsiteY3" fmla="*/ 898071 h 898071"/>
              <a:gd name="connsiteX4" fmla="*/ 0 w 661307"/>
              <a:gd name="connsiteY4" fmla="*/ 726621 h 898071"/>
              <a:gd name="connsiteX5" fmla="*/ 0 w 661307"/>
              <a:gd name="connsiteY5" fmla="*/ 0 h 898071"/>
              <a:gd name="connsiteX0" fmla="*/ 0 w 661307"/>
              <a:gd name="connsiteY0" fmla="*/ 0 h 898071"/>
              <a:gd name="connsiteX1" fmla="*/ 661307 w 661307"/>
              <a:gd name="connsiteY1" fmla="*/ 0 h 898071"/>
              <a:gd name="connsiteX2" fmla="*/ 661307 w 661307"/>
              <a:gd name="connsiteY2" fmla="*/ 726621 h 898071"/>
              <a:gd name="connsiteX3" fmla="*/ 310242 w 661307"/>
              <a:gd name="connsiteY3" fmla="*/ 898071 h 898071"/>
              <a:gd name="connsiteX4" fmla="*/ 0 w 661307"/>
              <a:gd name="connsiteY4" fmla="*/ 726621 h 898071"/>
              <a:gd name="connsiteX5" fmla="*/ 0 w 661307"/>
              <a:gd name="connsiteY5" fmla="*/ 0 h 898071"/>
              <a:gd name="connsiteX0" fmla="*/ 0 w 661307"/>
              <a:gd name="connsiteY0" fmla="*/ 0 h 898071"/>
              <a:gd name="connsiteX1" fmla="*/ 661307 w 661307"/>
              <a:gd name="connsiteY1" fmla="*/ 0 h 898071"/>
              <a:gd name="connsiteX2" fmla="*/ 661307 w 661307"/>
              <a:gd name="connsiteY2" fmla="*/ 726621 h 898071"/>
              <a:gd name="connsiteX3" fmla="*/ 331673 w 661307"/>
              <a:gd name="connsiteY3" fmla="*/ 898071 h 898071"/>
              <a:gd name="connsiteX4" fmla="*/ 0 w 661307"/>
              <a:gd name="connsiteY4" fmla="*/ 726621 h 898071"/>
              <a:gd name="connsiteX5" fmla="*/ 0 w 661307"/>
              <a:gd name="connsiteY5" fmla="*/ 0 h 898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1307" h="898071">
                <a:moveTo>
                  <a:pt x="0" y="0"/>
                </a:moveTo>
                <a:lnTo>
                  <a:pt x="661307" y="0"/>
                </a:lnTo>
                <a:lnTo>
                  <a:pt x="661307" y="726621"/>
                </a:lnTo>
                <a:lnTo>
                  <a:pt x="331673" y="898071"/>
                </a:lnTo>
                <a:lnTo>
                  <a:pt x="0" y="726621"/>
                </a:lnTo>
                <a:lnTo>
                  <a:pt x="0" y="0"/>
                </a:lnTo>
                <a:close/>
              </a:path>
            </a:pathLst>
          </a:custGeom>
          <a:solidFill>
            <a:srgbClr val="1557AE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39" r="87942"/>
          <a:stretch/>
        </p:blipFill>
        <p:spPr>
          <a:xfrm>
            <a:off x="296112" y="195665"/>
            <a:ext cx="619134" cy="636802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71934" y="107901"/>
            <a:ext cx="112892" cy="812329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过程 8"/>
          <p:cNvSpPr/>
          <p:nvPr userDrawn="1"/>
        </p:nvSpPr>
        <p:spPr>
          <a:xfrm rot="5400000" flipH="1">
            <a:off x="7637105" y="5350752"/>
            <a:ext cx="324399" cy="268938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474 w 10000"/>
              <a:gd name="connsiteY2" fmla="*/ 9062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75"/>
              <a:gd name="connsiteY0" fmla="*/ 0 h 10000"/>
              <a:gd name="connsiteX1" fmla="*/ 10000 w 10075"/>
              <a:gd name="connsiteY1" fmla="*/ 0 h 10000"/>
              <a:gd name="connsiteX2" fmla="*/ 10028 w 10075"/>
              <a:gd name="connsiteY2" fmla="*/ 8891 h 10000"/>
              <a:gd name="connsiteX3" fmla="*/ 0 w 10075"/>
              <a:gd name="connsiteY3" fmla="*/ 10000 h 10000"/>
              <a:gd name="connsiteX4" fmla="*/ 0 w 10075"/>
              <a:gd name="connsiteY4" fmla="*/ 0 h 10000"/>
              <a:gd name="connsiteX0" fmla="*/ 0 w 10335"/>
              <a:gd name="connsiteY0" fmla="*/ 0 h 10000"/>
              <a:gd name="connsiteX1" fmla="*/ 10000 w 10335"/>
              <a:gd name="connsiteY1" fmla="*/ 0 h 10000"/>
              <a:gd name="connsiteX2" fmla="*/ 10305 w 10335"/>
              <a:gd name="connsiteY2" fmla="*/ 8891 h 10000"/>
              <a:gd name="connsiteX3" fmla="*/ 0 w 10335"/>
              <a:gd name="connsiteY3" fmla="*/ 10000 h 10000"/>
              <a:gd name="connsiteX4" fmla="*/ 0 w 10335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751 w 10000"/>
              <a:gd name="connsiteY2" fmla="*/ 9062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825" y="3021"/>
                  <a:pt x="9926" y="6041"/>
                  <a:pt x="9751" y="9062"/>
                </a:cubicBez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5"/>
          </a:p>
        </p:txBody>
      </p:sp>
      <p:sp>
        <p:nvSpPr>
          <p:cNvPr id="6" name="矩形 5"/>
          <p:cNvSpPr/>
          <p:nvPr userDrawn="1"/>
        </p:nvSpPr>
        <p:spPr>
          <a:xfrm>
            <a:off x="6669766" y="6602968"/>
            <a:ext cx="2420500" cy="219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046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西安交通大学数据与信息中心</a:t>
            </a:r>
            <a:endParaRPr lang="zh-CN" altLang="en-US" sz="1046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流程图: 过程 6"/>
          <p:cNvSpPr/>
          <p:nvPr userDrawn="1"/>
        </p:nvSpPr>
        <p:spPr>
          <a:xfrm rot="5400000">
            <a:off x="3302905" y="3383209"/>
            <a:ext cx="171533" cy="6777344"/>
          </a:xfrm>
          <a:prstGeom prst="flowChartProcess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5"/>
          </a:p>
        </p:txBody>
      </p:sp>
    </p:spTree>
    <p:extLst>
      <p:ext uri="{BB962C8B-B14F-4D97-AF65-F5344CB8AC3E}">
        <p14:creationId xmlns:p14="http://schemas.microsoft.com/office/powerpoint/2010/main" val="2333803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9" t="140" r="-477" b="11636"/>
          <a:stretch/>
        </p:blipFill>
        <p:spPr>
          <a:xfrm>
            <a:off x="-14514" y="0"/>
            <a:ext cx="9202057" cy="558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-1"/>
            <a:ext cx="9085943" cy="5529943"/>
          </a:xfrm>
          <a:prstGeom prst="rect">
            <a:avLst/>
          </a:prstGeom>
          <a:solidFill>
            <a:srgbClr val="384A5A">
              <a:alpha val="50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067" y="-79685"/>
            <a:ext cx="2707933" cy="104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01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494" r="23326" b="24977"/>
          <a:stretch>
            <a:fillRect/>
          </a:stretch>
        </p:blipFill>
        <p:spPr bwMode="auto">
          <a:xfrm>
            <a:off x="6003925" y="4075113"/>
            <a:ext cx="3140075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2930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 userDrawn="1"/>
        </p:nvSpPr>
        <p:spPr>
          <a:xfrm>
            <a:off x="6896100" y="264123"/>
            <a:ext cx="2190235" cy="18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185311" y="196643"/>
            <a:ext cx="326182" cy="335109"/>
            <a:chOff x="3976261" y="3892343"/>
            <a:chExt cx="326182" cy="335109"/>
          </a:xfrm>
        </p:grpSpPr>
        <p:sp>
          <p:nvSpPr>
            <p:cNvPr id="17" name="六边形 16"/>
            <p:cNvSpPr>
              <a:spLocks/>
            </p:cNvSpPr>
            <p:nvPr/>
          </p:nvSpPr>
          <p:spPr>
            <a:xfrm>
              <a:off x="3976261" y="3892343"/>
              <a:ext cx="122099" cy="106837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六边形 17"/>
            <p:cNvSpPr>
              <a:spLocks/>
            </p:cNvSpPr>
            <p:nvPr/>
          </p:nvSpPr>
          <p:spPr>
            <a:xfrm>
              <a:off x="3976261" y="4005288"/>
              <a:ext cx="122099" cy="106837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六边形 18"/>
            <p:cNvSpPr>
              <a:spLocks/>
            </p:cNvSpPr>
            <p:nvPr/>
          </p:nvSpPr>
          <p:spPr>
            <a:xfrm>
              <a:off x="3976261" y="4120615"/>
              <a:ext cx="122099" cy="106837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六边形 19"/>
            <p:cNvSpPr>
              <a:spLocks/>
            </p:cNvSpPr>
            <p:nvPr/>
          </p:nvSpPr>
          <p:spPr>
            <a:xfrm>
              <a:off x="4078302" y="3945761"/>
              <a:ext cx="122099" cy="106837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六边形 20"/>
            <p:cNvSpPr>
              <a:spLocks/>
            </p:cNvSpPr>
            <p:nvPr/>
          </p:nvSpPr>
          <p:spPr>
            <a:xfrm>
              <a:off x="4078302" y="4060570"/>
              <a:ext cx="122099" cy="106837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六边形 21"/>
            <p:cNvSpPr>
              <a:spLocks/>
            </p:cNvSpPr>
            <p:nvPr/>
          </p:nvSpPr>
          <p:spPr>
            <a:xfrm>
              <a:off x="4180344" y="4003942"/>
              <a:ext cx="122099" cy="106837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流程图: 过程 8"/>
          <p:cNvSpPr/>
          <p:nvPr userDrawn="1"/>
        </p:nvSpPr>
        <p:spPr>
          <a:xfrm rot="5400000" flipH="1">
            <a:off x="8236630" y="-492807"/>
            <a:ext cx="252123" cy="1447285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474 w 10000"/>
              <a:gd name="connsiteY2" fmla="*/ 9062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75"/>
              <a:gd name="connsiteY0" fmla="*/ 0 h 10000"/>
              <a:gd name="connsiteX1" fmla="*/ 10000 w 10075"/>
              <a:gd name="connsiteY1" fmla="*/ 0 h 10000"/>
              <a:gd name="connsiteX2" fmla="*/ 10028 w 10075"/>
              <a:gd name="connsiteY2" fmla="*/ 8891 h 10000"/>
              <a:gd name="connsiteX3" fmla="*/ 0 w 10075"/>
              <a:gd name="connsiteY3" fmla="*/ 10000 h 10000"/>
              <a:gd name="connsiteX4" fmla="*/ 0 w 10075"/>
              <a:gd name="connsiteY4" fmla="*/ 0 h 10000"/>
              <a:gd name="connsiteX0" fmla="*/ 0 w 10335"/>
              <a:gd name="connsiteY0" fmla="*/ 0 h 10000"/>
              <a:gd name="connsiteX1" fmla="*/ 10000 w 10335"/>
              <a:gd name="connsiteY1" fmla="*/ 0 h 10000"/>
              <a:gd name="connsiteX2" fmla="*/ 10305 w 10335"/>
              <a:gd name="connsiteY2" fmla="*/ 8891 h 10000"/>
              <a:gd name="connsiteX3" fmla="*/ 0 w 10335"/>
              <a:gd name="connsiteY3" fmla="*/ 10000 h 10000"/>
              <a:gd name="connsiteX4" fmla="*/ 0 w 10335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9751 w 10000"/>
              <a:gd name="connsiteY2" fmla="*/ 9062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cubicBezTo>
                  <a:pt x="9825" y="3021"/>
                  <a:pt x="9926" y="6041"/>
                  <a:pt x="9751" y="9062"/>
                </a:cubicBez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 userDrawn="1"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6" r="53951"/>
          <a:stretch/>
        </p:blipFill>
        <p:spPr>
          <a:xfrm>
            <a:off x="7858125" y="129047"/>
            <a:ext cx="1154166" cy="31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582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6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1" r:id="rId2"/>
    <p:sldLayoutId id="2147483654" r:id="rId3"/>
    <p:sldLayoutId id="2147483653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4" r="23326" b="24977"/>
          <a:stretch>
            <a:fillRect/>
          </a:stretch>
        </p:blipFill>
        <p:spPr bwMode="auto">
          <a:xfrm>
            <a:off x="6003925" y="4075113"/>
            <a:ext cx="3140075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1482811"/>
            <a:ext cx="9144000" cy="2858530"/>
          </a:xfrm>
          <a:prstGeom prst="rect">
            <a:avLst/>
          </a:prstGeom>
          <a:solidFill>
            <a:srgbClr val="1557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7004" y="2419124"/>
            <a:ext cx="8109992" cy="92333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indent="127000" algn="ctr">
              <a:lnSpc>
                <a:spcPct val="120000"/>
              </a:lnSpc>
              <a:spcAft>
                <a:spcPts val="0"/>
              </a:spcAft>
            </a:pPr>
            <a:r>
              <a:rPr lang="zh-CN" altLang="en-US" sz="4500" b="1" kern="100" dirty="0" smtClean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此处插入标题，大小自己看</a:t>
            </a:r>
            <a:endParaRPr lang="zh-CN" altLang="zh-CN" sz="4500" b="1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44615" y="5555733"/>
            <a:ext cx="6254770" cy="9198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indent="127000" algn="ctr">
              <a:lnSpc>
                <a:spcPct val="120000"/>
              </a:lnSpc>
              <a:spcAft>
                <a:spcPts val="0"/>
              </a:spcAft>
            </a:pPr>
            <a:r>
              <a:rPr lang="zh-CN" altLang="en-US" sz="2400" b="1" kern="100" dirty="0" smtClean="0">
                <a:solidFill>
                  <a:srgbClr val="1557AE"/>
                </a:solidFill>
                <a:effectLst/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数据与信息中心</a:t>
            </a:r>
            <a:endParaRPr lang="en-US" altLang="zh-CN" sz="2400" b="1" kern="100" dirty="0" smtClean="0">
              <a:solidFill>
                <a:srgbClr val="1557AE"/>
              </a:solidFill>
              <a:effectLst/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  <a:p>
            <a:pPr indent="127000" algn="ctr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kern="100" dirty="0" smtClean="0">
                <a:solidFill>
                  <a:srgbClr val="1557AE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2015</a:t>
            </a:r>
            <a:r>
              <a:rPr lang="zh-CN" altLang="en-US" sz="2400" b="1" kern="100" dirty="0" smtClean="0">
                <a:solidFill>
                  <a:srgbClr val="1557AE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400" b="1" kern="100" dirty="0" smtClean="0">
                <a:solidFill>
                  <a:srgbClr val="1557AE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11</a:t>
            </a:r>
            <a:r>
              <a:rPr lang="zh-CN" altLang="en-US" sz="2400" b="1" kern="100" dirty="0" smtClean="0">
                <a:solidFill>
                  <a:srgbClr val="1557AE"/>
                </a:solidFill>
                <a:latin typeface="楷体" pitchFamily="49" charset="-122"/>
                <a:ea typeface="楷体" pitchFamily="49" charset="-122"/>
                <a:cs typeface="Times New Roman" panose="02020603050405020304" pitchFamily="18" charset="0"/>
              </a:rPr>
              <a:t>月</a:t>
            </a:r>
            <a:endParaRPr lang="zh-CN" altLang="zh-CN" sz="2400" b="1" kern="100" dirty="0">
              <a:solidFill>
                <a:srgbClr val="1557AE"/>
              </a:solidFill>
              <a:effectLst/>
              <a:latin typeface="楷体" pitchFamily="49" charset="-122"/>
              <a:ea typeface="楷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72000"/>
            <a:ext cx="3088800" cy="108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19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6988632" y="2922449"/>
            <a:ext cx="1647667" cy="1471707"/>
            <a:chOff x="3550509" y="2800865"/>
            <a:chExt cx="1647667" cy="1471707"/>
          </a:xfrm>
        </p:grpSpPr>
        <p:grpSp>
          <p:nvGrpSpPr>
            <p:cNvPr id="21" name="组合 20"/>
            <p:cNvGrpSpPr/>
            <p:nvPr/>
          </p:nvGrpSpPr>
          <p:grpSpPr>
            <a:xfrm>
              <a:off x="3550509" y="3549358"/>
              <a:ext cx="1647667" cy="723214"/>
              <a:chOff x="1449759" y="3081518"/>
              <a:chExt cx="1647667" cy="723214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449759" y="3122708"/>
                <a:ext cx="1647667" cy="682024"/>
              </a:xfrm>
              <a:prstGeom prst="rect">
                <a:avLst/>
              </a:prstGeom>
              <a:solidFill>
                <a:srgbClr val="872E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dirty="0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1536805" y="3081518"/>
                <a:ext cx="51648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bg1"/>
                    </a:solidFill>
                    <a:latin typeface="Broadway" panose="04040905080B02020502" pitchFamily="82" charset="0"/>
                  </a:rPr>
                  <a:t>8</a:t>
                </a:r>
                <a:endParaRPr lang="zh-CN" altLang="en-US" sz="4000" dirty="0">
                  <a:solidFill>
                    <a:schemeClr val="bg1"/>
                  </a:solidFill>
                  <a:latin typeface="Broadway" panose="04040905080B02020502" pitchFamily="82" charset="0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907050" y="3204628"/>
                <a:ext cx="110799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项重点</a:t>
                </a:r>
                <a:endParaRPr lang="en-US" altLang="zh-CN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3550509" y="3283562"/>
              <a:ext cx="299285" cy="282502"/>
            </a:xfrm>
            <a:prstGeom prst="rect">
              <a:avLst/>
            </a:prstGeom>
            <a:solidFill>
              <a:srgbClr val="872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4387518" y="2800865"/>
              <a:ext cx="810658" cy="765200"/>
            </a:xfrm>
            <a:prstGeom prst="rect">
              <a:avLst/>
            </a:prstGeom>
            <a:solidFill>
              <a:srgbClr val="1557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dirty="0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4450417" y="2899843"/>
              <a:ext cx="707200" cy="583721"/>
            </a:xfrm>
            <a:custGeom>
              <a:avLst/>
              <a:gdLst>
                <a:gd name="T0" fmla="*/ 1520459 w 3563"/>
                <a:gd name="T1" fmla="*/ 421092 h 2937"/>
                <a:gd name="T2" fmla="*/ 1372910 w 3563"/>
                <a:gd name="T3" fmla="*/ 546965 h 2937"/>
                <a:gd name="T4" fmla="*/ 1441631 w 3563"/>
                <a:gd name="T5" fmla="*/ 627847 h 2937"/>
                <a:gd name="T6" fmla="*/ 1800397 w 3563"/>
                <a:gd name="T7" fmla="*/ 322517 h 2937"/>
                <a:gd name="T8" fmla="*/ 1732181 w 3563"/>
                <a:gd name="T9" fmla="*/ 241635 h 2937"/>
                <a:gd name="T10" fmla="*/ 1583622 w 3563"/>
                <a:gd name="T11" fmla="*/ 367508 h 2937"/>
                <a:gd name="T12" fmla="*/ 1482056 w 3563"/>
                <a:gd name="T13" fmla="*/ 247701 h 2937"/>
                <a:gd name="T14" fmla="*/ 1654364 w 3563"/>
                <a:gd name="T15" fmla="*/ 101608 h 2937"/>
                <a:gd name="T16" fmla="*/ 1568463 w 3563"/>
                <a:gd name="T17" fmla="*/ 0 h 2937"/>
                <a:gd name="T18" fmla="*/ 707930 w 3563"/>
                <a:gd name="T19" fmla="*/ 730971 h 2937"/>
                <a:gd name="T20" fmla="*/ 643757 w 3563"/>
                <a:gd name="T21" fmla="*/ 734510 h 2937"/>
                <a:gd name="T22" fmla="*/ 181404 w 3563"/>
                <a:gd name="T23" fmla="*/ 761302 h 2937"/>
                <a:gd name="T24" fmla="*/ 137443 w 3563"/>
                <a:gd name="T25" fmla="*/ 1303212 h 2937"/>
                <a:gd name="T26" fmla="*/ 679128 w 3563"/>
                <a:gd name="T27" fmla="*/ 1347192 h 2937"/>
                <a:gd name="T28" fmla="*/ 780189 w 3563"/>
                <a:gd name="T29" fmla="*/ 895263 h 2937"/>
                <a:gd name="T30" fmla="*/ 793832 w 3563"/>
                <a:gd name="T31" fmla="*/ 832580 h 2937"/>
                <a:gd name="T32" fmla="*/ 1418893 w 3563"/>
                <a:gd name="T33" fmla="*/ 301286 h 2937"/>
                <a:gd name="T34" fmla="*/ 1520459 w 3563"/>
                <a:gd name="T35" fmla="*/ 421092 h 2937"/>
                <a:gd name="T36" fmla="*/ 610407 w 3563"/>
                <a:gd name="T37" fmla="*/ 1266309 h 2937"/>
                <a:gd name="T38" fmla="*/ 217786 w 3563"/>
                <a:gd name="T39" fmla="*/ 1234462 h 2937"/>
                <a:gd name="T40" fmla="*/ 250125 w 3563"/>
                <a:gd name="T41" fmla="*/ 842184 h 2937"/>
                <a:gd name="T42" fmla="*/ 642241 w 3563"/>
                <a:gd name="T43" fmla="*/ 874032 h 2937"/>
                <a:gd name="T44" fmla="*/ 610407 w 3563"/>
                <a:gd name="T45" fmla="*/ 1266309 h 29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563" h="2937">
                  <a:moveTo>
                    <a:pt x="3009" y="833"/>
                  </a:moveTo>
                  <a:cubicBezTo>
                    <a:pt x="2717" y="1082"/>
                    <a:pt x="2717" y="1082"/>
                    <a:pt x="2717" y="1082"/>
                  </a:cubicBezTo>
                  <a:cubicBezTo>
                    <a:pt x="2853" y="1242"/>
                    <a:pt x="2853" y="1242"/>
                    <a:pt x="2853" y="1242"/>
                  </a:cubicBezTo>
                  <a:cubicBezTo>
                    <a:pt x="3563" y="638"/>
                    <a:pt x="3563" y="638"/>
                    <a:pt x="3563" y="638"/>
                  </a:cubicBezTo>
                  <a:cubicBezTo>
                    <a:pt x="3428" y="478"/>
                    <a:pt x="3428" y="478"/>
                    <a:pt x="3428" y="478"/>
                  </a:cubicBezTo>
                  <a:cubicBezTo>
                    <a:pt x="3134" y="727"/>
                    <a:pt x="3134" y="727"/>
                    <a:pt x="3134" y="727"/>
                  </a:cubicBezTo>
                  <a:cubicBezTo>
                    <a:pt x="2933" y="490"/>
                    <a:pt x="2933" y="490"/>
                    <a:pt x="2933" y="490"/>
                  </a:cubicBezTo>
                  <a:cubicBezTo>
                    <a:pt x="3274" y="201"/>
                    <a:pt x="3274" y="201"/>
                    <a:pt x="3274" y="201"/>
                  </a:cubicBezTo>
                  <a:cubicBezTo>
                    <a:pt x="3104" y="0"/>
                    <a:pt x="3104" y="0"/>
                    <a:pt x="3104" y="0"/>
                  </a:cubicBezTo>
                  <a:cubicBezTo>
                    <a:pt x="1401" y="1446"/>
                    <a:pt x="1401" y="1446"/>
                    <a:pt x="1401" y="1446"/>
                  </a:cubicBezTo>
                  <a:cubicBezTo>
                    <a:pt x="1364" y="1477"/>
                    <a:pt x="1316" y="1480"/>
                    <a:pt x="1274" y="1453"/>
                  </a:cubicBezTo>
                  <a:cubicBezTo>
                    <a:pt x="1052" y="1303"/>
                    <a:pt x="662" y="1248"/>
                    <a:pt x="359" y="1506"/>
                  </a:cubicBezTo>
                  <a:cubicBezTo>
                    <a:pt x="39" y="1777"/>
                    <a:pt x="0" y="2258"/>
                    <a:pt x="272" y="2578"/>
                  </a:cubicBezTo>
                  <a:cubicBezTo>
                    <a:pt x="543" y="2898"/>
                    <a:pt x="1024" y="2937"/>
                    <a:pt x="1344" y="2665"/>
                  </a:cubicBezTo>
                  <a:cubicBezTo>
                    <a:pt x="1647" y="2407"/>
                    <a:pt x="1656" y="2014"/>
                    <a:pt x="1544" y="1771"/>
                  </a:cubicBezTo>
                  <a:cubicBezTo>
                    <a:pt x="1524" y="1724"/>
                    <a:pt x="1534" y="1678"/>
                    <a:pt x="1571" y="1647"/>
                  </a:cubicBezTo>
                  <a:cubicBezTo>
                    <a:pt x="2808" y="596"/>
                    <a:pt x="2808" y="596"/>
                    <a:pt x="2808" y="596"/>
                  </a:cubicBezTo>
                  <a:lnTo>
                    <a:pt x="3009" y="833"/>
                  </a:lnTo>
                  <a:close/>
                  <a:moveTo>
                    <a:pt x="1208" y="2505"/>
                  </a:moveTo>
                  <a:cubicBezTo>
                    <a:pt x="976" y="2702"/>
                    <a:pt x="628" y="2674"/>
                    <a:pt x="431" y="2442"/>
                  </a:cubicBezTo>
                  <a:cubicBezTo>
                    <a:pt x="235" y="2211"/>
                    <a:pt x="263" y="1862"/>
                    <a:pt x="495" y="1666"/>
                  </a:cubicBezTo>
                  <a:cubicBezTo>
                    <a:pt x="726" y="1469"/>
                    <a:pt x="1075" y="1497"/>
                    <a:pt x="1271" y="1729"/>
                  </a:cubicBezTo>
                  <a:cubicBezTo>
                    <a:pt x="1468" y="1960"/>
                    <a:pt x="1439" y="2309"/>
                    <a:pt x="1208" y="25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/>
            <a:p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779363" y="3039763"/>
              <a:ext cx="299285" cy="526302"/>
            </a:xfrm>
            <a:prstGeom prst="rect">
              <a:avLst/>
            </a:prstGeom>
            <a:solidFill>
              <a:srgbClr val="872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/>
            </a:p>
          </p:txBody>
        </p:sp>
        <p:sp>
          <p:nvSpPr>
            <p:cNvPr id="26" name="矩形 25"/>
            <p:cNvSpPr/>
            <p:nvPr/>
          </p:nvSpPr>
          <p:spPr>
            <a:xfrm>
              <a:off x="4053934" y="2800865"/>
              <a:ext cx="299285" cy="765199"/>
            </a:xfrm>
            <a:prstGeom prst="rect">
              <a:avLst/>
            </a:prstGeom>
            <a:solidFill>
              <a:srgbClr val="872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/>
            </a:p>
          </p:txBody>
        </p:sp>
      </p:grpSp>
      <p:sp>
        <p:nvSpPr>
          <p:cNvPr id="38" name="椭圆 37"/>
          <p:cNvSpPr>
            <a:spLocks noChangeAspect="1"/>
          </p:cNvSpPr>
          <p:nvPr/>
        </p:nvSpPr>
        <p:spPr>
          <a:xfrm>
            <a:off x="5623994" y="3813077"/>
            <a:ext cx="252001" cy="252000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273949" y="4960791"/>
            <a:ext cx="252001" cy="252000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0" name="椭圆 39"/>
          <p:cNvSpPr>
            <a:spLocks noChangeAspect="1"/>
          </p:cNvSpPr>
          <p:nvPr/>
        </p:nvSpPr>
        <p:spPr>
          <a:xfrm>
            <a:off x="5945022" y="2670449"/>
            <a:ext cx="252001" cy="252000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" name="椭圆 40"/>
          <p:cNvSpPr>
            <a:spLocks noChangeAspect="1"/>
          </p:cNvSpPr>
          <p:nvPr/>
        </p:nvSpPr>
        <p:spPr>
          <a:xfrm>
            <a:off x="6572528" y="1512317"/>
            <a:ext cx="252001" cy="252000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sz="1600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16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5945023" y="4379073"/>
            <a:ext cx="252000" cy="251999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6273949" y="2101782"/>
            <a:ext cx="252001" cy="252000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4" name="椭圆 43"/>
          <p:cNvSpPr>
            <a:spLocks noChangeAspect="1"/>
          </p:cNvSpPr>
          <p:nvPr/>
        </p:nvSpPr>
        <p:spPr>
          <a:xfrm>
            <a:off x="5640832" y="3230763"/>
            <a:ext cx="252001" cy="252000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5" name="椭圆 44"/>
          <p:cNvSpPr>
            <a:spLocks noChangeAspect="1"/>
          </p:cNvSpPr>
          <p:nvPr/>
        </p:nvSpPr>
        <p:spPr>
          <a:xfrm>
            <a:off x="6612690" y="5532593"/>
            <a:ext cx="252001" cy="252000"/>
          </a:xfrm>
          <a:prstGeom prst="ellipse">
            <a:avLst/>
          </a:prstGeom>
          <a:solidFill>
            <a:srgbClr val="872E29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46" name="直接连接符 45"/>
          <p:cNvCxnSpPr>
            <a:stCxn id="41" idx="5"/>
            <a:endCxn id="26" idx="0"/>
          </p:cNvCxnSpPr>
          <p:nvPr/>
        </p:nvCxnSpPr>
        <p:spPr>
          <a:xfrm>
            <a:off x="6787624" y="1727412"/>
            <a:ext cx="854076" cy="1195037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43" idx="5"/>
          </p:cNvCxnSpPr>
          <p:nvPr/>
        </p:nvCxnSpPr>
        <p:spPr>
          <a:xfrm>
            <a:off x="6489045" y="2316877"/>
            <a:ext cx="1003012" cy="838697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40" idx="6"/>
          </p:cNvCxnSpPr>
          <p:nvPr/>
        </p:nvCxnSpPr>
        <p:spPr>
          <a:xfrm>
            <a:off x="6197023" y="2796449"/>
            <a:ext cx="1003012" cy="507664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44" idx="6"/>
            <a:endCxn id="22" idx="1"/>
          </p:cNvCxnSpPr>
          <p:nvPr/>
        </p:nvCxnSpPr>
        <p:spPr>
          <a:xfrm>
            <a:off x="5892833" y="3356763"/>
            <a:ext cx="1095799" cy="189634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38" idx="6"/>
          </p:cNvCxnSpPr>
          <p:nvPr/>
        </p:nvCxnSpPr>
        <p:spPr>
          <a:xfrm flipV="1">
            <a:off x="5875995" y="3859257"/>
            <a:ext cx="1112637" cy="79820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stCxn id="42" idx="6"/>
            <a:endCxn id="27" idx="1"/>
          </p:cNvCxnSpPr>
          <p:nvPr/>
        </p:nvCxnSpPr>
        <p:spPr>
          <a:xfrm flipV="1">
            <a:off x="6197023" y="4053144"/>
            <a:ext cx="791609" cy="451929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>
            <a:stCxn id="39" idx="7"/>
          </p:cNvCxnSpPr>
          <p:nvPr/>
        </p:nvCxnSpPr>
        <p:spPr>
          <a:xfrm flipV="1">
            <a:off x="6489045" y="4377963"/>
            <a:ext cx="751587" cy="619733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stCxn id="45" idx="7"/>
          </p:cNvCxnSpPr>
          <p:nvPr/>
        </p:nvCxnSpPr>
        <p:spPr>
          <a:xfrm flipV="1">
            <a:off x="6827786" y="4403311"/>
            <a:ext cx="810801" cy="1166187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30582" y="1938414"/>
            <a:ext cx="6593947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67487" y="2506825"/>
            <a:ext cx="625846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267487" y="3083473"/>
            <a:ext cx="592953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267487" y="3629862"/>
            <a:ext cx="546282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267487" y="4214527"/>
            <a:ext cx="567753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267487" y="4782938"/>
            <a:ext cx="625846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267487" y="5376062"/>
            <a:ext cx="625846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267487" y="5960948"/>
            <a:ext cx="6721145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1054850" y="221911"/>
            <a:ext cx="6519734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几种表现</a:t>
            </a:r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的形式。。</a:t>
            </a:r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63" name="矩形 62"/>
          <p:cNvSpPr/>
          <p:nvPr/>
        </p:nvSpPr>
        <p:spPr>
          <a:xfrm>
            <a:off x="4492289" y="1441451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877741" y="2598327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203177" y="2044034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599099" y="3143668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599099" y="3737086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913524" y="4337673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203176" y="4906083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525495" y="5468472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0" y="6273800"/>
            <a:ext cx="6692900" cy="400110"/>
          </a:xfrm>
          <a:prstGeom prst="rect">
            <a:avLst/>
          </a:prstGeom>
          <a:noFill/>
          <a:ln>
            <a:solidFill>
              <a:srgbClr val="000000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欢迎关注西交大最严肃的交友平台：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</a:rPr>
              <a:t>西交大脱单    </a:t>
            </a:r>
            <a:r>
              <a:rPr lang="zh-CN" altLang="en-US" sz="1400" dirty="0" smtClean="0"/>
              <a:t>微信：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</a:rPr>
              <a:t>xjtutuodan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4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255" y="2087588"/>
            <a:ext cx="6674014" cy="390143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50812" y="5251752"/>
            <a:ext cx="1980029" cy="805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1557AE"/>
              </a:buClr>
              <a:buSzPct val="80000"/>
            </a:pPr>
            <a:r>
              <a:rPr lang="zh-CN" altLang="en-US" sz="3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插入文字</a:t>
            </a:r>
            <a:endParaRPr lang="en-US" altLang="zh-CN" sz="3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5692" y="2223474"/>
            <a:ext cx="1980029" cy="805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1557AE"/>
              </a:buClr>
              <a:buSzPct val="80000"/>
            </a:pPr>
            <a:r>
              <a:rPr lang="zh-CN" altLang="en-US" sz="3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插入文字</a:t>
            </a:r>
            <a:endParaRPr lang="zh-CN" altLang="en-US" sz="3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84047" y="1317018"/>
            <a:ext cx="1980029" cy="805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1557AE"/>
              </a:buClr>
              <a:buSzPct val="80000"/>
            </a:pPr>
            <a:r>
              <a:rPr lang="zh-CN" altLang="en-US" sz="3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插入文字</a:t>
            </a:r>
            <a:endParaRPr lang="zh-CN" altLang="en-US" sz="3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43003" y="2009242"/>
            <a:ext cx="1980029" cy="805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1557AE"/>
              </a:buClr>
              <a:buSzPct val="80000"/>
            </a:pPr>
            <a:r>
              <a:rPr lang="zh-CN" altLang="en-US" sz="3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插入文字</a:t>
            </a:r>
            <a:endParaRPr lang="zh-CN" altLang="en-US" sz="3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04375" y="5243938"/>
            <a:ext cx="1980029" cy="8050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1557AE"/>
              </a:buClr>
              <a:buSzPct val="80000"/>
            </a:pPr>
            <a:r>
              <a:rPr lang="zh-CN" altLang="en-US" sz="35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插入文字</a:t>
            </a:r>
            <a:endParaRPr lang="zh-CN" altLang="en-US" sz="3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KSO_Shape"/>
          <p:cNvSpPr>
            <a:spLocks/>
          </p:cNvSpPr>
          <p:nvPr/>
        </p:nvSpPr>
        <p:spPr bwMode="auto">
          <a:xfrm>
            <a:off x="6820506" y="4172991"/>
            <a:ext cx="777327" cy="820872"/>
          </a:xfrm>
          <a:custGeom>
            <a:avLst/>
            <a:gdLst>
              <a:gd name="T0" fmla="*/ 527033 w 2960688"/>
              <a:gd name="T1" fmla="*/ 1877159 h 3298826"/>
              <a:gd name="T2" fmla="*/ 409443 w 2960688"/>
              <a:gd name="T3" fmla="*/ 2000501 h 3298826"/>
              <a:gd name="T4" fmla="*/ 411355 w 2960688"/>
              <a:gd name="T5" fmla="*/ 2233197 h 3298826"/>
              <a:gd name="T6" fmla="*/ 351125 w 2960688"/>
              <a:gd name="T7" fmla="*/ 2312034 h 3298826"/>
              <a:gd name="T8" fmla="*/ 273369 w 2960688"/>
              <a:gd name="T9" fmla="*/ 2124161 h 3298826"/>
              <a:gd name="T10" fmla="*/ 346027 w 2960688"/>
              <a:gd name="T11" fmla="*/ 1891464 h 3298826"/>
              <a:gd name="T12" fmla="*/ 896304 w 2960688"/>
              <a:gd name="T13" fmla="*/ 1785321 h 3298826"/>
              <a:gd name="T14" fmla="*/ 1068706 w 2960688"/>
              <a:gd name="T15" fmla="*/ 2016555 h 3298826"/>
              <a:gd name="T16" fmla="*/ 1068071 w 2960688"/>
              <a:gd name="T17" fmla="*/ 2228732 h 3298826"/>
              <a:gd name="T18" fmla="*/ 959169 w 2960688"/>
              <a:gd name="T19" fmla="*/ 2409781 h 3298826"/>
              <a:gd name="T20" fmla="*/ 713741 w 2960688"/>
              <a:gd name="T21" fmla="*/ 2518728 h 3298826"/>
              <a:gd name="T22" fmla="*/ 693421 w 2960688"/>
              <a:gd name="T23" fmla="*/ 1957476 h 3298826"/>
              <a:gd name="T24" fmla="*/ 640080 w 2960688"/>
              <a:gd name="T25" fmla="*/ 1634173 h 3298826"/>
              <a:gd name="T26" fmla="*/ 392430 w 2960688"/>
              <a:gd name="T27" fmla="*/ 1729423 h 3298826"/>
              <a:gd name="T28" fmla="*/ 232092 w 2960688"/>
              <a:gd name="T29" fmla="*/ 1935163 h 3298826"/>
              <a:gd name="T30" fmla="*/ 200025 w 2960688"/>
              <a:gd name="T31" fmla="*/ 2188846 h 3298826"/>
              <a:gd name="T32" fmla="*/ 307658 w 2960688"/>
              <a:gd name="T33" fmla="*/ 2432368 h 3298826"/>
              <a:gd name="T34" fmla="*/ 520065 w 2960688"/>
              <a:gd name="T35" fmla="*/ 2581276 h 3298826"/>
              <a:gd name="T36" fmla="*/ 775335 w 2960688"/>
              <a:gd name="T37" fmla="*/ 2601279 h 3298826"/>
              <a:gd name="T38" fmla="*/ 1014095 w 2960688"/>
              <a:gd name="T39" fmla="*/ 2481581 h 3298826"/>
              <a:gd name="T40" fmla="*/ 1151890 w 2960688"/>
              <a:gd name="T41" fmla="*/ 2263141 h 3298826"/>
              <a:gd name="T42" fmla="*/ 1159510 w 2960688"/>
              <a:gd name="T43" fmla="*/ 2006283 h 3298826"/>
              <a:gd name="T44" fmla="*/ 1027748 w 2960688"/>
              <a:gd name="T45" fmla="*/ 1773556 h 3298826"/>
              <a:gd name="T46" fmla="*/ 803275 w 2960688"/>
              <a:gd name="T47" fmla="*/ 1647190 h 3298826"/>
              <a:gd name="T48" fmla="*/ 1574800 w 2960688"/>
              <a:gd name="T49" fmla="*/ 2092842 h 3298826"/>
              <a:gd name="T50" fmla="*/ 2153920 w 2960688"/>
              <a:gd name="T51" fmla="*/ 1496357 h 3298826"/>
              <a:gd name="T52" fmla="*/ 2773363 w 2960688"/>
              <a:gd name="T53" fmla="*/ 1705761 h 3298826"/>
              <a:gd name="T54" fmla="*/ 2930208 w 2960688"/>
              <a:gd name="T55" fmla="*/ 2034463 h 3298826"/>
              <a:gd name="T56" fmla="*/ 2534285 w 2960688"/>
              <a:gd name="T57" fmla="*/ 2333022 h 3298826"/>
              <a:gd name="T58" fmla="*/ 2062798 w 2960688"/>
              <a:gd name="T59" fmla="*/ 2832102 h 3298826"/>
              <a:gd name="T60" fmla="*/ 1393825 w 2960688"/>
              <a:gd name="T61" fmla="*/ 2435503 h 3298826"/>
              <a:gd name="T62" fmla="*/ 1449705 w 2960688"/>
              <a:gd name="T63" fmla="*/ 1990995 h 3298826"/>
              <a:gd name="T64" fmla="*/ 1293813 w 2960688"/>
              <a:gd name="T65" fmla="*/ 1642623 h 3298826"/>
              <a:gd name="T66" fmla="*/ 818833 w 2960688"/>
              <a:gd name="T67" fmla="*/ 1450340 h 3298826"/>
              <a:gd name="T68" fmla="*/ 1141095 w 2960688"/>
              <a:gd name="T69" fmla="*/ 1611630 h 3298826"/>
              <a:gd name="T70" fmla="*/ 1340803 w 2960688"/>
              <a:gd name="T71" fmla="*/ 1927861 h 3298826"/>
              <a:gd name="T72" fmla="*/ 1348423 w 2960688"/>
              <a:gd name="T73" fmla="*/ 2284731 h 3298826"/>
              <a:gd name="T74" fmla="*/ 1223010 w 2960688"/>
              <a:gd name="T75" fmla="*/ 2541906 h 3298826"/>
              <a:gd name="T76" fmla="*/ 1473200 w 2960688"/>
              <a:gd name="T77" fmla="*/ 3188336 h 3298826"/>
              <a:gd name="T78" fmla="*/ 1409700 w 2960688"/>
              <a:gd name="T79" fmla="*/ 3287079 h 3298826"/>
              <a:gd name="T80" fmla="*/ 1293813 w 2960688"/>
              <a:gd name="T81" fmla="*/ 3278189 h 3298826"/>
              <a:gd name="T82" fmla="*/ 780415 w 2960688"/>
              <a:gd name="T83" fmla="*/ 2798129 h 3298826"/>
              <a:gd name="T84" fmla="*/ 485775 w 2960688"/>
              <a:gd name="T85" fmla="*/ 2775904 h 3298826"/>
              <a:gd name="T86" fmla="*/ 179387 w 2960688"/>
              <a:gd name="T87" fmla="*/ 2582863 h 3298826"/>
              <a:gd name="T88" fmla="*/ 11747 w 2960688"/>
              <a:gd name="T89" fmla="*/ 2248853 h 3298826"/>
              <a:gd name="T90" fmla="*/ 39687 w 2960688"/>
              <a:gd name="T91" fmla="*/ 1891666 h 3298826"/>
              <a:gd name="T92" fmla="*/ 248285 w 2960688"/>
              <a:gd name="T93" fmla="*/ 1593533 h 3298826"/>
              <a:gd name="T94" fmla="*/ 589598 w 2960688"/>
              <a:gd name="T95" fmla="*/ 1443356 h 3298826"/>
              <a:gd name="T96" fmla="*/ 2009571 w 2960688"/>
              <a:gd name="T97" fmla="*/ 44471 h 3298826"/>
              <a:gd name="T98" fmla="*/ 2211293 w 2960688"/>
              <a:gd name="T99" fmla="*/ 227752 h 3298826"/>
              <a:gd name="T100" fmla="*/ 2308501 w 2960688"/>
              <a:gd name="T101" fmla="*/ 511410 h 3298826"/>
              <a:gd name="T102" fmla="*/ 2385695 w 2960688"/>
              <a:gd name="T103" fmla="*/ 681985 h 3298826"/>
              <a:gd name="T104" fmla="*/ 2326608 w 2960688"/>
              <a:gd name="T105" fmla="*/ 854149 h 3298826"/>
              <a:gd name="T106" fmla="*/ 2142358 w 2960688"/>
              <a:gd name="T107" fmla="*/ 1198477 h 3298826"/>
              <a:gd name="T108" fmla="*/ 1940000 w 2960688"/>
              <a:gd name="T109" fmla="*/ 1360477 h 3298826"/>
              <a:gd name="T110" fmla="*/ 1698569 w 2960688"/>
              <a:gd name="T111" fmla="*/ 1367782 h 3298826"/>
              <a:gd name="T112" fmla="*/ 1505106 w 2960688"/>
              <a:gd name="T113" fmla="*/ 1235642 h 3298826"/>
              <a:gd name="T114" fmla="*/ 1298619 w 2960688"/>
              <a:gd name="T115" fmla="*/ 873208 h 3298826"/>
              <a:gd name="T116" fmla="*/ 1219200 w 2960688"/>
              <a:gd name="T117" fmla="*/ 700409 h 3298826"/>
              <a:gd name="T118" fmla="*/ 1306560 w 2960688"/>
              <a:gd name="T119" fmla="*/ 536504 h 3298826"/>
              <a:gd name="T120" fmla="*/ 1394873 w 2960688"/>
              <a:gd name="T121" fmla="*/ 248081 h 3298826"/>
              <a:gd name="T122" fmla="*/ 1587383 w 2960688"/>
              <a:gd name="T123" fmla="*/ 54953 h 3298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60688" h="3298826">
                <a:moveTo>
                  <a:pt x="472859" y="1797050"/>
                </a:moveTo>
                <a:lnTo>
                  <a:pt x="478276" y="1797050"/>
                </a:lnTo>
                <a:lnTo>
                  <a:pt x="483375" y="1797686"/>
                </a:lnTo>
                <a:lnTo>
                  <a:pt x="488792" y="1798640"/>
                </a:lnTo>
                <a:lnTo>
                  <a:pt x="493891" y="1800229"/>
                </a:lnTo>
                <a:lnTo>
                  <a:pt x="499309" y="1802454"/>
                </a:lnTo>
                <a:lnTo>
                  <a:pt x="503770" y="1804679"/>
                </a:lnTo>
                <a:lnTo>
                  <a:pt x="508550" y="1807858"/>
                </a:lnTo>
                <a:lnTo>
                  <a:pt x="512693" y="1811355"/>
                </a:lnTo>
                <a:lnTo>
                  <a:pt x="516836" y="1815170"/>
                </a:lnTo>
                <a:lnTo>
                  <a:pt x="520341" y="1819302"/>
                </a:lnTo>
                <a:lnTo>
                  <a:pt x="523846" y="1824071"/>
                </a:lnTo>
                <a:lnTo>
                  <a:pt x="526396" y="1829157"/>
                </a:lnTo>
                <a:lnTo>
                  <a:pt x="528945" y="1834561"/>
                </a:lnTo>
                <a:lnTo>
                  <a:pt x="530220" y="1839648"/>
                </a:lnTo>
                <a:lnTo>
                  <a:pt x="531495" y="1845370"/>
                </a:lnTo>
                <a:lnTo>
                  <a:pt x="531813" y="1850774"/>
                </a:lnTo>
                <a:lnTo>
                  <a:pt x="531813" y="1855860"/>
                </a:lnTo>
                <a:lnTo>
                  <a:pt x="531495" y="1861264"/>
                </a:lnTo>
                <a:lnTo>
                  <a:pt x="530220" y="1866668"/>
                </a:lnTo>
                <a:lnTo>
                  <a:pt x="528945" y="1871755"/>
                </a:lnTo>
                <a:lnTo>
                  <a:pt x="527033" y="1877159"/>
                </a:lnTo>
                <a:lnTo>
                  <a:pt x="524165" y="1881609"/>
                </a:lnTo>
                <a:lnTo>
                  <a:pt x="520978" y="1886378"/>
                </a:lnTo>
                <a:lnTo>
                  <a:pt x="517792" y="1890510"/>
                </a:lnTo>
                <a:lnTo>
                  <a:pt x="513968" y="1894643"/>
                </a:lnTo>
                <a:lnTo>
                  <a:pt x="509506" y="1898140"/>
                </a:lnTo>
                <a:lnTo>
                  <a:pt x="504726" y="1901636"/>
                </a:lnTo>
                <a:lnTo>
                  <a:pt x="495803" y="1907358"/>
                </a:lnTo>
                <a:lnTo>
                  <a:pt x="486880" y="1913080"/>
                </a:lnTo>
                <a:lnTo>
                  <a:pt x="478913" y="1918803"/>
                </a:lnTo>
                <a:lnTo>
                  <a:pt x="471265" y="1924842"/>
                </a:lnTo>
                <a:lnTo>
                  <a:pt x="463936" y="1931200"/>
                </a:lnTo>
                <a:lnTo>
                  <a:pt x="457244" y="1937240"/>
                </a:lnTo>
                <a:lnTo>
                  <a:pt x="450870" y="1943280"/>
                </a:lnTo>
                <a:lnTo>
                  <a:pt x="444815" y="1949320"/>
                </a:lnTo>
                <a:lnTo>
                  <a:pt x="439398" y="1955678"/>
                </a:lnTo>
                <a:lnTo>
                  <a:pt x="433980" y="1962036"/>
                </a:lnTo>
                <a:lnTo>
                  <a:pt x="429519" y="1968076"/>
                </a:lnTo>
                <a:lnTo>
                  <a:pt x="424739" y="1974751"/>
                </a:lnTo>
                <a:lnTo>
                  <a:pt x="420596" y="1980791"/>
                </a:lnTo>
                <a:lnTo>
                  <a:pt x="416453" y="1987467"/>
                </a:lnTo>
                <a:lnTo>
                  <a:pt x="412948" y="1993825"/>
                </a:lnTo>
                <a:lnTo>
                  <a:pt x="409443" y="2000501"/>
                </a:lnTo>
                <a:lnTo>
                  <a:pt x="406256" y="2006858"/>
                </a:lnTo>
                <a:lnTo>
                  <a:pt x="403388" y="2013534"/>
                </a:lnTo>
                <a:lnTo>
                  <a:pt x="400838" y="2019892"/>
                </a:lnTo>
                <a:lnTo>
                  <a:pt x="398608" y="2026886"/>
                </a:lnTo>
                <a:lnTo>
                  <a:pt x="394465" y="2039919"/>
                </a:lnTo>
                <a:lnTo>
                  <a:pt x="391278" y="2053271"/>
                </a:lnTo>
                <a:lnTo>
                  <a:pt x="388729" y="2066622"/>
                </a:lnTo>
                <a:lnTo>
                  <a:pt x="387135" y="2079974"/>
                </a:lnTo>
                <a:lnTo>
                  <a:pt x="386498" y="2093007"/>
                </a:lnTo>
                <a:lnTo>
                  <a:pt x="385861" y="2106041"/>
                </a:lnTo>
                <a:lnTo>
                  <a:pt x="385861" y="2118439"/>
                </a:lnTo>
                <a:lnTo>
                  <a:pt x="386817" y="2130518"/>
                </a:lnTo>
                <a:lnTo>
                  <a:pt x="387773" y="2141962"/>
                </a:lnTo>
                <a:lnTo>
                  <a:pt x="389366" y="2153724"/>
                </a:lnTo>
                <a:lnTo>
                  <a:pt x="391278" y="2164215"/>
                </a:lnTo>
                <a:lnTo>
                  <a:pt x="393190" y="2174705"/>
                </a:lnTo>
                <a:lnTo>
                  <a:pt x="395421" y="2184242"/>
                </a:lnTo>
                <a:lnTo>
                  <a:pt x="397970" y="2193461"/>
                </a:lnTo>
                <a:lnTo>
                  <a:pt x="402432" y="2209038"/>
                </a:lnTo>
                <a:lnTo>
                  <a:pt x="406574" y="2221435"/>
                </a:lnTo>
                <a:lnTo>
                  <a:pt x="409761" y="2229383"/>
                </a:lnTo>
                <a:lnTo>
                  <a:pt x="411355" y="2233197"/>
                </a:lnTo>
                <a:lnTo>
                  <a:pt x="413585" y="2238602"/>
                </a:lnTo>
                <a:lnTo>
                  <a:pt x="415179" y="2244006"/>
                </a:lnTo>
                <a:lnTo>
                  <a:pt x="416453" y="2249728"/>
                </a:lnTo>
                <a:lnTo>
                  <a:pt x="416772" y="2255132"/>
                </a:lnTo>
                <a:lnTo>
                  <a:pt x="416772" y="2260536"/>
                </a:lnTo>
                <a:lnTo>
                  <a:pt x="415816" y="2265940"/>
                </a:lnTo>
                <a:lnTo>
                  <a:pt x="414860" y="2271026"/>
                </a:lnTo>
                <a:lnTo>
                  <a:pt x="413267" y="2276113"/>
                </a:lnTo>
                <a:lnTo>
                  <a:pt x="411036" y="2281199"/>
                </a:lnTo>
                <a:lnTo>
                  <a:pt x="408168" y="2285967"/>
                </a:lnTo>
                <a:lnTo>
                  <a:pt x="405300" y="2290736"/>
                </a:lnTo>
                <a:lnTo>
                  <a:pt x="401794" y="2294868"/>
                </a:lnTo>
                <a:lnTo>
                  <a:pt x="397970" y="2298683"/>
                </a:lnTo>
                <a:lnTo>
                  <a:pt x="393509" y="2302180"/>
                </a:lnTo>
                <a:lnTo>
                  <a:pt x="389047" y="2305359"/>
                </a:lnTo>
                <a:lnTo>
                  <a:pt x="383630" y="2307902"/>
                </a:lnTo>
                <a:lnTo>
                  <a:pt x="378213" y="2309809"/>
                </a:lnTo>
                <a:lnTo>
                  <a:pt x="372795" y="2311717"/>
                </a:lnTo>
                <a:lnTo>
                  <a:pt x="367696" y="2312670"/>
                </a:lnTo>
                <a:lnTo>
                  <a:pt x="361642" y="2312988"/>
                </a:lnTo>
                <a:lnTo>
                  <a:pt x="356543" y="2312988"/>
                </a:lnTo>
                <a:lnTo>
                  <a:pt x="351125" y="2312034"/>
                </a:lnTo>
                <a:lnTo>
                  <a:pt x="345708" y="2311081"/>
                </a:lnTo>
                <a:lnTo>
                  <a:pt x="340609" y="2309491"/>
                </a:lnTo>
                <a:lnTo>
                  <a:pt x="335829" y="2307584"/>
                </a:lnTo>
                <a:lnTo>
                  <a:pt x="330730" y="2304723"/>
                </a:lnTo>
                <a:lnTo>
                  <a:pt x="326587" y="2301862"/>
                </a:lnTo>
                <a:lnTo>
                  <a:pt x="322126" y="2298365"/>
                </a:lnTo>
                <a:lnTo>
                  <a:pt x="318302" y="2294550"/>
                </a:lnTo>
                <a:lnTo>
                  <a:pt x="314478" y="2289782"/>
                </a:lnTo>
                <a:lnTo>
                  <a:pt x="311610" y="2285332"/>
                </a:lnTo>
                <a:lnTo>
                  <a:pt x="308742" y="2280245"/>
                </a:lnTo>
                <a:lnTo>
                  <a:pt x="306830" y="2275795"/>
                </a:lnTo>
                <a:lnTo>
                  <a:pt x="302687" y="2264987"/>
                </a:lnTo>
                <a:lnTo>
                  <a:pt x="296951" y="2249092"/>
                </a:lnTo>
                <a:lnTo>
                  <a:pt x="293764" y="2239237"/>
                </a:lnTo>
                <a:lnTo>
                  <a:pt x="290259" y="2228111"/>
                </a:lnTo>
                <a:lnTo>
                  <a:pt x="287391" y="2216349"/>
                </a:lnTo>
                <a:lnTo>
                  <a:pt x="284204" y="2202998"/>
                </a:lnTo>
                <a:lnTo>
                  <a:pt x="281017" y="2189328"/>
                </a:lnTo>
                <a:lnTo>
                  <a:pt x="278468" y="2173752"/>
                </a:lnTo>
                <a:lnTo>
                  <a:pt x="276556" y="2158175"/>
                </a:lnTo>
                <a:lnTo>
                  <a:pt x="274644" y="2141645"/>
                </a:lnTo>
                <a:lnTo>
                  <a:pt x="273369" y="2124161"/>
                </a:lnTo>
                <a:lnTo>
                  <a:pt x="273050" y="2106041"/>
                </a:lnTo>
                <a:lnTo>
                  <a:pt x="273369" y="2088239"/>
                </a:lnTo>
                <a:lnTo>
                  <a:pt x="274325" y="2078384"/>
                </a:lnTo>
                <a:lnTo>
                  <a:pt x="274962" y="2069483"/>
                </a:lnTo>
                <a:lnTo>
                  <a:pt x="275918" y="2059629"/>
                </a:lnTo>
                <a:lnTo>
                  <a:pt x="277193" y="2049774"/>
                </a:lnTo>
                <a:lnTo>
                  <a:pt x="278786" y="2040237"/>
                </a:lnTo>
                <a:lnTo>
                  <a:pt x="280698" y="2030382"/>
                </a:lnTo>
                <a:lnTo>
                  <a:pt x="282929" y="2020846"/>
                </a:lnTo>
                <a:lnTo>
                  <a:pt x="285479" y="2010673"/>
                </a:lnTo>
                <a:lnTo>
                  <a:pt x="288347" y="2000819"/>
                </a:lnTo>
                <a:lnTo>
                  <a:pt x="291533" y="1990328"/>
                </a:lnTo>
                <a:lnTo>
                  <a:pt x="295039" y="1980473"/>
                </a:lnTo>
                <a:lnTo>
                  <a:pt x="299181" y="1970619"/>
                </a:lnTo>
                <a:lnTo>
                  <a:pt x="303324" y="1960446"/>
                </a:lnTo>
                <a:lnTo>
                  <a:pt x="308423" y="1950274"/>
                </a:lnTo>
                <a:lnTo>
                  <a:pt x="313522" y="1940419"/>
                </a:lnTo>
                <a:lnTo>
                  <a:pt x="319258" y="1930247"/>
                </a:lnTo>
                <a:lnTo>
                  <a:pt x="325313" y="1920710"/>
                </a:lnTo>
                <a:lnTo>
                  <a:pt x="331368" y="1910855"/>
                </a:lnTo>
                <a:lnTo>
                  <a:pt x="338697" y="1901318"/>
                </a:lnTo>
                <a:lnTo>
                  <a:pt x="346027" y="1891464"/>
                </a:lnTo>
                <a:lnTo>
                  <a:pt x="353675" y="1881927"/>
                </a:lnTo>
                <a:lnTo>
                  <a:pt x="362279" y="1872708"/>
                </a:lnTo>
                <a:lnTo>
                  <a:pt x="370883" y="1863807"/>
                </a:lnTo>
                <a:lnTo>
                  <a:pt x="380125" y="1854906"/>
                </a:lnTo>
                <a:lnTo>
                  <a:pt x="389685" y="1846005"/>
                </a:lnTo>
                <a:lnTo>
                  <a:pt x="400201" y="1837740"/>
                </a:lnTo>
                <a:lnTo>
                  <a:pt x="411036" y="1829157"/>
                </a:lnTo>
                <a:lnTo>
                  <a:pt x="422190" y="1820892"/>
                </a:lnTo>
                <a:lnTo>
                  <a:pt x="433980" y="1813263"/>
                </a:lnTo>
                <a:lnTo>
                  <a:pt x="446409" y="1805315"/>
                </a:lnTo>
                <a:lnTo>
                  <a:pt x="451189" y="1802772"/>
                </a:lnTo>
                <a:lnTo>
                  <a:pt x="456606" y="1800547"/>
                </a:lnTo>
                <a:lnTo>
                  <a:pt x="461705" y="1798957"/>
                </a:lnTo>
                <a:lnTo>
                  <a:pt x="467441" y="1797686"/>
                </a:lnTo>
                <a:lnTo>
                  <a:pt x="472859" y="1797050"/>
                </a:lnTo>
                <a:close/>
                <a:moveTo>
                  <a:pt x="799783" y="1741488"/>
                </a:moveTo>
                <a:lnTo>
                  <a:pt x="816611" y="1747205"/>
                </a:lnTo>
                <a:lnTo>
                  <a:pt x="833438" y="1753558"/>
                </a:lnTo>
                <a:lnTo>
                  <a:pt x="849631" y="1760228"/>
                </a:lnTo>
                <a:lnTo>
                  <a:pt x="865506" y="1767851"/>
                </a:lnTo>
                <a:lnTo>
                  <a:pt x="881064" y="1776427"/>
                </a:lnTo>
                <a:lnTo>
                  <a:pt x="896304" y="1785321"/>
                </a:lnTo>
                <a:lnTo>
                  <a:pt x="910909" y="1795167"/>
                </a:lnTo>
                <a:lnTo>
                  <a:pt x="925514" y="1805332"/>
                </a:lnTo>
                <a:lnTo>
                  <a:pt x="939166" y="1816131"/>
                </a:lnTo>
                <a:lnTo>
                  <a:pt x="952819" y="1827566"/>
                </a:lnTo>
                <a:lnTo>
                  <a:pt x="965201" y="1839953"/>
                </a:lnTo>
                <a:lnTo>
                  <a:pt x="977584" y="1852976"/>
                </a:lnTo>
                <a:lnTo>
                  <a:pt x="989331" y="1866317"/>
                </a:lnTo>
                <a:lnTo>
                  <a:pt x="1000444" y="1879975"/>
                </a:lnTo>
                <a:lnTo>
                  <a:pt x="1011239" y="1894586"/>
                </a:lnTo>
                <a:lnTo>
                  <a:pt x="1021081" y="1909514"/>
                </a:lnTo>
                <a:lnTo>
                  <a:pt x="1026479" y="1918090"/>
                </a:lnTo>
                <a:lnTo>
                  <a:pt x="1031559" y="1926666"/>
                </a:lnTo>
                <a:lnTo>
                  <a:pt x="1036004" y="1935242"/>
                </a:lnTo>
                <a:lnTo>
                  <a:pt x="1040766" y="1944136"/>
                </a:lnTo>
                <a:lnTo>
                  <a:pt x="1044894" y="1952712"/>
                </a:lnTo>
                <a:lnTo>
                  <a:pt x="1049021" y="1961605"/>
                </a:lnTo>
                <a:lnTo>
                  <a:pt x="1052831" y="1970817"/>
                </a:lnTo>
                <a:lnTo>
                  <a:pt x="1056324" y="1979710"/>
                </a:lnTo>
                <a:lnTo>
                  <a:pt x="1059816" y="1988922"/>
                </a:lnTo>
                <a:lnTo>
                  <a:pt x="1062991" y="1997815"/>
                </a:lnTo>
                <a:lnTo>
                  <a:pt x="1065849" y="2007026"/>
                </a:lnTo>
                <a:lnTo>
                  <a:pt x="1068706" y="2016555"/>
                </a:lnTo>
                <a:lnTo>
                  <a:pt x="1070929" y="2025767"/>
                </a:lnTo>
                <a:lnTo>
                  <a:pt x="1073151" y="2035295"/>
                </a:lnTo>
                <a:lnTo>
                  <a:pt x="1075056" y="2044507"/>
                </a:lnTo>
                <a:lnTo>
                  <a:pt x="1076961" y="2054353"/>
                </a:lnTo>
                <a:lnTo>
                  <a:pt x="1078549" y="2063882"/>
                </a:lnTo>
                <a:lnTo>
                  <a:pt x="1079819" y="2073411"/>
                </a:lnTo>
                <a:lnTo>
                  <a:pt x="1080771" y="2082940"/>
                </a:lnTo>
                <a:lnTo>
                  <a:pt x="1081724" y="2092786"/>
                </a:lnTo>
                <a:lnTo>
                  <a:pt x="1082359" y="2102315"/>
                </a:lnTo>
                <a:lnTo>
                  <a:pt x="1082676" y="2111844"/>
                </a:lnTo>
                <a:lnTo>
                  <a:pt x="1082676" y="2122008"/>
                </a:lnTo>
                <a:lnTo>
                  <a:pt x="1082676" y="2131537"/>
                </a:lnTo>
                <a:lnTo>
                  <a:pt x="1082359" y="2141066"/>
                </a:lnTo>
                <a:lnTo>
                  <a:pt x="1081724" y="2150913"/>
                </a:lnTo>
                <a:lnTo>
                  <a:pt x="1080771" y="2160442"/>
                </a:lnTo>
                <a:lnTo>
                  <a:pt x="1079819" y="2170606"/>
                </a:lnTo>
                <a:lnTo>
                  <a:pt x="1078231" y="2180135"/>
                </a:lnTo>
                <a:lnTo>
                  <a:pt x="1076644" y="2189981"/>
                </a:lnTo>
                <a:lnTo>
                  <a:pt x="1075056" y="2199510"/>
                </a:lnTo>
                <a:lnTo>
                  <a:pt x="1072834" y="2209674"/>
                </a:lnTo>
                <a:lnTo>
                  <a:pt x="1070611" y="2219203"/>
                </a:lnTo>
                <a:lnTo>
                  <a:pt x="1068071" y="2228732"/>
                </a:lnTo>
                <a:lnTo>
                  <a:pt x="1065214" y="2238261"/>
                </a:lnTo>
                <a:lnTo>
                  <a:pt x="1062356" y="2247472"/>
                </a:lnTo>
                <a:lnTo>
                  <a:pt x="1058864" y="2257001"/>
                </a:lnTo>
                <a:lnTo>
                  <a:pt x="1055689" y="2266212"/>
                </a:lnTo>
                <a:lnTo>
                  <a:pt x="1052196" y="2275106"/>
                </a:lnTo>
                <a:lnTo>
                  <a:pt x="1048386" y="2284317"/>
                </a:lnTo>
                <a:lnTo>
                  <a:pt x="1044259" y="2292893"/>
                </a:lnTo>
                <a:lnTo>
                  <a:pt x="1039814" y="2301787"/>
                </a:lnTo>
                <a:lnTo>
                  <a:pt x="1035369" y="2310045"/>
                </a:lnTo>
                <a:lnTo>
                  <a:pt x="1030606" y="2318621"/>
                </a:lnTo>
                <a:lnTo>
                  <a:pt x="1025844" y="2327197"/>
                </a:lnTo>
                <a:lnTo>
                  <a:pt x="1020764" y="2335456"/>
                </a:lnTo>
                <a:lnTo>
                  <a:pt x="1015366" y="2343396"/>
                </a:lnTo>
                <a:lnTo>
                  <a:pt x="1009969" y="2351655"/>
                </a:lnTo>
                <a:lnTo>
                  <a:pt x="1004254" y="2359278"/>
                </a:lnTo>
                <a:lnTo>
                  <a:pt x="998539" y="2366901"/>
                </a:lnTo>
                <a:lnTo>
                  <a:pt x="992506" y="2374524"/>
                </a:lnTo>
                <a:lnTo>
                  <a:pt x="985839" y="2381830"/>
                </a:lnTo>
                <a:lnTo>
                  <a:pt x="979806" y="2389135"/>
                </a:lnTo>
                <a:lnTo>
                  <a:pt x="972821" y="2396440"/>
                </a:lnTo>
                <a:lnTo>
                  <a:pt x="966471" y="2403111"/>
                </a:lnTo>
                <a:lnTo>
                  <a:pt x="959169" y="2409781"/>
                </a:lnTo>
                <a:lnTo>
                  <a:pt x="952184" y="2416451"/>
                </a:lnTo>
                <a:lnTo>
                  <a:pt x="944564" y="2423121"/>
                </a:lnTo>
                <a:lnTo>
                  <a:pt x="937261" y="2429156"/>
                </a:lnTo>
                <a:lnTo>
                  <a:pt x="929641" y="2435191"/>
                </a:lnTo>
                <a:lnTo>
                  <a:pt x="921704" y="2441544"/>
                </a:lnTo>
                <a:lnTo>
                  <a:pt x="913766" y="2447261"/>
                </a:lnTo>
                <a:lnTo>
                  <a:pt x="905511" y="2452661"/>
                </a:lnTo>
                <a:lnTo>
                  <a:pt x="897256" y="2458061"/>
                </a:lnTo>
                <a:lnTo>
                  <a:pt x="884874" y="2465684"/>
                </a:lnTo>
                <a:lnTo>
                  <a:pt x="872809" y="2472354"/>
                </a:lnTo>
                <a:lnTo>
                  <a:pt x="860426" y="2478707"/>
                </a:lnTo>
                <a:lnTo>
                  <a:pt x="847726" y="2484742"/>
                </a:lnTo>
                <a:lnTo>
                  <a:pt x="834708" y="2490141"/>
                </a:lnTo>
                <a:lnTo>
                  <a:pt x="821691" y="2495541"/>
                </a:lnTo>
                <a:lnTo>
                  <a:pt x="808991" y="2499988"/>
                </a:lnTo>
                <a:lnTo>
                  <a:pt x="795338" y="2503799"/>
                </a:lnTo>
                <a:lnTo>
                  <a:pt x="782003" y="2507611"/>
                </a:lnTo>
                <a:lnTo>
                  <a:pt x="768668" y="2510787"/>
                </a:lnTo>
                <a:lnTo>
                  <a:pt x="755016" y="2513328"/>
                </a:lnTo>
                <a:lnTo>
                  <a:pt x="741046" y="2515552"/>
                </a:lnTo>
                <a:lnTo>
                  <a:pt x="727393" y="2517140"/>
                </a:lnTo>
                <a:lnTo>
                  <a:pt x="713741" y="2518728"/>
                </a:lnTo>
                <a:lnTo>
                  <a:pt x="699771" y="2519363"/>
                </a:lnTo>
                <a:lnTo>
                  <a:pt x="685801" y="2519363"/>
                </a:lnTo>
                <a:lnTo>
                  <a:pt x="675958" y="2519363"/>
                </a:lnTo>
                <a:lnTo>
                  <a:pt x="666116" y="2519046"/>
                </a:lnTo>
                <a:lnTo>
                  <a:pt x="646113" y="2517140"/>
                </a:lnTo>
                <a:lnTo>
                  <a:pt x="647701" y="2406922"/>
                </a:lnTo>
                <a:lnTo>
                  <a:pt x="648971" y="2312586"/>
                </a:lnTo>
                <a:lnTo>
                  <a:pt x="650241" y="2242708"/>
                </a:lnTo>
                <a:lnTo>
                  <a:pt x="650876" y="2220156"/>
                </a:lnTo>
                <a:lnTo>
                  <a:pt x="651193" y="2207133"/>
                </a:lnTo>
                <a:lnTo>
                  <a:pt x="653416" y="2182040"/>
                </a:lnTo>
                <a:lnTo>
                  <a:pt x="656273" y="2157583"/>
                </a:lnTo>
                <a:lnTo>
                  <a:pt x="658813" y="2134078"/>
                </a:lnTo>
                <a:lnTo>
                  <a:pt x="661988" y="2111209"/>
                </a:lnTo>
                <a:lnTo>
                  <a:pt x="665481" y="2089293"/>
                </a:lnTo>
                <a:lnTo>
                  <a:pt x="668973" y="2068329"/>
                </a:lnTo>
                <a:lnTo>
                  <a:pt x="672148" y="2048001"/>
                </a:lnTo>
                <a:lnTo>
                  <a:pt x="675958" y="2028625"/>
                </a:lnTo>
                <a:lnTo>
                  <a:pt x="680403" y="2009885"/>
                </a:lnTo>
                <a:lnTo>
                  <a:pt x="684531" y="1991463"/>
                </a:lnTo>
                <a:lnTo>
                  <a:pt x="688658" y="1974311"/>
                </a:lnTo>
                <a:lnTo>
                  <a:pt x="693421" y="1957476"/>
                </a:lnTo>
                <a:lnTo>
                  <a:pt x="697866" y="1941595"/>
                </a:lnTo>
                <a:lnTo>
                  <a:pt x="702946" y="1926031"/>
                </a:lnTo>
                <a:lnTo>
                  <a:pt x="707708" y="1911420"/>
                </a:lnTo>
                <a:lnTo>
                  <a:pt x="712788" y="1897444"/>
                </a:lnTo>
                <a:lnTo>
                  <a:pt x="717868" y="1883786"/>
                </a:lnTo>
                <a:lnTo>
                  <a:pt x="723266" y="1870763"/>
                </a:lnTo>
                <a:lnTo>
                  <a:pt x="728663" y="1858693"/>
                </a:lnTo>
                <a:lnTo>
                  <a:pt x="733743" y="1846941"/>
                </a:lnTo>
                <a:lnTo>
                  <a:pt x="739141" y="1835824"/>
                </a:lnTo>
                <a:lnTo>
                  <a:pt x="744538" y="1825025"/>
                </a:lnTo>
                <a:lnTo>
                  <a:pt x="750253" y="1814543"/>
                </a:lnTo>
                <a:lnTo>
                  <a:pt x="755651" y="1804696"/>
                </a:lnTo>
                <a:lnTo>
                  <a:pt x="761366" y="1795485"/>
                </a:lnTo>
                <a:lnTo>
                  <a:pt x="766763" y="1786591"/>
                </a:lnTo>
                <a:lnTo>
                  <a:pt x="777876" y="1770392"/>
                </a:lnTo>
                <a:lnTo>
                  <a:pt x="788988" y="1755464"/>
                </a:lnTo>
                <a:lnTo>
                  <a:pt x="799783" y="1741488"/>
                </a:lnTo>
                <a:close/>
                <a:moveTo>
                  <a:pt x="687070" y="1632268"/>
                </a:moveTo>
                <a:lnTo>
                  <a:pt x="675640" y="1632585"/>
                </a:lnTo>
                <a:lnTo>
                  <a:pt x="663575" y="1632585"/>
                </a:lnTo>
                <a:lnTo>
                  <a:pt x="651828" y="1633538"/>
                </a:lnTo>
                <a:lnTo>
                  <a:pt x="640080" y="1634173"/>
                </a:lnTo>
                <a:lnTo>
                  <a:pt x="628015" y="1635760"/>
                </a:lnTo>
                <a:lnTo>
                  <a:pt x="616585" y="1637348"/>
                </a:lnTo>
                <a:lnTo>
                  <a:pt x="604838" y="1638935"/>
                </a:lnTo>
                <a:lnTo>
                  <a:pt x="592773" y="1641158"/>
                </a:lnTo>
                <a:lnTo>
                  <a:pt x="581343" y="1643381"/>
                </a:lnTo>
                <a:lnTo>
                  <a:pt x="569595" y="1645920"/>
                </a:lnTo>
                <a:lnTo>
                  <a:pt x="558165" y="1649095"/>
                </a:lnTo>
                <a:lnTo>
                  <a:pt x="546735" y="1652270"/>
                </a:lnTo>
                <a:lnTo>
                  <a:pt x="534670" y="1655763"/>
                </a:lnTo>
                <a:lnTo>
                  <a:pt x="523240" y="1659573"/>
                </a:lnTo>
                <a:lnTo>
                  <a:pt x="512128" y="1663700"/>
                </a:lnTo>
                <a:lnTo>
                  <a:pt x="500698" y="1668145"/>
                </a:lnTo>
                <a:lnTo>
                  <a:pt x="489268" y="1672908"/>
                </a:lnTo>
                <a:lnTo>
                  <a:pt x="478155" y="1678305"/>
                </a:lnTo>
                <a:lnTo>
                  <a:pt x="467043" y="1683703"/>
                </a:lnTo>
                <a:lnTo>
                  <a:pt x="455930" y="1689418"/>
                </a:lnTo>
                <a:lnTo>
                  <a:pt x="444818" y="1695133"/>
                </a:lnTo>
                <a:lnTo>
                  <a:pt x="434023" y="1701483"/>
                </a:lnTo>
                <a:lnTo>
                  <a:pt x="423545" y="1708150"/>
                </a:lnTo>
                <a:lnTo>
                  <a:pt x="412750" y="1714818"/>
                </a:lnTo>
                <a:lnTo>
                  <a:pt x="402273" y="1721803"/>
                </a:lnTo>
                <a:lnTo>
                  <a:pt x="392430" y="1729423"/>
                </a:lnTo>
                <a:lnTo>
                  <a:pt x="382588" y="1736726"/>
                </a:lnTo>
                <a:lnTo>
                  <a:pt x="373063" y="1744663"/>
                </a:lnTo>
                <a:lnTo>
                  <a:pt x="363220" y="1752283"/>
                </a:lnTo>
                <a:lnTo>
                  <a:pt x="354330" y="1760856"/>
                </a:lnTo>
                <a:lnTo>
                  <a:pt x="345440" y="1768793"/>
                </a:lnTo>
                <a:lnTo>
                  <a:pt x="336550" y="1777683"/>
                </a:lnTo>
                <a:lnTo>
                  <a:pt x="328295" y="1785938"/>
                </a:lnTo>
                <a:lnTo>
                  <a:pt x="320040" y="1795146"/>
                </a:lnTo>
                <a:lnTo>
                  <a:pt x="312103" y="1804036"/>
                </a:lnTo>
                <a:lnTo>
                  <a:pt x="304483" y="1813243"/>
                </a:lnTo>
                <a:lnTo>
                  <a:pt x="297180" y="1822768"/>
                </a:lnTo>
                <a:lnTo>
                  <a:pt x="289878" y="1832293"/>
                </a:lnTo>
                <a:lnTo>
                  <a:pt x="282893" y="1841818"/>
                </a:lnTo>
                <a:lnTo>
                  <a:pt x="276225" y="1851978"/>
                </a:lnTo>
                <a:lnTo>
                  <a:pt x="269875" y="1861821"/>
                </a:lnTo>
                <a:lnTo>
                  <a:pt x="263842" y="1871663"/>
                </a:lnTo>
                <a:lnTo>
                  <a:pt x="257810" y="1882141"/>
                </a:lnTo>
                <a:lnTo>
                  <a:pt x="252095" y="1892301"/>
                </a:lnTo>
                <a:lnTo>
                  <a:pt x="246697" y="1903096"/>
                </a:lnTo>
                <a:lnTo>
                  <a:pt x="241617" y="1913573"/>
                </a:lnTo>
                <a:lnTo>
                  <a:pt x="236855" y="1924051"/>
                </a:lnTo>
                <a:lnTo>
                  <a:pt x="232092" y="1935163"/>
                </a:lnTo>
                <a:lnTo>
                  <a:pt x="227965" y="1945958"/>
                </a:lnTo>
                <a:lnTo>
                  <a:pt x="223837" y="1957071"/>
                </a:lnTo>
                <a:lnTo>
                  <a:pt x="220027" y="1968183"/>
                </a:lnTo>
                <a:lnTo>
                  <a:pt x="216535" y="1979296"/>
                </a:lnTo>
                <a:lnTo>
                  <a:pt x="213360" y="1990726"/>
                </a:lnTo>
                <a:lnTo>
                  <a:pt x="210502" y="2001838"/>
                </a:lnTo>
                <a:lnTo>
                  <a:pt x="207645" y="2013268"/>
                </a:lnTo>
                <a:lnTo>
                  <a:pt x="205105" y="2024698"/>
                </a:lnTo>
                <a:lnTo>
                  <a:pt x="203200" y="2036763"/>
                </a:lnTo>
                <a:lnTo>
                  <a:pt x="201295" y="2048193"/>
                </a:lnTo>
                <a:lnTo>
                  <a:pt x="199390" y="2059623"/>
                </a:lnTo>
                <a:lnTo>
                  <a:pt x="198120" y="2071371"/>
                </a:lnTo>
                <a:lnTo>
                  <a:pt x="196850" y="2082801"/>
                </a:lnTo>
                <a:lnTo>
                  <a:pt x="196215" y="2094866"/>
                </a:lnTo>
                <a:lnTo>
                  <a:pt x="195897" y="2106613"/>
                </a:lnTo>
                <a:lnTo>
                  <a:pt x="195580" y="2118043"/>
                </a:lnTo>
                <a:lnTo>
                  <a:pt x="195580" y="2129791"/>
                </a:lnTo>
                <a:lnTo>
                  <a:pt x="195897" y="2141856"/>
                </a:lnTo>
                <a:lnTo>
                  <a:pt x="196532" y="2153603"/>
                </a:lnTo>
                <a:lnTo>
                  <a:pt x="197485" y="2165668"/>
                </a:lnTo>
                <a:lnTo>
                  <a:pt x="198437" y="2177098"/>
                </a:lnTo>
                <a:lnTo>
                  <a:pt x="200025" y="2188846"/>
                </a:lnTo>
                <a:lnTo>
                  <a:pt x="201930" y="2200593"/>
                </a:lnTo>
                <a:lnTo>
                  <a:pt x="203835" y="2212023"/>
                </a:lnTo>
                <a:lnTo>
                  <a:pt x="206057" y="2224088"/>
                </a:lnTo>
                <a:lnTo>
                  <a:pt x="208915" y="2235518"/>
                </a:lnTo>
                <a:lnTo>
                  <a:pt x="211772" y="2247266"/>
                </a:lnTo>
                <a:lnTo>
                  <a:pt x="215265" y="2258696"/>
                </a:lnTo>
                <a:lnTo>
                  <a:pt x="218757" y="2270443"/>
                </a:lnTo>
                <a:lnTo>
                  <a:pt x="222567" y="2281873"/>
                </a:lnTo>
                <a:lnTo>
                  <a:pt x="226695" y="2293303"/>
                </a:lnTo>
                <a:lnTo>
                  <a:pt x="231140" y="2304733"/>
                </a:lnTo>
                <a:lnTo>
                  <a:pt x="235902" y="2315846"/>
                </a:lnTo>
                <a:lnTo>
                  <a:pt x="240982" y="2327276"/>
                </a:lnTo>
                <a:lnTo>
                  <a:pt x="246380" y="2338388"/>
                </a:lnTo>
                <a:lnTo>
                  <a:pt x="252095" y="2349501"/>
                </a:lnTo>
                <a:lnTo>
                  <a:pt x="257810" y="2360296"/>
                </a:lnTo>
                <a:lnTo>
                  <a:pt x="264160" y="2371408"/>
                </a:lnTo>
                <a:lnTo>
                  <a:pt x="270827" y="2381886"/>
                </a:lnTo>
                <a:lnTo>
                  <a:pt x="277813" y="2392681"/>
                </a:lnTo>
                <a:lnTo>
                  <a:pt x="284798" y="2403158"/>
                </a:lnTo>
                <a:lnTo>
                  <a:pt x="292100" y="2413001"/>
                </a:lnTo>
                <a:lnTo>
                  <a:pt x="299720" y="2422843"/>
                </a:lnTo>
                <a:lnTo>
                  <a:pt x="307658" y="2432368"/>
                </a:lnTo>
                <a:lnTo>
                  <a:pt x="315595" y="2442211"/>
                </a:lnTo>
                <a:lnTo>
                  <a:pt x="323533" y="2451101"/>
                </a:lnTo>
                <a:lnTo>
                  <a:pt x="332105" y="2459991"/>
                </a:lnTo>
                <a:lnTo>
                  <a:pt x="340360" y="2468881"/>
                </a:lnTo>
                <a:lnTo>
                  <a:pt x="349250" y="2477136"/>
                </a:lnTo>
                <a:lnTo>
                  <a:pt x="358140" y="2485391"/>
                </a:lnTo>
                <a:lnTo>
                  <a:pt x="367348" y="2493328"/>
                </a:lnTo>
                <a:lnTo>
                  <a:pt x="376238" y="2500948"/>
                </a:lnTo>
                <a:lnTo>
                  <a:pt x="385445" y="2508251"/>
                </a:lnTo>
                <a:lnTo>
                  <a:pt x="394970" y="2515553"/>
                </a:lnTo>
                <a:lnTo>
                  <a:pt x="405130" y="2522538"/>
                </a:lnTo>
                <a:lnTo>
                  <a:pt x="414655" y="2528888"/>
                </a:lnTo>
                <a:lnTo>
                  <a:pt x="424498" y="2535556"/>
                </a:lnTo>
                <a:lnTo>
                  <a:pt x="434975" y="2541588"/>
                </a:lnTo>
                <a:lnTo>
                  <a:pt x="445135" y="2547621"/>
                </a:lnTo>
                <a:lnTo>
                  <a:pt x="455613" y="2553018"/>
                </a:lnTo>
                <a:lnTo>
                  <a:pt x="465773" y="2558416"/>
                </a:lnTo>
                <a:lnTo>
                  <a:pt x="476568" y="2563813"/>
                </a:lnTo>
                <a:lnTo>
                  <a:pt x="487363" y="2568258"/>
                </a:lnTo>
                <a:lnTo>
                  <a:pt x="498158" y="2573021"/>
                </a:lnTo>
                <a:lnTo>
                  <a:pt x="509270" y="2577466"/>
                </a:lnTo>
                <a:lnTo>
                  <a:pt x="520065" y="2581276"/>
                </a:lnTo>
                <a:lnTo>
                  <a:pt x="531178" y="2585086"/>
                </a:lnTo>
                <a:lnTo>
                  <a:pt x="542290" y="2588896"/>
                </a:lnTo>
                <a:lnTo>
                  <a:pt x="553720" y="2592071"/>
                </a:lnTo>
                <a:lnTo>
                  <a:pt x="564833" y="2594928"/>
                </a:lnTo>
                <a:lnTo>
                  <a:pt x="576580" y="2597786"/>
                </a:lnTo>
                <a:lnTo>
                  <a:pt x="588010" y="2600326"/>
                </a:lnTo>
                <a:lnTo>
                  <a:pt x="599440" y="2602231"/>
                </a:lnTo>
                <a:lnTo>
                  <a:pt x="611188" y="2604136"/>
                </a:lnTo>
                <a:lnTo>
                  <a:pt x="622618" y="2605724"/>
                </a:lnTo>
                <a:lnTo>
                  <a:pt x="634683" y="2607311"/>
                </a:lnTo>
                <a:lnTo>
                  <a:pt x="646113" y="2608581"/>
                </a:lnTo>
                <a:lnTo>
                  <a:pt x="657860" y="2609216"/>
                </a:lnTo>
                <a:lnTo>
                  <a:pt x="669925" y="2609534"/>
                </a:lnTo>
                <a:lnTo>
                  <a:pt x="681355" y="2609851"/>
                </a:lnTo>
                <a:lnTo>
                  <a:pt x="693103" y="2609851"/>
                </a:lnTo>
                <a:lnTo>
                  <a:pt x="704850" y="2609534"/>
                </a:lnTo>
                <a:lnTo>
                  <a:pt x="716915" y="2608899"/>
                </a:lnTo>
                <a:lnTo>
                  <a:pt x="728345" y="2607946"/>
                </a:lnTo>
                <a:lnTo>
                  <a:pt x="740093" y="2606676"/>
                </a:lnTo>
                <a:lnTo>
                  <a:pt x="752158" y="2605406"/>
                </a:lnTo>
                <a:lnTo>
                  <a:pt x="763905" y="2603501"/>
                </a:lnTo>
                <a:lnTo>
                  <a:pt x="775335" y="2601279"/>
                </a:lnTo>
                <a:lnTo>
                  <a:pt x="787083" y="2598738"/>
                </a:lnTo>
                <a:lnTo>
                  <a:pt x="798830" y="2596198"/>
                </a:lnTo>
                <a:lnTo>
                  <a:pt x="810578" y="2593658"/>
                </a:lnTo>
                <a:lnTo>
                  <a:pt x="822008" y="2590166"/>
                </a:lnTo>
                <a:lnTo>
                  <a:pt x="833438" y="2586673"/>
                </a:lnTo>
                <a:lnTo>
                  <a:pt x="844868" y="2582863"/>
                </a:lnTo>
                <a:lnTo>
                  <a:pt x="856615" y="2578736"/>
                </a:lnTo>
                <a:lnTo>
                  <a:pt x="867410" y="2573973"/>
                </a:lnTo>
                <a:lnTo>
                  <a:pt x="879158" y="2569528"/>
                </a:lnTo>
                <a:lnTo>
                  <a:pt x="890270" y="2564131"/>
                </a:lnTo>
                <a:lnTo>
                  <a:pt x="901383" y="2558733"/>
                </a:lnTo>
                <a:lnTo>
                  <a:pt x="912178" y="2553336"/>
                </a:lnTo>
                <a:lnTo>
                  <a:pt x="923290" y="2547303"/>
                </a:lnTo>
                <a:lnTo>
                  <a:pt x="934085" y="2540636"/>
                </a:lnTo>
                <a:lnTo>
                  <a:pt x="944880" y="2534286"/>
                </a:lnTo>
                <a:lnTo>
                  <a:pt x="955675" y="2527301"/>
                </a:lnTo>
                <a:lnTo>
                  <a:pt x="965835" y="2520633"/>
                </a:lnTo>
                <a:lnTo>
                  <a:pt x="976313" y="2512696"/>
                </a:lnTo>
                <a:lnTo>
                  <a:pt x="986155" y="2505711"/>
                </a:lnTo>
                <a:lnTo>
                  <a:pt x="995680" y="2497456"/>
                </a:lnTo>
                <a:lnTo>
                  <a:pt x="1005205" y="2489836"/>
                </a:lnTo>
                <a:lnTo>
                  <a:pt x="1014095" y="2481581"/>
                </a:lnTo>
                <a:lnTo>
                  <a:pt x="1023303" y="2473326"/>
                </a:lnTo>
                <a:lnTo>
                  <a:pt x="1031558" y="2464753"/>
                </a:lnTo>
                <a:lnTo>
                  <a:pt x="1040130" y="2456181"/>
                </a:lnTo>
                <a:lnTo>
                  <a:pt x="1048385" y="2446973"/>
                </a:lnTo>
                <a:lnTo>
                  <a:pt x="1056640" y="2438083"/>
                </a:lnTo>
                <a:lnTo>
                  <a:pt x="1064260" y="2429193"/>
                </a:lnTo>
                <a:lnTo>
                  <a:pt x="1071563" y="2419351"/>
                </a:lnTo>
                <a:lnTo>
                  <a:pt x="1078865" y="2409826"/>
                </a:lnTo>
                <a:lnTo>
                  <a:pt x="1085533" y="2400301"/>
                </a:lnTo>
                <a:lnTo>
                  <a:pt x="1092200" y="2390458"/>
                </a:lnTo>
                <a:lnTo>
                  <a:pt x="1098550" y="2380616"/>
                </a:lnTo>
                <a:lnTo>
                  <a:pt x="1104583" y="2370456"/>
                </a:lnTo>
                <a:lnTo>
                  <a:pt x="1110933" y="2360296"/>
                </a:lnTo>
                <a:lnTo>
                  <a:pt x="1116330" y="2349818"/>
                </a:lnTo>
                <a:lnTo>
                  <a:pt x="1121728" y="2339023"/>
                </a:lnTo>
                <a:lnTo>
                  <a:pt x="1126808" y="2328863"/>
                </a:lnTo>
                <a:lnTo>
                  <a:pt x="1131570" y="2318068"/>
                </a:lnTo>
                <a:lnTo>
                  <a:pt x="1136015" y="2306956"/>
                </a:lnTo>
                <a:lnTo>
                  <a:pt x="1140778" y="2296478"/>
                </a:lnTo>
                <a:lnTo>
                  <a:pt x="1144588" y="2285366"/>
                </a:lnTo>
                <a:lnTo>
                  <a:pt x="1148398" y="2274253"/>
                </a:lnTo>
                <a:lnTo>
                  <a:pt x="1151890" y="2263141"/>
                </a:lnTo>
                <a:lnTo>
                  <a:pt x="1155383" y="2251711"/>
                </a:lnTo>
                <a:lnTo>
                  <a:pt x="1158240" y="2240598"/>
                </a:lnTo>
                <a:lnTo>
                  <a:pt x="1161098" y="2228851"/>
                </a:lnTo>
                <a:lnTo>
                  <a:pt x="1163320" y="2217421"/>
                </a:lnTo>
                <a:lnTo>
                  <a:pt x="1165543" y="2205673"/>
                </a:lnTo>
                <a:lnTo>
                  <a:pt x="1167448" y="2194243"/>
                </a:lnTo>
                <a:lnTo>
                  <a:pt x="1169035" y="2182813"/>
                </a:lnTo>
                <a:lnTo>
                  <a:pt x="1170305" y="2170748"/>
                </a:lnTo>
                <a:lnTo>
                  <a:pt x="1171258" y="2159318"/>
                </a:lnTo>
                <a:lnTo>
                  <a:pt x="1172210" y="2147571"/>
                </a:lnTo>
                <a:lnTo>
                  <a:pt x="1172845" y="2135823"/>
                </a:lnTo>
                <a:lnTo>
                  <a:pt x="1172845" y="2123758"/>
                </a:lnTo>
                <a:lnTo>
                  <a:pt x="1172845" y="2112328"/>
                </a:lnTo>
                <a:lnTo>
                  <a:pt x="1172528" y="2100581"/>
                </a:lnTo>
                <a:lnTo>
                  <a:pt x="1172210" y="2088516"/>
                </a:lnTo>
                <a:lnTo>
                  <a:pt x="1170940" y="2076768"/>
                </a:lnTo>
                <a:lnTo>
                  <a:pt x="1169670" y="2065021"/>
                </a:lnTo>
                <a:lnTo>
                  <a:pt x="1168083" y="2053591"/>
                </a:lnTo>
                <a:lnTo>
                  <a:pt x="1166813" y="2041526"/>
                </a:lnTo>
                <a:lnTo>
                  <a:pt x="1164273" y="2029778"/>
                </a:lnTo>
                <a:lnTo>
                  <a:pt x="1162050" y="2018348"/>
                </a:lnTo>
                <a:lnTo>
                  <a:pt x="1159510" y="2006283"/>
                </a:lnTo>
                <a:lnTo>
                  <a:pt x="1156335" y="1994853"/>
                </a:lnTo>
                <a:lnTo>
                  <a:pt x="1153478" y="1983423"/>
                </a:lnTo>
                <a:lnTo>
                  <a:pt x="1149985" y="1971993"/>
                </a:lnTo>
                <a:lnTo>
                  <a:pt x="1145540" y="1960563"/>
                </a:lnTo>
                <a:lnTo>
                  <a:pt x="1141730" y="1949133"/>
                </a:lnTo>
                <a:lnTo>
                  <a:pt x="1137285" y="1937386"/>
                </a:lnTo>
                <a:lnTo>
                  <a:pt x="1132205" y="1926591"/>
                </a:lnTo>
                <a:lnTo>
                  <a:pt x="1127443" y="1914843"/>
                </a:lnTo>
                <a:lnTo>
                  <a:pt x="1122045" y="1903731"/>
                </a:lnTo>
                <a:lnTo>
                  <a:pt x="1116330" y="1892936"/>
                </a:lnTo>
                <a:lnTo>
                  <a:pt x="1110615" y="1882141"/>
                </a:lnTo>
                <a:lnTo>
                  <a:pt x="1103948" y="1871028"/>
                </a:lnTo>
                <a:lnTo>
                  <a:pt x="1097598" y="1860233"/>
                </a:lnTo>
                <a:lnTo>
                  <a:pt x="1090613" y="1849438"/>
                </a:lnTo>
                <a:lnTo>
                  <a:pt x="1083310" y="1839278"/>
                </a:lnTo>
                <a:lnTo>
                  <a:pt x="1076008" y="1829436"/>
                </a:lnTo>
                <a:lnTo>
                  <a:pt x="1068388" y="1819276"/>
                </a:lnTo>
                <a:lnTo>
                  <a:pt x="1060768" y="1809751"/>
                </a:lnTo>
                <a:lnTo>
                  <a:pt x="1053148" y="1800226"/>
                </a:lnTo>
                <a:lnTo>
                  <a:pt x="1044575" y="1791018"/>
                </a:lnTo>
                <a:lnTo>
                  <a:pt x="1036320" y="1782128"/>
                </a:lnTo>
                <a:lnTo>
                  <a:pt x="1027748" y="1773556"/>
                </a:lnTo>
                <a:lnTo>
                  <a:pt x="1019175" y="1764983"/>
                </a:lnTo>
                <a:lnTo>
                  <a:pt x="1010285" y="1757046"/>
                </a:lnTo>
                <a:lnTo>
                  <a:pt x="1001395" y="1749108"/>
                </a:lnTo>
                <a:lnTo>
                  <a:pt x="992188" y="1741171"/>
                </a:lnTo>
                <a:lnTo>
                  <a:pt x="982663" y="1734186"/>
                </a:lnTo>
                <a:lnTo>
                  <a:pt x="973138" y="1726883"/>
                </a:lnTo>
                <a:lnTo>
                  <a:pt x="963613" y="1719898"/>
                </a:lnTo>
                <a:lnTo>
                  <a:pt x="953770" y="1713230"/>
                </a:lnTo>
                <a:lnTo>
                  <a:pt x="943610" y="1706880"/>
                </a:lnTo>
                <a:lnTo>
                  <a:pt x="933768" y="1700848"/>
                </a:lnTo>
                <a:lnTo>
                  <a:pt x="923290" y="1695133"/>
                </a:lnTo>
                <a:lnTo>
                  <a:pt x="913130" y="1689418"/>
                </a:lnTo>
                <a:lnTo>
                  <a:pt x="902335" y="1684020"/>
                </a:lnTo>
                <a:lnTo>
                  <a:pt x="892175" y="1678623"/>
                </a:lnTo>
                <a:lnTo>
                  <a:pt x="881380" y="1673860"/>
                </a:lnTo>
                <a:lnTo>
                  <a:pt x="870268" y="1669415"/>
                </a:lnTo>
                <a:lnTo>
                  <a:pt x="859473" y="1664653"/>
                </a:lnTo>
                <a:lnTo>
                  <a:pt x="848360" y="1660843"/>
                </a:lnTo>
                <a:lnTo>
                  <a:pt x="837248" y="1657033"/>
                </a:lnTo>
                <a:lnTo>
                  <a:pt x="825818" y="1653858"/>
                </a:lnTo>
                <a:lnTo>
                  <a:pt x="814705" y="1650365"/>
                </a:lnTo>
                <a:lnTo>
                  <a:pt x="803275" y="1647190"/>
                </a:lnTo>
                <a:lnTo>
                  <a:pt x="791845" y="1644651"/>
                </a:lnTo>
                <a:lnTo>
                  <a:pt x="780415" y="1642111"/>
                </a:lnTo>
                <a:lnTo>
                  <a:pt x="768985" y="1639888"/>
                </a:lnTo>
                <a:lnTo>
                  <a:pt x="757238" y="1637983"/>
                </a:lnTo>
                <a:lnTo>
                  <a:pt x="745490" y="1636395"/>
                </a:lnTo>
                <a:lnTo>
                  <a:pt x="734060" y="1635125"/>
                </a:lnTo>
                <a:lnTo>
                  <a:pt x="722313" y="1633855"/>
                </a:lnTo>
                <a:lnTo>
                  <a:pt x="710565" y="1632903"/>
                </a:lnTo>
                <a:lnTo>
                  <a:pt x="698818" y="1632585"/>
                </a:lnTo>
                <a:lnTo>
                  <a:pt x="687070" y="1632268"/>
                </a:lnTo>
                <a:close/>
                <a:moveTo>
                  <a:pt x="1446848" y="1466850"/>
                </a:moveTo>
                <a:lnTo>
                  <a:pt x="1448435" y="1479858"/>
                </a:lnTo>
                <a:lnTo>
                  <a:pt x="1450658" y="1496357"/>
                </a:lnTo>
                <a:lnTo>
                  <a:pt x="1453833" y="1515711"/>
                </a:lnTo>
                <a:lnTo>
                  <a:pt x="1457960" y="1538238"/>
                </a:lnTo>
                <a:lnTo>
                  <a:pt x="1468120" y="1591541"/>
                </a:lnTo>
                <a:lnTo>
                  <a:pt x="1480185" y="1653093"/>
                </a:lnTo>
                <a:lnTo>
                  <a:pt x="1494155" y="1721308"/>
                </a:lnTo>
                <a:lnTo>
                  <a:pt x="1509713" y="1794282"/>
                </a:lnTo>
                <a:lnTo>
                  <a:pt x="1525905" y="1870112"/>
                </a:lnTo>
                <a:lnTo>
                  <a:pt x="1542098" y="1946576"/>
                </a:lnTo>
                <a:lnTo>
                  <a:pt x="1574800" y="2092842"/>
                </a:lnTo>
                <a:lnTo>
                  <a:pt x="1602740" y="2217533"/>
                </a:lnTo>
                <a:lnTo>
                  <a:pt x="1629410" y="2336830"/>
                </a:lnTo>
                <a:lnTo>
                  <a:pt x="1730693" y="1746690"/>
                </a:lnTo>
                <a:lnTo>
                  <a:pt x="1671003" y="1606453"/>
                </a:lnTo>
                <a:lnTo>
                  <a:pt x="1768475" y="1514442"/>
                </a:lnTo>
                <a:lnTo>
                  <a:pt x="1798955" y="1514442"/>
                </a:lnTo>
                <a:lnTo>
                  <a:pt x="1806258" y="1514442"/>
                </a:lnTo>
                <a:lnTo>
                  <a:pt x="1836420" y="1514442"/>
                </a:lnTo>
                <a:lnTo>
                  <a:pt x="1933575" y="1606453"/>
                </a:lnTo>
                <a:lnTo>
                  <a:pt x="1873885" y="1746690"/>
                </a:lnTo>
                <a:lnTo>
                  <a:pt x="1975168" y="2336830"/>
                </a:lnTo>
                <a:lnTo>
                  <a:pt x="2002155" y="2217533"/>
                </a:lnTo>
                <a:lnTo>
                  <a:pt x="2030095" y="2092842"/>
                </a:lnTo>
                <a:lnTo>
                  <a:pt x="2062480" y="1946576"/>
                </a:lnTo>
                <a:lnTo>
                  <a:pt x="2078990" y="1870112"/>
                </a:lnTo>
                <a:lnTo>
                  <a:pt x="2094865" y="1794282"/>
                </a:lnTo>
                <a:lnTo>
                  <a:pt x="2110740" y="1721308"/>
                </a:lnTo>
                <a:lnTo>
                  <a:pt x="2124393" y="1653093"/>
                </a:lnTo>
                <a:lnTo>
                  <a:pt x="2136775" y="1591541"/>
                </a:lnTo>
                <a:lnTo>
                  <a:pt x="2146618" y="1538238"/>
                </a:lnTo>
                <a:lnTo>
                  <a:pt x="2150428" y="1515711"/>
                </a:lnTo>
                <a:lnTo>
                  <a:pt x="2153920" y="1496357"/>
                </a:lnTo>
                <a:lnTo>
                  <a:pt x="2156143" y="1479858"/>
                </a:lnTo>
                <a:lnTo>
                  <a:pt x="2157730" y="1466850"/>
                </a:lnTo>
                <a:lnTo>
                  <a:pt x="2164398" y="1469071"/>
                </a:lnTo>
                <a:lnTo>
                  <a:pt x="2173923" y="1471609"/>
                </a:lnTo>
                <a:lnTo>
                  <a:pt x="2226628" y="1488108"/>
                </a:lnTo>
                <a:lnTo>
                  <a:pt x="2293620" y="1509683"/>
                </a:lnTo>
                <a:lnTo>
                  <a:pt x="2331085" y="1522374"/>
                </a:lnTo>
                <a:lnTo>
                  <a:pt x="2370455" y="1535700"/>
                </a:lnTo>
                <a:lnTo>
                  <a:pt x="2411730" y="1549660"/>
                </a:lnTo>
                <a:lnTo>
                  <a:pt x="2453323" y="1564255"/>
                </a:lnTo>
                <a:lnTo>
                  <a:pt x="2495868" y="1579801"/>
                </a:lnTo>
                <a:lnTo>
                  <a:pt x="2538413" y="1595665"/>
                </a:lnTo>
                <a:lnTo>
                  <a:pt x="2580005" y="1612164"/>
                </a:lnTo>
                <a:lnTo>
                  <a:pt x="2620645" y="1628345"/>
                </a:lnTo>
                <a:lnTo>
                  <a:pt x="2659698" y="1644844"/>
                </a:lnTo>
                <a:lnTo>
                  <a:pt x="2678430" y="1653410"/>
                </a:lnTo>
                <a:lnTo>
                  <a:pt x="2696210" y="1661342"/>
                </a:lnTo>
                <a:lnTo>
                  <a:pt x="2713990" y="1669909"/>
                </a:lnTo>
                <a:lnTo>
                  <a:pt x="2730818" y="1678158"/>
                </a:lnTo>
                <a:lnTo>
                  <a:pt x="2747010" y="1686090"/>
                </a:lnTo>
                <a:lnTo>
                  <a:pt x="2761933" y="1694339"/>
                </a:lnTo>
                <a:lnTo>
                  <a:pt x="2773363" y="1705761"/>
                </a:lnTo>
                <a:lnTo>
                  <a:pt x="2785110" y="1718770"/>
                </a:lnTo>
                <a:lnTo>
                  <a:pt x="2798128" y="1733364"/>
                </a:lnTo>
                <a:lnTo>
                  <a:pt x="2805113" y="1741296"/>
                </a:lnTo>
                <a:lnTo>
                  <a:pt x="2811780" y="1749546"/>
                </a:lnTo>
                <a:lnTo>
                  <a:pt x="2818766" y="1758747"/>
                </a:lnTo>
                <a:lnTo>
                  <a:pt x="2825750" y="1768265"/>
                </a:lnTo>
                <a:lnTo>
                  <a:pt x="2833053" y="1778735"/>
                </a:lnTo>
                <a:lnTo>
                  <a:pt x="2839720" y="1789840"/>
                </a:lnTo>
                <a:lnTo>
                  <a:pt x="2847023" y="1801262"/>
                </a:lnTo>
                <a:lnTo>
                  <a:pt x="2854326" y="1813636"/>
                </a:lnTo>
                <a:lnTo>
                  <a:pt x="2861310" y="1826962"/>
                </a:lnTo>
                <a:lnTo>
                  <a:pt x="2867978" y="1840922"/>
                </a:lnTo>
                <a:lnTo>
                  <a:pt x="2874963" y="1855517"/>
                </a:lnTo>
                <a:lnTo>
                  <a:pt x="2881948" y="1871698"/>
                </a:lnTo>
                <a:lnTo>
                  <a:pt x="2888933" y="1887880"/>
                </a:lnTo>
                <a:lnTo>
                  <a:pt x="2895283" y="1905964"/>
                </a:lnTo>
                <a:lnTo>
                  <a:pt x="2901316" y="1924367"/>
                </a:lnTo>
                <a:lnTo>
                  <a:pt x="2907666" y="1944355"/>
                </a:lnTo>
                <a:lnTo>
                  <a:pt x="2913698" y="1964978"/>
                </a:lnTo>
                <a:lnTo>
                  <a:pt x="2919413" y="1986871"/>
                </a:lnTo>
                <a:lnTo>
                  <a:pt x="2924810" y="2010032"/>
                </a:lnTo>
                <a:lnTo>
                  <a:pt x="2930208" y="2034463"/>
                </a:lnTo>
                <a:lnTo>
                  <a:pt x="2934653" y="2059528"/>
                </a:lnTo>
                <a:lnTo>
                  <a:pt x="2939416" y="2086496"/>
                </a:lnTo>
                <a:lnTo>
                  <a:pt x="2943543" y="2114734"/>
                </a:lnTo>
                <a:lnTo>
                  <a:pt x="2947353" y="2144241"/>
                </a:lnTo>
                <a:lnTo>
                  <a:pt x="2950846" y="2175017"/>
                </a:lnTo>
                <a:lnTo>
                  <a:pt x="2953703" y="2207062"/>
                </a:lnTo>
                <a:lnTo>
                  <a:pt x="2954338" y="2215946"/>
                </a:lnTo>
                <a:lnTo>
                  <a:pt x="2954656" y="2230858"/>
                </a:lnTo>
                <a:lnTo>
                  <a:pt x="2955608" y="2275595"/>
                </a:lnTo>
                <a:lnTo>
                  <a:pt x="2957196" y="2411390"/>
                </a:lnTo>
                <a:lnTo>
                  <a:pt x="2959100" y="2583673"/>
                </a:lnTo>
                <a:lnTo>
                  <a:pt x="2960688" y="2760715"/>
                </a:lnTo>
                <a:lnTo>
                  <a:pt x="2908936" y="2767695"/>
                </a:lnTo>
                <a:lnTo>
                  <a:pt x="2857818" y="2773723"/>
                </a:lnTo>
                <a:lnTo>
                  <a:pt x="2806383" y="2779434"/>
                </a:lnTo>
                <a:lnTo>
                  <a:pt x="2755266" y="2784511"/>
                </a:lnTo>
                <a:lnTo>
                  <a:pt x="2702878" y="2788952"/>
                </a:lnTo>
                <a:lnTo>
                  <a:pt x="2649220" y="2793712"/>
                </a:lnTo>
                <a:lnTo>
                  <a:pt x="2536825" y="2802278"/>
                </a:lnTo>
                <a:lnTo>
                  <a:pt x="2535555" y="2668704"/>
                </a:lnTo>
                <a:lnTo>
                  <a:pt x="2534920" y="2527832"/>
                </a:lnTo>
                <a:lnTo>
                  <a:pt x="2534285" y="2333022"/>
                </a:lnTo>
                <a:lnTo>
                  <a:pt x="2534285" y="2318745"/>
                </a:lnTo>
                <a:lnTo>
                  <a:pt x="2533333" y="2305102"/>
                </a:lnTo>
                <a:lnTo>
                  <a:pt x="2531745" y="2291776"/>
                </a:lnTo>
                <a:lnTo>
                  <a:pt x="2530475" y="2279085"/>
                </a:lnTo>
                <a:lnTo>
                  <a:pt x="2527935" y="2266711"/>
                </a:lnTo>
                <a:lnTo>
                  <a:pt x="2525713" y="2254654"/>
                </a:lnTo>
                <a:lnTo>
                  <a:pt x="2522538" y="2243232"/>
                </a:lnTo>
                <a:lnTo>
                  <a:pt x="2519680" y="2232127"/>
                </a:lnTo>
                <a:lnTo>
                  <a:pt x="2515870" y="2221340"/>
                </a:lnTo>
                <a:lnTo>
                  <a:pt x="2512060" y="2210870"/>
                </a:lnTo>
                <a:lnTo>
                  <a:pt x="2508250" y="2200717"/>
                </a:lnTo>
                <a:lnTo>
                  <a:pt x="2503488" y="2191198"/>
                </a:lnTo>
                <a:lnTo>
                  <a:pt x="2499360" y="2181680"/>
                </a:lnTo>
                <a:lnTo>
                  <a:pt x="2494280" y="2172796"/>
                </a:lnTo>
                <a:lnTo>
                  <a:pt x="2489835" y="2163912"/>
                </a:lnTo>
                <a:lnTo>
                  <a:pt x="2484755" y="2155346"/>
                </a:lnTo>
                <a:lnTo>
                  <a:pt x="2484755" y="2813383"/>
                </a:lnTo>
                <a:lnTo>
                  <a:pt x="2405698" y="2818459"/>
                </a:lnTo>
                <a:lnTo>
                  <a:pt x="2323148" y="2822584"/>
                </a:lnTo>
                <a:lnTo>
                  <a:pt x="2238058" y="2826391"/>
                </a:lnTo>
                <a:lnTo>
                  <a:pt x="2150745" y="2829881"/>
                </a:lnTo>
                <a:lnTo>
                  <a:pt x="2062798" y="2832102"/>
                </a:lnTo>
                <a:lnTo>
                  <a:pt x="1974850" y="2834006"/>
                </a:lnTo>
                <a:lnTo>
                  <a:pt x="1887538" y="2835275"/>
                </a:lnTo>
                <a:lnTo>
                  <a:pt x="1802448" y="2835275"/>
                </a:lnTo>
                <a:lnTo>
                  <a:pt x="1750378" y="2835275"/>
                </a:lnTo>
                <a:lnTo>
                  <a:pt x="1697673" y="2834958"/>
                </a:lnTo>
                <a:lnTo>
                  <a:pt x="1644333" y="2834006"/>
                </a:lnTo>
                <a:lnTo>
                  <a:pt x="1590358" y="2833372"/>
                </a:lnTo>
                <a:lnTo>
                  <a:pt x="1536065" y="2832102"/>
                </a:lnTo>
                <a:lnTo>
                  <a:pt x="1482090" y="2830516"/>
                </a:lnTo>
                <a:lnTo>
                  <a:pt x="1427798" y="2829247"/>
                </a:lnTo>
                <a:lnTo>
                  <a:pt x="1374775" y="2826709"/>
                </a:lnTo>
                <a:lnTo>
                  <a:pt x="1257300" y="2643639"/>
                </a:lnTo>
                <a:lnTo>
                  <a:pt x="1274128" y="2624919"/>
                </a:lnTo>
                <a:lnTo>
                  <a:pt x="1290003" y="2605882"/>
                </a:lnTo>
                <a:lnTo>
                  <a:pt x="1305560" y="2585894"/>
                </a:lnTo>
                <a:lnTo>
                  <a:pt x="1319848" y="2565588"/>
                </a:lnTo>
                <a:lnTo>
                  <a:pt x="1334135" y="2544965"/>
                </a:lnTo>
                <a:lnTo>
                  <a:pt x="1347470" y="2524024"/>
                </a:lnTo>
                <a:lnTo>
                  <a:pt x="1360170" y="2502132"/>
                </a:lnTo>
                <a:lnTo>
                  <a:pt x="1371918" y="2480557"/>
                </a:lnTo>
                <a:lnTo>
                  <a:pt x="1383348" y="2458348"/>
                </a:lnTo>
                <a:lnTo>
                  <a:pt x="1393825" y="2435503"/>
                </a:lnTo>
                <a:lnTo>
                  <a:pt x="1403668" y="2412342"/>
                </a:lnTo>
                <a:lnTo>
                  <a:pt x="1412558" y="2389181"/>
                </a:lnTo>
                <a:lnTo>
                  <a:pt x="1420813" y="2365385"/>
                </a:lnTo>
                <a:lnTo>
                  <a:pt x="1428115" y="2341589"/>
                </a:lnTo>
                <a:lnTo>
                  <a:pt x="1435100" y="2317158"/>
                </a:lnTo>
                <a:lnTo>
                  <a:pt x="1441133" y="2293045"/>
                </a:lnTo>
                <a:lnTo>
                  <a:pt x="1444943" y="2274008"/>
                </a:lnTo>
                <a:lnTo>
                  <a:pt x="1448753" y="2254972"/>
                </a:lnTo>
                <a:lnTo>
                  <a:pt x="1451928" y="2236252"/>
                </a:lnTo>
                <a:lnTo>
                  <a:pt x="1454785" y="2217215"/>
                </a:lnTo>
                <a:lnTo>
                  <a:pt x="1456690" y="2198179"/>
                </a:lnTo>
                <a:lnTo>
                  <a:pt x="1458595" y="2179142"/>
                </a:lnTo>
                <a:lnTo>
                  <a:pt x="1459548" y="2160105"/>
                </a:lnTo>
                <a:lnTo>
                  <a:pt x="1460500" y="2141068"/>
                </a:lnTo>
                <a:lnTo>
                  <a:pt x="1460818" y="2122349"/>
                </a:lnTo>
                <a:lnTo>
                  <a:pt x="1460500" y="2103312"/>
                </a:lnTo>
                <a:lnTo>
                  <a:pt x="1459548" y="2084593"/>
                </a:lnTo>
                <a:lnTo>
                  <a:pt x="1458913" y="2065873"/>
                </a:lnTo>
                <a:lnTo>
                  <a:pt x="1457008" y="2046519"/>
                </a:lnTo>
                <a:lnTo>
                  <a:pt x="1455103" y="2027800"/>
                </a:lnTo>
                <a:lnTo>
                  <a:pt x="1452880" y="2009715"/>
                </a:lnTo>
                <a:lnTo>
                  <a:pt x="1449705" y="1990995"/>
                </a:lnTo>
                <a:lnTo>
                  <a:pt x="1446213" y="1971958"/>
                </a:lnTo>
                <a:lnTo>
                  <a:pt x="1442403" y="1953874"/>
                </a:lnTo>
                <a:lnTo>
                  <a:pt x="1437958" y="1935471"/>
                </a:lnTo>
                <a:lnTo>
                  <a:pt x="1433195" y="1917069"/>
                </a:lnTo>
                <a:lnTo>
                  <a:pt x="1427798" y="1898984"/>
                </a:lnTo>
                <a:lnTo>
                  <a:pt x="1422083" y="1881217"/>
                </a:lnTo>
                <a:lnTo>
                  <a:pt x="1416050" y="1863132"/>
                </a:lnTo>
                <a:lnTo>
                  <a:pt x="1409383" y="1845364"/>
                </a:lnTo>
                <a:lnTo>
                  <a:pt x="1402715" y="1827596"/>
                </a:lnTo>
                <a:lnTo>
                  <a:pt x="1395095" y="1810146"/>
                </a:lnTo>
                <a:lnTo>
                  <a:pt x="1386840" y="1792696"/>
                </a:lnTo>
                <a:lnTo>
                  <a:pt x="1378585" y="1775563"/>
                </a:lnTo>
                <a:lnTo>
                  <a:pt x="1369695" y="1758429"/>
                </a:lnTo>
                <a:lnTo>
                  <a:pt x="1360488" y="1741614"/>
                </a:lnTo>
                <a:lnTo>
                  <a:pt x="1350963" y="1724798"/>
                </a:lnTo>
                <a:lnTo>
                  <a:pt x="1340485" y="1708299"/>
                </a:lnTo>
                <a:lnTo>
                  <a:pt x="1333500" y="1696877"/>
                </a:lnTo>
                <a:lnTo>
                  <a:pt x="1325563" y="1685773"/>
                </a:lnTo>
                <a:lnTo>
                  <a:pt x="1317943" y="1674668"/>
                </a:lnTo>
                <a:lnTo>
                  <a:pt x="1310323" y="1663563"/>
                </a:lnTo>
                <a:lnTo>
                  <a:pt x="1302385" y="1653093"/>
                </a:lnTo>
                <a:lnTo>
                  <a:pt x="1293813" y="1642623"/>
                </a:lnTo>
                <a:lnTo>
                  <a:pt x="1285558" y="1632152"/>
                </a:lnTo>
                <a:lnTo>
                  <a:pt x="1276985" y="1621999"/>
                </a:lnTo>
                <a:lnTo>
                  <a:pt x="1259523" y="1602011"/>
                </a:lnTo>
                <a:lnTo>
                  <a:pt x="1241425" y="1582657"/>
                </a:lnTo>
                <a:lnTo>
                  <a:pt x="1222693" y="1564255"/>
                </a:lnTo>
                <a:lnTo>
                  <a:pt x="1203325" y="1546170"/>
                </a:lnTo>
                <a:lnTo>
                  <a:pt x="1270953" y="1523008"/>
                </a:lnTo>
                <a:lnTo>
                  <a:pt x="1332865" y="1502702"/>
                </a:lnTo>
                <a:lnTo>
                  <a:pt x="1386840" y="1485569"/>
                </a:lnTo>
                <a:lnTo>
                  <a:pt x="1430655" y="1471609"/>
                </a:lnTo>
                <a:lnTo>
                  <a:pt x="1440815" y="1468754"/>
                </a:lnTo>
                <a:lnTo>
                  <a:pt x="1446848" y="1466850"/>
                </a:lnTo>
                <a:close/>
                <a:moveTo>
                  <a:pt x="671830" y="1436688"/>
                </a:moveTo>
                <a:lnTo>
                  <a:pt x="688658" y="1436688"/>
                </a:lnTo>
                <a:lnTo>
                  <a:pt x="704850" y="1437323"/>
                </a:lnTo>
                <a:lnTo>
                  <a:pt x="721360" y="1437958"/>
                </a:lnTo>
                <a:lnTo>
                  <a:pt x="737870" y="1439228"/>
                </a:lnTo>
                <a:lnTo>
                  <a:pt x="754380" y="1440816"/>
                </a:lnTo>
                <a:lnTo>
                  <a:pt x="770255" y="1442721"/>
                </a:lnTo>
                <a:lnTo>
                  <a:pt x="786765" y="1444943"/>
                </a:lnTo>
                <a:lnTo>
                  <a:pt x="802958" y="1447483"/>
                </a:lnTo>
                <a:lnTo>
                  <a:pt x="818833" y="1450340"/>
                </a:lnTo>
                <a:lnTo>
                  <a:pt x="835025" y="1453515"/>
                </a:lnTo>
                <a:lnTo>
                  <a:pt x="851218" y="1457643"/>
                </a:lnTo>
                <a:lnTo>
                  <a:pt x="866775" y="1461771"/>
                </a:lnTo>
                <a:lnTo>
                  <a:pt x="882333" y="1466215"/>
                </a:lnTo>
                <a:lnTo>
                  <a:pt x="898208" y="1471295"/>
                </a:lnTo>
                <a:lnTo>
                  <a:pt x="913765" y="1476693"/>
                </a:lnTo>
                <a:lnTo>
                  <a:pt x="929005" y="1482408"/>
                </a:lnTo>
                <a:lnTo>
                  <a:pt x="944563" y="1488440"/>
                </a:lnTo>
                <a:lnTo>
                  <a:pt x="959803" y="1495108"/>
                </a:lnTo>
                <a:lnTo>
                  <a:pt x="974725" y="1501458"/>
                </a:lnTo>
                <a:lnTo>
                  <a:pt x="989648" y="1508760"/>
                </a:lnTo>
                <a:lnTo>
                  <a:pt x="1004253" y="1516380"/>
                </a:lnTo>
                <a:lnTo>
                  <a:pt x="1018540" y="1524318"/>
                </a:lnTo>
                <a:lnTo>
                  <a:pt x="1033145" y="1532573"/>
                </a:lnTo>
                <a:lnTo>
                  <a:pt x="1047433" y="1541146"/>
                </a:lnTo>
                <a:lnTo>
                  <a:pt x="1061085" y="1550035"/>
                </a:lnTo>
                <a:lnTo>
                  <a:pt x="1075373" y="1559560"/>
                </a:lnTo>
                <a:lnTo>
                  <a:pt x="1088708" y="1569085"/>
                </a:lnTo>
                <a:lnTo>
                  <a:pt x="1102043" y="1579245"/>
                </a:lnTo>
                <a:lnTo>
                  <a:pt x="1115378" y="1589723"/>
                </a:lnTo>
                <a:lnTo>
                  <a:pt x="1128078" y="1600518"/>
                </a:lnTo>
                <a:lnTo>
                  <a:pt x="1141095" y="1611630"/>
                </a:lnTo>
                <a:lnTo>
                  <a:pt x="1153478" y="1623061"/>
                </a:lnTo>
                <a:lnTo>
                  <a:pt x="1165543" y="1634490"/>
                </a:lnTo>
                <a:lnTo>
                  <a:pt x="1177290" y="1646873"/>
                </a:lnTo>
                <a:lnTo>
                  <a:pt x="1189355" y="1659573"/>
                </a:lnTo>
                <a:lnTo>
                  <a:pt x="1200785" y="1671955"/>
                </a:lnTo>
                <a:lnTo>
                  <a:pt x="1211898" y="1685608"/>
                </a:lnTo>
                <a:lnTo>
                  <a:pt x="1222693" y="1698943"/>
                </a:lnTo>
                <a:lnTo>
                  <a:pt x="1233170" y="1712595"/>
                </a:lnTo>
                <a:lnTo>
                  <a:pt x="1243330" y="1726883"/>
                </a:lnTo>
                <a:lnTo>
                  <a:pt x="1253173" y="1741171"/>
                </a:lnTo>
                <a:lnTo>
                  <a:pt x="1262698" y="1755776"/>
                </a:lnTo>
                <a:lnTo>
                  <a:pt x="1272223" y="1771016"/>
                </a:lnTo>
                <a:lnTo>
                  <a:pt x="1280795" y="1785938"/>
                </a:lnTo>
                <a:lnTo>
                  <a:pt x="1289050" y="1801496"/>
                </a:lnTo>
                <a:lnTo>
                  <a:pt x="1297305" y="1817053"/>
                </a:lnTo>
                <a:lnTo>
                  <a:pt x="1304925" y="1832293"/>
                </a:lnTo>
                <a:lnTo>
                  <a:pt x="1311593" y="1848168"/>
                </a:lnTo>
                <a:lnTo>
                  <a:pt x="1318578" y="1864043"/>
                </a:lnTo>
                <a:lnTo>
                  <a:pt x="1324610" y="1879918"/>
                </a:lnTo>
                <a:lnTo>
                  <a:pt x="1330325" y="1895793"/>
                </a:lnTo>
                <a:lnTo>
                  <a:pt x="1335723" y="1911986"/>
                </a:lnTo>
                <a:lnTo>
                  <a:pt x="1340803" y="1927861"/>
                </a:lnTo>
                <a:lnTo>
                  <a:pt x="1345248" y="1944371"/>
                </a:lnTo>
                <a:lnTo>
                  <a:pt x="1349693" y="1960881"/>
                </a:lnTo>
                <a:lnTo>
                  <a:pt x="1353503" y="1977073"/>
                </a:lnTo>
                <a:lnTo>
                  <a:pt x="1356360" y="1993266"/>
                </a:lnTo>
                <a:lnTo>
                  <a:pt x="1359535" y="2009776"/>
                </a:lnTo>
                <a:lnTo>
                  <a:pt x="1361758" y="2026286"/>
                </a:lnTo>
                <a:lnTo>
                  <a:pt x="1363980" y="2042796"/>
                </a:lnTo>
                <a:lnTo>
                  <a:pt x="1365568" y="2059623"/>
                </a:lnTo>
                <a:lnTo>
                  <a:pt x="1367155" y="2076133"/>
                </a:lnTo>
                <a:lnTo>
                  <a:pt x="1367790" y="2092326"/>
                </a:lnTo>
                <a:lnTo>
                  <a:pt x="1368425" y="2108836"/>
                </a:lnTo>
                <a:lnTo>
                  <a:pt x="1368425" y="2125346"/>
                </a:lnTo>
                <a:lnTo>
                  <a:pt x="1368425" y="2141856"/>
                </a:lnTo>
                <a:lnTo>
                  <a:pt x="1367473" y="2158366"/>
                </a:lnTo>
                <a:lnTo>
                  <a:pt x="1366520" y="2174558"/>
                </a:lnTo>
                <a:lnTo>
                  <a:pt x="1364933" y="2191068"/>
                </a:lnTo>
                <a:lnTo>
                  <a:pt x="1363028" y="2207578"/>
                </a:lnTo>
                <a:lnTo>
                  <a:pt x="1360805" y="2223771"/>
                </a:lnTo>
                <a:lnTo>
                  <a:pt x="1357948" y="2239963"/>
                </a:lnTo>
                <a:lnTo>
                  <a:pt x="1354773" y="2256156"/>
                </a:lnTo>
                <a:lnTo>
                  <a:pt x="1351598" y="2272348"/>
                </a:lnTo>
                <a:lnTo>
                  <a:pt x="1348423" y="2284731"/>
                </a:lnTo>
                <a:lnTo>
                  <a:pt x="1345248" y="2297431"/>
                </a:lnTo>
                <a:lnTo>
                  <a:pt x="1342073" y="2309813"/>
                </a:lnTo>
                <a:lnTo>
                  <a:pt x="1337945" y="2322196"/>
                </a:lnTo>
                <a:lnTo>
                  <a:pt x="1334135" y="2334578"/>
                </a:lnTo>
                <a:lnTo>
                  <a:pt x="1330008" y="2347278"/>
                </a:lnTo>
                <a:lnTo>
                  <a:pt x="1325563" y="2359343"/>
                </a:lnTo>
                <a:lnTo>
                  <a:pt x="1320800" y="2371408"/>
                </a:lnTo>
                <a:lnTo>
                  <a:pt x="1316038" y="2383473"/>
                </a:lnTo>
                <a:lnTo>
                  <a:pt x="1310958" y="2395538"/>
                </a:lnTo>
                <a:lnTo>
                  <a:pt x="1305560" y="2407286"/>
                </a:lnTo>
                <a:lnTo>
                  <a:pt x="1299845" y="2419033"/>
                </a:lnTo>
                <a:lnTo>
                  <a:pt x="1294130" y="2431098"/>
                </a:lnTo>
                <a:lnTo>
                  <a:pt x="1288098" y="2442528"/>
                </a:lnTo>
                <a:lnTo>
                  <a:pt x="1281430" y="2453958"/>
                </a:lnTo>
                <a:lnTo>
                  <a:pt x="1275080" y="2465388"/>
                </a:lnTo>
                <a:lnTo>
                  <a:pt x="1268413" y="2476818"/>
                </a:lnTo>
                <a:lnTo>
                  <a:pt x="1261110" y="2487931"/>
                </a:lnTo>
                <a:lnTo>
                  <a:pt x="1253808" y="2499043"/>
                </a:lnTo>
                <a:lnTo>
                  <a:pt x="1246505" y="2509838"/>
                </a:lnTo>
                <a:lnTo>
                  <a:pt x="1238885" y="2520951"/>
                </a:lnTo>
                <a:lnTo>
                  <a:pt x="1230948" y="2531428"/>
                </a:lnTo>
                <a:lnTo>
                  <a:pt x="1223010" y="2541906"/>
                </a:lnTo>
                <a:lnTo>
                  <a:pt x="1214438" y="2552383"/>
                </a:lnTo>
                <a:lnTo>
                  <a:pt x="1206183" y="2562543"/>
                </a:lnTo>
                <a:lnTo>
                  <a:pt x="1197293" y="2573021"/>
                </a:lnTo>
                <a:lnTo>
                  <a:pt x="1188403" y="2582863"/>
                </a:lnTo>
                <a:lnTo>
                  <a:pt x="1179195" y="2592388"/>
                </a:lnTo>
                <a:lnTo>
                  <a:pt x="1169670" y="2602231"/>
                </a:lnTo>
                <a:lnTo>
                  <a:pt x="1160145" y="2611439"/>
                </a:lnTo>
                <a:lnTo>
                  <a:pt x="1150303" y="2620964"/>
                </a:lnTo>
                <a:lnTo>
                  <a:pt x="1140460" y="2630171"/>
                </a:lnTo>
                <a:lnTo>
                  <a:pt x="1455420" y="3124201"/>
                </a:lnTo>
                <a:lnTo>
                  <a:pt x="1458595" y="3128964"/>
                </a:lnTo>
                <a:lnTo>
                  <a:pt x="1461135" y="3134044"/>
                </a:lnTo>
                <a:lnTo>
                  <a:pt x="1463675" y="3139441"/>
                </a:lnTo>
                <a:lnTo>
                  <a:pt x="1465898" y="3144839"/>
                </a:lnTo>
                <a:lnTo>
                  <a:pt x="1467803" y="3150236"/>
                </a:lnTo>
                <a:lnTo>
                  <a:pt x="1469390" y="3155316"/>
                </a:lnTo>
                <a:lnTo>
                  <a:pt x="1470343" y="3160714"/>
                </a:lnTo>
                <a:lnTo>
                  <a:pt x="1471613" y="3166111"/>
                </a:lnTo>
                <a:lnTo>
                  <a:pt x="1472248" y="3171826"/>
                </a:lnTo>
                <a:lnTo>
                  <a:pt x="1472883" y="3177224"/>
                </a:lnTo>
                <a:lnTo>
                  <a:pt x="1473200" y="3182621"/>
                </a:lnTo>
                <a:lnTo>
                  <a:pt x="1473200" y="3188336"/>
                </a:lnTo>
                <a:lnTo>
                  <a:pt x="1472883" y="3193734"/>
                </a:lnTo>
                <a:lnTo>
                  <a:pt x="1471930" y="3199131"/>
                </a:lnTo>
                <a:lnTo>
                  <a:pt x="1471295" y="3204529"/>
                </a:lnTo>
                <a:lnTo>
                  <a:pt x="1470025" y="3209609"/>
                </a:lnTo>
                <a:lnTo>
                  <a:pt x="1469073" y="3215006"/>
                </a:lnTo>
                <a:lnTo>
                  <a:pt x="1467485" y="3220404"/>
                </a:lnTo>
                <a:lnTo>
                  <a:pt x="1465580" y="3225484"/>
                </a:lnTo>
                <a:lnTo>
                  <a:pt x="1463675" y="3230881"/>
                </a:lnTo>
                <a:lnTo>
                  <a:pt x="1461135" y="3235644"/>
                </a:lnTo>
                <a:lnTo>
                  <a:pt x="1458595" y="3240406"/>
                </a:lnTo>
                <a:lnTo>
                  <a:pt x="1455420" y="3245486"/>
                </a:lnTo>
                <a:lnTo>
                  <a:pt x="1452563" y="3249931"/>
                </a:lnTo>
                <a:lnTo>
                  <a:pt x="1449388" y="3254376"/>
                </a:lnTo>
                <a:lnTo>
                  <a:pt x="1445895" y="3258821"/>
                </a:lnTo>
                <a:lnTo>
                  <a:pt x="1442085" y="3262949"/>
                </a:lnTo>
                <a:lnTo>
                  <a:pt x="1437958" y="3266759"/>
                </a:lnTo>
                <a:lnTo>
                  <a:pt x="1433830" y="3270886"/>
                </a:lnTo>
                <a:lnTo>
                  <a:pt x="1429385" y="3274379"/>
                </a:lnTo>
                <a:lnTo>
                  <a:pt x="1424940" y="3277871"/>
                </a:lnTo>
                <a:lnTo>
                  <a:pt x="1419860" y="3281364"/>
                </a:lnTo>
                <a:lnTo>
                  <a:pt x="1415098" y="3283904"/>
                </a:lnTo>
                <a:lnTo>
                  <a:pt x="1409700" y="3287079"/>
                </a:lnTo>
                <a:lnTo>
                  <a:pt x="1404620" y="3289301"/>
                </a:lnTo>
                <a:lnTo>
                  <a:pt x="1399223" y="3291524"/>
                </a:lnTo>
                <a:lnTo>
                  <a:pt x="1393825" y="3293429"/>
                </a:lnTo>
                <a:lnTo>
                  <a:pt x="1388428" y="3295016"/>
                </a:lnTo>
                <a:lnTo>
                  <a:pt x="1382713" y="3296286"/>
                </a:lnTo>
                <a:lnTo>
                  <a:pt x="1377633" y="3297239"/>
                </a:lnTo>
                <a:lnTo>
                  <a:pt x="1372235" y="3298191"/>
                </a:lnTo>
                <a:lnTo>
                  <a:pt x="1366520" y="3298509"/>
                </a:lnTo>
                <a:lnTo>
                  <a:pt x="1361123" y="3298826"/>
                </a:lnTo>
                <a:lnTo>
                  <a:pt x="1355725" y="3298826"/>
                </a:lnTo>
                <a:lnTo>
                  <a:pt x="1350010" y="3298509"/>
                </a:lnTo>
                <a:lnTo>
                  <a:pt x="1344613" y="3297874"/>
                </a:lnTo>
                <a:lnTo>
                  <a:pt x="1339215" y="3296921"/>
                </a:lnTo>
                <a:lnTo>
                  <a:pt x="1333818" y="3295969"/>
                </a:lnTo>
                <a:lnTo>
                  <a:pt x="1328420" y="3294699"/>
                </a:lnTo>
                <a:lnTo>
                  <a:pt x="1323658" y="3293111"/>
                </a:lnTo>
                <a:lnTo>
                  <a:pt x="1318260" y="3291206"/>
                </a:lnTo>
                <a:lnTo>
                  <a:pt x="1313180" y="3289301"/>
                </a:lnTo>
                <a:lnTo>
                  <a:pt x="1308100" y="3287079"/>
                </a:lnTo>
                <a:lnTo>
                  <a:pt x="1303338" y="3284221"/>
                </a:lnTo>
                <a:lnTo>
                  <a:pt x="1298575" y="3281364"/>
                </a:lnTo>
                <a:lnTo>
                  <a:pt x="1293813" y="3278189"/>
                </a:lnTo>
                <a:lnTo>
                  <a:pt x="1289368" y="3275014"/>
                </a:lnTo>
                <a:lnTo>
                  <a:pt x="1284923" y="3271839"/>
                </a:lnTo>
                <a:lnTo>
                  <a:pt x="1280795" y="3268029"/>
                </a:lnTo>
                <a:lnTo>
                  <a:pt x="1276985" y="3263584"/>
                </a:lnTo>
                <a:lnTo>
                  <a:pt x="1273175" y="3259456"/>
                </a:lnTo>
                <a:lnTo>
                  <a:pt x="1269365" y="3255329"/>
                </a:lnTo>
                <a:lnTo>
                  <a:pt x="1265873" y="3250249"/>
                </a:lnTo>
                <a:lnTo>
                  <a:pt x="1262698" y="3245804"/>
                </a:lnTo>
                <a:lnTo>
                  <a:pt x="947420" y="2751774"/>
                </a:lnTo>
                <a:lnTo>
                  <a:pt x="935038" y="2756854"/>
                </a:lnTo>
                <a:lnTo>
                  <a:pt x="922338" y="2761934"/>
                </a:lnTo>
                <a:lnTo>
                  <a:pt x="909638" y="2766379"/>
                </a:lnTo>
                <a:lnTo>
                  <a:pt x="896938" y="2770506"/>
                </a:lnTo>
                <a:lnTo>
                  <a:pt x="883920" y="2774951"/>
                </a:lnTo>
                <a:lnTo>
                  <a:pt x="871538" y="2778761"/>
                </a:lnTo>
                <a:lnTo>
                  <a:pt x="858520" y="2782254"/>
                </a:lnTo>
                <a:lnTo>
                  <a:pt x="845503" y="2785429"/>
                </a:lnTo>
                <a:lnTo>
                  <a:pt x="832485" y="2788604"/>
                </a:lnTo>
                <a:lnTo>
                  <a:pt x="819468" y="2791144"/>
                </a:lnTo>
                <a:lnTo>
                  <a:pt x="806450" y="2794001"/>
                </a:lnTo>
                <a:lnTo>
                  <a:pt x="793433" y="2796224"/>
                </a:lnTo>
                <a:lnTo>
                  <a:pt x="780415" y="2798129"/>
                </a:lnTo>
                <a:lnTo>
                  <a:pt x="767398" y="2799716"/>
                </a:lnTo>
                <a:lnTo>
                  <a:pt x="754063" y="2801304"/>
                </a:lnTo>
                <a:lnTo>
                  <a:pt x="741045" y="2802891"/>
                </a:lnTo>
                <a:lnTo>
                  <a:pt x="728028" y="2803526"/>
                </a:lnTo>
                <a:lnTo>
                  <a:pt x="715010" y="2804161"/>
                </a:lnTo>
                <a:lnTo>
                  <a:pt x="701675" y="2804796"/>
                </a:lnTo>
                <a:lnTo>
                  <a:pt x="688658" y="2805114"/>
                </a:lnTo>
                <a:lnTo>
                  <a:pt x="675640" y="2805114"/>
                </a:lnTo>
                <a:lnTo>
                  <a:pt x="662623" y="2804796"/>
                </a:lnTo>
                <a:lnTo>
                  <a:pt x="649605" y="2804161"/>
                </a:lnTo>
                <a:lnTo>
                  <a:pt x="636588" y="2803526"/>
                </a:lnTo>
                <a:lnTo>
                  <a:pt x="623570" y="2802256"/>
                </a:lnTo>
                <a:lnTo>
                  <a:pt x="610553" y="2801304"/>
                </a:lnTo>
                <a:lnTo>
                  <a:pt x="597535" y="2799716"/>
                </a:lnTo>
                <a:lnTo>
                  <a:pt x="584518" y="2797811"/>
                </a:lnTo>
                <a:lnTo>
                  <a:pt x="571818" y="2795906"/>
                </a:lnTo>
                <a:lnTo>
                  <a:pt x="558800" y="2793684"/>
                </a:lnTo>
                <a:lnTo>
                  <a:pt x="546100" y="2791144"/>
                </a:lnTo>
                <a:lnTo>
                  <a:pt x="533718" y="2788286"/>
                </a:lnTo>
                <a:lnTo>
                  <a:pt x="517525" y="2784794"/>
                </a:lnTo>
                <a:lnTo>
                  <a:pt x="501968" y="2780666"/>
                </a:lnTo>
                <a:lnTo>
                  <a:pt x="485775" y="2775904"/>
                </a:lnTo>
                <a:lnTo>
                  <a:pt x="470218" y="2771141"/>
                </a:lnTo>
                <a:lnTo>
                  <a:pt x="454660" y="2765744"/>
                </a:lnTo>
                <a:lnTo>
                  <a:pt x="439103" y="2760029"/>
                </a:lnTo>
                <a:lnTo>
                  <a:pt x="424180" y="2753679"/>
                </a:lnTo>
                <a:lnTo>
                  <a:pt x="408940" y="2747329"/>
                </a:lnTo>
                <a:lnTo>
                  <a:pt x="394018" y="2740661"/>
                </a:lnTo>
                <a:lnTo>
                  <a:pt x="379095" y="2733676"/>
                </a:lnTo>
                <a:lnTo>
                  <a:pt x="364173" y="2725739"/>
                </a:lnTo>
                <a:lnTo>
                  <a:pt x="349568" y="2717801"/>
                </a:lnTo>
                <a:lnTo>
                  <a:pt x="335598" y="2709864"/>
                </a:lnTo>
                <a:lnTo>
                  <a:pt x="321310" y="2700974"/>
                </a:lnTo>
                <a:lnTo>
                  <a:pt x="307023" y="2692084"/>
                </a:lnTo>
                <a:lnTo>
                  <a:pt x="293370" y="2682559"/>
                </a:lnTo>
                <a:lnTo>
                  <a:pt x="279718" y="2673034"/>
                </a:lnTo>
                <a:lnTo>
                  <a:pt x="266065" y="2663191"/>
                </a:lnTo>
                <a:lnTo>
                  <a:pt x="253047" y="2652396"/>
                </a:lnTo>
                <a:lnTo>
                  <a:pt x="240347" y="2641601"/>
                </a:lnTo>
                <a:lnTo>
                  <a:pt x="227647" y="2630489"/>
                </a:lnTo>
                <a:lnTo>
                  <a:pt x="214947" y="2619059"/>
                </a:lnTo>
                <a:lnTo>
                  <a:pt x="203200" y="2607629"/>
                </a:lnTo>
                <a:lnTo>
                  <a:pt x="190817" y="2595563"/>
                </a:lnTo>
                <a:lnTo>
                  <a:pt x="179387" y="2582863"/>
                </a:lnTo>
                <a:lnTo>
                  <a:pt x="167957" y="2570163"/>
                </a:lnTo>
                <a:lnTo>
                  <a:pt x="156845" y="2556828"/>
                </a:lnTo>
                <a:lnTo>
                  <a:pt x="146050" y="2543493"/>
                </a:lnTo>
                <a:lnTo>
                  <a:pt x="135255" y="2529523"/>
                </a:lnTo>
                <a:lnTo>
                  <a:pt x="125095" y="2515553"/>
                </a:lnTo>
                <a:lnTo>
                  <a:pt x="115252" y="2500948"/>
                </a:lnTo>
                <a:lnTo>
                  <a:pt x="105410" y="2486343"/>
                </a:lnTo>
                <a:lnTo>
                  <a:pt x="96202" y="2471103"/>
                </a:lnTo>
                <a:lnTo>
                  <a:pt x="87630" y="2456181"/>
                </a:lnTo>
                <a:lnTo>
                  <a:pt x="79057" y="2440941"/>
                </a:lnTo>
                <a:lnTo>
                  <a:pt x="71437" y="2425383"/>
                </a:lnTo>
                <a:lnTo>
                  <a:pt x="63817" y="2409826"/>
                </a:lnTo>
                <a:lnTo>
                  <a:pt x="56515" y="2394268"/>
                </a:lnTo>
                <a:lnTo>
                  <a:pt x="50165" y="2378076"/>
                </a:lnTo>
                <a:lnTo>
                  <a:pt x="43815" y="2362518"/>
                </a:lnTo>
                <a:lnTo>
                  <a:pt x="38100" y="2346326"/>
                </a:lnTo>
                <a:lnTo>
                  <a:pt x="32385" y="2330451"/>
                </a:lnTo>
                <a:lnTo>
                  <a:pt x="27622" y="2313941"/>
                </a:lnTo>
                <a:lnTo>
                  <a:pt x="23177" y="2297748"/>
                </a:lnTo>
                <a:lnTo>
                  <a:pt x="19050" y="2281556"/>
                </a:lnTo>
                <a:lnTo>
                  <a:pt x="15240" y="2265363"/>
                </a:lnTo>
                <a:lnTo>
                  <a:pt x="11747" y="2248853"/>
                </a:lnTo>
                <a:lnTo>
                  <a:pt x="9207" y="2232343"/>
                </a:lnTo>
                <a:lnTo>
                  <a:pt x="6350" y="2216151"/>
                </a:lnTo>
                <a:lnTo>
                  <a:pt x="4445" y="2199641"/>
                </a:lnTo>
                <a:lnTo>
                  <a:pt x="2540" y="2182813"/>
                </a:lnTo>
                <a:lnTo>
                  <a:pt x="1587" y="2166303"/>
                </a:lnTo>
                <a:lnTo>
                  <a:pt x="635" y="2149793"/>
                </a:lnTo>
                <a:lnTo>
                  <a:pt x="0" y="2133283"/>
                </a:lnTo>
                <a:lnTo>
                  <a:pt x="0" y="2117091"/>
                </a:lnTo>
                <a:lnTo>
                  <a:pt x="317" y="2100581"/>
                </a:lnTo>
                <a:lnTo>
                  <a:pt x="952" y="2084071"/>
                </a:lnTo>
                <a:lnTo>
                  <a:pt x="2222" y="2067561"/>
                </a:lnTo>
                <a:lnTo>
                  <a:pt x="3810" y="2051051"/>
                </a:lnTo>
                <a:lnTo>
                  <a:pt x="5715" y="2034541"/>
                </a:lnTo>
                <a:lnTo>
                  <a:pt x="7937" y="2018666"/>
                </a:lnTo>
                <a:lnTo>
                  <a:pt x="10795" y="2002473"/>
                </a:lnTo>
                <a:lnTo>
                  <a:pt x="13652" y="1986598"/>
                </a:lnTo>
                <a:lnTo>
                  <a:pt x="17145" y="1970406"/>
                </a:lnTo>
                <a:lnTo>
                  <a:pt x="20955" y="1954213"/>
                </a:lnTo>
                <a:lnTo>
                  <a:pt x="24765" y="1938656"/>
                </a:lnTo>
                <a:lnTo>
                  <a:pt x="29527" y="1922463"/>
                </a:lnTo>
                <a:lnTo>
                  <a:pt x="34290" y="1906906"/>
                </a:lnTo>
                <a:lnTo>
                  <a:pt x="39687" y="1891666"/>
                </a:lnTo>
                <a:lnTo>
                  <a:pt x="45402" y="1876426"/>
                </a:lnTo>
                <a:lnTo>
                  <a:pt x="51752" y="1861186"/>
                </a:lnTo>
                <a:lnTo>
                  <a:pt x="58102" y="1845628"/>
                </a:lnTo>
                <a:lnTo>
                  <a:pt x="64452" y="1830706"/>
                </a:lnTo>
                <a:lnTo>
                  <a:pt x="71755" y="1815783"/>
                </a:lnTo>
                <a:lnTo>
                  <a:pt x="79375" y="1800861"/>
                </a:lnTo>
                <a:lnTo>
                  <a:pt x="87630" y="1786573"/>
                </a:lnTo>
                <a:lnTo>
                  <a:pt x="95567" y="1772286"/>
                </a:lnTo>
                <a:lnTo>
                  <a:pt x="104457" y="1757998"/>
                </a:lnTo>
                <a:lnTo>
                  <a:pt x="113030" y="1744028"/>
                </a:lnTo>
                <a:lnTo>
                  <a:pt x="122872" y="1730376"/>
                </a:lnTo>
                <a:lnTo>
                  <a:pt x="132397" y="1716723"/>
                </a:lnTo>
                <a:lnTo>
                  <a:pt x="142240" y="1703388"/>
                </a:lnTo>
                <a:lnTo>
                  <a:pt x="152717" y="1690053"/>
                </a:lnTo>
                <a:lnTo>
                  <a:pt x="163195" y="1677353"/>
                </a:lnTo>
                <a:lnTo>
                  <a:pt x="174307" y="1664335"/>
                </a:lnTo>
                <a:lnTo>
                  <a:pt x="185737" y="1652270"/>
                </a:lnTo>
                <a:lnTo>
                  <a:pt x="197802" y="1639888"/>
                </a:lnTo>
                <a:lnTo>
                  <a:pt x="209867" y="1628140"/>
                </a:lnTo>
                <a:lnTo>
                  <a:pt x="222250" y="1616075"/>
                </a:lnTo>
                <a:lnTo>
                  <a:pt x="235267" y="1604646"/>
                </a:lnTo>
                <a:lnTo>
                  <a:pt x="248285" y="1593533"/>
                </a:lnTo>
                <a:lnTo>
                  <a:pt x="261937" y="1583056"/>
                </a:lnTo>
                <a:lnTo>
                  <a:pt x="275908" y="1572260"/>
                </a:lnTo>
                <a:lnTo>
                  <a:pt x="289878" y="1561783"/>
                </a:lnTo>
                <a:lnTo>
                  <a:pt x="304165" y="1552258"/>
                </a:lnTo>
                <a:lnTo>
                  <a:pt x="319088" y="1542416"/>
                </a:lnTo>
                <a:lnTo>
                  <a:pt x="334010" y="1533208"/>
                </a:lnTo>
                <a:lnTo>
                  <a:pt x="349250" y="1524318"/>
                </a:lnTo>
                <a:lnTo>
                  <a:pt x="364490" y="1516063"/>
                </a:lnTo>
                <a:lnTo>
                  <a:pt x="379730" y="1508443"/>
                </a:lnTo>
                <a:lnTo>
                  <a:pt x="395605" y="1500823"/>
                </a:lnTo>
                <a:lnTo>
                  <a:pt x="411163" y="1493838"/>
                </a:lnTo>
                <a:lnTo>
                  <a:pt x="426720" y="1486853"/>
                </a:lnTo>
                <a:lnTo>
                  <a:pt x="442913" y="1480821"/>
                </a:lnTo>
                <a:lnTo>
                  <a:pt x="459105" y="1475105"/>
                </a:lnTo>
                <a:lnTo>
                  <a:pt x="474980" y="1469708"/>
                </a:lnTo>
                <a:lnTo>
                  <a:pt x="491173" y="1464628"/>
                </a:lnTo>
                <a:lnTo>
                  <a:pt x="507365" y="1460183"/>
                </a:lnTo>
                <a:lnTo>
                  <a:pt x="523558" y="1456055"/>
                </a:lnTo>
                <a:lnTo>
                  <a:pt x="540068" y="1452245"/>
                </a:lnTo>
                <a:lnTo>
                  <a:pt x="556578" y="1449070"/>
                </a:lnTo>
                <a:lnTo>
                  <a:pt x="573088" y="1445895"/>
                </a:lnTo>
                <a:lnTo>
                  <a:pt x="589598" y="1443356"/>
                </a:lnTo>
                <a:lnTo>
                  <a:pt x="605790" y="1441451"/>
                </a:lnTo>
                <a:lnTo>
                  <a:pt x="622300" y="1439546"/>
                </a:lnTo>
                <a:lnTo>
                  <a:pt x="638810" y="1438275"/>
                </a:lnTo>
                <a:lnTo>
                  <a:pt x="655320" y="1437640"/>
                </a:lnTo>
                <a:lnTo>
                  <a:pt x="671830" y="1436688"/>
                </a:lnTo>
                <a:close/>
                <a:moveTo>
                  <a:pt x="1808801" y="0"/>
                </a:moveTo>
                <a:lnTo>
                  <a:pt x="1822779" y="318"/>
                </a:lnTo>
                <a:lnTo>
                  <a:pt x="1836121" y="635"/>
                </a:lnTo>
                <a:lnTo>
                  <a:pt x="1849463" y="1588"/>
                </a:lnTo>
                <a:lnTo>
                  <a:pt x="1862806" y="3177"/>
                </a:lnTo>
                <a:lnTo>
                  <a:pt x="1875830" y="4447"/>
                </a:lnTo>
                <a:lnTo>
                  <a:pt x="1888855" y="6353"/>
                </a:lnTo>
                <a:lnTo>
                  <a:pt x="1901562" y="8894"/>
                </a:lnTo>
                <a:lnTo>
                  <a:pt x="1914269" y="11435"/>
                </a:lnTo>
                <a:lnTo>
                  <a:pt x="1926658" y="14612"/>
                </a:lnTo>
                <a:lnTo>
                  <a:pt x="1939047" y="17471"/>
                </a:lnTo>
                <a:lnTo>
                  <a:pt x="1951119" y="21282"/>
                </a:lnTo>
                <a:lnTo>
                  <a:pt x="1963190" y="25412"/>
                </a:lnTo>
                <a:lnTo>
                  <a:pt x="1974944" y="29859"/>
                </a:lnTo>
                <a:lnTo>
                  <a:pt x="1986698" y="34306"/>
                </a:lnTo>
                <a:lnTo>
                  <a:pt x="1998452" y="39071"/>
                </a:lnTo>
                <a:lnTo>
                  <a:pt x="2009571" y="44471"/>
                </a:lnTo>
                <a:lnTo>
                  <a:pt x="2020689" y="49870"/>
                </a:lnTo>
                <a:lnTo>
                  <a:pt x="2031490" y="55906"/>
                </a:lnTo>
                <a:lnTo>
                  <a:pt x="2042291" y="61941"/>
                </a:lnTo>
                <a:lnTo>
                  <a:pt x="2053092" y="67976"/>
                </a:lnTo>
                <a:lnTo>
                  <a:pt x="2063257" y="74964"/>
                </a:lnTo>
                <a:lnTo>
                  <a:pt x="2073741" y="81953"/>
                </a:lnTo>
                <a:lnTo>
                  <a:pt x="2083589" y="89259"/>
                </a:lnTo>
                <a:lnTo>
                  <a:pt x="2093754" y="96564"/>
                </a:lnTo>
                <a:lnTo>
                  <a:pt x="2103284" y="104506"/>
                </a:lnTo>
                <a:lnTo>
                  <a:pt x="2112814" y="112447"/>
                </a:lnTo>
                <a:lnTo>
                  <a:pt x="2122027" y="120388"/>
                </a:lnTo>
                <a:lnTo>
                  <a:pt x="2131239" y="129282"/>
                </a:lnTo>
                <a:lnTo>
                  <a:pt x="2139816" y="138176"/>
                </a:lnTo>
                <a:lnTo>
                  <a:pt x="2148711" y="147070"/>
                </a:lnTo>
                <a:lnTo>
                  <a:pt x="2157288" y="156282"/>
                </a:lnTo>
                <a:lnTo>
                  <a:pt x="2165548" y="165811"/>
                </a:lnTo>
                <a:lnTo>
                  <a:pt x="2173490" y="175658"/>
                </a:lnTo>
                <a:lnTo>
                  <a:pt x="2181749" y="185505"/>
                </a:lnTo>
                <a:lnTo>
                  <a:pt x="2189373" y="195987"/>
                </a:lnTo>
                <a:lnTo>
                  <a:pt x="2196680" y="206152"/>
                </a:lnTo>
                <a:lnTo>
                  <a:pt x="2203986" y="216952"/>
                </a:lnTo>
                <a:lnTo>
                  <a:pt x="2211293" y="227752"/>
                </a:lnTo>
                <a:lnTo>
                  <a:pt x="2217646" y="238870"/>
                </a:lnTo>
                <a:lnTo>
                  <a:pt x="2224635" y="249987"/>
                </a:lnTo>
                <a:lnTo>
                  <a:pt x="2230671" y="261423"/>
                </a:lnTo>
                <a:lnTo>
                  <a:pt x="2237024" y="273175"/>
                </a:lnTo>
                <a:lnTo>
                  <a:pt x="2243060" y="285246"/>
                </a:lnTo>
                <a:lnTo>
                  <a:pt x="2248778" y="296999"/>
                </a:lnTo>
                <a:lnTo>
                  <a:pt x="2253861" y="309069"/>
                </a:lnTo>
                <a:lnTo>
                  <a:pt x="2259261" y="321458"/>
                </a:lnTo>
                <a:lnTo>
                  <a:pt x="2264344" y="334163"/>
                </a:lnTo>
                <a:lnTo>
                  <a:pt x="2269427" y="347187"/>
                </a:lnTo>
                <a:lnTo>
                  <a:pt x="2273874" y="359575"/>
                </a:lnTo>
                <a:lnTo>
                  <a:pt x="2278004" y="372599"/>
                </a:lnTo>
                <a:lnTo>
                  <a:pt x="2282452" y="386257"/>
                </a:lnTo>
                <a:lnTo>
                  <a:pt x="2286264" y="399598"/>
                </a:lnTo>
                <a:lnTo>
                  <a:pt x="2290076" y="412939"/>
                </a:lnTo>
                <a:lnTo>
                  <a:pt x="2292935" y="426598"/>
                </a:lnTo>
                <a:lnTo>
                  <a:pt x="2296429" y="440575"/>
                </a:lnTo>
                <a:lnTo>
                  <a:pt x="2299288" y="454233"/>
                </a:lnTo>
                <a:lnTo>
                  <a:pt x="2301830" y="468527"/>
                </a:lnTo>
                <a:lnTo>
                  <a:pt x="2304053" y="482504"/>
                </a:lnTo>
                <a:lnTo>
                  <a:pt x="2306595" y="497116"/>
                </a:lnTo>
                <a:lnTo>
                  <a:pt x="2308501" y="511410"/>
                </a:lnTo>
                <a:lnTo>
                  <a:pt x="2309772" y="526339"/>
                </a:lnTo>
                <a:lnTo>
                  <a:pt x="2311360" y="540633"/>
                </a:lnTo>
                <a:lnTo>
                  <a:pt x="2312630" y="555245"/>
                </a:lnTo>
                <a:lnTo>
                  <a:pt x="2313266" y="570174"/>
                </a:lnTo>
                <a:lnTo>
                  <a:pt x="2320255" y="573033"/>
                </a:lnTo>
                <a:lnTo>
                  <a:pt x="2327244" y="576209"/>
                </a:lnTo>
                <a:lnTo>
                  <a:pt x="2333597" y="579704"/>
                </a:lnTo>
                <a:lnTo>
                  <a:pt x="2339633" y="583515"/>
                </a:lnTo>
                <a:lnTo>
                  <a:pt x="2345351" y="587645"/>
                </a:lnTo>
                <a:lnTo>
                  <a:pt x="2350751" y="592727"/>
                </a:lnTo>
                <a:lnTo>
                  <a:pt x="2356152" y="597809"/>
                </a:lnTo>
                <a:lnTo>
                  <a:pt x="2361234" y="603527"/>
                </a:lnTo>
                <a:lnTo>
                  <a:pt x="2365364" y="609562"/>
                </a:lnTo>
                <a:lnTo>
                  <a:pt x="2369494" y="616233"/>
                </a:lnTo>
                <a:lnTo>
                  <a:pt x="2372988" y="622903"/>
                </a:lnTo>
                <a:lnTo>
                  <a:pt x="2376483" y="630527"/>
                </a:lnTo>
                <a:lnTo>
                  <a:pt x="2379024" y="638786"/>
                </a:lnTo>
                <a:lnTo>
                  <a:pt x="2381566" y="647362"/>
                </a:lnTo>
                <a:lnTo>
                  <a:pt x="2383472" y="656574"/>
                </a:lnTo>
                <a:lnTo>
                  <a:pt x="2384425" y="666103"/>
                </a:lnTo>
                <a:lnTo>
                  <a:pt x="2385378" y="674362"/>
                </a:lnTo>
                <a:lnTo>
                  <a:pt x="2385695" y="681985"/>
                </a:lnTo>
                <a:lnTo>
                  <a:pt x="2386013" y="689927"/>
                </a:lnTo>
                <a:lnTo>
                  <a:pt x="2385695" y="698503"/>
                </a:lnTo>
                <a:lnTo>
                  <a:pt x="2385378" y="706444"/>
                </a:lnTo>
                <a:lnTo>
                  <a:pt x="2384425" y="714703"/>
                </a:lnTo>
                <a:lnTo>
                  <a:pt x="2383472" y="723279"/>
                </a:lnTo>
                <a:lnTo>
                  <a:pt x="2381883" y="731538"/>
                </a:lnTo>
                <a:lnTo>
                  <a:pt x="2380295" y="740115"/>
                </a:lnTo>
                <a:lnTo>
                  <a:pt x="2378389" y="748373"/>
                </a:lnTo>
                <a:lnTo>
                  <a:pt x="2376483" y="756950"/>
                </a:lnTo>
                <a:lnTo>
                  <a:pt x="2374259" y="765526"/>
                </a:lnTo>
                <a:lnTo>
                  <a:pt x="2371400" y="773467"/>
                </a:lnTo>
                <a:lnTo>
                  <a:pt x="2368541" y="781726"/>
                </a:lnTo>
                <a:lnTo>
                  <a:pt x="2365364" y="789985"/>
                </a:lnTo>
                <a:lnTo>
                  <a:pt x="2361870" y="797926"/>
                </a:lnTo>
                <a:lnTo>
                  <a:pt x="2358376" y="805550"/>
                </a:lnTo>
                <a:lnTo>
                  <a:pt x="2354563" y="813173"/>
                </a:lnTo>
                <a:lnTo>
                  <a:pt x="2350434" y="820479"/>
                </a:lnTo>
                <a:lnTo>
                  <a:pt x="2346304" y="827785"/>
                </a:lnTo>
                <a:lnTo>
                  <a:pt x="2341539" y="834773"/>
                </a:lnTo>
                <a:lnTo>
                  <a:pt x="2337091" y="841444"/>
                </a:lnTo>
                <a:lnTo>
                  <a:pt x="2332009" y="848114"/>
                </a:lnTo>
                <a:lnTo>
                  <a:pt x="2326608" y="854149"/>
                </a:lnTo>
                <a:lnTo>
                  <a:pt x="2321843" y="859867"/>
                </a:lnTo>
                <a:lnTo>
                  <a:pt x="2316125" y="865585"/>
                </a:lnTo>
                <a:lnTo>
                  <a:pt x="2310407" y="870667"/>
                </a:lnTo>
                <a:lnTo>
                  <a:pt x="2304689" y="875432"/>
                </a:lnTo>
                <a:lnTo>
                  <a:pt x="2298335" y="879879"/>
                </a:lnTo>
                <a:lnTo>
                  <a:pt x="2292300" y="884008"/>
                </a:lnTo>
                <a:lnTo>
                  <a:pt x="2285628" y="887502"/>
                </a:lnTo>
                <a:lnTo>
                  <a:pt x="2279275" y="890996"/>
                </a:lnTo>
                <a:lnTo>
                  <a:pt x="2273239" y="915137"/>
                </a:lnTo>
                <a:lnTo>
                  <a:pt x="2266250" y="938643"/>
                </a:lnTo>
                <a:lnTo>
                  <a:pt x="2258626" y="962467"/>
                </a:lnTo>
                <a:lnTo>
                  <a:pt x="2251002" y="986290"/>
                </a:lnTo>
                <a:lnTo>
                  <a:pt x="2242425" y="1009161"/>
                </a:lnTo>
                <a:lnTo>
                  <a:pt x="2233212" y="1032031"/>
                </a:lnTo>
                <a:lnTo>
                  <a:pt x="2223682" y="1054584"/>
                </a:lnTo>
                <a:lnTo>
                  <a:pt x="2213834" y="1076819"/>
                </a:lnTo>
                <a:lnTo>
                  <a:pt x="2203351" y="1098419"/>
                </a:lnTo>
                <a:lnTo>
                  <a:pt x="2192232" y="1119701"/>
                </a:lnTo>
                <a:lnTo>
                  <a:pt x="2180479" y="1140348"/>
                </a:lnTo>
                <a:lnTo>
                  <a:pt x="2168407" y="1160360"/>
                </a:lnTo>
                <a:lnTo>
                  <a:pt x="2155700" y="1179736"/>
                </a:lnTo>
                <a:lnTo>
                  <a:pt x="2142358" y="1198477"/>
                </a:lnTo>
                <a:lnTo>
                  <a:pt x="2128380" y="1216901"/>
                </a:lnTo>
                <a:lnTo>
                  <a:pt x="2114403" y="1234054"/>
                </a:lnTo>
                <a:lnTo>
                  <a:pt x="2106779" y="1242630"/>
                </a:lnTo>
                <a:lnTo>
                  <a:pt x="2099472" y="1250889"/>
                </a:lnTo>
                <a:lnTo>
                  <a:pt x="2091848" y="1259148"/>
                </a:lnTo>
                <a:lnTo>
                  <a:pt x="2083589" y="1266771"/>
                </a:lnTo>
                <a:lnTo>
                  <a:pt x="2075647" y="1274395"/>
                </a:lnTo>
                <a:lnTo>
                  <a:pt x="2067705" y="1282018"/>
                </a:lnTo>
                <a:lnTo>
                  <a:pt x="2059445" y="1289006"/>
                </a:lnTo>
                <a:lnTo>
                  <a:pt x="2051186" y="1295994"/>
                </a:lnTo>
                <a:lnTo>
                  <a:pt x="2042609" y="1302665"/>
                </a:lnTo>
                <a:lnTo>
                  <a:pt x="2034032" y="1309018"/>
                </a:lnTo>
                <a:lnTo>
                  <a:pt x="2025137" y="1315688"/>
                </a:lnTo>
                <a:lnTo>
                  <a:pt x="2016242" y="1321724"/>
                </a:lnTo>
                <a:lnTo>
                  <a:pt x="2007029" y="1327441"/>
                </a:lnTo>
                <a:lnTo>
                  <a:pt x="1997817" y="1332841"/>
                </a:lnTo>
                <a:lnTo>
                  <a:pt x="1988922" y="1338241"/>
                </a:lnTo>
                <a:lnTo>
                  <a:pt x="1979074" y="1343324"/>
                </a:lnTo>
                <a:lnTo>
                  <a:pt x="1969544" y="1348088"/>
                </a:lnTo>
                <a:lnTo>
                  <a:pt x="1960014" y="1352535"/>
                </a:lnTo>
                <a:lnTo>
                  <a:pt x="1950166" y="1356665"/>
                </a:lnTo>
                <a:lnTo>
                  <a:pt x="1940000" y="1360477"/>
                </a:lnTo>
                <a:lnTo>
                  <a:pt x="1929835" y="1364288"/>
                </a:lnTo>
                <a:lnTo>
                  <a:pt x="1919352" y="1367782"/>
                </a:lnTo>
                <a:lnTo>
                  <a:pt x="1909186" y="1370641"/>
                </a:lnTo>
                <a:lnTo>
                  <a:pt x="1898703" y="1373500"/>
                </a:lnTo>
                <a:lnTo>
                  <a:pt x="1888220" y="1375724"/>
                </a:lnTo>
                <a:lnTo>
                  <a:pt x="1877101" y="1377947"/>
                </a:lnTo>
                <a:lnTo>
                  <a:pt x="1865982" y="1379853"/>
                </a:lnTo>
                <a:lnTo>
                  <a:pt x="1854864" y="1381123"/>
                </a:lnTo>
                <a:lnTo>
                  <a:pt x="1843745" y="1382712"/>
                </a:lnTo>
                <a:lnTo>
                  <a:pt x="1832309" y="1383347"/>
                </a:lnTo>
                <a:lnTo>
                  <a:pt x="1820873" y="1383665"/>
                </a:lnTo>
                <a:lnTo>
                  <a:pt x="1808801" y="1384300"/>
                </a:lnTo>
                <a:lnTo>
                  <a:pt x="1797365" y="1383665"/>
                </a:lnTo>
                <a:lnTo>
                  <a:pt x="1785929" y="1383347"/>
                </a:lnTo>
                <a:lnTo>
                  <a:pt x="1774493" y="1382712"/>
                </a:lnTo>
                <a:lnTo>
                  <a:pt x="1763374" y="1381441"/>
                </a:lnTo>
                <a:lnTo>
                  <a:pt x="1752256" y="1379853"/>
                </a:lnTo>
                <a:lnTo>
                  <a:pt x="1741137" y="1377947"/>
                </a:lnTo>
                <a:lnTo>
                  <a:pt x="1730336" y="1375724"/>
                </a:lnTo>
                <a:lnTo>
                  <a:pt x="1719535" y="1373500"/>
                </a:lnTo>
                <a:lnTo>
                  <a:pt x="1709052" y="1370641"/>
                </a:lnTo>
                <a:lnTo>
                  <a:pt x="1698569" y="1367782"/>
                </a:lnTo>
                <a:lnTo>
                  <a:pt x="1688721" y="1364606"/>
                </a:lnTo>
                <a:lnTo>
                  <a:pt x="1678238" y="1360794"/>
                </a:lnTo>
                <a:lnTo>
                  <a:pt x="1668390" y="1356982"/>
                </a:lnTo>
                <a:lnTo>
                  <a:pt x="1658542" y="1352853"/>
                </a:lnTo>
                <a:lnTo>
                  <a:pt x="1649012" y="1348088"/>
                </a:lnTo>
                <a:lnTo>
                  <a:pt x="1639164" y="1343641"/>
                </a:lnTo>
                <a:lnTo>
                  <a:pt x="1630269" y="1338559"/>
                </a:lnTo>
                <a:lnTo>
                  <a:pt x="1620421" y="1333794"/>
                </a:lnTo>
                <a:lnTo>
                  <a:pt x="1611526" y="1327759"/>
                </a:lnTo>
                <a:lnTo>
                  <a:pt x="1602632" y="1322042"/>
                </a:lnTo>
                <a:lnTo>
                  <a:pt x="1593737" y="1316324"/>
                </a:lnTo>
                <a:lnTo>
                  <a:pt x="1584842" y="1309971"/>
                </a:lnTo>
                <a:lnTo>
                  <a:pt x="1576265" y="1303936"/>
                </a:lnTo>
                <a:lnTo>
                  <a:pt x="1567688" y="1296947"/>
                </a:lnTo>
                <a:lnTo>
                  <a:pt x="1559746" y="1289959"/>
                </a:lnTo>
                <a:lnTo>
                  <a:pt x="1551169" y="1282653"/>
                </a:lnTo>
                <a:lnTo>
                  <a:pt x="1543227" y="1275348"/>
                </a:lnTo>
                <a:lnTo>
                  <a:pt x="1535285" y="1267724"/>
                </a:lnTo>
                <a:lnTo>
                  <a:pt x="1527661" y="1260100"/>
                </a:lnTo>
                <a:lnTo>
                  <a:pt x="1520037" y="1252159"/>
                </a:lnTo>
                <a:lnTo>
                  <a:pt x="1512095" y="1244218"/>
                </a:lnTo>
                <a:lnTo>
                  <a:pt x="1505106" y="1235642"/>
                </a:lnTo>
                <a:lnTo>
                  <a:pt x="1490811" y="1218489"/>
                </a:lnTo>
                <a:lnTo>
                  <a:pt x="1477151" y="1200383"/>
                </a:lnTo>
                <a:lnTo>
                  <a:pt x="1463491" y="1181642"/>
                </a:lnTo>
                <a:lnTo>
                  <a:pt x="1451102" y="1162583"/>
                </a:lnTo>
                <a:lnTo>
                  <a:pt x="1438712" y="1142572"/>
                </a:lnTo>
                <a:lnTo>
                  <a:pt x="1426958" y="1121925"/>
                </a:lnTo>
                <a:lnTo>
                  <a:pt x="1415840" y="1101278"/>
                </a:lnTo>
                <a:lnTo>
                  <a:pt x="1405357" y="1079678"/>
                </a:lnTo>
                <a:lnTo>
                  <a:pt x="1395191" y="1057760"/>
                </a:lnTo>
                <a:lnTo>
                  <a:pt x="1385979" y="1035525"/>
                </a:lnTo>
                <a:lnTo>
                  <a:pt x="1376766" y="1012972"/>
                </a:lnTo>
                <a:lnTo>
                  <a:pt x="1368189" y="989467"/>
                </a:lnTo>
                <a:lnTo>
                  <a:pt x="1360247" y="966278"/>
                </a:lnTo>
                <a:lnTo>
                  <a:pt x="1352941" y="943090"/>
                </a:lnTo>
                <a:lnTo>
                  <a:pt x="1346269" y="919267"/>
                </a:lnTo>
                <a:lnTo>
                  <a:pt x="1339598" y="895126"/>
                </a:lnTo>
                <a:lnTo>
                  <a:pt x="1332292" y="892902"/>
                </a:lnTo>
                <a:lnTo>
                  <a:pt x="1324985" y="889726"/>
                </a:lnTo>
                <a:lnTo>
                  <a:pt x="1318314" y="886232"/>
                </a:lnTo>
                <a:lnTo>
                  <a:pt x="1311325" y="882420"/>
                </a:lnTo>
                <a:lnTo>
                  <a:pt x="1304654" y="878290"/>
                </a:lnTo>
                <a:lnTo>
                  <a:pt x="1298619" y="873208"/>
                </a:lnTo>
                <a:lnTo>
                  <a:pt x="1292265" y="867808"/>
                </a:lnTo>
                <a:lnTo>
                  <a:pt x="1286547" y="862726"/>
                </a:lnTo>
                <a:lnTo>
                  <a:pt x="1280829" y="856373"/>
                </a:lnTo>
                <a:lnTo>
                  <a:pt x="1274793" y="850020"/>
                </a:lnTo>
                <a:lnTo>
                  <a:pt x="1269710" y="843032"/>
                </a:lnTo>
                <a:lnTo>
                  <a:pt x="1264627" y="836044"/>
                </a:lnTo>
                <a:lnTo>
                  <a:pt x="1259545" y="828738"/>
                </a:lnTo>
                <a:lnTo>
                  <a:pt x="1255097" y="821114"/>
                </a:lnTo>
                <a:lnTo>
                  <a:pt x="1250968" y="813491"/>
                </a:lnTo>
                <a:lnTo>
                  <a:pt x="1246520" y="805550"/>
                </a:lnTo>
                <a:lnTo>
                  <a:pt x="1242708" y="796973"/>
                </a:lnTo>
                <a:lnTo>
                  <a:pt x="1239214" y="788714"/>
                </a:lnTo>
                <a:lnTo>
                  <a:pt x="1236037" y="780138"/>
                </a:lnTo>
                <a:lnTo>
                  <a:pt x="1232860" y="771562"/>
                </a:lnTo>
                <a:lnTo>
                  <a:pt x="1230001" y="762667"/>
                </a:lnTo>
                <a:lnTo>
                  <a:pt x="1227460" y="753773"/>
                </a:lnTo>
                <a:lnTo>
                  <a:pt x="1225554" y="745197"/>
                </a:lnTo>
                <a:lnTo>
                  <a:pt x="1223648" y="735985"/>
                </a:lnTo>
                <a:lnTo>
                  <a:pt x="1222059" y="727091"/>
                </a:lnTo>
                <a:lnTo>
                  <a:pt x="1220471" y="718197"/>
                </a:lnTo>
                <a:lnTo>
                  <a:pt x="1219836" y="708985"/>
                </a:lnTo>
                <a:lnTo>
                  <a:pt x="1219200" y="700409"/>
                </a:lnTo>
                <a:lnTo>
                  <a:pt x="1219200" y="691832"/>
                </a:lnTo>
                <a:lnTo>
                  <a:pt x="1219200" y="682938"/>
                </a:lnTo>
                <a:lnTo>
                  <a:pt x="1219518" y="674680"/>
                </a:lnTo>
                <a:lnTo>
                  <a:pt x="1220153" y="666103"/>
                </a:lnTo>
                <a:lnTo>
                  <a:pt x="1221742" y="655621"/>
                </a:lnTo>
                <a:lnTo>
                  <a:pt x="1223648" y="645456"/>
                </a:lnTo>
                <a:lnTo>
                  <a:pt x="1226824" y="635927"/>
                </a:lnTo>
                <a:lnTo>
                  <a:pt x="1229683" y="627350"/>
                </a:lnTo>
                <a:lnTo>
                  <a:pt x="1233496" y="618774"/>
                </a:lnTo>
                <a:lnTo>
                  <a:pt x="1237943" y="611468"/>
                </a:lnTo>
                <a:lnTo>
                  <a:pt x="1242708" y="604162"/>
                </a:lnTo>
                <a:lnTo>
                  <a:pt x="1248108" y="598127"/>
                </a:lnTo>
                <a:lnTo>
                  <a:pt x="1253827" y="592409"/>
                </a:lnTo>
                <a:lnTo>
                  <a:pt x="1259862" y="587009"/>
                </a:lnTo>
                <a:lnTo>
                  <a:pt x="1266534" y="581927"/>
                </a:lnTo>
                <a:lnTo>
                  <a:pt x="1273522" y="577798"/>
                </a:lnTo>
                <a:lnTo>
                  <a:pt x="1280829" y="574304"/>
                </a:lnTo>
                <a:lnTo>
                  <a:pt x="1288453" y="570809"/>
                </a:lnTo>
                <a:lnTo>
                  <a:pt x="1296395" y="568268"/>
                </a:lnTo>
                <a:lnTo>
                  <a:pt x="1304654" y="566045"/>
                </a:lnTo>
                <a:lnTo>
                  <a:pt x="1305607" y="551115"/>
                </a:lnTo>
                <a:lnTo>
                  <a:pt x="1306560" y="536504"/>
                </a:lnTo>
                <a:lnTo>
                  <a:pt x="1308149" y="521892"/>
                </a:lnTo>
                <a:lnTo>
                  <a:pt x="1310055" y="507598"/>
                </a:lnTo>
                <a:lnTo>
                  <a:pt x="1311961" y="493304"/>
                </a:lnTo>
                <a:lnTo>
                  <a:pt x="1314502" y="479010"/>
                </a:lnTo>
                <a:lnTo>
                  <a:pt x="1316726" y="465033"/>
                </a:lnTo>
                <a:lnTo>
                  <a:pt x="1319267" y="450739"/>
                </a:lnTo>
                <a:lnTo>
                  <a:pt x="1322444" y="437081"/>
                </a:lnTo>
                <a:lnTo>
                  <a:pt x="1325303" y="423104"/>
                </a:lnTo>
                <a:lnTo>
                  <a:pt x="1328797" y="409763"/>
                </a:lnTo>
                <a:lnTo>
                  <a:pt x="1332610" y="396422"/>
                </a:lnTo>
                <a:lnTo>
                  <a:pt x="1336422" y="383081"/>
                </a:lnTo>
                <a:lnTo>
                  <a:pt x="1340869" y="370057"/>
                </a:lnTo>
                <a:lnTo>
                  <a:pt x="1344999" y="357034"/>
                </a:lnTo>
                <a:lnTo>
                  <a:pt x="1349446" y="344010"/>
                </a:lnTo>
                <a:lnTo>
                  <a:pt x="1354529" y="331305"/>
                </a:lnTo>
                <a:lnTo>
                  <a:pt x="1359612" y="319234"/>
                </a:lnTo>
                <a:lnTo>
                  <a:pt x="1365012" y="306528"/>
                </a:lnTo>
                <a:lnTo>
                  <a:pt x="1370095" y="294775"/>
                </a:lnTo>
                <a:lnTo>
                  <a:pt x="1376131" y="282705"/>
                </a:lnTo>
                <a:lnTo>
                  <a:pt x="1382167" y="270952"/>
                </a:lnTo>
                <a:lnTo>
                  <a:pt x="1388202" y="259517"/>
                </a:lnTo>
                <a:lnTo>
                  <a:pt x="1394873" y="248081"/>
                </a:lnTo>
                <a:lnTo>
                  <a:pt x="1401227" y="236964"/>
                </a:lnTo>
                <a:lnTo>
                  <a:pt x="1408216" y="225846"/>
                </a:lnTo>
                <a:lnTo>
                  <a:pt x="1414887" y="215046"/>
                </a:lnTo>
                <a:lnTo>
                  <a:pt x="1422193" y="204246"/>
                </a:lnTo>
                <a:lnTo>
                  <a:pt x="1429817" y="194082"/>
                </a:lnTo>
                <a:lnTo>
                  <a:pt x="1437759" y="183917"/>
                </a:lnTo>
                <a:lnTo>
                  <a:pt x="1445701" y="174070"/>
                </a:lnTo>
                <a:lnTo>
                  <a:pt x="1453643" y="164541"/>
                </a:lnTo>
                <a:lnTo>
                  <a:pt x="1461585" y="155011"/>
                </a:lnTo>
                <a:lnTo>
                  <a:pt x="1470480" y="145799"/>
                </a:lnTo>
                <a:lnTo>
                  <a:pt x="1479057" y="136588"/>
                </a:lnTo>
                <a:lnTo>
                  <a:pt x="1488269" y="128329"/>
                </a:lnTo>
                <a:lnTo>
                  <a:pt x="1496846" y="119753"/>
                </a:lnTo>
                <a:lnTo>
                  <a:pt x="1506377" y="111494"/>
                </a:lnTo>
                <a:lnTo>
                  <a:pt x="1515589" y="103235"/>
                </a:lnTo>
                <a:lnTo>
                  <a:pt x="1525755" y="95611"/>
                </a:lnTo>
                <a:lnTo>
                  <a:pt x="1535285" y="88306"/>
                </a:lnTo>
                <a:lnTo>
                  <a:pt x="1545133" y="81000"/>
                </a:lnTo>
                <a:lnTo>
                  <a:pt x="1555616" y="74329"/>
                </a:lnTo>
                <a:lnTo>
                  <a:pt x="1565781" y="67659"/>
                </a:lnTo>
                <a:lnTo>
                  <a:pt x="1576582" y="61306"/>
                </a:lnTo>
                <a:lnTo>
                  <a:pt x="1587383" y="54953"/>
                </a:lnTo>
                <a:lnTo>
                  <a:pt x="1597866" y="49235"/>
                </a:lnTo>
                <a:lnTo>
                  <a:pt x="1608985" y="44153"/>
                </a:lnTo>
                <a:lnTo>
                  <a:pt x="1620421" y="38753"/>
                </a:lnTo>
                <a:lnTo>
                  <a:pt x="1632175" y="33988"/>
                </a:lnTo>
                <a:lnTo>
                  <a:pt x="1643611" y="29541"/>
                </a:lnTo>
                <a:lnTo>
                  <a:pt x="1655365" y="25412"/>
                </a:lnTo>
                <a:lnTo>
                  <a:pt x="1667119" y="20965"/>
                </a:lnTo>
                <a:lnTo>
                  <a:pt x="1679508" y="17471"/>
                </a:lnTo>
                <a:lnTo>
                  <a:pt x="1691898" y="14294"/>
                </a:lnTo>
                <a:lnTo>
                  <a:pt x="1703969" y="11435"/>
                </a:lnTo>
                <a:lnTo>
                  <a:pt x="1716676" y="8894"/>
                </a:lnTo>
                <a:lnTo>
                  <a:pt x="1729383" y="6353"/>
                </a:lnTo>
                <a:lnTo>
                  <a:pt x="1742408" y="4447"/>
                </a:lnTo>
                <a:lnTo>
                  <a:pt x="1755432" y="3177"/>
                </a:lnTo>
                <a:lnTo>
                  <a:pt x="1768457" y="1588"/>
                </a:lnTo>
                <a:lnTo>
                  <a:pt x="1781799" y="635"/>
                </a:lnTo>
                <a:lnTo>
                  <a:pt x="1795459" y="318"/>
                </a:lnTo>
                <a:lnTo>
                  <a:pt x="180880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3712523" y="2527018"/>
            <a:ext cx="776877" cy="574631"/>
          </a:xfrm>
          <a:custGeom>
            <a:avLst/>
            <a:gdLst>
              <a:gd name="T0" fmla="*/ 2060366 w 2444750"/>
              <a:gd name="T1" fmla="*/ 902017 h 1839913"/>
              <a:gd name="T2" fmla="*/ 2256843 w 2444750"/>
              <a:gd name="T3" fmla="*/ 960437 h 1839913"/>
              <a:gd name="T4" fmla="*/ 2422849 w 2444750"/>
              <a:gd name="T5" fmla="*/ 1051560 h 1839913"/>
              <a:gd name="T6" fmla="*/ 2308264 w 2444750"/>
              <a:gd name="T7" fmla="*/ 1094105 h 1839913"/>
              <a:gd name="T8" fmla="*/ 2187013 w 2444750"/>
              <a:gd name="T9" fmla="*/ 1179512 h 1839913"/>
              <a:gd name="T10" fmla="*/ 2015928 w 2444750"/>
              <a:gd name="T11" fmla="*/ 1375092 h 1839913"/>
              <a:gd name="T12" fmla="*/ 1895629 w 2444750"/>
              <a:gd name="T13" fmla="*/ 1559242 h 1839913"/>
              <a:gd name="T14" fmla="*/ 1814372 w 2444750"/>
              <a:gd name="T15" fmla="*/ 1638935 h 1839913"/>
              <a:gd name="T16" fmla="*/ 1713118 w 2444750"/>
              <a:gd name="T17" fmla="*/ 1694497 h 1839913"/>
              <a:gd name="T18" fmla="*/ 1599803 w 2444750"/>
              <a:gd name="T19" fmla="*/ 1724342 h 1839913"/>
              <a:gd name="T20" fmla="*/ 1482995 w 2444750"/>
              <a:gd name="T21" fmla="*/ 1725930 h 1839913"/>
              <a:gd name="T22" fmla="*/ 1370632 w 2444750"/>
              <a:gd name="T23" fmla="*/ 1696720 h 1839913"/>
              <a:gd name="T24" fmla="*/ 1343652 w 2444750"/>
              <a:gd name="T25" fmla="*/ 1605280 h 1839913"/>
              <a:gd name="T26" fmla="*/ 1444589 w 2444750"/>
              <a:gd name="T27" fmla="*/ 1440180 h 1839913"/>
              <a:gd name="T28" fmla="*/ 1570283 w 2444750"/>
              <a:gd name="T29" fmla="*/ 1292542 h 1839913"/>
              <a:gd name="T30" fmla="*/ 1721371 w 2444750"/>
              <a:gd name="T31" fmla="*/ 1170622 h 1839913"/>
              <a:gd name="T32" fmla="*/ 1899121 w 2444750"/>
              <a:gd name="T33" fmla="*/ 1086802 h 1839913"/>
              <a:gd name="T34" fmla="*/ 2094329 w 2444750"/>
              <a:gd name="T35" fmla="*/ 1051560 h 1839913"/>
              <a:gd name="T36" fmla="*/ 1965460 w 2444750"/>
              <a:gd name="T37" fmla="*/ 1049020 h 1839913"/>
              <a:gd name="T38" fmla="*/ 1765808 w 2444750"/>
              <a:gd name="T39" fmla="*/ 1095375 h 1839913"/>
              <a:gd name="T40" fmla="*/ 1581710 w 2444750"/>
              <a:gd name="T41" fmla="*/ 1190942 h 1839913"/>
              <a:gd name="T42" fmla="*/ 1411578 w 2444750"/>
              <a:gd name="T43" fmla="*/ 1295400 h 1839913"/>
              <a:gd name="T44" fmla="*/ 1408721 w 2444750"/>
              <a:gd name="T45" fmla="*/ 1086167 h 1839913"/>
              <a:gd name="T46" fmla="*/ 1482678 w 2444750"/>
              <a:gd name="T47" fmla="*/ 973137 h 1839913"/>
              <a:gd name="T48" fmla="*/ 1599168 w 2444750"/>
              <a:gd name="T49" fmla="*/ 917892 h 1839913"/>
              <a:gd name="T50" fmla="*/ 1807072 w 2444750"/>
              <a:gd name="T51" fmla="*/ 878840 h 1839913"/>
              <a:gd name="T52" fmla="*/ 201391 w 2444750"/>
              <a:gd name="T53" fmla="*/ 39998 h 1839913"/>
              <a:gd name="T54" fmla="*/ 518091 w 2444750"/>
              <a:gd name="T55" fmla="*/ 144120 h 1839913"/>
              <a:gd name="T56" fmla="*/ 777930 w 2444750"/>
              <a:gd name="T57" fmla="*/ 275860 h 1839913"/>
              <a:gd name="T58" fmla="*/ 949462 w 2444750"/>
              <a:gd name="T59" fmla="*/ 399664 h 1839913"/>
              <a:gd name="T60" fmla="*/ 1101935 w 2444750"/>
              <a:gd name="T61" fmla="*/ 553942 h 1839913"/>
              <a:gd name="T62" fmla="*/ 1223278 w 2444750"/>
              <a:gd name="T63" fmla="*/ 741870 h 1839913"/>
              <a:gd name="T64" fmla="*/ 1302056 w 2444750"/>
              <a:gd name="T65" fmla="*/ 966621 h 1839913"/>
              <a:gd name="T66" fmla="*/ 1326833 w 2444750"/>
              <a:gd name="T67" fmla="*/ 1232005 h 1839913"/>
              <a:gd name="T68" fmla="*/ 1288079 w 2444750"/>
              <a:gd name="T69" fmla="*/ 1499294 h 1839913"/>
              <a:gd name="T70" fmla="*/ 1192148 w 2444750"/>
              <a:gd name="T71" fmla="*/ 1674524 h 1839913"/>
              <a:gd name="T72" fmla="*/ 1066040 w 2444750"/>
              <a:gd name="T73" fmla="*/ 1776424 h 1839913"/>
              <a:gd name="T74" fmla="*/ 1024110 w 2444750"/>
              <a:gd name="T75" fmla="*/ 1592941 h 1839913"/>
              <a:gd name="T76" fmla="*/ 994569 w 2444750"/>
              <a:gd name="T77" fmla="*/ 1268829 h 1839913"/>
              <a:gd name="T78" fmla="*/ 909438 w 2444750"/>
              <a:gd name="T79" fmla="*/ 955193 h 1839913"/>
              <a:gd name="T80" fmla="*/ 761094 w 2444750"/>
              <a:gd name="T81" fmla="*/ 668857 h 1839913"/>
              <a:gd name="T82" fmla="*/ 547632 w 2444750"/>
              <a:gd name="T83" fmla="*/ 431726 h 1839913"/>
              <a:gd name="T84" fmla="*/ 471078 w 2444750"/>
              <a:gd name="T85" fmla="*/ 388871 h 1839913"/>
              <a:gd name="T86" fmla="*/ 667387 w 2444750"/>
              <a:gd name="T87" fmla="*/ 627272 h 1839913"/>
              <a:gd name="T88" fmla="*/ 793495 w 2444750"/>
              <a:gd name="T89" fmla="*/ 905037 h 1839913"/>
              <a:gd name="T90" fmla="*/ 853849 w 2444750"/>
              <a:gd name="T91" fmla="*/ 1201848 h 1839913"/>
              <a:gd name="T92" fmla="*/ 858613 w 2444750"/>
              <a:gd name="T93" fmla="*/ 1504056 h 1839913"/>
              <a:gd name="T94" fmla="*/ 818272 w 2444750"/>
              <a:gd name="T95" fmla="*/ 1801820 h 1839913"/>
              <a:gd name="T96" fmla="*/ 677234 w 2444750"/>
              <a:gd name="T97" fmla="*/ 1814200 h 1839913"/>
              <a:gd name="T98" fmla="*/ 514279 w 2444750"/>
              <a:gd name="T99" fmla="*/ 1734204 h 1839913"/>
              <a:gd name="T100" fmla="*/ 376418 w 2444750"/>
              <a:gd name="T101" fmla="*/ 1614844 h 1839913"/>
              <a:gd name="T102" fmla="*/ 271593 w 2444750"/>
              <a:gd name="T103" fmla="*/ 1465963 h 1839913"/>
              <a:gd name="T104" fmla="*/ 207745 w 2444750"/>
              <a:gd name="T105" fmla="*/ 1298034 h 1839913"/>
              <a:gd name="T106" fmla="*/ 191862 w 2444750"/>
              <a:gd name="T107" fmla="*/ 1121534 h 1839913"/>
              <a:gd name="T108" fmla="*/ 219498 w 2444750"/>
              <a:gd name="T109" fmla="*/ 775836 h 1839913"/>
              <a:gd name="T110" fmla="*/ 204568 w 2444750"/>
              <a:gd name="T111" fmla="*/ 480612 h 1839913"/>
              <a:gd name="T112" fmla="*/ 162003 w 2444750"/>
              <a:gd name="T113" fmla="*/ 286018 h 1839913"/>
              <a:gd name="T114" fmla="*/ 83543 w 2444750"/>
              <a:gd name="T115" fmla="*/ 110154 h 1839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44750" h="1839913">
                <a:moveTo>
                  <a:pt x="1850557" y="877887"/>
                </a:moveTo>
                <a:lnTo>
                  <a:pt x="1872458" y="878522"/>
                </a:lnTo>
                <a:lnTo>
                  <a:pt x="1894042" y="879157"/>
                </a:lnTo>
                <a:lnTo>
                  <a:pt x="1915626" y="881062"/>
                </a:lnTo>
                <a:lnTo>
                  <a:pt x="1936893" y="882650"/>
                </a:lnTo>
                <a:lnTo>
                  <a:pt x="1958159" y="885190"/>
                </a:lnTo>
                <a:lnTo>
                  <a:pt x="1978791" y="887730"/>
                </a:lnTo>
                <a:lnTo>
                  <a:pt x="1999423" y="890587"/>
                </a:lnTo>
                <a:lnTo>
                  <a:pt x="2020055" y="894397"/>
                </a:lnTo>
                <a:lnTo>
                  <a:pt x="2040369" y="898207"/>
                </a:lnTo>
                <a:lnTo>
                  <a:pt x="2060366" y="902017"/>
                </a:lnTo>
                <a:lnTo>
                  <a:pt x="2080045" y="906780"/>
                </a:lnTo>
                <a:lnTo>
                  <a:pt x="2099407" y="911225"/>
                </a:lnTo>
                <a:lnTo>
                  <a:pt x="2118452" y="916305"/>
                </a:lnTo>
                <a:lnTo>
                  <a:pt x="2137179" y="921067"/>
                </a:lnTo>
                <a:lnTo>
                  <a:pt x="2155272" y="926465"/>
                </a:lnTo>
                <a:lnTo>
                  <a:pt x="2173681" y="931862"/>
                </a:lnTo>
                <a:lnTo>
                  <a:pt x="2190822" y="937260"/>
                </a:lnTo>
                <a:lnTo>
                  <a:pt x="2208279" y="943292"/>
                </a:lnTo>
                <a:lnTo>
                  <a:pt x="2224785" y="948690"/>
                </a:lnTo>
                <a:lnTo>
                  <a:pt x="2241290" y="954722"/>
                </a:lnTo>
                <a:lnTo>
                  <a:pt x="2256843" y="960437"/>
                </a:lnTo>
                <a:lnTo>
                  <a:pt x="2287314" y="972185"/>
                </a:lnTo>
                <a:lnTo>
                  <a:pt x="2314929" y="983932"/>
                </a:lnTo>
                <a:lnTo>
                  <a:pt x="2340639" y="995045"/>
                </a:lnTo>
                <a:lnTo>
                  <a:pt x="2363810" y="1005522"/>
                </a:lnTo>
                <a:lnTo>
                  <a:pt x="2384442" y="1015682"/>
                </a:lnTo>
                <a:lnTo>
                  <a:pt x="2401900" y="1024572"/>
                </a:lnTo>
                <a:lnTo>
                  <a:pt x="2417135" y="1031875"/>
                </a:lnTo>
                <a:lnTo>
                  <a:pt x="2437450" y="1043305"/>
                </a:lnTo>
                <a:lnTo>
                  <a:pt x="2444750" y="1047432"/>
                </a:lnTo>
                <a:lnTo>
                  <a:pt x="2433641" y="1049337"/>
                </a:lnTo>
                <a:lnTo>
                  <a:pt x="2422849" y="1051560"/>
                </a:lnTo>
                <a:lnTo>
                  <a:pt x="2412057" y="1053782"/>
                </a:lnTo>
                <a:lnTo>
                  <a:pt x="2401265" y="1056957"/>
                </a:lnTo>
                <a:lnTo>
                  <a:pt x="2390473" y="1059815"/>
                </a:lnTo>
                <a:lnTo>
                  <a:pt x="2379998" y="1063307"/>
                </a:lnTo>
                <a:lnTo>
                  <a:pt x="2369524" y="1066800"/>
                </a:lnTo>
                <a:lnTo>
                  <a:pt x="2359049" y="1070927"/>
                </a:lnTo>
                <a:lnTo>
                  <a:pt x="2348892" y="1074737"/>
                </a:lnTo>
                <a:lnTo>
                  <a:pt x="2338418" y="1079500"/>
                </a:lnTo>
                <a:lnTo>
                  <a:pt x="2328260" y="1083945"/>
                </a:lnTo>
                <a:lnTo>
                  <a:pt x="2318421" y="1088707"/>
                </a:lnTo>
                <a:lnTo>
                  <a:pt x="2308264" y="1094105"/>
                </a:lnTo>
                <a:lnTo>
                  <a:pt x="2298741" y="1099502"/>
                </a:lnTo>
                <a:lnTo>
                  <a:pt x="2288901" y="1105217"/>
                </a:lnTo>
                <a:lnTo>
                  <a:pt x="2279062" y="1110932"/>
                </a:lnTo>
                <a:lnTo>
                  <a:pt x="2269539" y="1116965"/>
                </a:lnTo>
                <a:lnTo>
                  <a:pt x="2259700" y="1122997"/>
                </a:lnTo>
                <a:lnTo>
                  <a:pt x="2250177" y="1129665"/>
                </a:lnTo>
                <a:lnTo>
                  <a:pt x="2241290" y="1136015"/>
                </a:lnTo>
                <a:lnTo>
                  <a:pt x="2231768" y="1143000"/>
                </a:lnTo>
                <a:lnTo>
                  <a:pt x="2222563" y="1149985"/>
                </a:lnTo>
                <a:lnTo>
                  <a:pt x="2204788" y="1164590"/>
                </a:lnTo>
                <a:lnTo>
                  <a:pt x="2187013" y="1179512"/>
                </a:lnTo>
                <a:lnTo>
                  <a:pt x="2169555" y="1195070"/>
                </a:lnTo>
                <a:lnTo>
                  <a:pt x="2152415" y="1211580"/>
                </a:lnTo>
                <a:lnTo>
                  <a:pt x="2135909" y="1228407"/>
                </a:lnTo>
                <a:lnTo>
                  <a:pt x="2119404" y="1245870"/>
                </a:lnTo>
                <a:lnTo>
                  <a:pt x="2103534" y="1263332"/>
                </a:lnTo>
                <a:lnTo>
                  <a:pt x="2088298" y="1281430"/>
                </a:lnTo>
                <a:lnTo>
                  <a:pt x="2072745" y="1299527"/>
                </a:lnTo>
                <a:lnTo>
                  <a:pt x="2058144" y="1318260"/>
                </a:lnTo>
                <a:lnTo>
                  <a:pt x="2043543" y="1336675"/>
                </a:lnTo>
                <a:lnTo>
                  <a:pt x="2029577" y="1355725"/>
                </a:lnTo>
                <a:lnTo>
                  <a:pt x="2015928" y="1375092"/>
                </a:lnTo>
                <a:lnTo>
                  <a:pt x="2002280" y="1393825"/>
                </a:lnTo>
                <a:lnTo>
                  <a:pt x="1989266" y="1412875"/>
                </a:lnTo>
                <a:lnTo>
                  <a:pt x="1976569" y="1432242"/>
                </a:lnTo>
                <a:lnTo>
                  <a:pt x="1964508" y="1450975"/>
                </a:lnTo>
                <a:lnTo>
                  <a:pt x="1952446" y="1469707"/>
                </a:lnTo>
                <a:lnTo>
                  <a:pt x="1941019" y="1488122"/>
                </a:lnTo>
                <a:lnTo>
                  <a:pt x="1918800" y="1524635"/>
                </a:lnTo>
                <a:lnTo>
                  <a:pt x="1913722" y="1533525"/>
                </a:lnTo>
                <a:lnTo>
                  <a:pt x="1907691" y="1542415"/>
                </a:lnTo>
                <a:lnTo>
                  <a:pt x="1901978" y="1550987"/>
                </a:lnTo>
                <a:lnTo>
                  <a:pt x="1895629" y="1559242"/>
                </a:lnTo>
                <a:lnTo>
                  <a:pt x="1889599" y="1567497"/>
                </a:lnTo>
                <a:lnTo>
                  <a:pt x="1882933" y="1575435"/>
                </a:lnTo>
                <a:lnTo>
                  <a:pt x="1876267" y="1583055"/>
                </a:lnTo>
                <a:lnTo>
                  <a:pt x="1868967" y="1590675"/>
                </a:lnTo>
                <a:lnTo>
                  <a:pt x="1861667" y="1598295"/>
                </a:lnTo>
                <a:lnTo>
                  <a:pt x="1854366" y="1605280"/>
                </a:lnTo>
                <a:lnTo>
                  <a:pt x="1846748" y="1612582"/>
                </a:lnTo>
                <a:lnTo>
                  <a:pt x="1838813" y="1619250"/>
                </a:lnTo>
                <a:lnTo>
                  <a:pt x="1830878" y="1625917"/>
                </a:lnTo>
                <a:lnTo>
                  <a:pt x="1822625" y="1632585"/>
                </a:lnTo>
                <a:lnTo>
                  <a:pt x="1814372" y="1638935"/>
                </a:lnTo>
                <a:lnTo>
                  <a:pt x="1805802" y="1644967"/>
                </a:lnTo>
                <a:lnTo>
                  <a:pt x="1797232" y="1650682"/>
                </a:lnTo>
                <a:lnTo>
                  <a:pt x="1788345" y="1656715"/>
                </a:lnTo>
                <a:lnTo>
                  <a:pt x="1779140" y="1662112"/>
                </a:lnTo>
                <a:lnTo>
                  <a:pt x="1770252" y="1667510"/>
                </a:lnTo>
                <a:lnTo>
                  <a:pt x="1761047" y="1672272"/>
                </a:lnTo>
                <a:lnTo>
                  <a:pt x="1751525" y="1677035"/>
                </a:lnTo>
                <a:lnTo>
                  <a:pt x="1742003" y="1682115"/>
                </a:lnTo>
                <a:lnTo>
                  <a:pt x="1732480" y="1686242"/>
                </a:lnTo>
                <a:lnTo>
                  <a:pt x="1722958" y="1690687"/>
                </a:lnTo>
                <a:lnTo>
                  <a:pt x="1713118" y="1694497"/>
                </a:lnTo>
                <a:lnTo>
                  <a:pt x="1702961" y="1698307"/>
                </a:lnTo>
                <a:lnTo>
                  <a:pt x="1693121" y="1702117"/>
                </a:lnTo>
                <a:lnTo>
                  <a:pt x="1682964" y="1705610"/>
                </a:lnTo>
                <a:lnTo>
                  <a:pt x="1672807" y="1708467"/>
                </a:lnTo>
                <a:lnTo>
                  <a:pt x="1662333" y="1711325"/>
                </a:lnTo>
                <a:lnTo>
                  <a:pt x="1652493" y="1714500"/>
                </a:lnTo>
                <a:lnTo>
                  <a:pt x="1642018" y="1716722"/>
                </a:lnTo>
                <a:lnTo>
                  <a:pt x="1631544" y="1718945"/>
                </a:lnTo>
                <a:lnTo>
                  <a:pt x="1621069" y="1720850"/>
                </a:lnTo>
                <a:lnTo>
                  <a:pt x="1610277" y="1722755"/>
                </a:lnTo>
                <a:lnTo>
                  <a:pt x="1599803" y="1724342"/>
                </a:lnTo>
                <a:lnTo>
                  <a:pt x="1589328" y="1725930"/>
                </a:lnTo>
                <a:lnTo>
                  <a:pt x="1578536" y="1726882"/>
                </a:lnTo>
                <a:lnTo>
                  <a:pt x="1567744" y="1727835"/>
                </a:lnTo>
                <a:lnTo>
                  <a:pt x="1557587" y="1728470"/>
                </a:lnTo>
                <a:lnTo>
                  <a:pt x="1546795" y="1728787"/>
                </a:lnTo>
                <a:lnTo>
                  <a:pt x="1536320" y="1728787"/>
                </a:lnTo>
                <a:lnTo>
                  <a:pt x="1525528" y="1728787"/>
                </a:lnTo>
                <a:lnTo>
                  <a:pt x="1514736" y="1728470"/>
                </a:lnTo>
                <a:lnTo>
                  <a:pt x="1504262" y="1727835"/>
                </a:lnTo>
                <a:lnTo>
                  <a:pt x="1493470" y="1726882"/>
                </a:lnTo>
                <a:lnTo>
                  <a:pt x="1482995" y="1725930"/>
                </a:lnTo>
                <a:lnTo>
                  <a:pt x="1472521" y="1724342"/>
                </a:lnTo>
                <a:lnTo>
                  <a:pt x="1461729" y="1722755"/>
                </a:lnTo>
                <a:lnTo>
                  <a:pt x="1451254" y="1720850"/>
                </a:lnTo>
                <a:lnTo>
                  <a:pt x="1441414" y="1718945"/>
                </a:lnTo>
                <a:lnTo>
                  <a:pt x="1430940" y="1716722"/>
                </a:lnTo>
                <a:lnTo>
                  <a:pt x="1420465" y="1714182"/>
                </a:lnTo>
                <a:lnTo>
                  <a:pt x="1410308" y="1711007"/>
                </a:lnTo>
                <a:lnTo>
                  <a:pt x="1400151" y="1707832"/>
                </a:lnTo>
                <a:lnTo>
                  <a:pt x="1389994" y="1704657"/>
                </a:lnTo>
                <a:lnTo>
                  <a:pt x="1380154" y="1700530"/>
                </a:lnTo>
                <a:lnTo>
                  <a:pt x="1370632" y="1696720"/>
                </a:lnTo>
                <a:lnTo>
                  <a:pt x="1360792" y="1692592"/>
                </a:lnTo>
                <a:lnTo>
                  <a:pt x="1350952" y="1688147"/>
                </a:lnTo>
                <a:lnTo>
                  <a:pt x="1341430" y="1683385"/>
                </a:lnTo>
                <a:lnTo>
                  <a:pt x="1331908" y="1678622"/>
                </a:lnTo>
                <a:lnTo>
                  <a:pt x="1323020" y="1672907"/>
                </a:lnTo>
                <a:lnTo>
                  <a:pt x="1320481" y="1671637"/>
                </a:lnTo>
                <a:lnTo>
                  <a:pt x="1314450" y="1667192"/>
                </a:lnTo>
                <a:lnTo>
                  <a:pt x="1320798" y="1652270"/>
                </a:lnTo>
                <a:lnTo>
                  <a:pt x="1328416" y="1636712"/>
                </a:lnTo>
                <a:lnTo>
                  <a:pt x="1336034" y="1621155"/>
                </a:lnTo>
                <a:lnTo>
                  <a:pt x="1343652" y="1605280"/>
                </a:lnTo>
                <a:lnTo>
                  <a:pt x="1351905" y="1589722"/>
                </a:lnTo>
                <a:lnTo>
                  <a:pt x="1360475" y="1574482"/>
                </a:lnTo>
                <a:lnTo>
                  <a:pt x="1368727" y="1558925"/>
                </a:lnTo>
                <a:lnTo>
                  <a:pt x="1377615" y="1543685"/>
                </a:lnTo>
                <a:lnTo>
                  <a:pt x="1386502" y="1528762"/>
                </a:lnTo>
                <a:lnTo>
                  <a:pt x="1396025" y="1513522"/>
                </a:lnTo>
                <a:lnTo>
                  <a:pt x="1405230" y="1498600"/>
                </a:lnTo>
                <a:lnTo>
                  <a:pt x="1414752" y="1483995"/>
                </a:lnTo>
                <a:lnTo>
                  <a:pt x="1424274" y="1469390"/>
                </a:lnTo>
                <a:lnTo>
                  <a:pt x="1434431" y="1454467"/>
                </a:lnTo>
                <a:lnTo>
                  <a:pt x="1444589" y="1440180"/>
                </a:lnTo>
                <a:lnTo>
                  <a:pt x="1455063" y="1425892"/>
                </a:lnTo>
                <a:lnTo>
                  <a:pt x="1465538" y="1411922"/>
                </a:lnTo>
                <a:lnTo>
                  <a:pt x="1476330" y="1397952"/>
                </a:lnTo>
                <a:lnTo>
                  <a:pt x="1487439" y="1383982"/>
                </a:lnTo>
                <a:lnTo>
                  <a:pt x="1498231" y="1370330"/>
                </a:lnTo>
                <a:lnTo>
                  <a:pt x="1509658" y="1356995"/>
                </a:lnTo>
                <a:lnTo>
                  <a:pt x="1521402" y="1343660"/>
                </a:lnTo>
                <a:lnTo>
                  <a:pt x="1533146" y="1330642"/>
                </a:lnTo>
                <a:lnTo>
                  <a:pt x="1545208" y="1317625"/>
                </a:lnTo>
                <a:lnTo>
                  <a:pt x="1557587" y="1304925"/>
                </a:lnTo>
                <a:lnTo>
                  <a:pt x="1570283" y="1292542"/>
                </a:lnTo>
                <a:lnTo>
                  <a:pt x="1582662" y="1280160"/>
                </a:lnTo>
                <a:lnTo>
                  <a:pt x="1595676" y="1268095"/>
                </a:lnTo>
                <a:lnTo>
                  <a:pt x="1608690" y="1256347"/>
                </a:lnTo>
                <a:lnTo>
                  <a:pt x="1622021" y="1244600"/>
                </a:lnTo>
                <a:lnTo>
                  <a:pt x="1635670" y="1233170"/>
                </a:lnTo>
                <a:lnTo>
                  <a:pt x="1649319" y="1222057"/>
                </a:lnTo>
                <a:lnTo>
                  <a:pt x="1663602" y="1211262"/>
                </a:lnTo>
                <a:lnTo>
                  <a:pt x="1677568" y="1200467"/>
                </a:lnTo>
                <a:lnTo>
                  <a:pt x="1692169" y="1190307"/>
                </a:lnTo>
                <a:lnTo>
                  <a:pt x="1706770" y="1180147"/>
                </a:lnTo>
                <a:lnTo>
                  <a:pt x="1721371" y="1170622"/>
                </a:lnTo>
                <a:lnTo>
                  <a:pt x="1736924" y="1161097"/>
                </a:lnTo>
                <a:lnTo>
                  <a:pt x="1752160" y="1152207"/>
                </a:lnTo>
                <a:lnTo>
                  <a:pt x="1767396" y="1143317"/>
                </a:lnTo>
                <a:lnTo>
                  <a:pt x="1783266" y="1135062"/>
                </a:lnTo>
                <a:lnTo>
                  <a:pt x="1799137" y="1127125"/>
                </a:lnTo>
                <a:lnTo>
                  <a:pt x="1815325" y="1119505"/>
                </a:lnTo>
                <a:lnTo>
                  <a:pt x="1831830" y="1111885"/>
                </a:lnTo>
                <a:lnTo>
                  <a:pt x="1848335" y="1105217"/>
                </a:lnTo>
                <a:lnTo>
                  <a:pt x="1865158" y="1098550"/>
                </a:lnTo>
                <a:lnTo>
                  <a:pt x="1881663" y="1092835"/>
                </a:lnTo>
                <a:lnTo>
                  <a:pt x="1899121" y="1086802"/>
                </a:lnTo>
                <a:lnTo>
                  <a:pt x="1915944" y="1081722"/>
                </a:lnTo>
                <a:lnTo>
                  <a:pt x="1933719" y="1076642"/>
                </a:lnTo>
                <a:lnTo>
                  <a:pt x="1950859" y="1072197"/>
                </a:lnTo>
                <a:lnTo>
                  <a:pt x="1968634" y="1068387"/>
                </a:lnTo>
                <a:lnTo>
                  <a:pt x="1986092" y="1064577"/>
                </a:lnTo>
                <a:lnTo>
                  <a:pt x="2004184" y="1061402"/>
                </a:lnTo>
                <a:lnTo>
                  <a:pt x="2021959" y="1058545"/>
                </a:lnTo>
                <a:lnTo>
                  <a:pt x="2040051" y="1056322"/>
                </a:lnTo>
                <a:lnTo>
                  <a:pt x="2058144" y="1054100"/>
                </a:lnTo>
                <a:lnTo>
                  <a:pt x="2076554" y="1052830"/>
                </a:lnTo>
                <a:lnTo>
                  <a:pt x="2094329" y="1051560"/>
                </a:lnTo>
                <a:lnTo>
                  <a:pt x="2112738" y="1050925"/>
                </a:lnTo>
                <a:lnTo>
                  <a:pt x="2131148" y="1050925"/>
                </a:lnTo>
                <a:lnTo>
                  <a:pt x="2113056" y="1049020"/>
                </a:lnTo>
                <a:lnTo>
                  <a:pt x="2094646" y="1047432"/>
                </a:lnTo>
                <a:lnTo>
                  <a:pt x="2076236" y="1046480"/>
                </a:lnTo>
                <a:lnTo>
                  <a:pt x="2057826" y="1045845"/>
                </a:lnTo>
                <a:lnTo>
                  <a:pt x="2039417" y="1045527"/>
                </a:lnTo>
                <a:lnTo>
                  <a:pt x="2021007" y="1045845"/>
                </a:lnTo>
                <a:lnTo>
                  <a:pt x="2002280" y="1046480"/>
                </a:lnTo>
                <a:lnTo>
                  <a:pt x="1984187" y="1047432"/>
                </a:lnTo>
                <a:lnTo>
                  <a:pt x="1965460" y="1049020"/>
                </a:lnTo>
                <a:lnTo>
                  <a:pt x="1947050" y="1050925"/>
                </a:lnTo>
                <a:lnTo>
                  <a:pt x="1928640" y="1053147"/>
                </a:lnTo>
                <a:lnTo>
                  <a:pt x="1910230" y="1056322"/>
                </a:lnTo>
                <a:lnTo>
                  <a:pt x="1891821" y="1059497"/>
                </a:lnTo>
                <a:lnTo>
                  <a:pt x="1873411" y="1063307"/>
                </a:lnTo>
                <a:lnTo>
                  <a:pt x="1855318" y="1067752"/>
                </a:lnTo>
                <a:lnTo>
                  <a:pt x="1837226" y="1072515"/>
                </a:lnTo>
                <a:lnTo>
                  <a:pt x="1819133" y="1077277"/>
                </a:lnTo>
                <a:lnTo>
                  <a:pt x="1801041" y="1082992"/>
                </a:lnTo>
                <a:lnTo>
                  <a:pt x="1783583" y="1089025"/>
                </a:lnTo>
                <a:lnTo>
                  <a:pt x="1765808" y="1095375"/>
                </a:lnTo>
                <a:lnTo>
                  <a:pt x="1748351" y="1102042"/>
                </a:lnTo>
                <a:lnTo>
                  <a:pt x="1730893" y="1109345"/>
                </a:lnTo>
                <a:lnTo>
                  <a:pt x="1713753" y="1117282"/>
                </a:lnTo>
                <a:lnTo>
                  <a:pt x="1696295" y="1124902"/>
                </a:lnTo>
                <a:lnTo>
                  <a:pt x="1679473" y="1133475"/>
                </a:lnTo>
                <a:lnTo>
                  <a:pt x="1662650" y="1142365"/>
                </a:lnTo>
                <a:lnTo>
                  <a:pt x="1646145" y="1151255"/>
                </a:lnTo>
                <a:lnTo>
                  <a:pt x="1629957" y="1160462"/>
                </a:lnTo>
                <a:lnTo>
                  <a:pt x="1613451" y="1170305"/>
                </a:lnTo>
                <a:lnTo>
                  <a:pt x="1597581" y="1180465"/>
                </a:lnTo>
                <a:lnTo>
                  <a:pt x="1581710" y="1190942"/>
                </a:lnTo>
                <a:lnTo>
                  <a:pt x="1565840" y="1201737"/>
                </a:lnTo>
                <a:lnTo>
                  <a:pt x="1544891" y="1216660"/>
                </a:lnTo>
                <a:lnTo>
                  <a:pt x="1524576" y="1232217"/>
                </a:lnTo>
                <a:lnTo>
                  <a:pt x="1504262" y="1248092"/>
                </a:lnTo>
                <a:lnTo>
                  <a:pt x="1484265" y="1264602"/>
                </a:lnTo>
                <a:lnTo>
                  <a:pt x="1464903" y="1281430"/>
                </a:lnTo>
                <a:lnTo>
                  <a:pt x="1445541" y="1298575"/>
                </a:lnTo>
                <a:lnTo>
                  <a:pt x="1426496" y="1316672"/>
                </a:lnTo>
                <a:lnTo>
                  <a:pt x="1408404" y="1334452"/>
                </a:lnTo>
                <a:lnTo>
                  <a:pt x="1409991" y="1315085"/>
                </a:lnTo>
                <a:lnTo>
                  <a:pt x="1411578" y="1295400"/>
                </a:lnTo>
                <a:lnTo>
                  <a:pt x="1412530" y="1275715"/>
                </a:lnTo>
                <a:lnTo>
                  <a:pt x="1413482" y="1256347"/>
                </a:lnTo>
                <a:lnTo>
                  <a:pt x="1413800" y="1236980"/>
                </a:lnTo>
                <a:lnTo>
                  <a:pt x="1414117" y="1217612"/>
                </a:lnTo>
                <a:lnTo>
                  <a:pt x="1414435" y="1198880"/>
                </a:lnTo>
                <a:lnTo>
                  <a:pt x="1414117" y="1179512"/>
                </a:lnTo>
                <a:lnTo>
                  <a:pt x="1413482" y="1160462"/>
                </a:lnTo>
                <a:lnTo>
                  <a:pt x="1412847" y="1142047"/>
                </a:lnTo>
                <a:lnTo>
                  <a:pt x="1411578" y="1122997"/>
                </a:lnTo>
                <a:lnTo>
                  <a:pt x="1410308" y="1104582"/>
                </a:lnTo>
                <a:lnTo>
                  <a:pt x="1408721" y="1086167"/>
                </a:lnTo>
                <a:lnTo>
                  <a:pt x="1406817" y="1067752"/>
                </a:lnTo>
                <a:lnTo>
                  <a:pt x="1404912" y="1049655"/>
                </a:lnTo>
                <a:lnTo>
                  <a:pt x="1402056" y="1031240"/>
                </a:lnTo>
                <a:lnTo>
                  <a:pt x="1411895" y="1023302"/>
                </a:lnTo>
                <a:lnTo>
                  <a:pt x="1422052" y="1015365"/>
                </a:lnTo>
                <a:lnTo>
                  <a:pt x="1431892" y="1007427"/>
                </a:lnTo>
                <a:lnTo>
                  <a:pt x="1442049" y="1000442"/>
                </a:lnTo>
                <a:lnTo>
                  <a:pt x="1452206" y="993140"/>
                </a:lnTo>
                <a:lnTo>
                  <a:pt x="1462046" y="986472"/>
                </a:lnTo>
                <a:lnTo>
                  <a:pt x="1472203" y="979487"/>
                </a:lnTo>
                <a:lnTo>
                  <a:pt x="1482678" y="973137"/>
                </a:lnTo>
                <a:lnTo>
                  <a:pt x="1493152" y="967105"/>
                </a:lnTo>
                <a:lnTo>
                  <a:pt x="1503627" y="961072"/>
                </a:lnTo>
                <a:lnTo>
                  <a:pt x="1514102" y="955357"/>
                </a:lnTo>
                <a:lnTo>
                  <a:pt x="1524576" y="949960"/>
                </a:lnTo>
                <a:lnTo>
                  <a:pt x="1535051" y="944562"/>
                </a:lnTo>
                <a:lnTo>
                  <a:pt x="1545843" y="939800"/>
                </a:lnTo>
                <a:lnTo>
                  <a:pt x="1556000" y="935037"/>
                </a:lnTo>
                <a:lnTo>
                  <a:pt x="1566792" y="930592"/>
                </a:lnTo>
                <a:lnTo>
                  <a:pt x="1577584" y="925830"/>
                </a:lnTo>
                <a:lnTo>
                  <a:pt x="1588376" y="922020"/>
                </a:lnTo>
                <a:lnTo>
                  <a:pt x="1599168" y="917892"/>
                </a:lnTo>
                <a:lnTo>
                  <a:pt x="1609960" y="914082"/>
                </a:lnTo>
                <a:lnTo>
                  <a:pt x="1620752" y="910590"/>
                </a:lnTo>
                <a:lnTo>
                  <a:pt x="1631544" y="907415"/>
                </a:lnTo>
                <a:lnTo>
                  <a:pt x="1653445" y="901382"/>
                </a:lnTo>
                <a:lnTo>
                  <a:pt x="1675346" y="895985"/>
                </a:lnTo>
                <a:lnTo>
                  <a:pt x="1697248" y="891222"/>
                </a:lnTo>
                <a:lnTo>
                  <a:pt x="1719149" y="887730"/>
                </a:lnTo>
                <a:lnTo>
                  <a:pt x="1741050" y="884555"/>
                </a:lnTo>
                <a:lnTo>
                  <a:pt x="1763269" y="882015"/>
                </a:lnTo>
                <a:lnTo>
                  <a:pt x="1785171" y="880110"/>
                </a:lnTo>
                <a:lnTo>
                  <a:pt x="1807072" y="878840"/>
                </a:lnTo>
                <a:lnTo>
                  <a:pt x="1828973" y="878205"/>
                </a:lnTo>
                <a:lnTo>
                  <a:pt x="1850557" y="877887"/>
                </a:lnTo>
                <a:close/>
                <a:moveTo>
                  <a:pt x="0" y="0"/>
                </a:moveTo>
                <a:lnTo>
                  <a:pt x="16200" y="2222"/>
                </a:lnTo>
                <a:lnTo>
                  <a:pt x="35895" y="5079"/>
                </a:lnTo>
                <a:lnTo>
                  <a:pt x="62578" y="9841"/>
                </a:lnTo>
                <a:lnTo>
                  <a:pt x="95296" y="16190"/>
                </a:lnTo>
                <a:lnTo>
                  <a:pt x="133732" y="24443"/>
                </a:lnTo>
                <a:lnTo>
                  <a:pt x="155332" y="28888"/>
                </a:lnTo>
                <a:lnTo>
                  <a:pt x="177885" y="34284"/>
                </a:lnTo>
                <a:lnTo>
                  <a:pt x="201391" y="39998"/>
                </a:lnTo>
                <a:lnTo>
                  <a:pt x="226168" y="46665"/>
                </a:lnTo>
                <a:lnTo>
                  <a:pt x="251898" y="53331"/>
                </a:lnTo>
                <a:lnTo>
                  <a:pt x="278899" y="60950"/>
                </a:lnTo>
                <a:lnTo>
                  <a:pt x="306217" y="68886"/>
                </a:lnTo>
                <a:lnTo>
                  <a:pt x="334488" y="77457"/>
                </a:lnTo>
                <a:lnTo>
                  <a:pt x="364029" y="86980"/>
                </a:lnTo>
                <a:lnTo>
                  <a:pt x="393571" y="97138"/>
                </a:lnTo>
                <a:lnTo>
                  <a:pt x="424066" y="107932"/>
                </a:lnTo>
                <a:lnTo>
                  <a:pt x="455195" y="119360"/>
                </a:lnTo>
                <a:lnTo>
                  <a:pt x="486325" y="131422"/>
                </a:lnTo>
                <a:lnTo>
                  <a:pt x="518091" y="144120"/>
                </a:lnTo>
                <a:lnTo>
                  <a:pt x="550491" y="157770"/>
                </a:lnTo>
                <a:lnTo>
                  <a:pt x="582892" y="172055"/>
                </a:lnTo>
                <a:lnTo>
                  <a:pt x="614974" y="187610"/>
                </a:lnTo>
                <a:lnTo>
                  <a:pt x="647693" y="203483"/>
                </a:lnTo>
                <a:lnTo>
                  <a:pt x="680411" y="219990"/>
                </a:lnTo>
                <a:lnTo>
                  <a:pt x="696611" y="228878"/>
                </a:lnTo>
                <a:lnTo>
                  <a:pt x="713129" y="238084"/>
                </a:lnTo>
                <a:lnTo>
                  <a:pt x="729329" y="247290"/>
                </a:lnTo>
                <a:lnTo>
                  <a:pt x="745529" y="256178"/>
                </a:lnTo>
                <a:lnTo>
                  <a:pt x="761730" y="266019"/>
                </a:lnTo>
                <a:lnTo>
                  <a:pt x="777930" y="275860"/>
                </a:lnTo>
                <a:lnTo>
                  <a:pt x="794130" y="286018"/>
                </a:lnTo>
                <a:lnTo>
                  <a:pt x="810013" y="296177"/>
                </a:lnTo>
                <a:lnTo>
                  <a:pt x="825895" y="306970"/>
                </a:lnTo>
                <a:lnTo>
                  <a:pt x="841778" y="317763"/>
                </a:lnTo>
                <a:lnTo>
                  <a:pt x="857343" y="328556"/>
                </a:lnTo>
                <a:lnTo>
                  <a:pt x="872908" y="339984"/>
                </a:lnTo>
                <a:lnTo>
                  <a:pt x="888790" y="351412"/>
                </a:lnTo>
                <a:lnTo>
                  <a:pt x="904038" y="363158"/>
                </a:lnTo>
                <a:lnTo>
                  <a:pt x="919285" y="374903"/>
                </a:lnTo>
                <a:lnTo>
                  <a:pt x="934215" y="387283"/>
                </a:lnTo>
                <a:lnTo>
                  <a:pt x="949462" y="399664"/>
                </a:lnTo>
                <a:lnTo>
                  <a:pt x="964074" y="412362"/>
                </a:lnTo>
                <a:lnTo>
                  <a:pt x="978686" y="425377"/>
                </a:lnTo>
                <a:lnTo>
                  <a:pt x="993298" y="438392"/>
                </a:lnTo>
                <a:lnTo>
                  <a:pt x="1007592" y="452042"/>
                </a:lnTo>
                <a:lnTo>
                  <a:pt x="1021887" y="465692"/>
                </a:lnTo>
                <a:lnTo>
                  <a:pt x="1035546" y="479660"/>
                </a:lnTo>
                <a:lnTo>
                  <a:pt x="1049205" y="493945"/>
                </a:lnTo>
                <a:lnTo>
                  <a:pt x="1062546" y="508548"/>
                </a:lnTo>
                <a:lnTo>
                  <a:pt x="1076205" y="523150"/>
                </a:lnTo>
                <a:lnTo>
                  <a:pt x="1089229" y="538387"/>
                </a:lnTo>
                <a:lnTo>
                  <a:pt x="1101935" y="553942"/>
                </a:lnTo>
                <a:lnTo>
                  <a:pt x="1114323" y="569497"/>
                </a:lnTo>
                <a:lnTo>
                  <a:pt x="1126394" y="585369"/>
                </a:lnTo>
                <a:lnTo>
                  <a:pt x="1138465" y="601559"/>
                </a:lnTo>
                <a:lnTo>
                  <a:pt x="1150218" y="618066"/>
                </a:lnTo>
                <a:lnTo>
                  <a:pt x="1161654" y="634891"/>
                </a:lnTo>
                <a:lnTo>
                  <a:pt x="1172771" y="652033"/>
                </a:lnTo>
                <a:lnTo>
                  <a:pt x="1183571" y="669492"/>
                </a:lnTo>
                <a:lnTo>
                  <a:pt x="1194054" y="686952"/>
                </a:lnTo>
                <a:lnTo>
                  <a:pt x="1203901" y="705046"/>
                </a:lnTo>
                <a:lnTo>
                  <a:pt x="1213748" y="723141"/>
                </a:lnTo>
                <a:lnTo>
                  <a:pt x="1223278" y="741870"/>
                </a:lnTo>
                <a:lnTo>
                  <a:pt x="1232490" y="760599"/>
                </a:lnTo>
                <a:lnTo>
                  <a:pt x="1241066" y="779963"/>
                </a:lnTo>
                <a:lnTo>
                  <a:pt x="1249325" y="799327"/>
                </a:lnTo>
                <a:lnTo>
                  <a:pt x="1257267" y="819009"/>
                </a:lnTo>
                <a:lnTo>
                  <a:pt x="1265208" y="839326"/>
                </a:lnTo>
                <a:lnTo>
                  <a:pt x="1272196" y="859642"/>
                </a:lnTo>
                <a:lnTo>
                  <a:pt x="1279185" y="880593"/>
                </a:lnTo>
                <a:lnTo>
                  <a:pt x="1285220" y="901545"/>
                </a:lnTo>
                <a:lnTo>
                  <a:pt x="1291573" y="922814"/>
                </a:lnTo>
                <a:lnTo>
                  <a:pt x="1296973" y="944717"/>
                </a:lnTo>
                <a:lnTo>
                  <a:pt x="1302056" y="966621"/>
                </a:lnTo>
                <a:lnTo>
                  <a:pt x="1306820" y="989160"/>
                </a:lnTo>
                <a:lnTo>
                  <a:pt x="1310632" y="1012016"/>
                </a:lnTo>
                <a:lnTo>
                  <a:pt x="1314762" y="1034872"/>
                </a:lnTo>
                <a:lnTo>
                  <a:pt x="1317938" y="1058363"/>
                </a:lnTo>
                <a:lnTo>
                  <a:pt x="1320479" y="1082171"/>
                </a:lnTo>
                <a:lnTo>
                  <a:pt x="1323021" y="1106297"/>
                </a:lnTo>
                <a:lnTo>
                  <a:pt x="1324927" y="1130423"/>
                </a:lnTo>
                <a:lnTo>
                  <a:pt x="1326197" y="1155184"/>
                </a:lnTo>
                <a:lnTo>
                  <a:pt x="1326833" y="1180262"/>
                </a:lnTo>
                <a:lnTo>
                  <a:pt x="1327150" y="1205657"/>
                </a:lnTo>
                <a:lnTo>
                  <a:pt x="1326833" y="1232005"/>
                </a:lnTo>
                <a:lnTo>
                  <a:pt x="1325880" y="1258036"/>
                </a:lnTo>
                <a:lnTo>
                  <a:pt x="1324609" y="1284384"/>
                </a:lnTo>
                <a:lnTo>
                  <a:pt x="1322385" y="1311367"/>
                </a:lnTo>
                <a:lnTo>
                  <a:pt x="1319844" y="1338667"/>
                </a:lnTo>
                <a:lnTo>
                  <a:pt x="1316668" y="1366285"/>
                </a:lnTo>
                <a:lnTo>
                  <a:pt x="1313491" y="1390411"/>
                </a:lnTo>
                <a:lnTo>
                  <a:pt x="1309362" y="1413902"/>
                </a:lnTo>
                <a:lnTo>
                  <a:pt x="1304915" y="1436440"/>
                </a:lnTo>
                <a:lnTo>
                  <a:pt x="1299832" y="1458344"/>
                </a:lnTo>
                <a:lnTo>
                  <a:pt x="1294114" y="1479613"/>
                </a:lnTo>
                <a:lnTo>
                  <a:pt x="1288079" y="1499294"/>
                </a:lnTo>
                <a:lnTo>
                  <a:pt x="1281408" y="1518976"/>
                </a:lnTo>
                <a:lnTo>
                  <a:pt x="1274102" y="1537705"/>
                </a:lnTo>
                <a:lnTo>
                  <a:pt x="1266796" y="1555482"/>
                </a:lnTo>
                <a:lnTo>
                  <a:pt x="1258537" y="1572942"/>
                </a:lnTo>
                <a:lnTo>
                  <a:pt x="1250278" y="1589449"/>
                </a:lnTo>
                <a:lnTo>
                  <a:pt x="1241702" y="1605004"/>
                </a:lnTo>
                <a:lnTo>
                  <a:pt x="1232490" y="1620558"/>
                </a:lnTo>
                <a:lnTo>
                  <a:pt x="1222960" y="1634844"/>
                </a:lnTo>
                <a:lnTo>
                  <a:pt x="1212795" y="1648811"/>
                </a:lnTo>
                <a:lnTo>
                  <a:pt x="1202631" y="1661826"/>
                </a:lnTo>
                <a:lnTo>
                  <a:pt x="1192148" y="1674524"/>
                </a:lnTo>
                <a:lnTo>
                  <a:pt x="1181983" y="1686587"/>
                </a:lnTo>
                <a:lnTo>
                  <a:pt x="1170865" y="1698015"/>
                </a:lnTo>
                <a:lnTo>
                  <a:pt x="1159748" y="1708808"/>
                </a:lnTo>
                <a:lnTo>
                  <a:pt x="1148630" y="1718967"/>
                </a:lnTo>
                <a:lnTo>
                  <a:pt x="1137194" y="1728807"/>
                </a:lnTo>
                <a:lnTo>
                  <a:pt x="1125441" y="1738013"/>
                </a:lnTo>
                <a:lnTo>
                  <a:pt x="1113688" y="1746584"/>
                </a:lnTo>
                <a:lnTo>
                  <a:pt x="1101935" y="1754838"/>
                </a:lnTo>
                <a:lnTo>
                  <a:pt x="1089864" y="1762457"/>
                </a:lnTo>
                <a:lnTo>
                  <a:pt x="1078111" y="1769758"/>
                </a:lnTo>
                <a:lnTo>
                  <a:pt x="1066040" y="1776424"/>
                </a:lnTo>
                <a:lnTo>
                  <a:pt x="1053969" y="1782773"/>
                </a:lnTo>
                <a:lnTo>
                  <a:pt x="1041899" y="1788804"/>
                </a:lnTo>
                <a:lnTo>
                  <a:pt x="1029828" y="1793884"/>
                </a:lnTo>
                <a:lnTo>
                  <a:pt x="1018075" y="1799280"/>
                </a:lnTo>
                <a:lnTo>
                  <a:pt x="1019981" y="1770393"/>
                </a:lnTo>
                <a:lnTo>
                  <a:pt x="1021569" y="1741505"/>
                </a:lnTo>
                <a:lnTo>
                  <a:pt x="1022840" y="1711665"/>
                </a:lnTo>
                <a:lnTo>
                  <a:pt x="1023793" y="1682143"/>
                </a:lnTo>
                <a:lnTo>
                  <a:pt x="1024110" y="1652303"/>
                </a:lnTo>
                <a:lnTo>
                  <a:pt x="1024110" y="1622781"/>
                </a:lnTo>
                <a:lnTo>
                  <a:pt x="1024110" y="1592941"/>
                </a:lnTo>
                <a:lnTo>
                  <a:pt x="1023475" y="1563418"/>
                </a:lnTo>
                <a:lnTo>
                  <a:pt x="1022204" y="1533578"/>
                </a:lnTo>
                <a:lnTo>
                  <a:pt x="1020934" y="1504056"/>
                </a:lnTo>
                <a:lnTo>
                  <a:pt x="1019028" y="1474534"/>
                </a:lnTo>
                <a:lnTo>
                  <a:pt x="1016487" y="1445011"/>
                </a:lnTo>
                <a:lnTo>
                  <a:pt x="1013945" y="1415489"/>
                </a:lnTo>
                <a:lnTo>
                  <a:pt x="1011086" y="1385966"/>
                </a:lnTo>
                <a:lnTo>
                  <a:pt x="1007592" y="1356444"/>
                </a:lnTo>
                <a:lnTo>
                  <a:pt x="1003463" y="1327239"/>
                </a:lnTo>
                <a:lnTo>
                  <a:pt x="999016" y="1297717"/>
                </a:lnTo>
                <a:lnTo>
                  <a:pt x="994569" y="1268829"/>
                </a:lnTo>
                <a:lnTo>
                  <a:pt x="989168" y="1239307"/>
                </a:lnTo>
                <a:lnTo>
                  <a:pt x="983451" y="1210419"/>
                </a:lnTo>
                <a:lnTo>
                  <a:pt x="977098" y="1181532"/>
                </a:lnTo>
                <a:lnTo>
                  <a:pt x="970427" y="1152644"/>
                </a:lnTo>
                <a:lnTo>
                  <a:pt x="963439" y="1124074"/>
                </a:lnTo>
                <a:lnTo>
                  <a:pt x="955497" y="1095504"/>
                </a:lnTo>
                <a:lnTo>
                  <a:pt x="947556" y="1067251"/>
                </a:lnTo>
                <a:lnTo>
                  <a:pt x="938979" y="1038681"/>
                </a:lnTo>
                <a:lnTo>
                  <a:pt x="929450" y="1010746"/>
                </a:lnTo>
                <a:lnTo>
                  <a:pt x="919920" y="982811"/>
                </a:lnTo>
                <a:lnTo>
                  <a:pt x="909438" y="955193"/>
                </a:lnTo>
                <a:lnTo>
                  <a:pt x="898638" y="927893"/>
                </a:lnTo>
                <a:lnTo>
                  <a:pt x="887520" y="900275"/>
                </a:lnTo>
                <a:lnTo>
                  <a:pt x="875449" y="873292"/>
                </a:lnTo>
                <a:lnTo>
                  <a:pt x="863061" y="846944"/>
                </a:lnTo>
                <a:lnTo>
                  <a:pt x="850355" y="820279"/>
                </a:lnTo>
                <a:lnTo>
                  <a:pt x="836695" y="793931"/>
                </a:lnTo>
                <a:lnTo>
                  <a:pt x="822719" y="768218"/>
                </a:lnTo>
                <a:lnTo>
                  <a:pt x="808107" y="742822"/>
                </a:lnTo>
                <a:lnTo>
                  <a:pt x="792860" y="717744"/>
                </a:lnTo>
                <a:lnTo>
                  <a:pt x="777295" y="693301"/>
                </a:lnTo>
                <a:lnTo>
                  <a:pt x="761094" y="668857"/>
                </a:lnTo>
                <a:lnTo>
                  <a:pt x="743941" y="645049"/>
                </a:lnTo>
                <a:lnTo>
                  <a:pt x="726788" y="621558"/>
                </a:lnTo>
                <a:lnTo>
                  <a:pt x="708682" y="598385"/>
                </a:lnTo>
                <a:lnTo>
                  <a:pt x="690258" y="575846"/>
                </a:lnTo>
                <a:lnTo>
                  <a:pt x="671199" y="553625"/>
                </a:lnTo>
                <a:lnTo>
                  <a:pt x="651822" y="532038"/>
                </a:lnTo>
                <a:lnTo>
                  <a:pt x="631810" y="510770"/>
                </a:lnTo>
                <a:lnTo>
                  <a:pt x="611480" y="490136"/>
                </a:lnTo>
                <a:lnTo>
                  <a:pt x="590515" y="470454"/>
                </a:lnTo>
                <a:lnTo>
                  <a:pt x="568915" y="450772"/>
                </a:lnTo>
                <a:lnTo>
                  <a:pt x="547632" y="431726"/>
                </a:lnTo>
                <a:lnTo>
                  <a:pt x="525397" y="413631"/>
                </a:lnTo>
                <a:lnTo>
                  <a:pt x="502526" y="395537"/>
                </a:lnTo>
                <a:lnTo>
                  <a:pt x="479655" y="378395"/>
                </a:lnTo>
                <a:lnTo>
                  <a:pt x="456148" y="361570"/>
                </a:lnTo>
                <a:lnTo>
                  <a:pt x="432642" y="345381"/>
                </a:lnTo>
                <a:lnTo>
                  <a:pt x="408501" y="330143"/>
                </a:lnTo>
                <a:lnTo>
                  <a:pt x="384359" y="314906"/>
                </a:lnTo>
                <a:lnTo>
                  <a:pt x="406595" y="332683"/>
                </a:lnTo>
                <a:lnTo>
                  <a:pt x="428513" y="351095"/>
                </a:lnTo>
                <a:lnTo>
                  <a:pt x="449795" y="369506"/>
                </a:lnTo>
                <a:lnTo>
                  <a:pt x="471078" y="388871"/>
                </a:lnTo>
                <a:lnTo>
                  <a:pt x="491725" y="408235"/>
                </a:lnTo>
                <a:lnTo>
                  <a:pt x="511737" y="428551"/>
                </a:lnTo>
                <a:lnTo>
                  <a:pt x="531114" y="448868"/>
                </a:lnTo>
                <a:lnTo>
                  <a:pt x="550173" y="470137"/>
                </a:lnTo>
                <a:lnTo>
                  <a:pt x="568280" y="491088"/>
                </a:lnTo>
                <a:lnTo>
                  <a:pt x="586386" y="512992"/>
                </a:lnTo>
                <a:lnTo>
                  <a:pt x="603539" y="535213"/>
                </a:lnTo>
                <a:lnTo>
                  <a:pt x="620692" y="557752"/>
                </a:lnTo>
                <a:lnTo>
                  <a:pt x="636575" y="580608"/>
                </a:lnTo>
                <a:lnTo>
                  <a:pt x="652140" y="603781"/>
                </a:lnTo>
                <a:lnTo>
                  <a:pt x="667387" y="627272"/>
                </a:lnTo>
                <a:lnTo>
                  <a:pt x="681681" y="651398"/>
                </a:lnTo>
                <a:lnTo>
                  <a:pt x="695658" y="675524"/>
                </a:lnTo>
                <a:lnTo>
                  <a:pt x="708682" y="699967"/>
                </a:lnTo>
                <a:lnTo>
                  <a:pt x="721388" y="724728"/>
                </a:lnTo>
                <a:lnTo>
                  <a:pt x="733459" y="749806"/>
                </a:lnTo>
                <a:lnTo>
                  <a:pt x="744894" y="775519"/>
                </a:lnTo>
                <a:lnTo>
                  <a:pt x="755694" y="800915"/>
                </a:lnTo>
                <a:lnTo>
                  <a:pt x="766177" y="826628"/>
                </a:lnTo>
                <a:lnTo>
                  <a:pt x="776024" y="852341"/>
                </a:lnTo>
                <a:lnTo>
                  <a:pt x="785236" y="878371"/>
                </a:lnTo>
                <a:lnTo>
                  <a:pt x="793495" y="905037"/>
                </a:lnTo>
                <a:lnTo>
                  <a:pt x="801754" y="931385"/>
                </a:lnTo>
                <a:lnTo>
                  <a:pt x="809377" y="957733"/>
                </a:lnTo>
                <a:lnTo>
                  <a:pt x="816048" y="984398"/>
                </a:lnTo>
                <a:lnTo>
                  <a:pt x="822719" y="1011381"/>
                </a:lnTo>
                <a:lnTo>
                  <a:pt x="828437" y="1038364"/>
                </a:lnTo>
                <a:lnTo>
                  <a:pt x="834154" y="1065347"/>
                </a:lnTo>
                <a:lnTo>
                  <a:pt x="838919" y="1092647"/>
                </a:lnTo>
                <a:lnTo>
                  <a:pt x="843366" y="1119630"/>
                </a:lnTo>
                <a:lnTo>
                  <a:pt x="847178" y="1146930"/>
                </a:lnTo>
                <a:lnTo>
                  <a:pt x="850672" y="1174548"/>
                </a:lnTo>
                <a:lnTo>
                  <a:pt x="853849" y="1201848"/>
                </a:lnTo>
                <a:lnTo>
                  <a:pt x="856390" y="1229148"/>
                </a:lnTo>
                <a:lnTo>
                  <a:pt x="858613" y="1256766"/>
                </a:lnTo>
                <a:lnTo>
                  <a:pt x="860202" y="1284066"/>
                </a:lnTo>
                <a:lnTo>
                  <a:pt x="861155" y="1311367"/>
                </a:lnTo>
                <a:lnTo>
                  <a:pt x="862108" y="1338984"/>
                </a:lnTo>
                <a:lnTo>
                  <a:pt x="862425" y="1366602"/>
                </a:lnTo>
                <a:lnTo>
                  <a:pt x="862425" y="1393903"/>
                </a:lnTo>
                <a:lnTo>
                  <a:pt x="862108" y="1421520"/>
                </a:lnTo>
                <a:lnTo>
                  <a:pt x="861472" y="1448821"/>
                </a:lnTo>
                <a:lnTo>
                  <a:pt x="860202" y="1476438"/>
                </a:lnTo>
                <a:lnTo>
                  <a:pt x="858613" y="1504056"/>
                </a:lnTo>
                <a:lnTo>
                  <a:pt x="857025" y="1531356"/>
                </a:lnTo>
                <a:lnTo>
                  <a:pt x="854802" y="1558339"/>
                </a:lnTo>
                <a:lnTo>
                  <a:pt x="851943" y="1585957"/>
                </a:lnTo>
                <a:lnTo>
                  <a:pt x="848766" y="1613257"/>
                </a:lnTo>
                <a:lnTo>
                  <a:pt x="845590" y="1640240"/>
                </a:lnTo>
                <a:lnTo>
                  <a:pt x="842096" y="1667540"/>
                </a:lnTo>
                <a:lnTo>
                  <a:pt x="837648" y="1694523"/>
                </a:lnTo>
                <a:lnTo>
                  <a:pt x="833519" y="1721506"/>
                </a:lnTo>
                <a:lnTo>
                  <a:pt x="828754" y="1748489"/>
                </a:lnTo>
                <a:lnTo>
                  <a:pt x="823672" y="1775472"/>
                </a:lnTo>
                <a:lnTo>
                  <a:pt x="818272" y="1801820"/>
                </a:lnTo>
                <a:lnTo>
                  <a:pt x="812554" y="1828485"/>
                </a:lnTo>
                <a:lnTo>
                  <a:pt x="809695" y="1839913"/>
                </a:lnTo>
                <a:lnTo>
                  <a:pt x="795401" y="1839596"/>
                </a:lnTo>
                <a:lnTo>
                  <a:pt x="790318" y="1839278"/>
                </a:lnTo>
                <a:lnTo>
                  <a:pt x="773800" y="1837056"/>
                </a:lnTo>
                <a:lnTo>
                  <a:pt x="757282" y="1834517"/>
                </a:lnTo>
                <a:lnTo>
                  <a:pt x="741082" y="1831342"/>
                </a:lnTo>
                <a:lnTo>
                  <a:pt x="725200" y="1827533"/>
                </a:lnTo>
                <a:lnTo>
                  <a:pt x="708682" y="1823406"/>
                </a:lnTo>
                <a:lnTo>
                  <a:pt x="693117" y="1819279"/>
                </a:lnTo>
                <a:lnTo>
                  <a:pt x="677234" y="1814200"/>
                </a:lnTo>
                <a:lnTo>
                  <a:pt x="661352" y="1808804"/>
                </a:lnTo>
                <a:lnTo>
                  <a:pt x="646104" y="1803090"/>
                </a:lnTo>
                <a:lnTo>
                  <a:pt x="630857" y="1797058"/>
                </a:lnTo>
                <a:lnTo>
                  <a:pt x="615292" y="1790392"/>
                </a:lnTo>
                <a:lnTo>
                  <a:pt x="600680" y="1783725"/>
                </a:lnTo>
                <a:lnTo>
                  <a:pt x="585750" y="1776107"/>
                </a:lnTo>
                <a:lnTo>
                  <a:pt x="571138" y="1768488"/>
                </a:lnTo>
                <a:lnTo>
                  <a:pt x="556526" y="1760552"/>
                </a:lnTo>
                <a:lnTo>
                  <a:pt x="542232" y="1752298"/>
                </a:lnTo>
                <a:lnTo>
                  <a:pt x="528255" y="1743410"/>
                </a:lnTo>
                <a:lnTo>
                  <a:pt x="514279" y="1734204"/>
                </a:lnTo>
                <a:lnTo>
                  <a:pt x="500620" y="1725315"/>
                </a:lnTo>
                <a:lnTo>
                  <a:pt x="486961" y="1715475"/>
                </a:lnTo>
                <a:lnTo>
                  <a:pt x="473937" y="1705316"/>
                </a:lnTo>
                <a:lnTo>
                  <a:pt x="460913" y="1695158"/>
                </a:lnTo>
                <a:lnTo>
                  <a:pt x="448207" y="1684365"/>
                </a:lnTo>
                <a:lnTo>
                  <a:pt x="435501" y="1673572"/>
                </a:lnTo>
                <a:lnTo>
                  <a:pt x="423113" y="1662144"/>
                </a:lnTo>
                <a:lnTo>
                  <a:pt x="411042" y="1650716"/>
                </a:lnTo>
                <a:lnTo>
                  <a:pt x="399289" y="1638970"/>
                </a:lnTo>
                <a:lnTo>
                  <a:pt x="387853" y="1627225"/>
                </a:lnTo>
                <a:lnTo>
                  <a:pt x="376418" y="1614844"/>
                </a:lnTo>
                <a:lnTo>
                  <a:pt x="365618" y="1602464"/>
                </a:lnTo>
                <a:lnTo>
                  <a:pt x="354817" y="1589766"/>
                </a:lnTo>
                <a:lnTo>
                  <a:pt x="344335" y="1576751"/>
                </a:lnTo>
                <a:lnTo>
                  <a:pt x="334170" y="1563736"/>
                </a:lnTo>
                <a:lnTo>
                  <a:pt x="324323" y="1550403"/>
                </a:lnTo>
                <a:lnTo>
                  <a:pt x="314793" y="1536435"/>
                </a:lnTo>
                <a:lnTo>
                  <a:pt x="305581" y="1522785"/>
                </a:lnTo>
                <a:lnTo>
                  <a:pt x="296369" y="1508818"/>
                </a:lnTo>
                <a:lnTo>
                  <a:pt x="287793" y="1494850"/>
                </a:lnTo>
                <a:lnTo>
                  <a:pt x="279534" y="1480565"/>
                </a:lnTo>
                <a:lnTo>
                  <a:pt x="271593" y="1465963"/>
                </a:lnTo>
                <a:lnTo>
                  <a:pt x="263969" y="1451360"/>
                </a:lnTo>
                <a:lnTo>
                  <a:pt x="256663" y="1436758"/>
                </a:lnTo>
                <a:lnTo>
                  <a:pt x="249675" y="1421838"/>
                </a:lnTo>
                <a:lnTo>
                  <a:pt x="243322" y="1406600"/>
                </a:lnTo>
                <a:lnTo>
                  <a:pt x="236969" y="1391363"/>
                </a:lnTo>
                <a:lnTo>
                  <a:pt x="231251" y="1376126"/>
                </a:lnTo>
                <a:lnTo>
                  <a:pt x="225533" y="1360888"/>
                </a:lnTo>
                <a:lnTo>
                  <a:pt x="220451" y="1345016"/>
                </a:lnTo>
                <a:lnTo>
                  <a:pt x="215686" y="1329461"/>
                </a:lnTo>
                <a:lnTo>
                  <a:pt x="211556" y="1313906"/>
                </a:lnTo>
                <a:lnTo>
                  <a:pt x="207745" y="1298034"/>
                </a:lnTo>
                <a:lnTo>
                  <a:pt x="203933" y="1282162"/>
                </a:lnTo>
                <a:lnTo>
                  <a:pt x="200756" y="1266290"/>
                </a:lnTo>
                <a:lnTo>
                  <a:pt x="198215" y="1250417"/>
                </a:lnTo>
                <a:lnTo>
                  <a:pt x="195991" y="1234545"/>
                </a:lnTo>
                <a:lnTo>
                  <a:pt x="193768" y="1218038"/>
                </a:lnTo>
                <a:lnTo>
                  <a:pt x="192497" y="1202166"/>
                </a:lnTo>
                <a:lnTo>
                  <a:pt x="191544" y="1186293"/>
                </a:lnTo>
                <a:lnTo>
                  <a:pt x="190909" y="1169786"/>
                </a:lnTo>
                <a:lnTo>
                  <a:pt x="190591" y="1153914"/>
                </a:lnTo>
                <a:lnTo>
                  <a:pt x="190909" y="1137724"/>
                </a:lnTo>
                <a:lnTo>
                  <a:pt x="191862" y="1121534"/>
                </a:lnTo>
                <a:lnTo>
                  <a:pt x="193133" y="1105345"/>
                </a:lnTo>
                <a:lnTo>
                  <a:pt x="195038" y="1089155"/>
                </a:lnTo>
                <a:lnTo>
                  <a:pt x="198850" y="1056776"/>
                </a:lnTo>
                <a:lnTo>
                  <a:pt x="202344" y="1023444"/>
                </a:lnTo>
                <a:lnTo>
                  <a:pt x="206156" y="989477"/>
                </a:lnTo>
                <a:lnTo>
                  <a:pt x="209333" y="954876"/>
                </a:lnTo>
                <a:lnTo>
                  <a:pt x="212192" y="919957"/>
                </a:lnTo>
                <a:lnTo>
                  <a:pt x="214415" y="884403"/>
                </a:lnTo>
                <a:lnTo>
                  <a:pt x="216639" y="848531"/>
                </a:lnTo>
                <a:lnTo>
                  <a:pt x="218545" y="812343"/>
                </a:lnTo>
                <a:lnTo>
                  <a:pt x="219498" y="775836"/>
                </a:lnTo>
                <a:lnTo>
                  <a:pt x="220133" y="739013"/>
                </a:lnTo>
                <a:lnTo>
                  <a:pt x="220133" y="701872"/>
                </a:lnTo>
                <a:lnTo>
                  <a:pt x="219498" y="664731"/>
                </a:lnTo>
                <a:lnTo>
                  <a:pt x="217909" y="627907"/>
                </a:lnTo>
                <a:lnTo>
                  <a:pt x="215686" y="590766"/>
                </a:lnTo>
                <a:lnTo>
                  <a:pt x="214415" y="572354"/>
                </a:lnTo>
                <a:lnTo>
                  <a:pt x="212827" y="553942"/>
                </a:lnTo>
                <a:lnTo>
                  <a:pt x="211239" y="535530"/>
                </a:lnTo>
                <a:lnTo>
                  <a:pt x="209333" y="517119"/>
                </a:lnTo>
                <a:lnTo>
                  <a:pt x="207109" y="498707"/>
                </a:lnTo>
                <a:lnTo>
                  <a:pt x="204568" y="480612"/>
                </a:lnTo>
                <a:lnTo>
                  <a:pt x="202027" y="462518"/>
                </a:lnTo>
                <a:lnTo>
                  <a:pt x="199168" y="444106"/>
                </a:lnTo>
                <a:lnTo>
                  <a:pt x="195991" y="426329"/>
                </a:lnTo>
                <a:lnTo>
                  <a:pt x="192497" y="408235"/>
                </a:lnTo>
                <a:lnTo>
                  <a:pt x="189003" y="390458"/>
                </a:lnTo>
                <a:lnTo>
                  <a:pt x="185191" y="372681"/>
                </a:lnTo>
                <a:lnTo>
                  <a:pt x="181062" y="355221"/>
                </a:lnTo>
                <a:lnTo>
                  <a:pt x="176615" y="337445"/>
                </a:lnTo>
                <a:lnTo>
                  <a:pt x="172168" y="320302"/>
                </a:lnTo>
                <a:lnTo>
                  <a:pt x="167085" y="302843"/>
                </a:lnTo>
                <a:lnTo>
                  <a:pt x="162003" y="286018"/>
                </a:lnTo>
                <a:lnTo>
                  <a:pt x="156285" y="269194"/>
                </a:lnTo>
                <a:lnTo>
                  <a:pt x="150567" y="252369"/>
                </a:lnTo>
                <a:lnTo>
                  <a:pt x="144214" y="235862"/>
                </a:lnTo>
                <a:lnTo>
                  <a:pt x="137861" y="219355"/>
                </a:lnTo>
                <a:lnTo>
                  <a:pt x="130873" y="203165"/>
                </a:lnTo>
                <a:lnTo>
                  <a:pt x="124202" y="187293"/>
                </a:lnTo>
                <a:lnTo>
                  <a:pt x="116578" y="171103"/>
                </a:lnTo>
                <a:lnTo>
                  <a:pt x="108637" y="155866"/>
                </a:lnTo>
                <a:lnTo>
                  <a:pt x="100696" y="140311"/>
                </a:lnTo>
                <a:lnTo>
                  <a:pt x="92437" y="125074"/>
                </a:lnTo>
                <a:lnTo>
                  <a:pt x="83543" y="110154"/>
                </a:lnTo>
                <a:lnTo>
                  <a:pt x="74331" y="95551"/>
                </a:lnTo>
                <a:lnTo>
                  <a:pt x="65119" y="81266"/>
                </a:lnTo>
                <a:lnTo>
                  <a:pt x="54954" y="66664"/>
                </a:lnTo>
                <a:lnTo>
                  <a:pt x="44789" y="52696"/>
                </a:lnTo>
                <a:lnTo>
                  <a:pt x="34307" y="39046"/>
                </a:lnTo>
                <a:lnTo>
                  <a:pt x="23189" y="25713"/>
                </a:lnTo>
                <a:lnTo>
                  <a:pt x="11753" y="1269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>
            <a:off x="1842403" y="4659232"/>
            <a:ext cx="404351" cy="532514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2246754" y="3296039"/>
            <a:ext cx="699049" cy="696509"/>
          </a:xfrm>
          <a:custGeom>
            <a:avLst/>
            <a:gdLst>
              <a:gd name="T0" fmla="*/ 1057936 w 2019300"/>
              <a:gd name="T1" fmla="*/ 1427350 h 1766888"/>
              <a:gd name="T2" fmla="*/ 1097009 w 2019300"/>
              <a:gd name="T3" fmla="*/ 1440995 h 1766888"/>
              <a:gd name="T4" fmla="*/ 1134812 w 2019300"/>
              <a:gd name="T5" fmla="*/ 1428936 h 1766888"/>
              <a:gd name="T6" fmla="*/ 1155143 w 2019300"/>
              <a:gd name="T7" fmla="*/ 1405454 h 1766888"/>
              <a:gd name="T8" fmla="*/ 1376876 w 2019300"/>
              <a:gd name="T9" fmla="*/ 1161748 h 1766888"/>
              <a:gd name="T10" fmla="*/ 1401654 w 2019300"/>
              <a:gd name="T11" fmla="*/ 1182374 h 1766888"/>
              <a:gd name="T12" fmla="*/ 1606550 w 2019300"/>
              <a:gd name="T13" fmla="*/ 1189038 h 1766888"/>
              <a:gd name="T14" fmla="*/ 1071596 w 2019300"/>
              <a:gd name="T15" fmla="*/ 1750387 h 1766888"/>
              <a:gd name="T16" fmla="*/ 1029346 w 2019300"/>
              <a:gd name="T17" fmla="*/ 1765302 h 1766888"/>
              <a:gd name="T18" fmla="*/ 983601 w 2019300"/>
              <a:gd name="T19" fmla="*/ 1764032 h 1766888"/>
              <a:gd name="T20" fmla="*/ 941987 w 2019300"/>
              <a:gd name="T21" fmla="*/ 1747214 h 1766888"/>
              <a:gd name="T22" fmla="*/ 516628 w 2019300"/>
              <a:gd name="T23" fmla="*/ 1189038 h 1766888"/>
              <a:gd name="T24" fmla="*/ 544265 w 2019300"/>
              <a:gd name="T25" fmla="*/ 1182374 h 1766888"/>
              <a:gd name="T26" fmla="*/ 561102 w 2019300"/>
              <a:gd name="T27" fmla="*/ 1170633 h 1766888"/>
              <a:gd name="T28" fmla="*/ 798083 w 2019300"/>
              <a:gd name="T29" fmla="*/ 611188 h 1766888"/>
              <a:gd name="T30" fmla="*/ 602838 w 2019300"/>
              <a:gd name="T31" fmla="*/ 3809 h 1766888"/>
              <a:gd name="T32" fmla="*/ 692676 w 2019300"/>
              <a:gd name="T33" fmla="*/ 22854 h 1766888"/>
              <a:gd name="T34" fmla="*/ 777435 w 2019300"/>
              <a:gd name="T35" fmla="*/ 56817 h 1766888"/>
              <a:gd name="T36" fmla="*/ 855211 w 2019300"/>
              <a:gd name="T37" fmla="*/ 104746 h 1766888"/>
              <a:gd name="T38" fmla="*/ 929494 w 2019300"/>
              <a:gd name="T39" fmla="*/ 171403 h 1766888"/>
              <a:gd name="T40" fmla="*/ 1009491 w 2019300"/>
              <a:gd name="T41" fmla="*/ 283450 h 1766888"/>
              <a:gd name="T42" fmla="*/ 1089806 w 2019300"/>
              <a:gd name="T43" fmla="*/ 171403 h 1766888"/>
              <a:gd name="T44" fmla="*/ 1163772 w 2019300"/>
              <a:gd name="T45" fmla="*/ 104746 h 1766888"/>
              <a:gd name="T46" fmla="*/ 1241865 w 2019300"/>
              <a:gd name="T47" fmla="*/ 56817 h 1766888"/>
              <a:gd name="T48" fmla="*/ 1326624 w 2019300"/>
              <a:gd name="T49" fmla="*/ 22854 h 1766888"/>
              <a:gd name="T50" fmla="*/ 1416145 w 2019300"/>
              <a:gd name="T51" fmla="*/ 3809 h 1766888"/>
              <a:gd name="T52" fmla="*/ 1509475 w 2019300"/>
              <a:gd name="T53" fmla="*/ 635 h 1766888"/>
              <a:gd name="T54" fmla="*/ 1600901 w 2019300"/>
              <a:gd name="T55" fmla="*/ 13014 h 1766888"/>
              <a:gd name="T56" fmla="*/ 1687882 w 2019300"/>
              <a:gd name="T57" fmla="*/ 40311 h 1766888"/>
              <a:gd name="T58" fmla="*/ 1769150 w 2019300"/>
              <a:gd name="T59" fmla="*/ 82527 h 1766888"/>
              <a:gd name="T60" fmla="*/ 1842480 w 2019300"/>
              <a:gd name="T61" fmla="*/ 138709 h 1766888"/>
              <a:gd name="T62" fmla="*/ 1905971 w 2019300"/>
              <a:gd name="T63" fmla="*/ 206636 h 1766888"/>
              <a:gd name="T64" fmla="*/ 1956128 w 2019300"/>
              <a:gd name="T65" fmla="*/ 283767 h 1766888"/>
              <a:gd name="T66" fmla="*/ 1991999 w 2019300"/>
              <a:gd name="T67" fmla="*/ 367247 h 1766888"/>
              <a:gd name="T68" fmla="*/ 2012951 w 2019300"/>
              <a:gd name="T69" fmla="*/ 456757 h 1766888"/>
              <a:gd name="T70" fmla="*/ 2018665 w 2019300"/>
              <a:gd name="T71" fmla="*/ 549759 h 1766888"/>
              <a:gd name="T72" fmla="*/ 2008824 w 2019300"/>
              <a:gd name="T73" fmla="*/ 641491 h 1766888"/>
              <a:gd name="T74" fmla="*/ 1983111 w 2019300"/>
              <a:gd name="T75" fmla="*/ 729415 h 1766888"/>
              <a:gd name="T76" fmla="*/ 1943430 w 2019300"/>
              <a:gd name="T77" fmla="*/ 811307 h 1766888"/>
              <a:gd name="T78" fmla="*/ 1889146 w 2019300"/>
              <a:gd name="T79" fmla="*/ 886217 h 1766888"/>
              <a:gd name="T80" fmla="*/ 1321862 w 2019300"/>
              <a:gd name="T81" fmla="*/ 757982 h 1766888"/>
              <a:gd name="T82" fmla="*/ 1294562 w 2019300"/>
              <a:gd name="T83" fmla="*/ 726558 h 1766888"/>
              <a:gd name="T84" fmla="*/ 1257103 w 2019300"/>
              <a:gd name="T85" fmla="*/ 718623 h 1766888"/>
              <a:gd name="T86" fmla="*/ 1219326 w 2019300"/>
              <a:gd name="T87" fmla="*/ 737033 h 1766888"/>
              <a:gd name="T88" fmla="*/ 863782 w 2019300"/>
              <a:gd name="T89" fmla="*/ 397083 h 1766888"/>
              <a:gd name="T90" fmla="*/ 842195 w 2019300"/>
              <a:gd name="T91" fmla="*/ 372960 h 1766888"/>
              <a:gd name="T92" fmla="*/ 811403 w 2019300"/>
              <a:gd name="T93" fmla="*/ 362803 h 1766888"/>
              <a:gd name="T94" fmla="*/ 780293 w 2019300"/>
              <a:gd name="T95" fmla="*/ 368516 h 1766888"/>
              <a:gd name="T96" fmla="*/ 755214 w 2019300"/>
              <a:gd name="T97" fmla="*/ 389148 h 1766888"/>
              <a:gd name="T98" fmla="*/ 147615 w 2019300"/>
              <a:gd name="T99" fmla="*/ 905579 h 1766888"/>
              <a:gd name="T100" fmla="*/ 89521 w 2019300"/>
              <a:gd name="T101" fmla="*/ 833526 h 1766888"/>
              <a:gd name="T102" fmla="*/ 45713 w 2019300"/>
              <a:gd name="T103" fmla="*/ 753221 h 1766888"/>
              <a:gd name="T104" fmla="*/ 15873 w 2019300"/>
              <a:gd name="T105" fmla="*/ 667202 h 1766888"/>
              <a:gd name="T106" fmla="*/ 1270 w 2019300"/>
              <a:gd name="T107" fmla="*/ 576104 h 1766888"/>
              <a:gd name="T108" fmla="*/ 2857 w 2019300"/>
              <a:gd name="T109" fmla="*/ 482785 h 1766888"/>
              <a:gd name="T110" fmla="*/ 19365 w 2019300"/>
              <a:gd name="T111" fmla="*/ 392640 h 1766888"/>
              <a:gd name="T112" fmla="*/ 51110 w 2019300"/>
              <a:gd name="T113" fmla="*/ 307256 h 1766888"/>
              <a:gd name="T114" fmla="*/ 97140 w 2019300"/>
              <a:gd name="T115" fmla="*/ 228220 h 1766888"/>
              <a:gd name="T116" fmla="*/ 157455 w 2019300"/>
              <a:gd name="T117" fmla="*/ 156802 h 1766888"/>
              <a:gd name="T118" fmla="*/ 228247 w 2019300"/>
              <a:gd name="T119" fmla="*/ 97128 h 1766888"/>
              <a:gd name="T120" fmla="*/ 307292 w 2019300"/>
              <a:gd name="T121" fmla="*/ 51103 h 1766888"/>
              <a:gd name="T122" fmla="*/ 392686 w 2019300"/>
              <a:gd name="T123" fmla="*/ 19045 h 1766888"/>
              <a:gd name="T124" fmla="*/ 483159 w 2019300"/>
              <a:gd name="T125" fmla="*/ 2222 h 1766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19300" h="1766888">
                <a:moveTo>
                  <a:pt x="798083" y="611188"/>
                </a:moveTo>
                <a:lnTo>
                  <a:pt x="1039193" y="1402281"/>
                </a:lnTo>
                <a:lnTo>
                  <a:pt x="1042052" y="1407993"/>
                </a:lnTo>
                <a:lnTo>
                  <a:pt x="1045229" y="1413387"/>
                </a:lnTo>
                <a:lnTo>
                  <a:pt x="1049359" y="1418465"/>
                </a:lnTo>
                <a:lnTo>
                  <a:pt x="1053171" y="1422907"/>
                </a:lnTo>
                <a:lnTo>
                  <a:pt x="1057936" y="1427350"/>
                </a:lnTo>
                <a:lnTo>
                  <a:pt x="1062701" y="1430840"/>
                </a:lnTo>
                <a:lnTo>
                  <a:pt x="1068101" y="1433696"/>
                </a:lnTo>
                <a:lnTo>
                  <a:pt x="1073502" y="1436552"/>
                </a:lnTo>
                <a:lnTo>
                  <a:pt x="1079220" y="1438139"/>
                </a:lnTo>
                <a:lnTo>
                  <a:pt x="1084938" y="1440043"/>
                </a:lnTo>
                <a:lnTo>
                  <a:pt x="1090973" y="1440677"/>
                </a:lnTo>
                <a:lnTo>
                  <a:pt x="1097009" y="1440995"/>
                </a:lnTo>
                <a:lnTo>
                  <a:pt x="1103363" y="1440677"/>
                </a:lnTo>
                <a:lnTo>
                  <a:pt x="1109398" y="1440043"/>
                </a:lnTo>
                <a:lnTo>
                  <a:pt x="1115434" y="1438456"/>
                </a:lnTo>
                <a:lnTo>
                  <a:pt x="1121470" y="1436552"/>
                </a:lnTo>
                <a:lnTo>
                  <a:pt x="1126235" y="1434331"/>
                </a:lnTo>
                <a:lnTo>
                  <a:pt x="1130364" y="1431792"/>
                </a:lnTo>
                <a:lnTo>
                  <a:pt x="1134812" y="1428936"/>
                </a:lnTo>
                <a:lnTo>
                  <a:pt x="1138306" y="1426080"/>
                </a:lnTo>
                <a:lnTo>
                  <a:pt x="1141801" y="1422907"/>
                </a:lnTo>
                <a:lnTo>
                  <a:pt x="1144977" y="1419417"/>
                </a:lnTo>
                <a:lnTo>
                  <a:pt x="1148472" y="1415926"/>
                </a:lnTo>
                <a:lnTo>
                  <a:pt x="1150695" y="1411801"/>
                </a:lnTo>
                <a:lnTo>
                  <a:pt x="1152919" y="1408627"/>
                </a:lnTo>
                <a:lnTo>
                  <a:pt x="1155143" y="1405454"/>
                </a:lnTo>
                <a:lnTo>
                  <a:pt x="1157366" y="1401964"/>
                </a:lnTo>
                <a:lnTo>
                  <a:pt x="1158637" y="1398473"/>
                </a:lnTo>
                <a:lnTo>
                  <a:pt x="1279351" y="961833"/>
                </a:lnTo>
                <a:lnTo>
                  <a:pt x="1369569" y="1148738"/>
                </a:lnTo>
                <a:lnTo>
                  <a:pt x="1371793" y="1153498"/>
                </a:lnTo>
                <a:lnTo>
                  <a:pt x="1374017" y="1157623"/>
                </a:lnTo>
                <a:lnTo>
                  <a:pt x="1376876" y="1161748"/>
                </a:lnTo>
                <a:lnTo>
                  <a:pt x="1379735" y="1165239"/>
                </a:lnTo>
                <a:lnTo>
                  <a:pt x="1382911" y="1168729"/>
                </a:lnTo>
                <a:lnTo>
                  <a:pt x="1386088" y="1171903"/>
                </a:lnTo>
                <a:lnTo>
                  <a:pt x="1389900" y="1174758"/>
                </a:lnTo>
                <a:lnTo>
                  <a:pt x="1393394" y="1177614"/>
                </a:lnTo>
                <a:lnTo>
                  <a:pt x="1397524" y="1180153"/>
                </a:lnTo>
                <a:lnTo>
                  <a:pt x="1401654" y="1182374"/>
                </a:lnTo>
                <a:lnTo>
                  <a:pt x="1406101" y="1184596"/>
                </a:lnTo>
                <a:lnTo>
                  <a:pt x="1410231" y="1185865"/>
                </a:lnTo>
                <a:lnTo>
                  <a:pt x="1414996" y="1187134"/>
                </a:lnTo>
                <a:lnTo>
                  <a:pt x="1419443" y="1188086"/>
                </a:lnTo>
                <a:lnTo>
                  <a:pt x="1424526" y="1188721"/>
                </a:lnTo>
                <a:lnTo>
                  <a:pt x="1429609" y="1189038"/>
                </a:lnTo>
                <a:lnTo>
                  <a:pt x="1606550" y="1189038"/>
                </a:lnTo>
                <a:lnTo>
                  <a:pt x="1102092" y="1726588"/>
                </a:lnTo>
                <a:lnTo>
                  <a:pt x="1097645" y="1731348"/>
                </a:lnTo>
                <a:lnTo>
                  <a:pt x="1092879" y="1735473"/>
                </a:lnTo>
                <a:lnTo>
                  <a:pt x="1087797" y="1739598"/>
                </a:lnTo>
                <a:lnTo>
                  <a:pt x="1082714" y="1743723"/>
                </a:lnTo>
                <a:lnTo>
                  <a:pt x="1076996" y="1747214"/>
                </a:lnTo>
                <a:lnTo>
                  <a:pt x="1071596" y="1750387"/>
                </a:lnTo>
                <a:lnTo>
                  <a:pt x="1065878" y="1753561"/>
                </a:lnTo>
                <a:lnTo>
                  <a:pt x="1060160" y="1756099"/>
                </a:lnTo>
                <a:lnTo>
                  <a:pt x="1054124" y="1758638"/>
                </a:lnTo>
                <a:lnTo>
                  <a:pt x="1048088" y="1760859"/>
                </a:lnTo>
                <a:lnTo>
                  <a:pt x="1041735" y="1762446"/>
                </a:lnTo>
                <a:lnTo>
                  <a:pt x="1035699" y="1764032"/>
                </a:lnTo>
                <a:lnTo>
                  <a:pt x="1029346" y="1765302"/>
                </a:lnTo>
                <a:lnTo>
                  <a:pt x="1022992" y="1766254"/>
                </a:lnTo>
                <a:lnTo>
                  <a:pt x="1016004" y="1766571"/>
                </a:lnTo>
                <a:lnTo>
                  <a:pt x="1009650" y="1766888"/>
                </a:lnTo>
                <a:lnTo>
                  <a:pt x="1003297" y="1766571"/>
                </a:lnTo>
                <a:lnTo>
                  <a:pt x="996626" y="1766254"/>
                </a:lnTo>
                <a:lnTo>
                  <a:pt x="989955" y="1765302"/>
                </a:lnTo>
                <a:lnTo>
                  <a:pt x="983601" y="1764032"/>
                </a:lnTo>
                <a:lnTo>
                  <a:pt x="977566" y="1762446"/>
                </a:lnTo>
                <a:lnTo>
                  <a:pt x="971212" y="1760859"/>
                </a:lnTo>
                <a:lnTo>
                  <a:pt x="965177" y="1758638"/>
                </a:lnTo>
                <a:lnTo>
                  <a:pt x="959141" y="1756099"/>
                </a:lnTo>
                <a:lnTo>
                  <a:pt x="953423" y="1753561"/>
                </a:lnTo>
                <a:lnTo>
                  <a:pt x="947705" y="1750387"/>
                </a:lnTo>
                <a:lnTo>
                  <a:pt x="941987" y="1747214"/>
                </a:lnTo>
                <a:lnTo>
                  <a:pt x="936586" y="1743723"/>
                </a:lnTo>
                <a:lnTo>
                  <a:pt x="931504" y="1739598"/>
                </a:lnTo>
                <a:lnTo>
                  <a:pt x="926739" y="1735473"/>
                </a:lnTo>
                <a:lnTo>
                  <a:pt x="921656" y="1731348"/>
                </a:lnTo>
                <a:lnTo>
                  <a:pt x="916891" y="1726588"/>
                </a:lnTo>
                <a:lnTo>
                  <a:pt x="412750" y="1189038"/>
                </a:lnTo>
                <a:lnTo>
                  <a:pt x="516628" y="1189038"/>
                </a:lnTo>
                <a:lnTo>
                  <a:pt x="516946" y="1189038"/>
                </a:lnTo>
                <a:lnTo>
                  <a:pt x="522028" y="1188721"/>
                </a:lnTo>
                <a:lnTo>
                  <a:pt x="527429" y="1188086"/>
                </a:lnTo>
                <a:lnTo>
                  <a:pt x="532511" y="1186499"/>
                </a:lnTo>
                <a:lnTo>
                  <a:pt x="537594" y="1185230"/>
                </a:lnTo>
                <a:lnTo>
                  <a:pt x="540771" y="1183961"/>
                </a:lnTo>
                <a:lnTo>
                  <a:pt x="544265" y="1182374"/>
                </a:lnTo>
                <a:lnTo>
                  <a:pt x="547442" y="1180470"/>
                </a:lnTo>
                <a:lnTo>
                  <a:pt x="549666" y="1179518"/>
                </a:lnTo>
                <a:lnTo>
                  <a:pt x="551254" y="1178249"/>
                </a:lnTo>
                <a:lnTo>
                  <a:pt x="553795" y="1176345"/>
                </a:lnTo>
                <a:lnTo>
                  <a:pt x="556337" y="1174441"/>
                </a:lnTo>
                <a:lnTo>
                  <a:pt x="558560" y="1172220"/>
                </a:lnTo>
                <a:lnTo>
                  <a:pt x="561102" y="1170633"/>
                </a:lnTo>
                <a:lnTo>
                  <a:pt x="565231" y="1165239"/>
                </a:lnTo>
                <a:lnTo>
                  <a:pt x="567137" y="1163335"/>
                </a:lnTo>
                <a:lnTo>
                  <a:pt x="568726" y="1160796"/>
                </a:lnTo>
                <a:lnTo>
                  <a:pt x="572220" y="1156036"/>
                </a:lnTo>
                <a:lnTo>
                  <a:pt x="575079" y="1150324"/>
                </a:lnTo>
                <a:lnTo>
                  <a:pt x="575079" y="1150007"/>
                </a:lnTo>
                <a:lnTo>
                  <a:pt x="798083" y="611188"/>
                </a:lnTo>
                <a:close/>
                <a:moveTo>
                  <a:pt x="523158" y="0"/>
                </a:moveTo>
                <a:lnTo>
                  <a:pt x="536173" y="0"/>
                </a:lnTo>
                <a:lnTo>
                  <a:pt x="549824" y="0"/>
                </a:lnTo>
                <a:lnTo>
                  <a:pt x="562839" y="635"/>
                </a:lnTo>
                <a:lnTo>
                  <a:pt x="576490" y="1270"/>
                </a:lnTo>
                <a:lnTo>
                  <a:pt x="589822" y="2222"/>
                </a:lnTo>
                <a:lnTo>
                  <a:pt x="602838" y="3809"/>
                </a:lnTo>
                <a:lnTo>
                  <a:pt x="615536" y="5713"/>
                </a:lnTo>
                <a:lnTo>
                  <a:pt x="628869" y="7618"/>
                </a:lnTo>
                <a:lnTo>
                  <a:pt x="641567" y="10157"/>
                </a:lnTo>
                <a:lnTo>
                  <a:pt x="654582" y="13014"/>
                </a:lnTo>
                <a:lnTo>
                  <a:pt x="667280" y="15871"/>
                </a:lnTo>
                <a:lnTo>
                  <a:pt x="679978" y="19045"/>
                </a:lnTo>
                <a:lnTo>
                  <a:pt x="692676" y="22854"/>
                </a:lnTo>
                <a:lnTo>
                  <a:pt x="705057" y="26980"/>
                </a:lnTo>
                <a:lnTo>
                  <a:pt x="717120" y="31106"/>
                </a:lnTo>
                <a:lnTo>
                  <a:pt x="729501" y="35550"/>
                </a:lnTo>
                <a:lnTo>
                  <a:pt x="741881" y="40311"/>
                </a:lnTo>
                <a:lnTo>
                  <a:pt x="753627" y="45390"/>
                </a:lnTo>
                <a:lnTo>
                  <a:pt x="765690" y="51103"/>
                </a:lnTo>
                <a:lnTo>
                  <a:pt x="777435" y="56817"/>
                </a:lnTo>
                <a:lnTo>
                  <a:pt x="788864" y="62848"/>
                </a:lnTo>
                <a:lnTo>
                  <a:pt x="800292" y="68879"/>
                </a:lnTo>
                <a:lnTo>
                  <a:pt x="811403" y="75862"/>
                </a:lnTo>
                <a:lnTo>
                  <a:pt x="822513" y="82527"/>
                </a:lnTo>
                <a:lnTo>
                  <a:pt x="833624" y="89510"/>
                </a:lnTo>
                <a:lnTo>
                  <a:pt x="844735" y="97128"/>
                </a:lnTo>
                <a:lnTo>
                  <a:pt x="855211" y="104746"/>
                </a:lnTo>
                <a:lnTo>
                  <a:pt x="865687" y="112682"/>
                </a:lnTo>
                <a:lnTo>
                  <a:pt x="875845" y="121252"/>
                </a:lnTo>
                <a:lnTo>
                  <a:pt x="886321" y="129822"/>
                </a:lnTo>
                <a:lnTo>
                  <a:pt x="896162" y="138709"/>
                </a:lnTo>
                <a:lnTo>
                  <a:pt x="906003" y="147597"/>
                </a:lnTo>
                <a:lnTo>
                  <a:pt x="915526" y="156802"/>
                </a:lnTo>
                <a:lnTo>
                  <a:pt x="929494" y="171403"/>
                </a:lnTo>
                <a:lnTo>
                  <a:pt x="942510" y="186321"/>
                </a:lnTo>
                <a:lnTo>
                  <a:pt x="955525" y="201557"/>
                </a:lnTo>
                <a:lnTo>
                  <a:pt x="967588" y="217110"/>
                </a:lnTo>
                <a:lnTo>
                  <a:pt x="979016" y="232981"/>
                </a:lnTo>
                <a:lnTo>
                  <a:pt x="989492" y="249487"/>
                </a:lnTo>
                <a:lnTo>
                  <a:pt x="999968" y="266309"/>
                </a:lnTo>
                <a:lnTo>
                  <a:pt x="1009491" y="283450"/>
                </a:lnTo>
                <a:lnTo>
                  <a:pt x="1019015" y="266309"/>
                </a:lnTo>
                <a:lnTo>
                  <a:pt x="1029173" y="249487"/>
                </a:lnTo>
                <a:lnTo>
                  <a:pt x="1040284" y="232981"/>
                </a:lnTo>
                <a:lnTo>
                  <a:pt x="1051712" y="217110"/>
                </a:lnTo>
                <a:lnTo>
                  <a:pt x="1063775" y="201557"/>
                </a:lnTo>
                <a:lnTo>
                  <a:pt x="1076156" y="186321"/>
                </a:lnTo>
                <a:lnTo>
                  <a:pt x="1089806" y="171403"/>
                </a:lnTo>
                <a:lnTo>
                  <a:pt x="1103457" y="156802"/>
                </a:lnTo>
                <a:lnTo>
                  <a:pt x="1113298" y="147597"/>
                </a:lnTo>
                <a:lnTo>
                  <a:pt x="1122821" y="138709"/>
                </a:lnTo>
                <a:lnTo>
                  <a:pt x="1132662" y="129822"/>
                </a:lnTo>
                <a:lnTo>
                  <a:pt x="1143138" y="121252"/>
                </a:lnTo>
                <a:lnTo>
                  <a:pt x="1153296" y="112682"/>
                </a:lnTo>
                <a:lnTo>
                  <a:pt x="1163772" y="104746"/>
                </a:lnTo>
                <a:lnTo>
                  <a:pt x="1174566" y="97128"/>
                </a:lnTo>
                <a:lnTo>
                  <a:pt x="1185359" y="89510"/>
                </a:lnTo>
                <a:lnTo>
                  <a:pt x="1196470" y="82527"/>
                </a:lnTo>
                <a:lnTo>
                  <a:pt x="1207580" y="75862"/>
                </a:lnTo>
                <a:lnTo>
                  <a:pt x="1219009" y="68879"/>
                </a:lnTo>
                <a:lnTo>
                  <a:pt x="1230437" y="62848"/>
                </a:lnTo>
                <a:lnTo>
                  <a:pt x="1241865" y="56817"/>
                </a:lnTo>
                <a:lnTo>
                  <a:pt x="1253611" y="51103"/>
                </a:lnTo>
                <a:lnTo>
                  <a:pt x="1265356" y="45390"/>
                </a:lnTo>
                <a:lnTo>
                  <a:pt x="1277419" y="40311"/>
                </a:lnTo>
                <a:lnTo>
                  <a:pt x="1289482" y="35550"/>
                </a:lnTo>
                <a:lnTo>
                  <a:pt x="1301546" y="31106"/>
                </a:lnTo>
                <a:lnTo>
                  <a:pt x="1313926" y="26980"/>
                </a:lnTo>
                <a:lnTo>
                  <a:pt x="1326624" y="22854"/>
                </a:lnTo>
                <a:lnTo>
                  <a:pt x="1339005" y="19045"/>
                </a:lnTo>
                <a:lnTo>
                  <a:pt x="1351703" y="15871"/>
                </a:lnTo>
                <a:lnTo>
                  <a:pt x="1364718" y="13014"/>
                </a:lnTo>
                <a:lnTo>
                  <a:pt x="1377416" y="10157"/>
                </a:lnTo>
                <a:lnTo>
                  <a:pt x="1390114" y="7618"/>
                </a:lnTo>
                <a:lnTo>
                  <a:pt x="1403130" y="5713"/>
                </a:lnTo>
                <a:lnTo>
                  <a:pt x="1416145" y="3809"/>
                </a:lnTo>
                <a:lnTo>
                  <a:pt x="1429478" y="2222"/>
                </a:lnTo>
                <a:lnTo>
                  <a:pt x="1442493" y="1270"/>
                </a:lnTo>
                <a:lnTo>
                  <a:pt x="1456144" y="635"/>
                </a:lnTo>
                <a:lnTo>
                  <a:pt x="1469159" y="0"/>
                </a:lnTo>
                <a:lnTo>
                  <a:pt x="1482810" y="0"/>
                </a:lnTo>
                <a:lnTo>
                  <a:pt x="1496142" y="0"/>
                </a:lnTo>
                <a:lnTo>
                  <a:pt x="1509475" y="635"/>
                </a:lnTo>
                <a:lnTo>
                  <a:pt x="1522808" y="1270"/>
                </a:lnTo>
                <a:lnTo>
                  <a:pt x="1535824" y="2222"/>
                </a:lnTo>
                <a:lnTo>
                  <a:pt x="1549157" y="3809"/>
                </a:lnTo>
                <a:lnTo>
                  <a:pt x="1562172" y="5713"/>
                </a:lnTo>
                <a:lnTo>
                  <a:pt x="1575188" y="7618"/>
                </a:lnTo>
                <a:lnTo>
                  <a:pt x="1588203" y="10157"/>
                </a:lnTo>
                <a:lnTo>
                  <a:pt x="1600901" y="13014"/>
                </a:lnTo>
                <a:lnTo>
                  <a:pt x="1613916" y="15871"/>
                </a:lnTo>
                <a:lnTo>
                  <a:pt x="1626297" y="19045"/>
                </a:lnTo>
                <a:lnTo>
                  <a:pt x="1638678" y="22854"/>
                </a:lnTo>
                <a:lnTo>
                  <a:pt x="1651376" y="26980"/>
                </a:lnTo>
                <a:lnTo>
                  <a:pt x="1663756" y="31106"/>
                </a:lnTo>
                <a:lnTo>
                  <a:pt x="1675819" y="35550"/>
                </a:lnTo>
                <a:lnTo>
                  <a:pt x="1687882" y="40311"/>
                </a:lnTo>
                <a:lnTo>
                  <a:pt x="1699945" y="45390"/>
                </a:lnTo>
                <a:lnTo>
                  <a:pt x="1711691" y="51103"/>
                </a:lnTo>
                <a:lnTo>
                  <a:pt x="1723437" y="56817"/>
                </a:lnTo>
                <a:lnTo>
                  <a:pt x="1735182" y="62848"/>
                </a:lnTo>
                <a:lnTo>
                  <a:pt x="1746611" y="68879"/>
                </a:lnTo>
                <a:lnTo>
                  <a:pt x="1757721" y="75862"/>
                </a:lnTo>
                <a:lnTo>
                  <a:pt x="1769150" y="82527"/>
                </a:lnTo>
                <a:lnTo>
                  <a:pt x="1780260" y="89510"/>
                </a:lnTo>
                <a:lnTo>
                  <a:pt x="1790736" y="97128"/>
                </a:lnTo>
                <a:lnTo>
                  <a:pt x="1801529" y="104746"/>
                </a:lnTo>
                <a:lnTo>
                  <a:pt x="1812323" y="112682"/>
                </a:lnTo>
                <a:lnTo>
                  <a:pt x="1822481" y="121252"/>
                </a:lnTo>
                <a:lnTo>
                  <a:pt x="1832640" y="129822"/>
                </a:lnTo>
                <a:lnTo>
                  <a:pt x="1842480" y="138709"/>
                </a:lnTo>
                <a:lnTo>
                  <a:pt x="1852004" y="147597"/>
                </a:lnTo>
                <a:lnTo>
                  <a:pt x="1861845" y="156802"/>
                </a:lnTo>
                <a:lnTo>
                  <a:pt x="1871368" y="166642"/>
                </a:lnTo>
                <a:lnTo>
                  <a:pt x="1880257" y="176482"/>
                </a:lnTo>
                <a:lnTo>
                  <a:pt x="1889146" y="186321"/>
                </a:lnTo>
                <a:lnTo>
                  <a:pt x="1897717" y="196479"/>
                </a:lnTo>
                <a:lnTo>
                  <a:pt x="1905971" y="206636"/>
                </a:lnTo>
                <a:lnTo>
                  <a:pt x="1914224" y="217428"/>
                </a:lnTo>
                <a:lnTo>
                  <a:pt x="1921526" y="228220"/>
                </a:lnTo>
                <a:lnTo>
                  <a:pt x="1929144" y="238694"/>
                </a:lnTo>
                <a:lnTo>
                  <a:pt x="1936128" y="249804"/>
                </a:lnTo>
                <a:lnTo>
                  <a:pt x="1943430" y="260913"/>
                </a:lnTo>
                <a:lnTo>
                  <a:pt x="1949779" y="272340"/>
                </a:lnTo>
                <a:lnTo>
                  <a:pt x="1956128" y="283767"/>
                </a:lnTo>
                <a:lnTo>
                  <a:pt x="1962159" y="295511"/>
                </a:lnTo>
                <a:lnTo>
                  <a:pt x="1967873" y="307256"/>
                </a:lnTo>
                <a:lnTo>
                  <a:pt x="1973270" y="319000"/>
                </a:lnTo>
                <a:lnTo>
                  <a:pt x="1978667" y="331062"/>
                </a:lnTo>
                <a:lnTo>
                  <a:pt x="1983111" y="343123"/>
                </a:lnTo>
                <a:lnTo>
                  <a:pt x="1987873" y="355185"/>
                </a:lnTo>
                <a:lnTo>
                  <a:pt x="1991999" y="367247"/>
                </a:lnTo>
                <a:lnTo>
                  <a:pt x="1996126" y="379943"/>
                </a:lnTo>
                <a:lnTo>
                  <a:pt x="1999618" y="392640"/>
                </a:lnTo>
                <a:lnTo>
                  <a:pt x="2003110" y="405019"/>
                </a:lnTo>
                <a:lnTo>
                  <a:pt x="2005967" y="418033"/>
                </a:lnTo>
                <a:lnTo>
                  <a:pt x="2008824" y="430729"/>
                </a:lnTo>
                <a:lnTo>
                  <a:pt x="2011364" y="443426"/>
                </a:lnTo>
                <a:lnTo>
                  <a:pt x="2012951" y="456757"/>
                </a:lnTo>
                <a:lnTo>
                  <a:pt x="2014856" y="469771"/>
                </a:lnTo>
                <a:lnTo>
                  <a:pt x="2016443" y="482785"/>
                </a:lnTo>
                <a:lnTo>
                  <a:pt x="2017713" y="496116"/>
                </a:lnTo>
                <a:lnTo>
                  <a:pt x="2018348" y="509448"/>
                </a:lnTo>
                <a:lnTo>
                  <a:pt x="2018665" y="522462"/>
                </a:lnTo>
                <a:lnTo>
                  <a:pt x="2019300" y="536110"/>
                </a:lnTo>
                <a:lnTo>
                  <a:pt x="2018665" y="549759"/>
                </a:lnTo>
                <a:lnTo>
                  <a:pt x="2018348" y="562773"/>
                </a:lnTo>
                <a:lnTo>
                  <a:pt x="2017713" y="576104"/>
                </a:lnTo>
                <a:lnTo>
                  <a:pt x="2016443" y="589436"/>
                </a:lnTo>
                <a:lnTo>
                  <a:pt x="2014856" y="602767"/>
                </a:lnTo>
                <a:lnTo>
                  <a:pt x="2012951" y="615464"/>
                </a:lnTo>
                <a:lnTo>
                  <a:pt x="2011364" y="628795"/>
                </a:lnTo>
                <a:lnTo>
                  <a:pt x="2008824" y="641491"/>
                </a:lnTo>
                <a:lnTo>
                  <a:pt x="2005967" y="654188"/>
                </a:lnTo>
                <a:lnTo>
                  <a:pt x="2003110" y="667202"/>
                </a:lnTo>
                <a:lnTo>
                  <a:pt x="1999618" y="679898"/>
                </a:lnTo>
                <a:lnTo>
                  <a:pt x="1996126" y="692277"/>
                </a:lnTo>
                <a:lnTo>
                  <a:pt x="1991999" y="704974"/>
                </a:lnTo>
                <a:lnTo>
                  <a:pt x="1987873" y="717036"/>
                </a:lnTo>
                <a:lnTo>
                  <a:pt x="1983111" y="729415"/>
                </a:lnTo>
                <a:lnTo>
                  <a:pt x="1978667" y="741476"/>
                </a:lnTo>
                <a:lnTo>
                  <a:pt x="1973270" y="753221"/>
                </a:lnTo>
                <a:lnTo>
                  <a:pt x="1967873" y="765282"/>
                </a:lnTo>
                <a:lnTo>
                  <a:pt x="1962159" y="777027"/>
                </a:lnTo>
                <a:lnTo>
                  <a:pt x="1956128" y="788453"/>
                </a:lnTo>
                <a:lnTo>
                  <a:pt x="1949779" y="799880"/>
                </a:lnTo>
                <a:lnTo>
                  <a:pt x="1943430" y="811307"/>
                </a:lnTo>
                <a:lnTo>
                  <a:pt x="1936128" y="822417"/>
                </a:lnTo>
                <a:lnTo>
                  <a:pt x="1929144" y="833526"/>
                </a:lnTo>
                <a:lnTo>
                  <a:pt x="1921526" y="844318"/>
                </a:lnTo>
                <a:lnTo>
                  <a:pt x="1914224" y="855110"/>
                </a:lnTo>
                <a:lnTo>
                  <a:pt x="1905971" y="865585"/>
                </a:lnTo>
                <a:lnTo>
                  <a:pt x="1897717" y="875742"/>
                </a:lnTo>
                <a:lnTo>
                  <a:pt x="1889146" y="886217"/>
                </a:lnTo>
                <a:lnTo>
                  <a:pt x="1880257" y="896056"/>
                </a:lnTo>
                <a:lnTo>
                  <a:pt x="1871368" y="905579"/>
                </a:lnTo>
                <a:lnTo>
                  <a:pt x="1861845" y="915419"/>
                </a:lnTo>
                <a:lnTo>
                  <a:pt x="1724389" y="1062063"/>
                </a:lnTo>
                <a:lnTo>
                  <a:pt x="1467572" y="1062063"/>
                </a:lnTo>
                <a:lnTo>
                  <a:pt x="1324402" y="764330"/>
                </a:lnTo>
                <a:lnTo>
                  <a:pt x="1321862" y="757982"/>
                </a:lnTo>
                <a:lnTo>
                  <a:pt x="1319005" y="751634"/>
                </a:lnTo>
                <a:lnTo>
                  <a:pt x="1315513" y="745920"/>
                </a:lnTo>
                <a:lnTo>
                  <a:pt x="1311069" y="740207"/>
                </a:lnTo>
                <a:lnTo>
                  <a:pt x="1306307" y="735128"/>
                </a:lnTo>
                <a:lnTo>
                  <a:pt x="1300911" y="730367"/>
                </a:lnTo>
                <a:lnTo>
                  <a:pt x="1297736" y="728462"/>
                </a:lnTo>
                <a:lnTo>
                  <a:pt x="1294562" y="726558"/>
                </a:lnTo>
                <a:lnTo>
                  <a:pt x="1291387" y="724971"/>
                </a:lnTo>
                <a:lnTo>
                  <a:pt x="1287895" y="723384"/>
                </a:lnTo>
                <a:lnTo>
                  <a:pt x="1281864" y="721162"/>
                </a:lnTo>
                <a:lnTo>
                  <a:pt x="1275515" y="719892"/>
                </a:lnTo>
                <a:lnTo>
                  <a:pt x="1269483" y="718623"/>
                </a:lnTo>
                <a:lnTo>
                  <a:pt x="1263452" y="718305"/>
                </a:lnTo>
                <a:lnTo>
                  <a:pt x="1257103" y="718623"/>
                </a:lnTo>
                <a:lnTo>
                  <a:pt x="1251071" y="719892"/>
                </a:lnTo>
                <a:lnTo>
                  <a:pt x="1245357" y="721162"/>
                </a:lnTo>
                <a:lnTo>
                  <a:pt x="1239643" y="723384"/>
                </a:lnTo>
                <a:lnTo>
                  <a:pt x="1234246" y="725923"/>
                </a:lnTo>
                <a:lnTo>
                  <a:pt x="1228849" y="729097"/>
                </a:lnTo>
                <a:lnTo>
                  <a:pt x="1223770" y="732589"/>
                </a:lnTo>
                <a:lnTo>
                  <a:pt x="1219326" y="737033"/>
                </a:lnTo>
                <a:lnTo>
                  <a:pt x="1215517" y="741159"/>
                </a:lnTo>
                <a:lnTo>
                  <a:pt x="1211390" y="746238"/>
                </a:lnTo>
                <a:lnTo>
                  <a:pt x="1208215" y="751951"/>
                </a:lnTo>
                <a:lnTo>
                  <a:pt x="1205358" y="757664"/>
                </a:lnTo>
                <a:lnTo>
                  <a:pt x="1095203" y="1155700"/>
                </a:lnTo>
                <a:lnTo>
                  <a:pt x="866004" y="401527"/>
                </a:lnTo>
                <a:lnTo>
                  <a:pt x="863782" y="397083"/>
                </a:lnTo>
                <a:lnTo>
                  <a:pt x="861242" y="392957"/>
                </a:lnTo>
                <a:lnTo>
                  <a:pt x="859020" y="389148"/>
                </a:lnTo>
                <a:lnTo>
                  <a:pt x="856163" y="385022"/>
                </a:lnTo>
                <a:lnTo>
                  <a:pt x="852989" y="381530"/>
                </a:lnTo>
                <a:lnTo>
                  <a:pt x="849179" y="378356"/>
                </a:lnTo>
                <a:lnTo>
                  <a:pt x="845687" y="375499"/>
                </a:lnTo>
                <a:lnTo>
                  <a:pt x="842195" y="372960"/>
                </a:lnTo>
                <a:lnTo>
                  <a:pt x="837751" y="370421"/>
                </a:lnTo>
                <a:lnTo>
                  <a:pt x="833942" y="368516"/>
                </a:lnTo>
                <a:lnTo>
                  <a:pt x="829815" y="366612"/>
                </a:lnTo>
                <a:lnTo>
                  <a:pt x="825370" y="365342"/>
                </a:lnTo>
                <a:lnTo>
                  <a:pt x="820926" y="364073"/>
                </a:lnTo>
                <a:lnTo>
                  <a:pt x="816164" y="363438"/>
                </a:lnTo>
                <a:lnTo>
                  <a:pt x="811403" y="362803"/>
                </a:lnTo>
                <a:lnTo>
                  <a:pt x="806958" y="362803"/>
                </a:lnTo>
                <a:lnTo>
                  <a:pt x="802197" y="362803"/>
                </a:lnTo>
                <a:lnTo>
                  <a:pt x="797752" y="363438"/>
                </a:lnTo>
                <a:lnTo>
                  <a:pt x="793308" y="364073"/>
                </a:lnTo>
                <a:lnTo>
                  <a:pt x="788864" y="365342"/>
                </a:lnTo>
                <a:lnTo>
                  <a:pt x="784419" y="366612"/>
                </a:lnTo>
                <a:lnTo>
                  <a:pt x="780293" y="368516"/>
                </a:lnTo>
                <a:lnTo>
                  <a:pt x="775848" y="370421"/>
                </a:lnTo>
                <a:lnTo>
                  <a:pt x="772039" y="372960"/>
                </a:lnTo>
                <a:lnTo>
                  <a:pt x="768229" y="375499"/>
                </a:lnTo>
                <a:lnTo>
                  <a:pt x="764420" y="378356"/>
                </a:lnTo>
                <a:lnTo>
                  <a:pt x="761246" y="381530"/>
                </a:lnTo>
                <a:lnTo>
                  <a:pt x="758071" y="385022"/>
                </a:lnTo>
                <a:lnTo>
                  <a:pt x="755214" y="389148"/>
                </a:lnTo>
                <a:lnTo>
                  <a:pt x="752357" y="392957"/>
                </a:lnTo>
                <a:lnTo>
                  <a:pt x="750135" y="397083"/>
                </a:lnTo>
                <a:lnTo>
                  <a:pt x="748230" y="401527"/>
                </a:lnTo>
                <a:lnTo>
                  <a:pt x="474588" y="1062063"/>
                </a:lnTo>
                <a:lnTo>
                  <a:pt x="294911" y="1062063"/>
                </a:lnTo>
                <a:lnTo>
                  <a:pt x="157455" y="915419"/>
                </a:lnTo>
                <a:lnTo>
                  <a:pt x="147615" y="905579"/>
                </a:lnTo>
                <a:lnTo>
                  <a:pt x="138726" y="896056"/>
                </a:lnTo>
                <a:lnTo>
                  <a:pt x="129837" y="886217"/>
                </a:lnTo>
                <a:lnTo>
                  <a:pt x="121266" y="875742"/>
                </a:lnTo>
                <a:lnTo>
                  <a:pt x="113330" y="865585"/>
                </a:lnTo>
                <a:lnTo>
                  <a:pt x="105076" y="855110"/>
                </a:lnTo>
                <a:lnTo>
                  <a:pt x="97140" y="844318"/>
                </a:lnTo>
                <a:lnTo>
                  <a:pt x="89521" y="833526"/>
                </a:lnTo>
                <a:lnTo>
                  <a:pt x="82537" y="822417"/>
                </a:lnTo>
                <a:lnTo>
                  <a:pt x="75871" y="811307"/>
                </a:lnTo>
                <a:lnTo>
                  <a:pt x="68887" y="799880"/>
                </a:lnTo>
                <a:lnTo>
                  <a:pt x="62855" y="788453"/>
                </a:lnTo>
                <a:lnTo>
                  <a:pt x="56824" y="777027"/>
                </a:lnTo>
                <a:lnTo>
                  <a:pt x="51110" y="765282"/>
                </a:lnTo>
                <a:lnTo>
                  <a:pt x="45713" y="753221"/>
                </a:lnTo>
                <a:lnTo>
                  <a:pt x="40634" y="741476"/>
                </a:lnTo>
                <a:lnTo>
                  <a:pt x="35872" y="729415"/>
                </a:lnTo>
                <a:lnTo>
                  <a:pt x="31110" y="717036"/>
                </a:lnTo>
                <a:lnTo>
                  <a:pt x="26984" y="704974"/>
                </a:lnTo>
                <a:lnTo>
                  <a:pt x="23174" y="692277"/>
                </a:lnTo>
                <a:lnTo>
                  <a:pt x="19365" y="679898"/>
                </a:lnTo>
                <a:lnTo>
                  <a:pt x="15873" y="667202"/>
                </a:lnTo>
                <a:lnTo>
                  <a:pt x="13016" y="654188"/>
                </a:lnTo>
                <a:lnTo>
                  <a:pt x="10159" y="641491"/>
                </a:lnTo>
                <a:lnTo>
                  <a:pt x="7619" y="628795"/>
                </a:lnTo>
                <a:lnTo>
                  <a:pt x="6032" y="615464"/>
                </a:lnTo>
                <a:lnTo>
                  <a:pt x="4127" y="602767"/>
                </a:lnTo>
                <a:lnTo>
                  <a:pt x="2857" y="589436"/>
                </a:lnTo>
                <a:lnTo>
                  <a:pt x="1270" y="576104"/>
                </a:lnTo>
                <a:lnTo>
                  <a:pt x="635" y="562773"/>
                </a:lnTo>
                <a:lnTo>
                  <a:pt x="318" y="549759"/>
                </a:lnTo>
                <a:lnTo>
                  <a:pt x="0" y="536110"/>
                </a:lnTo>
                <a:lnTo>
                  <a:pt x="318" y="522462"/>
                </a:lnTo>
                <a:lnTo>
                  <a:pt x="635" y="509448"/>
                </a:lnTo>
                <a:lnTo>
                  <a:pt x="1270" y="496116"/>
                </a:lnTo>
                <a:lnTo>
                  <a:pt x="2857" y="482785"/>
                </a:lnTo>
                <a:lnTo>
                  <a:pt x="4127" y="469771"/>
                </a:lnTo>
                <a:lnTo>
                  <a:pt x="6032" y="456757"/>
                </a:lnTo>
                <a:lnTo>
                  <a:pt x="7619" y="443426"/>
                </a:lnTo>
                <a:lnTo>
                  <a:pt x="10159" y="430729"/>
                </a:lnTo>
                <a:lnTo>
                  <a:pt x="13016" y="418033"/>
                </a:lnTo>
                <a:lnTo>
                  <a:pt x="15873" y="405019"/>
                </a:lnTo>
                <a:lnTo>
                  <a:pt x="19365" y="392640"/>
                </a:lnTo>
                <a:lnTo>
                  <a:pt x="23174" y="379943"/>
                </a:lnTo>
                <a:lnTo>
                  <a:pt x="26984" y="367247"/>
                </a:lnTo>
                <a:lnTo>
                  <a:pt x="31110" y="355185"/>
                </a:lnTo>
                <a:lnTo>
                  <a:pt x="35872" y="343123"/>
                </a:lnTo>
                <a:lnTo>
                  <a:pt x="40634" y="331062"/>
                </a:lnTo>
                <a:lnTo>
                  <a:pt x="45713" y="319000"/>
                </a:lnTo>
                <a:lnTo>
                  <a:pt x="51110" y="307256"/>
                </a:lnTo>
                <a:lnTo>
                  <a:pt x="56824" y="295511"/>
                </a:lnTo>
                <a:lnTo>
                  <a:pt x="62855" y="283767"/>
                </a:lnTo>
                <a:lnTo>
                  <a:pt x="68887" y="272340"/>
                </a:lnTo>
                <a:lnTo>
                  <a:pt x="75871" y="260913"/>
                </a:lnTo>
                <a:lnTo>
                  <a:pt x="82537" y="249804"/>
                </a:lnTo>
                <a:lnTo>
                  <a:pt x="89521" y="238694"/>
                </a:lnTo>
                <a:lnTo>
                  <a:pt x="97140" y="228220"/>
                </a:lnTo>
                <a:lnTo>
                  <a:pt x="105076" y="217428"/>
                </a:lnTo>
                <a:lnTo>
                  <a:pt x="113330" y="206636"/>
                </a:lnTo>
                <a:lnTo>
                  <a:pt x="121266" y="196479"/>
                </a:lnTo>
                <a:lnTo>
                  <a:pt x="129837" y="186321"/>
                </a:lnTo>
                <a:lnTo>
                  <a:pt x="138726" y="176482"/>
                </a:lnTo>
                <a:lnTo>
                  <a:pt x="147615" y="166642"/>
                </a:lnTo>
                <a:lnTo>
                  <a:pt x="157455" y="156802"/>
                </a:lnTo>
                <a:lnTo>
                  <a:pt x="166662" y="147597"/>
                </a:lnTo>
                <a:lnTo>
                  <a:pt x="176502" y="138709"/>
                </a:lnTo>
                <a:lnTo>
                  <a:pt x="186661" y="129822"/>
                </a:lnTo>
                <a:lnTo>
                  <a:pt x="196502" y="121252"/>
                </a:lnTo>
                <a:lnTo>
                  <a:pt x="206978" y="112682"/>
                </a:lnTo>
                <a:lnTo>
                  <a:pt x="217454" y="104746"/>
                </a:lnTo>
                <a:lnTo>
                  <a:pt x="228247" y="97128"/>
                </a:lnTo>
                <a:lnTo>
                  <a:pt x="239040" y="89510"/>
                </a:lnTo>
                <a:lnTo>
                  <a:pt x="249833" y="82527"/>
                </a:lnTo>
                <a:lnTo>
                  <a:pt x="260944" y="75862"/>
                </a:lnTo>
                <a:lnTo>
                  <a:pt x="272372" y="68879"/>
                </a:lnTo>
                <a:lnTo>
                  <a:pt x="283801" y="62848"/>
                </a:lnTo>
                <a:lnTo>
                  <a:pt x="295546" y="56817"/>
                </a:lnTo>
                <a:lnTo>
                  <a:pt x="307292" y="51103"/>
                </a:lnTo>
                <a:lnTo>
                  <a:pt x="319038" y="45390"/>
                </a:lnTo>
                <a:lnTo>
                  <a:pt x="331101" y="40311"/>
                </a:lnTo>
                <a:lnTo>
                  <a:pt x="343164" y="35550"/>
                </a:lnTo>
                <a:lnTo>
                  <a:pt x="355227" y="31106"/>
                </a:lnTo>
                <a:lnTo>
                  <a:pt x="367925" y="26980"/>
                </a:lnTo>
                <a:lnTo>
                  <a:pt x="380305" y="22854"/>
                </a:lnTo>
                <a:lnTo>
                  <a:pt x="392686" y="19045"/>
                </a:lnTo>
                <a:lnTo>
                  <a:pt x="405067" y="15871"/>
                </a:lnTo>
                <a:lnTo>
                  <a:pt x="418082" y="13014"/>
                </a:lnTo>
                <a:lnTo>
                  <a:pt x="430780" y="10157"/>
                </a:lnTo>
                <a:lnTo>
                  <a:pt x="444113" y="7618"/>
                </a:lnTo>
                <a:lnTo>
                  <a:pt x="456811" y="5713"/>
                </a:lnTo>
                <a:lnTo>
                  <a:pt x="470144" y="3809"/>
                </a:lnTo>
                <a:lnTo>
                  <a:pt x="483159" y="2222"/>
                </a:lnTo>
                <a:lnTo>
                  <a:pt x="496492" y="1270"/>
                </a:lnTo>
                <a:lnTo>
                  <a:pt x="509508" y="635"/>
                </a:lnTo>
                <a:lnTo>
                  <a:pt x="5231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5615688" y="2803735"/>
            <a:ext cx="685359" cy="646047"/>
          </a:xfrm>
          <a:custGeom>
            <a:avLst/>
            <a:gdLst>
              <a:gd name="T0" fmla="*/ 0 w 4908"/>
              <a:gd name="T1" fmla="*/ 336246282 h 4907"/>
              <a:gd name="T2" fmla="*/ 0 w 4908"/>
              <a:gd name="T3" fmla="*/ 268876366 h 4907"/>
              <a:gd name="T4" fmla="*/ 268917454 w 4908"/>
              <a:gd name="T5" fmla="*/ 0 h 4907"/>
              <a:gd name="T6" fmla="*/ 335958472 w 4908"/>
              <a:gd name="T7" fmla="*/ 0 h 4907"/>
              <a:gd name="T8" fmla="*/ 335958472 w 4908"/>
              <a:gd name="T9" fmla="*/ 268876366 h 4907"/>
              <a:gd name="T10" fmla="*/ 268917454 w 4908"/>
              <a:gd name="T11" fmla="*/ 336246282 h 4907"/>
              <a:gd name="T12" fmla="*/ 0 w 4908"/>
              <a:gd name="T13" fmla="*/ 336246282 h 4907"/>
              <a:gd name="T14" fmla="*/ 0 w 4908"/>
              <a:gd name="T15" fmla="*/ 403314550 h 4907"/>
              <a:gd name="T16" fmla="*/ 0 w 4908"/>
              <a:gd name="T17" fmla="*/ 470684465 h 4907"/>
              <a:gd name="T18" fmla="*/ 268917454 w 4908"/>
              <a:gd name="T19" fmla="*/ 739560831 h 4907"/>
              <a:gd name="T20" fmla="*/ 335958472 w 4908"/>
              <a:gd name="T21" fmla="*/ 739560831 h 4907"/>
              <a:gd name="T22" fmla="*/ 335958472 w 4908"/>
              <a:gd name="T23" fmla="*/ 470684465 h 4907"/>
              <a:gd name="T24" fmla="*/ 268917454 w 4908"/>
              <a:gd name="T25" fmla="*/ 403314550 h 4907"/>
              <a:gd name="T26" fmla="*/ 0 w 4908"/>
              <a:gd name="T27" fmla="*/ 403314550 h 4907"/>
              <a:gd name="T28" fmla="*/ 739410147 w 4908"/>
              <a:gd name="T29" fmla="*/ 336246282 h 4907"/>
              <a:gd name="T30" fmla="*/ 739410147 w 4908"/>
              <a:gd name="T31" fmla="*/ 268876366 h 4907"/>
              <a:gd name="T32" fmla="*/ 470492693 w 4908"/>
              <a:gd name="T33" fmla="*/ 0 h 4907"/>
              <a:gd name="T34" fmla="*/ 403301076 w 4908"/>
              <a:gd name="T35" fmla="*/ 0 h 4907"/>
              <a:gd name="T36" fmla="*/ 403301076 w 4908"/>
              <a:gd name="T37" fmla="*/ 268876366 h 4907"/>
              <a:gd name="T38" fmla="*/ 470492693 w 4908"/>
              <a:gd name="T39" fmla="*/ 336246282 h 4907"/>
              <a:gd name="T40" fmla="*/ 739410147 w 4908"/>
              <a:gd name="T41" fmla="*/ 336246282 h 4907"/>
              <a:gd name="T42" fmla="*/ 739410147 w 4908"/>
              <a:gd name="T43" fmla="*/ 403314550 h 4907"/>
              <a:gd name="T44" fmla="*/ 739410147 w 4908"/>
              <a:gd name="T45" fmla="*/ 470684465 h 4907"/>
              <a:gd name="T46" fmla="*/ 470492693 w 4908"/>
              <a:gd name="T47" fmla="*/ 739560831 h 4907"/>
              <a:gd name="T48" fmla="*/ 403301076 w 4908"/>
              <a:gd name="T49" fmla="*/ 739560831 h 4907"/>
              <a:gd name="T50" fmla="*/ 403301076 w 4908"/>
              <a:gd name="T51" fmla="*/ 470684465 h 4907"/>
              <a:gd name="T52" fmla="*/ 470492693 w 4908"/>
              <a:gd name="T53" fmla="*/ 403314550 h 4907"/>
              <a:gd name="T54" fmla="*/ 739410147 w 4908"/>
              <a:gd name="T55" fmla="*/ 403314550 h 490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908" h="4907">
                <a:moveTo>
                  <a:pt x="0" y="2231"/>
                </a:moveTo>
                <a:lnTo>
                  <a:pt x="0" y="1784"/>
                </a:lnTo>
                <a:lnTo>
                  <a:pt x="1785" y="0"/>
                </a:lnTo>
                <a:lnTo>
                  <a:pt x="2230" y="0"/>
                </a:lnTo>
                <a:lnTo>
                  <a:pt x="2230" y="1784"/>
                </a:lnTo>
                <a:lnTo>
                  <a:pt x="1785" y="2231"/>
                </a:lnTo>
                <a:lnTo>
                  <a:pt x="0" y="2231"/>
                </a:lnTo>
                <a:close/>
                <a:moveTo>
                  <a:pt x="0" y="2676"/>
                </a:moveTo>
                <a:lnTo>
                  <a:pt x="0" y="3123"/>
                </a:lnTo>
                <a:lnTo>
                  <a:pt x="1785" y="4907"/>
                </a:lnTo>
                <a:lnTo>
                  <a:pt x="2230" y="4907"/>
                </a:lnTo>
                <a:lnTo>
                  <a:pt x="2230" y="3123"/>
                </a:lnTo>
                <a:lnTo>
                  <a:pt x="1785" y="2676"/>
                </a:lnTo>
                <a:lnTo>
                  <a:pt x="0" y="2676"/>
                </a:lnTo>
                <a:close/>
                <a:moveTo>
                  <a:pt x="4908" y="2231"/>
                </a:moveTo>
                <a:lnTo>
                  <a:pt x="4908" y="1784"/>
                </a:lnTo>
                <a:lnTo>
                  <a:pt x="3123" y="0"/>
                </a:lnTo>
                <a:lnTo>
                  <a:pt x="2677" y="0"/>
                </a:lnTo>
                <a:lnTo>
                  <a:pt x="2677" y="1784"/>
                </a:lnTo>
                <a:lnTo>
                  <a:pt x="3123" y="2231"/>
                </a:lnTo>
                <a:lnTo>
                  <a:pt x="4908" y="2231"/>
                </a:lnTo>
                <a:close/>
                <a:moveTo>
                  <a:pt x="4908" y="2676"/>
                </a:moveTo>
                <a:lnTo>
                  <a:pt x="4908" y="3123"/>
                </a:lnTo>
                <a:lnTo>
                  <a:pt x="3123" y="4907"/>
                </a:lnTo>
                <a:lnTo>
                  <a:pt x="2677" y="4907"/>
                </a:lnTo>
                <a:lnTo>
                  <a:pt x="2677" y="3123"/>
                </a:lnTo>
                <a:lnTo>
                  <a:pt x="3123" y="2676"/>
                </a:lnTo>
                <a:lnTo>
                  <a:pt x="4908" y="2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3562426" y="4863083"/>
            <a:ext cx="647469" cy="761709"/>
          </a:xfrm>
          <a:custGeom>
            <a:avLst/>
            <a:gdLst>
              <a:gd name="T0" fmla="*/ 1087103 w 2087563"/>
              <a:gd name="T1" fmla="*/ 1121484 h 2301875"/>
              <a:gd name="T2" fmla="*/ 1274364 w 2087563"/>
              <a:gd name="T3" fmla="*/ 983302 h 2301875"/>
              <a:gd name="T4" fmla="*/ 987564 w 2087563"/>
              <a:gd name="T5" fmla="*/ 1138298 h 2301875"/>
              <a:gd name="T6" fmla="*/ 625386 w 2087563"/>
              <a:gd name="T7" fmla="*/ 988031 h 2301875"/>
              <a:gd name="T8" fmla="*/ 753028 w 2087563"/>
              <a:gd name="T9" fmla="*/ 1156424 h 2301875"/>
              <a:gd name="T10" fmla="*/ 488289 w 2087563"/>
              <a:gd name="T11" fmla="*/ 1030589 h 2301875"/>
              <a:gd name="T12" fmla="*/ 606476 w 2087563"/>
              <a:gd name="T13" fmla="*/ 1085757 h 2301875"/>
              <a:gd name="T14" fmla="*/ 1663953 w 2087563"/>
              <a:gd name="T15" fmla="*/ 838990 h 2301875"/>
              <a:gd name="T16" fmla="*/ 1726412 w 2087563"/>
              <a:gd name="T17" fmla="*/ 901587 h 2301875"/>
              <a:gd name="T18" fmla="*/ 958788 w 2087563"/>
              <a:gd name="T19" fmla="*/ 1531252 h 2301875"/>
              <a:gd name="T20" fmla="*/ 1298905 w 2087563"/>
              <a:gd name="T21" fmla="*/ 1204321 h 2301875"/>
              <a:gd name="T22" fmla="*/ 1396005 w 2087563"/>
              <a:gd name="T23" fmla="*/ 1204321 h 2301875"/>
              <a:gd name="T24" fmla="*/ 1416213 w 2087563"/>
              <a:gd name="T25" fmla="*/ 1291116 h 2301875"/>
              <a:gd name="T26" fmla="*/ 1201541 w 2087563"/>
              <a:gd name="T27" fmla="*/ 1560710 h 2301875"/>
              <a:gd name="T28" fmla="*/ 1578661 w 2087563"/>
              <a:gd name="T29" fmla="*/ 905269 h 2301875"/>
              <a:gd name="T30" fmla="*/ 1637709 w 2087563"/>
              <a:gd name="T31" fmla="*/ 839515 h 2301875"/>
              <a:gd name="T32" fmla="*/ 127282 w 2087563"/>
              <a:gd name="T33" fmla="*/ 860031 h 2301875"/>
              <a:gd name="T34" fmla="*/ 510700 w 2087563"/>
              <a:gd name="T35" fmla="*/ 1603056 h 2301875"/>
              <a:gd name="T36" fmla="*/ 518574 w 2087563"/>
              <a:gd name="T37" fmla="*/ 1539142 h 2301875"/>
              <a:gd name="T38" fmla="*/ 307838 w 2087563"/>
              <a:gd name="T39" fmla="*/ 1241407 h 2301875"/>
              <a:gd name="T40" fmla="*/ 373446 w 2087563"/>
              <a:gd name="T41" fmla="*/ 1186699 h 2301875"/>
              <a:gd name="T42" fmla="*/ 725899 w 2087563"/>
              <a:gd name="T43" fmla="*/ 1463657 h 2301875"/>
              <a:gd name="T44" fmla="*/ 804367 w 2087563"/>
              <a:gd name="T45" fmla="*/ 1859235 h 2301875"/>
              <a:gd name="T46" fmla="*/ 17058 w 2087563"/>
              <a:gd name="T47" fmla="*/ 865291 h 2301875"/>
              <a:gd name="T48" fmla="*/ 1221311 w 2087563"/>
              <a:gd name="T49" fmla="*/ 720072 h 2301875"/>
              <a:gd name="T50" fmla="*/ 1341073 w 2087563"/>
              <a:gd name="T51" fmla="*/ 882686 h 2301875"/>
              <a:gd name="T52" fmla="*/ 889337 w 2087563"/>
              <a:gd name="T53" fmla="*/ 672785 h 2301875"/>
              <a:gd name="T54" fmla="*/ 1161167 w 2087563"/>
              <a:gd name="T55" fmla="*/ 704573 h 2301875"/>
              <a:gd name="T56" fmla="*/ 579950 w 2087563"/>
              <a:gd name="T57" fmla="*/ 854314 h 2301875"/>
              <a:gd name="T58" fmla="*/ 341475 w 2087563"/>
              <a:gd name="T59" fmla="*/ 796782 h 2301875"/>
              <a:gd name="T60" fmla="*/ 507987 w 2087563"/>
              <a:gd name="T61" fmla="*/ 810967 h 2301875"/>
              <a:gd name="T62" fmla="*/ 1206603 w 2087563"/>
              <a:gd name="T63" fmla="*/ 438979 h 2301875"/>
              <a:gd name="T64" fmla="*/ 1393863 w 2087563"/>
              <a:gd name="T65" fmla="*/ 546162 h 2301875"/>
              <a:gd name="T66" fmla="*/ 1163268 w 2087563"/>
              <a:gd name="T67" fmla="*/ 611575 h 2301875"/>
              <a:gd name="T68" fmla="*/ 1125185 w 2087563"/>
              <a:gd name="T69" fmla="*/ 367260 h 2301875"/>
              <a:gd name="T70" fmla="*/ 556050 w 2087563"/>
              <a:gd name="T71" fmla="*/ 579000 h 2301875"/>
              <a:gd name="T72" fmla="*/ 330182 w 2087563"/>
              <a:gd name="T73" fmla="*/ 514375 h 2301875"/>
              <a:gd name="T74" fmla="*/ 506149 w 2087563"/>
              <a:gd name="T75" fmla="*/ 468927 h 2301875"/>
              <a:gd name="T76" fmla="*/ 1124660 w 2087563"/>
              <a:gd name="T77" fmla="*/ 205172 h 2301875"/>
              <a:gd name="T78" fmla="*/ 1221836 w 2087563"/>
              <a:gd name="T79" fmla="*/ 231967 h 2301875"/>
              <a:gd name="T80" fmla="*/ 562878 w 2087563"/>
              <a:gd name="T81" fmla="*/ 180215 h 2301875"/>
              <a:gd name="T82" fmla="*/ 566555 w 2087563"/>
              <a:gd name="T83" fmla="*/ 259026 h 2301875"/>
              <a:gd name="T84" fmla="*/ 1095770 w 2087563"/>
              <a:gd name="T85" fmla="*/ 287924 h 2301875"/>
              <a:gd name="T86" fmla="*/ 971542 w 2087563"/>
              <a:gd name="T87" fmla="*/ 117691 h 2301875"/>
              <a:gd name="T88" fmla="*/ 764321 w 2087563"/>
              <a:gd name="T89" fmla="*/ 105607 h 2301875"/>
              <a:gd name="T90" fmla="*/ 647711 w 2087563"/>
              <a:gd name="T91" fmla="*/ 236959 h 2301875"/>
              <a:gd name="T92" fmla="*/ 986775 w 2087563"/>
              <a:gd name="T93" fmla="*/ 12872 h 2301875"/>
              <a:gd name="T94" fmla="*/ 1213432 w 2087563"/>
              <a:gd name="T95" fmla="*/ 108497 h 2301875"/>
              <a:gd name="T96" fmla="*/ 1385197 w 2087563"/>
              <a:gd name="T97" fmla="*/ 280043 h 2301875"/>
              <a:gd name="T98" fmla="*/ 1480534 w 2087563"/>
              <a:gd name="T99" fmla="*/ 506757 h 2301875"/>
              <a:gd name="T100" fmla="*/ 1480534 w 2087563"/>
              <a:gd name="T101" fmla="*/ 762367 h 2301875"/>
              <a:gd name="T102" fmla="*/ 1385197 w 2087563"/>
              <a:gd name="T103" fmla="*/ 989081 h 2301875"/>
              <a:gd name="T104" fmla="*/ 1213432 w 2087563"/>
              <a:gd name="T105" fmla="*/ 1160628 h 2301875"/>
              <a:gd name="T106" fmla="*/ 986775 w 2087563"/>
              <a:gd name="T107" fmla="*/ 1256514 h 2301875"/>
              <a:gd name="T108" fmla="*/ 731492 w 2087563"/>
              <a:gd name="T109" fmla="*/ 1256514 h 2301875"/>
              <a:gd name="T110" fmla="*/ 504573 w 2087563"/>
              <a:gd name="T111" fmla="*/ 1160628 h 2301875"/>
              <a:gd name="T112" fmla="*/ 333070 w 2087563"/>
              <a:gd name="T113" fmla="*/ 989081 h 2301875"/>
              <a:gd name="T114" fmla="*/ 237470 w 2087563"/>
              <a:gd name="T115" fmla="*/ 762367 h 2301875"/>
              <a:gd name="T116" fmla="*/ 237470 w 2087563"/>
              <a:gd name="T117" fmla="*/ 506757 h 2301875"/>
              <a:gd name="T118" fmla="*/ 333070 w 2087563"/>
              <a:gd name="T119" fmla="*/ 280043 h 2301875"/>
              <a:gd name="T120" fmla="*/ 504573 w 2087563"/>
              <a:gd name="T121" fmla="*/ 108497 h 2301875"/>
              <a:gd name="T122" fmla="*/ 731492 w 2087563"/>
              <a:gd name="T123" fmla="*/ 12872 h 23018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87563" h="2301875">
                <a:moveTo>
                  <a:pt x="1411686" y="1172602"/>
                </a:moveTo>
                <a:lnTo>
                  <a:pt x="1405972" y="1186570"/>
                </a:lnTo>
                <a:lnTo>
                  <a:pt x="1400576" y="1200219"/>
                </a:lnTo>
                <a:lnTo>
                  <a:pt x="1394862" y="1213551"/>
                </a:lnTo>
                <a:lnTo>
                  <a:pt x="1389148" y="1226884"/>
                </a:lnTo>
                <a:lnTo>
                  <a:pt x="1383117" y="1239898"/>
                </a:lnTo>
                <a:lnTo>
                  <a:pt x="1377086" y="1252278"/>
                </a:lnTo>
                <a:lnTo>
                  <a:pt x="1370737" y="1264976"/>
                </a:lnTo>
                <a:lnTo>
                  <a:pt x="1364071" y="1277038"/>
                </a:lnTo>
                <a:lnTo>
                  <a:pt x="1357405" y="1288783"/>
                </a:lnTo>
                <a:lnTo>
                  <a:pt x="1350421" y="1300528"/>
                </a:lnTo>
                <a:lnTo>
                  <a:pt x="1343438" y="1311956"/>
                </a:lnTo>
                <a:lnTo>
                  <a:pt x="1336454" y="1323066"/>
                </a:lnTo>
                <a:lnTo>
                  <a:pt x="1329153" y="1334176"/>
                </a:lnTo>
                <a:lnTo>
                  <a:pt x="1321535" y="1344969"/>
                </a:lnTo>
                <a:lnTo>
                  <a:pt x="1313916" y="1355127"/>
                </a:lnTo>
                <a:lnTo>
                  <a:pt x="1306615" y="1365285"/>
                </a:lnTo>
                <a:lnTo>
                  <a:pt x="1324392" y="1356714"/>
                </a:lnTo>
                <a:lnTo>
                  <a:pt x="1341850" y="1347826"/>
                </a:lnTo>
                <a:lnTo>
                  <a:pt x="1359627" y="1338303"/>
                </a:lnTo>
                <a:lnTo>
                  <a:pt x="1376451" y="1328145"/>
                </a:lnTo>
                <a:lnTo>
                  <a:pt x="1393275" y="1317987"/>
                </a:lnTo>
                <a:lnTo>
                  <a:pt x="1409781" y="1306877"/>
                </a:lnTo>
                <a:lnTo>
                  <a:pt x="1425653" y="1295449"/>
                </a:lnTo>
                <a:lnTo>
                  <a:pt x="1441525" y="1283704"/>
                </a:lnTo>
                <a:lnTo>
                  <a:pt x="1456444" y="1271007"/>
                </a:lnTo>
                <a:lnTo>
                  <a:pt x="1471681" y="1258310"/>
                </a:lnTo>
                <a:lnTo>
                  <a:pt x="1485966" y="1245295"/>
                </a:lnTo>
                <a:lnTo>
                  <a:pt x="1500568" y="1231328"/>
                </a:lnTo>
                <a:lnTo>
                  <a:pt x="1514217" y="1217361"/>
                </a:lnTo>
                <a:lnTo>
                  <a:pt x="1527232" y="1203076"/>
                </a:lnTo>
                <a:lnTo>
                  <a:pt x="1540247" y="1188157"/>
                </a:lnTo>
                <a:lnTo>
                  <a:pt x="1552944" y="1172602"/>
                </a:lnTo>
                <a:lnTo>
                  <a:pt x="1411686" y="1172602"/>
                </a:lnTo>
                <a:close/>
                <a:moveTo>
                  <a:pt x="1074888" y="1172602"/>
                </a:moveTo>
                <a:lnTo>
                  <a:pt x="1074888" y="1421153"/>
                </a:lnTo>
                <a:lnTo>
                  <a:pt x="1090760" y="1420201"/>
                </a:lnTo>
                <a:lnTo>
                  <a:pt x="1106632" y="1418614"/>
                </a:lnTo>
                <a:lnTo>
                  <a:pt x="1122503" y="1416709"/>
                </a:lnTo>
                <a:lnTo>
                  <a:pt x="1138058" y="1414487"/>
                </a:lnTo>
                <a:lnTo>
                  <a:pt x="1145041" y="1410361"/>
                </a:lnTo>
                <a:lnTo>
                  <a:pt x="1152342" y="1406551"/>
                </a:lnTo>
                <a:lnTo>
                  <a:pt x="1159326" y="1402107"/>
                </a:lnTo>
                <a:lnTo>
                  <a:pt x="1166309" y="1397346"/>
                </a:lnTo>
                <a:lnTo>
                  <a:pt x="1172975" y="1391949"/>
                </a:lnTo>
                <a:lnTo>
                  <a:pt x="1179959" y="1386871"/>
                </a:lnTo>
                <a:lnTo>
                  <a:pt x="1186625" y="1381474"/>
                </a:lnTo>
                <a:lnTo>
                  <a:pt x="1193609" y="1375443"/>
                </a:lnTo>
                <a:lnTo>
                  <a:pt x="1200275" y="1369729"/>
                </a:lnTo>
                <a:lnTo>
                  <a:pt x="1206623" y="1363380"/>
                </a:lnTo>
                <a:lnTo>
                  <a:pt x="1219956" y="1350048"/>
                </a:lnTo>
                <a:lnTo>
                  <a:pt x="1232336" y="1336081"/>
                </a:lnTo>
                <a:lnTo>
                  <a:pt x="1244716" y="1321162"/>
                </a:lnTo>
                <a:lnTo>
                  <a:pt x="1256778" y="1305290"/>
                </a:lnTo>
                <a:lnTo>
                  <a:pt x="1268206" y="1288783"/>
                </a:lnTo>
                <a:lnTo>
                  <a:pt x="1279633" y="1271007"/>
                </a:lnTo>
                <a:lnTo>
                  <a:pt x="1290426" y="1252913"/>
                </a:lnTo>
                <a:lnTo>
                  <a:pt x="1300901" y="1233867"/>
                </a:lnTo>
                <a:lnTo>
                  <a:pt x="1311059" y="1214504"/>
                </a:lnTo>
                <a:lnTo>
                  <a:pt x="1320582" y="1193871"/>
                </a:lnTo>
                <a:lnTo>
                  <a:pt x="1329788" y="1172602"/>
                </a:lnTo>
                <a:lnTo>
                  <a:pt x="1074888" y="1172602"/>
                </a:lnTo>
                <a:close/>
                <a:moveTo>
                  <a:pt x="746661" y="1172602"/>
                </a:moveTo>
                <a:lnTo>
                  <a:pt x="755867" y="1193871"/>
                </a:lnTo>
                <a:lnTo>
                  <a:pt x="765390" y="1214504"/>
                </a:lnTo>
                <a:lnTo>
                  <a:pt x="775865" y="1233867"/>
                </a:lnTo>
                <a:lnTo>
                  <a:pt x="786023" y="1252913"/>
                </a:lnTo>
                <a:lnTo>
                  <a:pt x="797133" y="1271007"/>
                </a:lnTo>
                <a:lnTo>
                  <a:pt x="808243" y="1288783"/>
                </a:lnTo>
                <a:lnTo>
                  <a:pt x="819988" y="1305290"/>
                </a:lnTo>
                <a:lnTo>
                  <a:pt x="831734" y="1321162"/>
                </a:lnTo>
                <a:lnTo>
                  <a:pt x="843796" y="1336081"/>
                </a:lnTo>
                <a:lnTo>
                  <a:pt x="856811" y="1350048"/>
                </a:lnTo>
                <a:lnTo>
                  <a:pt x="869826" y="1363380"/>
                </a:lnTo>
                <a:lnTo>
                  <a:pt x="876492" y="1369729"/>
                </a:lnTo>
                <a:lnTo>
                  <a:pt x="882840" y="1375443"/>
                </a:lnTo>
                <a:lnTo>
                  <a:pt x="889507" y="1381474"/>
                </a:lnTo>
                <a:lnTo>
                  <a:pt x="896173" y="1386871"/>
                </a:lnTo>
                <a:lnTo>
                  <a:pt x="903156" y="1391949"/>
                </a:lnTo>
                <a:lnTo>
                  <a:pt x="910140" y="1397346"/>
                </a:lnTo>
                <a:lnTo>
                  <a:pt x="916806" y="1402107"/>
                </a:lnTo>
                <a:lnTo>
                  <a:pt x="924424" y="1406551"/>
                </a:lnTo>
                <a:lnTo>
                  <a:pt x="931408" y="1410361"/>
                </a:lnTo>
                <a:lnTo>
                  <a:pt x="938391" y="1414487"/>
                </a:lnTo>
                <a:lnTo>
                  <a:pt x="953628" y="1416709"/>
                </a:lnTo>
                <a:lnTo>
                  <a:pt x="969500" y="1418614"/>
                </a:lnTo>
                <a:lnTo>
                  <a:pt x="985372" y="1420201"/>
                </a:lnTo>
                <a:lnTo>
                  <a:pt x="1001243" y="1421153"/>
                </a:lnTo>
                <a:lnTo>
                  <a:pt x="1001243" y="1172602"/>
                </a:lnTo>
                <a:lnTo>
                  <a:pt x="746661" y="1172602"/>
                </a:lnTo>
                <a:close/>
                <a:moveTo>
                  <a:pt x="523822" y="1172602"/>
                </a:moveTo>
                <a:lnTo>
                  <a:pt x="536202" y="1188157"/>
                </a:lnTo>
                <a:lnTo>
                  <a:pt x="548900" y="1203076"/>
                </a:lnTo>
                <a:lnTo>
                  <a:pt x="562232" y="1217361"/>
                </a:lnTo>
                <a:lnTo>
                  <a:pt x="576199" y="1231328"/>
                </a:lnTo>
                <a:lnTo>
                  <a:pt x="590166" y="1245295"/>
                </a:lnTo>
                <a:lnTo>
                  <a:pt x="604768" y="1258310"/>
                </a:lnTo>
                <a:lnTo>
                  <a:pt x="619687" y="1271007"/>
                </a:lnTo>
                <a:lnTo>
                  <a:pt x="634924" y="1283704"/>
                </a:lnTo>
                <a:lnTo>
                  <a:pt x="650796" y="1295449"/>
                </a:lnTo>
                <a:lnTo>
                  <a:pt x="666668" y="1306877"/>
                </a:lnTo>
                <a:lnTo>
                  <a:pt x="683174" y="1317987"/>
                </a:lnTo>
                <a:lnTo>
                  <a:pt x="699681" y="1328145"/>
                </a:lnTo>
                <a:lnTo>
                  <a:pt x="717140" y="1338303"/>
                </a:lnTo>
                <a:lnTo>
                  <a:pt x="734281" y="1347826"/>
                </a:lnTo>
                <a:lnTo>
                  <a:pt x="752058" y="1356714"/>
                </a:lnTo>
                <a:lnTo>
                  <a:pt x="770151" y="1365285"/>
                </a:lnTo>
                <a:lnTo>
                  <a:pt x="762533" y="1355127"/>
                </a:lnTo>
                <a:lnTo>
                  <a:pt x="754597" y="1344969"/>
                </a:lnTo>
                <a:lnTo>
                  <a:pt x="747296" y="1334176"/>
                </a:lnTo>
                <a:lnTo>
                  <a:pt x="739995" y="1323066"/>
                </a:lnTo>
                <a:lnTo>
                  <a:pt x="733011" y="1311956"/>
                </a:lnTo>
                <a:lnTo>
                  <a:pt x="726028" y="1300528"/>
                </a:lnTo>
                <a:lnTo>
                  <a:pt x="719362" y="1288783"/>
                </a:lnTo>
                <a:lnTo>
                  <a:pt x="712378" y="1277038"/>
                </a:lnTo>
                <a:lnTo>
                  <a:pt x="706030" y="1264976"/>
                </a:lnTo>
                <a:lnTo>
                  <a:pt x="699681" y="1252278"/>
                </a:lnTo>
                <a:lnTo>
                  <a:pt x="693650" y="1239898"/>
                </a:lnTo>
                <a:lnTo>
                  <a:pt x="687301" y="1226884"/>
                </a:lnTo>
                <a:lnTo>
                  <a:pt x="681587" y="1213551"/>
                </a:lnTo>
                <a:lnTo>
                  <a:pt x="675873" y="1200219"/>
                </a:lnTo>
                <a:lnTo>
                  <a:pt x="670159" y="1186570"/>
                </a:lnTo>
                <a:lnTo>
                  <a:pt x="665080" y="1172602"/>
                </a:lnTo>
                <a:lnTo>
                  <a:pt x="523822" y="1172602"/>
                </a:lnTo>
                <a:close/>
                <a:moveTo>
                  <a:pt x="1997481" y="1012825"/>
                </a:moveTo>
                <a:lnTo>
                  <a:pt x="2002239" y="1013143"/>
                </a:lnTo>
                <a:lnTo>
                  <a:pt x="2006679" y="1013461"/>
                </a:lnTo>
                <a:lnTo>
                  <a:pt x="2011120" y="1013779"/>
                </a:lnTo>
                <a:lnTo>
                  <a:pt x="2015561" y="1014414"/>
                </a:lnTo>
                <a:lnTo>
                  <a:pt x="2020001" y="1015685"/>
                </a:lnTo>
                <a:lnTo>
                  <a:pt x="2024442" y="1016639"/>
                </a:lnTo>
                <a:lnTo>
                  <a:pt x="2032372" y="1020135"/>
                </a:lnTo>
                <a:lnTo>
                  <a:pt x="2040619" y="1023631"/>
                </a:lnTo>
                <a:lnTo>
                  <a:pt x="2047914" y="1028080"/>
                </a:lnTo>
                <a:lnTo>
                  <a:pt x="2054892" y="1033483"/>
                </a:lnTo>
                <a:lnTo>
                  <a:pt x="2061236" y="1039204"/>
                </a:lnTo>
                <a:lnTo>
                  <a:pt x="2066946" y="1045560"/>
                </a:lnTo>
                <a:lnTo>
                  <a:pt x="2072338" y="1052552"/>
                </a:lnTo>
                <a:lnTo>
                  <a:pt x="2076778" y="1059861"/>
                </a:lnTo>
                <a:lnTo>
                  <a:pt x="2080268" y="1068125"/>
                </a:lnTo>
                <a:lnTo>
                  <a:pt x="2083757" y="1076070"/>
                </a:lnTo>
                <a:lnTo>
                  <a:pt x="2084708" y="1080519"/>
                </a:lnTo>
                <a:lnTo>
                  <a:pt x="2085977" y="1084969"/>
                </a:lnTo>
                <a:lnTo>
                  <a:pt x="2086611" y="1089418"/>
                </a:lnTo>
                <a:lnTo>
                  <a:pt x="2086929" y="1093867"/>
                </a:lnTo>
                <a:lnTo>
                  <a:pt x="2087246" y="1098635"/>
                </a:lnTo>
                <a:lnTo>
                  <a:pt x="2087563" y="1103084"/>
                </a:lnTo>
                <a:lnTo>
                  <a:pt x="2087563" y="1647816"/>
                </a:lnTo>
                <a:lnTo>
                  <a:pt x="2087563" y="1676419"/>
                </a:lnTo>
                <a:lnTo>
                  <a:pt x="2062505" y="1710425"/>
                </a:lnTo>
                <a:lnTo>
                  <a:pt x="1627954" y="2301875"/>
                </a:lnTo>
                <a:lnTo>
                  <a:pt x="1111250" y="2301875"/>
                </a:lnTo>
                <a:lnTo>
                  <a:pt x="1115373" y="2246576"/>
                </a:lnTo>
                <a:lnTo>
                  <a:pt x="1140432" y="1924313"/>
                </a:lnTo>
                <a:lnTo>
                  <a:pt x="1141383" y="1909376"/>
                </a:lnTo>
                <a:lnTo>
                  <a:pt x="1143286" y="1898252"/>
                </a:lnTo>
                <a:lnTo>
                  <a:pt x="1145824" y="1887129"/>
                </a:lnTo>
                <a:lnTo>
                  <a:pt x="1150582" y="1871874"/>
                </a:lnTo>
                <a:lnTo>
                  <a:pt x="1155657" y="1857572"/>
                </a:lnTo>
                <a:lnTo>
                  <a:pt x="1158829" y="1850263"/>
                </a:lnTo>
                <a:lnTo>
                  <a:pt x="1161683" y="1843271"/>
                </a:lnTo>
                <a:lnTo>
                  <a:pt x="1168662" y="1829923"/>
                </a:lnTo>
                <a:lnTo>
                  <a:pt x="1175640" y="1816892"/>
                </a:lnTo>
                <a:lnTo>
                  <a:pt x="1179446" y="1810218"/>
                </a:lnTo>
                <a:lnTo>
                  <a:pt x="1182935" y="1804180"/>
                </a:lnTo>
                <a:lnTo>
                  <a:pt x="1187059" y="1797824"/>
                </a:lnTo>
                <a:lnTo>
                  <a:pt x="1191499" y="1791785"/>
                </a:lnTo>
                <a:lnTo>
                  <a:pt x="1200698" y="1780026"/>
                </a:lnTo>
                <a:lnTo>
                  <a:pt x="1210531" y="1768585"/>
                </a:lnTo>
                <a:lnTo>
                  <a:pt x="1220364" y="1757461"/>
                </a:lnTo>
                <a:lnTo>
                  <a:pt x="1230514" y="1746973"/>
                </a:lnTo>
                <a:lnTo>
                  <a:pt x="1237492" y="1740299"/>
                </a:lnTo>
                <a:lnTo>
                  <a:pt x="1244153" y="1734261"/>
                </a:lnTo>
                <a:lnTo>
                  <a:pt x="1257158" y="1723137"/>
                </a:lnTo>
                <a:lnTo>
                  <a:pt x="1361196" y="1633832"/>
                </a:lnTo>
                <a:lnTo>
                  <a:pt x="1569908" y="1455221"/>
                </a:lnTo>
                <a:lnTo>
                  <a:pt x="1575934" y="1450454"/>
                </a:lnTo>
                <a:lnTo>
                  <a:pt x="1582913" y="1446004"/>
                </a:lnTo>
                <a:lnTo>
                  <a:pt x="1589891" y="1442191"/>
                </a:lnTo>
                <a:lnTo>
                  <a:pt x="1597503" y="1439013"/>
                </a:lnTo>
                <a:lnTo>
                  <a:pt x="1604799" y="1436788"/>
                </a:lnTo>
                <a:lnTo>
                  <a:pt x="1612411" y="1434881"/>
                </a:lnTo>
                <a:lnTo>
                  <a:pt x="1620341" y="1433928"/>
                </a:lnTo>
                <a:lnTo>
                  <a:pt x="1627954" y="1433610"/>
                </a:lnTo>
                <a:lnTo>
                  <a:pt x="1636201" y="1433928"/>
                </a:lnTo>
                <a:lnTo>
                  <a:pt x="1643813" y="1434881"/>
                </a:lnTo>
                <a:lnTo>
                  <a:pt x="1651426" y="1436470"/>
                </a:lnTo>
                <a:lnTo>
                  <a:pt x="1659038" y="1439013"/>
                </a:lnTo>
                <a:lnTo>
                  <a:pt x="1666651" y="1441873"/>
                </a:lnTo>
                <a:lnTo>
                  <a:pt x="1673629" y="1445687"/>
                </a:lnTo>
                <a:lnTo>
                  <a:pt x="1680607" y="1450136"/>
                </a:lnTo>
                <a:lnTo>
                  <a:pt x="1687268" y="1455221"/>
                </a:lnTo>
                <a:lnTo>
                  <a:pt x="1690757" y="1458717"/>
                </a:lnTo>
                <a:lnTo>
                  <a:pt x="1693929" y="1461895"/>
                </a:lnTo>
                <a:lnTo>
                  <a:pt x="1696784" y="1465073"/>
                </a:lnTo>
                <a:lnTo>
                  <a:pt x="1699956" y="1468569"/>
                </a:lnTo>
                <a:lnTo>
                  <a:pt x="1702494" y="1472383"/>
                </a:lnTo>
                <a:lnTo>
                  <a:pt x="1705031" y="1475879"/>
                </a:lnTo>
                <a:lnTo>
                  <a:pt x="1709472" y="1483824"/>
                </a:lnTo>
                <a:lnTo>
                  <a:pt x="1712961" y="1491770"/>
                </a:lnTo>
                <a:lnTo>
                  <a:pt x="1715498" y="1500033"/>
                </a:lnTo>
                <a:lnTo>
                  <a:pt x="1717401" y="1508296"/>
                </a:lnTo>
                <a:lnTo>
                  <a:pt x="1718670" y="1517195"/>
                </a:lnTo>
                <a:lnTo>
                  <a:pt x="1718987" y="1525776"/>
                </a:lnTo>
                <a:lnTo>
                  <a:pt x="1718353" y="1534674"/>
                </a:lnTo>
                <a:lnTo>
                  <a:pt x="1717084" y="1543255"/>
                </a:lnTo>
                <a:lnTo>
                  <a:pt x="1714547" y="1551518"/>
                </a:lnTo>
                <a:lnTo>
                  <a:pt x="1711692" y="1560099"/>
                </a:lnTo>
                <a:lnTo>
                  <a:pt x="1709789" y="1564231"/>
                </a:lnTo>
                <a:lnTo>
                  <a:pt x="1707569" y="1568362"/>
                </a:lnTo>
                <a:lnTo>
                  <a:pt x="1705348" y="1571858"/>
                </a:lnTo>
                <a:lnTo>
                  <a:pt x="1702811" y="1575990"/>
                </a:lnTo>
                <a:lnTo>
                  <a:pt x="1700273" y="1579804"/>
                </a:lnTo>
                <a:lnTo>
                  <a:pt x="1697101" y="1582982"/>
                </a:lnTo>
                <a:lnTo>
                  <a:pt x="1552779" y="1752376"/>
                </a:lnTo>
                <a:lnTo>
                  <a:pt x="1463649" y="1856937"/>
                </a:lnTo>
                <a:lnTo>
                  <a:pt x="1460794" y="1859797"/>
                </a:lnTo>
                <a:lnTo>
                  <a:pt x="1458257" y="1863611"/>
                </a:lnTo>
                <a:lnTo>
                  <a:pt x="1456354" y="1866789"/>
                </a:lnTo>
                <a:lnTo>
                  <a:pt x="1454768" y="1870603"/>
                </a:lnTo>
                <a:lnTo>
                  <a:pt x="1453499" y="1874099"/>
                </a:lnTo>
                <a:lnTo>
                  <a:pt x="1452547" y="1878230"/>
                </a:lnTo>
                <a:lnTo>
                  <a:pt x="1452230" y="1882044"/>
                </a:lnTo>
                <a:lnTo>
                  <a:pt x="1452230" y="1885858"/>
                </a:lnTo>
                <a:lnTo>
                  <a:pt x="1452230" y="1889989"/>
                </a:lnTo>
                <a:lnTo>
                  <a:pt x="1452547" y="1893803"/>
                </a:lnTo>
                <a:lnTo>
                  <a:pt x="1453499" y="1897935"/>
                </a:lnTo>
                <a:lnTo>
                  <a:pt x="1454450" y="1901748"/>
                </a:lnTo>
                <a:lnTo>
                  <a:pt x="1456671" y="1909694"/>
                </a:lnTo>
                <a:lnTo>
                  <a:pt x="1459525" y="1917003"/>
                </a:lnTo>
                <a:lnTo>
                  <a:pt x="1463014" y="1924313"/>
                </a:lnTo>
                <a:lnTo>
                  <a:pt x="1466504" y="1930987"/>
                </a:lnTo>
                <a:lnTo>
                  <a:pt x="1470310" y="1937026"/>
                </a:lnTo>
                <a:lnTo>
                  <a:pt x="1473799" y="1942111"/>
                </a:lnTo>
                <a:lnTo>
                  <a:pt x="1479191" y="1949420"/>
                </a:lnTo>
                <a:lnTo>
                  <a:pt x="1481094" y="1951963"/>
                </a:lnTo>
                <a:lnTo>
                  <a:pt x="1907399" y="1605864"/>
                </a:lnTo>
                <a:lnTo>
                  <a:pt x="1907399" y="1103084"/>
                </a:lnTo>
                <a:lnTo>
                  <a:pt x="1907399" y="1098635"/>
                </a:lnTo>
                <a:lnTo>
                  <a:pt x="1908033" y="1093867"/>
                </a:lnTo>
                <a:lnTo>
                  <a:pt x="1908350" y="1089418"/>
                </a:lnTo>
                <a:lnTo>
                  <a:pt x="1909302" y="1084969"/>
                </a:lnTo>
                <a:lnTo>
                  <a:pt x="1910253" y="1080519"/>
                </a:lnTo>
                <a:lnTo>
                  <a:pt x="1911522" y="1076070"/>
                </a:lnTo>
                <a:lnTo>
                  <a:pt x="1914694" y="1068125"/>
                </a:lnTo>
                <a:lnTo>
                  <a:pt x="1918183" y="1059861"/>
                </a:lnTo>
                <a:lnTo>
                  <a:pt x="1922624" y="1052552"/>
                </a:lnTo>
                <a:lnTo>
                  <a:pt x="1927699" y="1045560"/>
                </a:lnTo>
                <a:lnTo>
                  <a:pt x="1933726" y="1039204"/>
                </a:lnTo>
                <a:lnTo>
                  <a:pt x="1940069" y="1033483"/>
                </a:lnTo>
                <a:lnTo>
                  <a:pt x="1947048" y="1028080"/>
                </a:lnTo>
                <a:lnTo>
                  <a:pt x="1954343" y="1023631"/>
                </a:lnTo>
                <a:lnTo>
                  <a:pt x="1962590" y="1020135"/>
                </a:lnTo>
                <a:lnTo>
                  <a:pt x="1970520" y="1016639"/>
                </a:lnTo>
                <a:lnTo>
                  <a:pt x="1974960" y="1015685"/>
                </a:lnTo>
                <a:lnTo>
                  <a:pt x="1979401" y="1014414"/>
                </a:lnTo>
                <a:lnTo>
                  <a:pt x="1983842" y="1013779"/>
                </a:lnTo>
                <a:lnTo>
                  <a:pt x="1988282" y="1013461"/>
                </a:lnTo>
                <a:lnTo>
                  <a:pt x="1992723" y="1013143"/>
                </a:lnTo>
                <a:lnTo>
                  <a:pt x="1997481" y="1012825"/>
                </a:lnTo>
                <a:close/>
                <a:moveTo>
                  <a:pt x="90082" y="1012825"/>
                </a:moveTo>
                <a:lnTo>
                  <a:pt x="94523" y="1013143"/>
                </a:lnTo>
                <a:lnTo>
                  <a:pt x="99281" y="1013461"/>
                </a:lnTo>
                <a:lnTo>
                  <a:pt x="103721" y="1013779"/>
                </a:lnTo>
                <a:lnTo>
                  <a:pt x="108162" y="1014414"/>
                </a:lnTo>
                <a:lnTo>
                  <a:pt x="112603" y="1015685"/>
                </a:lnTo>
                <a:lnTo>
                  <a:pt x="117043" y="1016639"/>
                </a:lnTo>
                <a:lnTo>
                  <a:pt x="125290" y="1020135"/>
                </a:lnTo>
                <a:lnTo>
                  <a:pt x="133220" y="1023631"/>
                </a:lnTo>
                <a:lnTo>
                  <a:pt x="140515" y="1028080"/>
                </a:lnTo>
                <a:lnTo>
                  <a:pt x="147494" y="1033483"/>
                </a:lnTo>
                <a:lnTo>
                  <a:pt x="153838" y="1039204"/>
                </a:lnTo>
                <a:lnTo>
                  <a:pt x="159864" y="1045560"/>
                </a:lnTo>
                <a:lnTo>
                  <a:pt x="164939" y="1052552"/>
                </a:lnTo>
                <a:lnTo>
                  <a:pt x="169380" y="1059861"/>
                </a:lnTo>
                <a:lnTo>
                  <a:pt x="173186" y="1068125"/>
                </a:lnTo>
                <a:lnTo>
                  <a:pt x="176358" y="1076070"/>
                </a:lnTo>
                <a:lnTo>
                  <a:pt x="177310" y="1080519"/>
                </a:lnTo>
                <a:lnTo>
                  <a:pt x="178578" y="1084969"/>
                </a:lnTo>
                <a:lnTo>
                  <a:pt x="179213" y="1089418"/>
                </a:lnTo>
                <a:lnTo>
                  <a:pt x="179530" y="1093867"/>
                </a:lnTo>
                <a:lnTo>
                  <a:pt x="180164" y="1098635"/>
                </a:lnTo>
                <a:lnTo>
                  <a:pt x="180482" y="1103084"/>
                </a:lnTo>
                <a:lnTo>
                  <a:pt x="180482" y="1605864"/>
                </a:lnTo>
                <a:lnTo>
                  <a:pt x="606151" y="1951963"/>
                </a:lnTo>
                <a:lnTo>
                  <a:pt x="608372" y="1949420"/>
                </a:lnTo>
                <a:lnTo>
                  <a:pt x="614081" y="1942111"/>
                </a:lnTo>
                <a:lnTo>
                  <a:pt x="617253" y="1937026"/>
                </a:lnTo>
                <a:lnTo>
                  <a:pt x="621059" y="1930987"/>
                </a:lnTo>
                <a:lnTo>
                  <a:pt x="624548" y="1924313"/>
                </a:lnTo>
                <a:lnTo>
                  <a:pt x="628038" y="1917003"/>
                </a:lnTo>
                <a:lnTo>
                  <a:pt x="630892" y="1909694"/>
                </a:lnTo>
                <a:lnTo>
                  <a:pt x="633113" y="1901748"/>
                </a:lnTo>
                <a:lnTo>
                  <a:pt x="634064" y="1897935"/>
                </a:lnTo>
                <a:lnTo>
                  <a:pt x="635016" y="1893803"/>
                </a:lnTo>
                <a:lnTo>
                  <a:pt x="635333" y="1889989"/>
                </a:lnTo>
                <a:lnTo>
                  <a:pt x="635333" y="1885858"/>
                </a:lnTo>
                <a:lnTo>
                  <a:pt x="635333" y="1882044"/>
                </a:lnTo>
                <a:lnTo>
                  <a:pt x="635016" y="1878230"/>
                </a:lnTo>
                <a:lnTo>
                  <a:pt x="634064" y="1874099"/>
                </a:lnTo>
                <a:lnTo>
                  <a:pt x="632795" y="1870603"/>
                </a:lnTo>
                <a:lnTo>
                  <a:pt x="631210" y="1866789"/>
                </a:lnTo>
                <a:lnTo>
                  <a:pt x="629306" y="1863611"/>
                </a:lnTo>
                <a:lnTo>
                  <a:pt x="626769" y="1859797"/>
                </a:lnTo>
                <a:lnTo>
                  <a:pt x="623914" y="1856937"/>
                </a:lnTo>
                <a:lnTo>
                  <a:pt x="534784" y="1752376"/>
                </a:lnTo>
                <a:lnTo>
                  <a:pt x="390462" y="1582982"/>
                </a:lnTo>
                <a:lnTo>
                  <a:pt x="387290" y="1579804"/>
                </a:lnTo>
                <a:lnTo>
                  <a:pt x="384752" y="1575990"/>
                </a:lnTo>
                <a:lnTo>
                  <a:pt x="382215" y="1571858"/>
                </a:lnTo>
                <a:lnTo>
                  <a:pt x="379994" y="1568362"/>
                </a:lnTo>
                <a:lnTo>
                  <a:pt x="377774" y="1564231"/>
                </a:lnTo>
                <a:lnTo>
                  <a:pt x="375871" y="1560099"/>
                </a:lnTo>
                <a:lnTo>
                  <a:pt x="373016" y="1551518"/>
                </a:lnTo>
                <a:lnTo>
                  <a:pt x="370479" y="1543255"/>
                </a:lnTo>
                <a:lnTo>
                  <a:pt x="369210" y="1534674"/>
                </a:lnTo>
                <a:lnTo>
                  <a:pt x="368576" y="1525776"/>
                </a:lnTo>
                <a:lnTo>
                  <a:pt x="368893" y="1517195"/>
                </a:lnTo>
                <a:lnTo>
                  <a:pt x="370162" y="1508296"/>
                </a:lnTo>
                <a:lnTo>
                  <a:pt x="372065" y="1500033"/>
                </a:lnTo>
                <a:lnTo>
                  <a:pt x="374602" y="1491770"/>
                </a:lnTo>
                <a:lnTo>
                  <a:pt x="378091" y="1483824"/>
                </a:lnTo>
                <a:lnTo>
                  <a:pt x="382532" y="1475879"/>
                </a:lnTo>
                <a:lnTo>
                  <a:pt x="384752" y="1472383"/>
                </a:lnTo>
                <a:lnTo>
                  <a:pt x="387924" y="1468569"/>
                </a:lnTo>
                <a:lnTo>
                  <a:pt x="390462" y="1465073"/>
                </a:lnTo>
                <a:lnTo>
                  <a:pt x="393634" y="1461895"/>
                </a:lnTo>
                <a:lnTo>
                  <a:pt x="397123" y="1458717"/>
                </a:lnTo>
                <a:lnTo>
                  <a:pt x="400295" y="1455221"/>
                </a:lnTo>
                <a:lnTo>
                  <a:pt x="406956" y="1450136"/>
                </a:lnTo>
                <a:lnTo>
                  <a:pt x="413934" y="1445687"/>
                </a:lnTo>
                <a:lnTo>
                  <a:pt x="420912" y="1441873"/>
                </a:lnTo>
                <a:lnTo>
                  <a:pt x="428207" y="1439013"/>
                </a:lnTo>
                <a:lnTo>
                  <a:pt x="436137" y="1436470"/>
                </a:lnTo>
                <a:lnTo>
                  <a:pt x="443750" y="1434881"/>
                </a:lnTo>
                <a:lnTo>
                  <a:pt x="451362" y="1433928"/>
                </a:lnTo>
                <a:lnTo>
                  <a:pt x="459609" y="1433610"/>
                </a:lnTo>
                <a:lnTo>
                  <a:pt x="467222" y="1433928"/>
                </a:lnTo>
                <a:lnTo>
                  <a:pt x="475152" y="1434881"/>
                </a:lnTo>
                <a:lnTo>
                  <a:pt x="482764" y="1436788"/>
                </a:lnTo>
                <a:lnTo>
                  <a:pt x="490060" y="1439013"/>
                </a:lnTo>
                <a:lnTo>
                  <a:pt x="497672" y="1442191"/>
                </a:lnTo>
                <a:lnTo>
                  <a:pt x="504650" y="1446004"/>
                </a:lnTo>
                <a:lnTo>
                  <a:pt x="511629" y="1450454"/>
                </a:lnTo>
                <a:lnTo>
                  <a:pt x="517655" y="1455221"/>
                </a:lnTo>
                <a:lnTo>
                  <a:pt x="726367" y="1633832"/>
                </a:lnTo>
                <a:lnTo>
                  <a:pt x="830405" y="1723137"/>
                </a:lnTo>
                <a:lnTo>
                  <a:pt x="843410" y="1734261"/>
                </a:lnTo>
                <a:lnTo>
                  <a:pt x="850071" y="1740299"/>
                </a:lnTo>
                <a:lnTo>
                  <a:pt x="857366" y="1746973"/>
                </a:lnTo>
                <a:lnTo>
                  <a:pt x="867517" y="1757461"/>
                </a:lnTo>
                <a:lnTo>
                  <a:pt x="877350" y="1768585"/>
                </a:lnTo>
                <a:lnTo>
                  <a:pt x="886865" y="1780026"/>
                </a:lnTo>
                <a:lnTo>
                  <a:pt x="896064" y="1791785"/>
                </a:lnTo>
                <a:lnTo>
                  <a:pt x="900504" y="1797824"/>
                </a:lnTo>
                <a:lnTo>
                  <a:pt x="904628" y="1804180"/>
                </a:lnTo>
                <a:lnTo>
                  <a:pt x="908117" y="1810218"/>
                </a:lnTo>
                <a:lnTo>
                  <a:pt x="911923" y="1816892"/>
                </a:lnTo>
                <a:lnTo>
                  <a:pt x="918902" y="1829923"/>
                </a:lnTo>
                <a:lnTo>
                  <a:pt x="925880" y="1843271"/>
                </a:lnTo>
                <a:lnTo>
                  <a:pt x="929369" y="1850263"/>
                </a:lnTo>
                <a:lnTo>
                  <a:pt x="931906" y="1857572"/>
                </a:lnTo>
                <a:lnTo>
                  <a:pt x="936981" y="1871874"/>
                </a:lnTo>
                <a:lnTo>
                  <a:pt x="941739" y="1887129"/>
                </a:lnTo>
                <a:lnTo>
                  <a:pt x="944277" y="1898252"/>
                </a:lnTo>
                <a:lnTo>
                  <a:pt x="946180" y="1909376"/>
                </a:lnTo>
                <a:lnTo>
                  <a:pt x="946814" y="1924313"/>
                </a:lnTo>
                <a:lnTo>
                  <a:pt x="972190" y="2246576"/>
                </a:lnTo>
                <a:lnTo>
                  <a:pt x="976313" y="2301875"/>
                </a:lnTo>
                <a:lnTo>
                  <a:pt x="459609" y="2301875"/>
                </a:lnTo>
                <a:lnTo>
                  <a:pt x="25058" y="1710425"/>
                </a:lnTo>
                <a:lnTo>
                  <a:pt x="0" y="1676419"/>
                </a:lnTo>
                <a:lnTo>
                  <a:pt x="0" y="1647816"/>
                </a:lnTo>
                <a:lnTo>
                  <a:pt x="0" y="1103084"/>
                </a:lnTo>
                <a:lnTo>
                  <a:pt x="317" y="1098635"/>
                </a:lnTo>
                <a:lnTo>
                  <a:pt x="634" y="1093867"/>
                </a:lnTo>
                <a:lnTo>
                  <a:pt x="952" y="1089418"/>
                </a:lnTo>
                <a:lnTo>
                  <a:pt x="1903" y="1084969"/>
                </a:lnTo>
                <a:lnTo>
                  <a:pt x="2855" y="1080519"/>
                </a:lnTo>
                <a:lnTo>
                  <a:pt x="3806" y="1076070"/>
                </a:lnTo>
                <a:lnTo>
                  <a:pt x="7295" y="1068125"/>
                </a:lnTo>
                <a:lnTo>
                  <a:pt x="11102" y="1059861"/>
                </a:lnTo>
                <a:lnTo>
                  <a:pt x="15225" y="1052552"/>
                </a:lnTo>
                <a:lnTo>
                  <a:pt x="20617" y="1045560"/>
                </a:lnTo>
                <a:lnTo>
                  <a:pt x="26327" y="1039204"/>
                </a:lnTo>
                <a:lnTo>
                  <a:pt x="32671" y="1033483"/>
                </a:lnTo>
                <a:lnTo>
                  <a:pt x="39649" y="1028080"/>
                </a:lnTo>
                <a:lnTo>
                  <a:pt x="46944" y="1023631"/>
                </a:lnTo>
                <a:lnTo>
                  <a:pt x="55191" y="1020135"/>
                </a:lnTo>
                <a:lnTo>
                  <a:pt x="63121" y="1016639"/>
                </a:lnTo>
                <a:lnTo>
                  <a:pt x="67562" y="1015685"/>
                </a:lnTo>
                <a:lnTo>
                  <a:pt x="72002" y="1014414"/>
                </a:lnTo>
                <a:lnTo>
                  <a:pt x="76443" y="1013779"/>
                </a:lnTo>
                <a:lnTo>
                  <a:pt x="80884" y="1013461"/>
                </a:lnTo>
                <a:lnTo>
                  <a:pt x="85324" y="1013143"/>
                </a:lnTo>
                <a:lnTo>
                  <a:pt x="90082" y="1012825"/>
                </a:lnTo>
                <a:close/>
                <a:moveTo>
                  <a:pt x="1479299" y="812949"/>
                </a:moveTo>
                <a:lnTo>
                  <a:pt x="1478664" y="831995"/>
                </a:lnTo>
                <a:lnTo>
                  <a:pt x="1477712" y="850724"/>
                </a:lnTo>
                <a:lnTo>
                  <a:pt x="1476125" y="870087"/>
                </a:lnTo>
                <a:lnTo>
                  <a:pt x="1474538" y="888816"/>
                </a:lnTo>
                <a:lnTo>
                  <a:pt x="1472951" y="907227"/>
                </a:lnTo>
                <a:lnTo>
                  <a:pt x="1470729" y="925638"/>
                </a:lnTo>
                <a:lnTo>
                  <a:pt x="1467872" y="943732"/>
                </a:lnTo>
                <a:lnTo>
                  <a:pt x="1465332" y="961826"/>
                </a:lnTo>
                <a:lnTo>
                  <a:pt x="1462475" y="979919"/>
                </a:lnTo>
                <a:lnTo>
                  <a:pt x="1459618" y="997696"/>
                </a:lnTo>
                <a:lnTo>
                  <a:pt x="1456127" y="1014838"/>
                </a:lnTo>
                <a:lnTo>
                  <a:pt x="1452635" y="1032296"/>
                </a:lnTo>
                <a:lnTo>
                  <a:pt x="1448508" y="1049120"/>
                </a:lnTo>
                <a:lnTo>
                  <a:pt x="1444382" y="1065627"/>
                </a:lnTo>
                <a:lnTo>
                  <a:pt x="1440255" y="1082769"/>
                </a:lnTo>
                <a:lnTo>
                  <a:pt x="1435494" y="1098958"/>
                </a:lnTo>
                <a:lnTo>
                  <a:pt x="1602781" y="1098958"/>
                </a:lnTo>
                <a:lnTo>
                  <a:pt x="1611987" y="1082769"/>
                </a:lnTo>
                <a:lnTo>
                  <a:pt x="1620875" y="1066579"/>
                </a:lnTo>
                <a:lnTo>
                  <a:pt x="1629446" y="1050073"/>
                </a:lnTo>
                <a:lnTo>
                  <a:pt x="1637064" y="1032931"/>
                </a:lnTo>
                <a:lnTo>
                  <a:pt x="1644683" y="1016107"/>
                </a:lnTo>
                <a:lnTo>
                  <a:pt x="1651349" y="998331"/>
                </a:lnTo>
                <a:lnTo>
                  <a:pt x="1657698" y="980872"/>
                </a:lnTo>
                <a:lnTo>
                  <a:pt x="1663729" y="962778"/>
                </a:lnTo>
                <a:lnTo>
                  <a:pt x="1668808" y="945002"/>
                </a:lnTo>
                <a:lnTo>
                  <a:pt x="1674204" y="926273"/>
                </a:lnTo>
                <a:lnTo>
                  <a:pt x="1678013" y="907862"/>
                </a:lnTo>
                <a:lnTo>
                  <a:pt x="1682140" y="889133"/>
                </a:lnTo>
                <a:lnTo>
                  <a:pt x="1685632" y="870405"/>
                </a:lnTo>
                <a:lnTo>
                  <a:pt x="1688171" y="851359"/>
                </a:lnTo>
                <a:lnTo>
                  <a:pt x="1690393" y="831995"/>
                </a:lnTo>
                <a:lnTo>
                  <a:pt x="1691980" y="812949"/>
                </a:lnTo>
                <a:lnTo>
                  <a:pt x="1479299" y="812949"/>
                </a:lnTo>
                <a:close/>
                <a:moveTo>
                  <a:pt x="1074888" y="812949"/>
                </a:moveTo>
                <a:lnTo>
                  <a:pt x="1074888" y="1098958"/>
                </a:lnTo>
                <a:lnTo>
                  <a:pt x="1357087" y="1098958"/>
                </a:lnTo>
                <a:lnTo>
                  <a:pt x="1362166" y="1082769"/>
                </a:lnTo>
                <a:lnTo>
                  <a:pt x="1366928" y="1066262"/>
                </a:lnTo>
                <a:lnTo>
                  <a:pt x="1371372" y="1049438"/>
                </a:lnTo>
                <a:lnTo>
                  <a:pt x="1375498" y="1032296"/>
                </a:lnTo>
                <a:lnTo>
                  <a:pt x="1379625" y="1015155"/>
                </a:lnTo>
                <a:lnTo>
                  <a:pt x="1383117" y="997696"/>
                </a:lnTo>
                <a:lnTo>
                  <a:pt x="1386926" y="980237"/>
                </a:lnTo>
                <a:lnTo>
                  <a:pt x="1390100" y="962143"/>
                </a:lnTo>
                <a:lnTo>
                  <a:pt x="1393275" y="944049"/>
                </a:lnTo>
                <a:lnTo>
                  <a:pt x="1395814" y="925638"/>
                </a:lnTo>
                <a:lnTo>
                  <a:pt x="1398036" y="907227"/>
                </a:lnTo>
                <a:lnTo>
                  <a:pt x="1400258" y="888816"/>
                </a:lnTo>
                <a:lnTo>
                  <a:pt x="1402163" y="870087"/>
                </a:lnTo>
                <a:lnTo>
                  <a:pt x="1403433" y="851359"/>
                </a:lnTo>
                <a:lnTo>
                  <a:pt x="1404702" y="831995"/>
                </a:lnTo>
                <a:lnTo>
                  <a:pt x="1405655" y="812949"/>
                </a:lnTo>
                <a:lnTo>
                  <a:pt x="1074888" y="812949"/>
                </a:lnTo>
                <a:close/>
                <a:moveTo>
                  <a:pt x="671112" y="812949"/>
                </a:moveTo>
                <a:lnTo>
                  <a:pt x="671747" y="831995"/>
                </a:lnTo>
                <a:lnTo>
                  <a:pt x="673016" y="851359"/>
                </a:lnTo>
                <a:lnTo>
                  <a:pt x="674604" y="870087"/>
                </a:lnTo>
                <a:lnTo>
                  <a:pt x="676191" y="888816"/>
                </a:lnTo>
                <a:lnTo>
                  <a:pt x="678413" y="907227"/>
                </a:lnTo>
                <a:lnTo>
                  <a:pt x="680952" y="925638"/>
                </a:lnTo>
                <a:lnTo>
                  <a:pt x="683492" y="944049"/>
                </a:lnTo>
                <a:lnTo>
                  <a:pt x="686666" y="962143"/>
                </a:lnTo>
                <a:lnTo>
                  <a:pt x="689523" y="980237"/>
                </a:lnTo>
                <a:lnTo>
                  <a:pt x="693015" y="997696"/>
                </a:lnTo>
                <a:lnTo>
                  <a:pt x="696824" y="1015155"/>
                </a:lnTo>
                <a:lnTo>
                  <a:pt x="700951" y="1032296"/>
                </a:lnTo>
                <a:lnTo>
                  <a:pt x="705395" y="1049438"/>
                </a:lnTo>
                <a:lnTo>
                  <a:pt x="709839" y="1066262"/>
                </a:lnTo>
                <a:lnTo>
                  <a:pt x="714600" y="1082769"/>
                </a:lnTo>
                <a:lnTo>
                  <a:pt x="719362" y="1098958"/>
                </a:lnTo>
                <a:lnTo>
                  <a:pt x="1001243" y="1098958"/>
                </a:lnTo>
                <a:lnTo>
                  <a:pt x="1001243" y="812949"/>
                </a:lnTo>
                <a:lnTo>
                  <a:pt x="671112" y="812949"/>
                </a:lnTo>
                <a:close/>
                <a:moveTo>
                  <a:pt x="384469" y="812949"/>
                </a:moveTo>
                <a:lnTo>
                  <a:pt x="386056" y="831995"/>
                </a:lnTo>
                <a:lnTo>
                  <a:pt x="388278" y="851359"/>
                </a:lnTo>
                <a:lnTo>
                  <a:pt x="390817" y="870405"/>
                </a:lnTo>
                <a:lnTo>
                  <a:pt x="394309" y="889133"/>
                </a:lnTo>
                <a:lnTo>
                  <a:pt x="398118" y="907862"/>
                </a:lnTo>
                <a:lnTo>
                  <a:pt x="402562" y="926273"/>
                </a:lnTo>
                <a:lnTo>
                  <a:pt x="407324" y="945002"/>
                </a:lnTo>
                <a:lnTo>
                  <a:pt x="412720" y="962778"/>
                </a:lnTo>
                <a:lnTo>
                  <a:pt x="418434" y="980872"/>
                </a:lnTo>
                <a:lnTo>
                  <a:pt x="425100" y="998331"/>
                </a:lnTo>
                <a:lnTo>
                  <a:pt x="431766" y="1016107"/>
                </a:lnTo>
                <a:lnTo>
                  <a:pt x="439067" y="1032931"/>
                </a:lnTo>
                <a:lnTo>
                  <a:pt x="447321" y="1050073"/>
                </a:lnTo>
                <a:lnTo>
                  <a:pt x="455256" y="1066579"/>
                </a:lnTo>
                <a:lnTo>
                  <a:pt x="464145" y="1082769"/>
                </a:lnTo>
                <a:lnTo>
                  <a:pt x="473350" y="1098958"/>
                </a:lnTo>
                <a:lnTo>
                  <a:pt x="640956" y="1098958"/>
                </a:lnTo>
                <a:lnTo>
                  <a:pt x="635877" y="1082769"/>
                </a:lnTo>
                <a:lnTo>
                  <a:pt x="632067" y="1065627"/>
                </a:lnTo>
                <a:lnTo>
                  <a:pt x="627941" y="1049120"/>
                </a:lnTo>
                <a:lnTo>
                  <a:pt x="623814" y="1032296"/>
                </a:lnTo>
                <a:lnTo>
                  <a:pt x="620005" y="1014838"/>
                </a:lnTo>
                <a:lnTo>
                  <a:pt x="616830" y="997696"/>
                </a:lnTo>
                <a:lnTo>
                  <a:pt x="613974" y="979919"/>
                </a:lnTo>
                <a:lnTo>
                  <a:pt x="610799" y="961826"/>
                </a:lnTo>
                <a:lnTo>
                  <a:pt x="608260" y="943732"/>
                </a:lnTo>
                <a:lnTo>
                  <a:pt x="605720" y="925638"/>
                </a:lnTo>
                <a:lnTo>
                  <a:pt x="603816" y="907227"/>
                </a:lnTo>
                <a:lnTo>
                  <a:pt x="602229" y="888816"/>
                </a:lnTo>
                <a:lnTo>
                  <a:pt x="600324" y="870087"/>
                </a:lnTo>
                <a:lnTo>
                  <a:pt x="599054" y="850724"/>
                </a:lnTo>
                <a:lnTo>
                  <a:pt x="598102" y="831995"/>
                </a:lnTo>
                <a:lnTo>
                  <a:pt x="596832" y="812949"/>
                </a:lnTo>
                <a:lnTo>
                  <a:pt x="384469" y="812949"/>
                </a:lnTo>
                <a:close/>
                <a:moveTo>
                  <a:pt x="1438033" y="443773"/>
                </a:moveTo>
                <a:lnTo>
                  <a:pt x="1442477" y="460280"/>
                </a:lnTo>
                <a:lnTo>
                  <a:pt x="1446921" y="477738"/>
                </a:lnTo>
                <a:lnTo>
                  <a:pt x="1451048" y="495197"/>
                </a:lnTo>
                <a:lnTo>
                  <a:pt x="1454857" y="512656"/>
                </a:lnTo>
                <a:lnTo>
                  <a:pt x="1458349" y="530433"/>
                </a:lnTo>
                <a:lnTo>
                  <a:pt x="1461840" y="548526"/>
                </a:lnTo>
                <a:lnTo>
                  <a:pt x="1464698" y="566620"/>
                </a:lnTo>
                <a:lnTo>
                  <a:pt x="1467554" y="585031"/>
                </a:lnTo>
                <a:lnTo>
                  <a:pt x="1469776" y="603760"/>
                </a:lnTo>
                <a:lnTo>
                  <a:pt x="1471998" y="622488"/>
                </a:lnTo>
                <a:lnTo>
                  <a:pt x="1474220" y="641535"/>
                </a:lnTo>
                <a:lnTo>
                  <a:pt x="1475808" y="660581"/>
                </a:lnTo>
                <a:lnTo>
                  <a:pt x="1477077" y="680262"/>
                </a:lnTo>
                <a:lnTo>
                  <a:pt x="1478347" y="699308"/>
                </a:lnTo>
                <a:lnTo>
                  <a:pt x="1479299" y="719306"/>
                </a:lnTo>
                <a:lnTo>
                  <a:pt x="1479934" y="738987"/>
                </a:lnTo>
                <a:lnTo>
                  <a:pt x="1692933" y="738987"/>
                </a:lnTo>
                <a:lnTo>
                  <a:pt x="1691663" y="718988"/>
                </a:lnTo>
                <a:lnTo>
                  <a:pt x="1690076" y="699308"/>
                </a:lnTo>
                <a:lnTo>
                  <a:pt x="1687854" y="679309"/>
                </a:lnTo>
                <a:lnTo>
                  <a:pt x="1684679" y="659946"/>
                </a:lnTo>
                <a:lnTo>
                  <a:pt x="1681505" y="640582"/>
                </a:lnTo>
                <a:lnTo>
                  <a:pt x="1677378" y="621536"/>
                </a:lnTo>
                <a:lnTo>
                  <a:pt x="1672934" y="602808"/>
                </a:lnTo>
                <a:lnTo>
                  <a:pt x="1667855" y="584396"/>
                </a:lnTo>
                <a:lnTo>
                  <a:pt x="1662142" y="565350"/>
                </a:lnTo>
                <a:lnTo>
                  <a:pt x="1656110" y="547574"/>
                </a:lnTo>
                <a:lnTo>
                  <a:pt x="1649444" y="529480"/>
                </a:lnTo>
                <a:lnTo>
                  <a:pt x="1642461" y="511704"/>
                </a:lnTo>
                <a:lnTo>
                  <a:pt x="1634525" y="494245"/>
                </a:lnTo>
                <a:lnTo>
                  <a:pt x="1626589" y="477104"/>
                </a:lnTo>
                <a:lnTo>
                  <a:pt x="1617701" y="460280"/>
                </a:lnTo>
                <a:lnTo>
                  <a:pt x="1608495" y="443773"/>
                </a:lnTo>
                <a:lnTo>
                  <a:pt x="1438033" y="443773"/>
                </a:lnTo>
                <a:close/>
                <a:moveTo>
                  <a:pt x="1074888" y="443773"/>
                </a:moveTo>
                <a:lnTo>
                  <a:pt x="1074888" y="738987"/>
                </a:lnTo>
                <a:lnTo>
                  <a:pt x="1405972" y="738987"/>
                </a:lnTo>
                <a:lnTo>
                  <a:pt x="1405337" y="719306"/>
                </a:lnTo>
                <a:lnTo>
                  <a:pt x="1404702" y="699625"/>
                </a:lnTo>
                <a:lnTo>
                  <a:pt x="1403115" y="680262"/>
                </a:lnTo>
                <a:lnTo>
                  <a:pt x="1401528" y="660581"/>
                </a:lnTo>
                <a:lnTo>
                  <a:pt x="1399941" y="641535"/>
                </a:lnTo>
                <a:lnTo>
                  <a:pt x="1397719" y="622171"/>
                </a:lnTo>
                <a:lnTo>
                  <a:pt x="1394862" y="603442"/>
                </a:lnTo>
                <a:lnTo>
                  <a:pt x="1392322" y="585031"/>
                </a:lnTo>
                <a:lnTo>
                  <a:pt x="1389466" y="566620"/>
                </a:lnTo>
                <a:lnTo>
                  <a:pt x="1385656" y="548209"/>
                </a:lnTo>
                <a:lnTo>
                  <a:pt x="1382482" y="530115"/>
                </a:lnTo>
                <a:lnTo>
                  <a:pt x="1378355" y="512339"/>
                </a:lnTo>
                <a:lnTo>
                  <a:pt x="1374229" y="494562"/>
                </a:lnTo>
                <a:lnTo>
                  <a:pt x="1369467" y="477421"/>
                </a:lnTo>
                <a:lnTo>
                  <a:pt x="1365023" y="460280"/>
                </a:lnTo>
                <a:lnTo>
                  <a:pt x="1359944" y="443773"/>
                </a:lnTo>
                <a:lnTo>
                  <a:pt x="1074888" y="443773"/>
                </a:lnTo>
                <a:close/>
                <a:moveTo>
                  <a:pt x="716505" y="443773"/>
                </a:moveTo>
                <a:lnTo>
                  <a:pt x="711426" y="460280"/>
                </a:lnTo>
                <a:lnTo>
                  <a:pt x="706664" y="477421"/>
                </a:lnTo>
                <a:lnTo>
                  <a:pt x="702220" y="494562"/>
                </a:lnTo>
                <a:lnTo>
                  <a:pt x="698094" y="512339"/>
                </a:lnTo>
                <a:lnTo>
                  <a:pt x="694284" y="530115"/>
                </a:lnTo>
                <a:lnTo>
                  <a:pt x="690475" y="548209"/>
                </a:lnTo>
                <a:lnTo>
                  <a:pt x="687301" y="566620"/>
                </a:lnTo>
                <a:lnTo>
                  <a:pt x="683809" y="585031"/>
                </a:lnTo>
                <a:lnTo>
                  <a:pt x="681270" y="603442"/>
                </a:lnTo>
                <a:lnTo>
                  <a:pt x="678730" y="622171"/>
                </a:lnTo>
                <a:lnTo>
                  <a:pt x="676508" y="641535"/>
                </a:lnTo>
                <a:lnTo>
                  <a:pt x="674604" y="660581"/>
                </a:lnTo>
                <a:lnTo>
                  <a:pt x="673334" y="680262"/>
                </a:lnTo>
                <a:lnTo>
                  <a:pt x="672064" y="699625"/>
                </a:lnTo>
                <a:lnTo>
                  <a:pt x="671112" y="719306"/>
                </a:lnTo>
                <a:lnTo>
                  <a:pt x="670159" y="738987"/>
                </a:lnTo>
                <a:lnTo>
                  <a:pt x="1001243" y="738987"/>
                </a:lnTo>
                <a:lnTo>
                  <a:pt x="1001243" y="443773"/>
                </a:lnTo>
                <a:lnTo>
                  <a:pt x="716505" y="443773"/>
                </a:lnTo>
                <a:close/>
                <a:moveTo>
                  <a:pt x="467954" y="443773"/>
                </a:moveTo>
                <a:lnTo>
                  <a:pt x="458748" y="460280"/>
                </a:lnTo>
                <a:lnTo>
                  <a:pt x="450178" y="477104"/>
                </a:lnTo>
                <a:lnTo>
                  <a:pt x="442242" y="494245"/>
                </a:lnTo>
                <a:lnTo>
                  <a:pt x="434306" y="511704"/>
                </a:lnTo>
                <a:lnTo>
                  <a:pt x="427005" y="529480"/>
                </a:lnTo>
                <a:lnTo>
                  <a:pt x="420339" y="547574"/>
                </a:lnTo>
                <a:lnTo>
                  <a:pt x="413990" y="565350"/>
                </a:lnTo>
                <a:lnTo>
                  <a:pt x="408594" y="584396"/>
                </a:lnTo>
                <a:lnTo>
                  <a:pt x="403515" y="602808"/>
                </a:lnTo>
                <a:lnTo>
                  <a:pt x="399071" y="621536"/>
                </a:lnTo>
                <a:lnTo>
                  <a:pt x="394944" y="640582"/>
                </a:lnTo>
                <a:lnTo>
                  <a:pt x="391452" y="659946"/>
                </a:lnTo>
                <a:lnTo>
                  <a:pt x="388595" y="679309"/>
                </a:lnTo>
                <a:lnTo>
                  <a:pt x="386373" y="699308"/>
                </a:lnTo>
                <a:lnTo>
                  <a:pt x="384469" y="718988"/>
                </a:lnTo>
                <a:lnTo>
                  <a:pt x="383516" y="738987"/>
                </a:lnTo>
                <a:lnTo>
                  <a:pt x="596515" y="738987"/>
                </a:lnTo>
                <a:lnTo>
                  <a:pt x="597150" y="719306"/>
                </a:lnTo>
                <a:lnTo>
                  <a:pt x="598102" y="699308"/>
                </a:lnTo>
                <a:lnTo>
                  <a:pt x="599054" y="680262"/>
                </a:lnTo>
                <a:lnTo>
                  <a:pt x="600641" y="660581"/>
                </a:lnTo>
                <a:lnTo>
                  <a:pt x="602229" y="641535"/>
                </a:lnTo>
                <a:lnTo>
                  <a:pt x="604451" y="622488"/>
                </a:lnTo>
                <a:lnTo>
                  <a:pt x="606673" y="603760"/>
                </a:lnTo>
                <a:lnTo>
                  <a:pt x="608577" y="585031"/>
                </a:lnTo>
                <a:lnTo>
                  <a:pt x="611752" y="566620"/>
                </a:lnTo>
                <a:lnTo>
                  <a:pt x="614608" y="548526"/>
                </a:lnTo>
                <a:lnTo>
                  <a:pt x="618100" y="530433"/>
                </a:lnTo>
                <a:lnTo>
                  <a:pt x="621592" y="512656"/>
                </a:lnTo>
                <a:lnTo>
                  <a:pt x="625401" y="495197"/>
                </a:lnTo>
                <a:lnTo>
                  <a:pt x="629528" y="477738"/>
                </a:lnTo>
                <a:lnTo>
                  <a:pt x="633654" y="460280"/>
                </a:lnTo>
                <a:lnTo>
                  <a:pt x="638099" y="443773"/>
                </a:lnTo>
                <a:lnTo>
                  <a:pt x="467954" y="443773"/>
                </a:lnTo>
                <a:close/>
                <a:moveTo>
                  <a:pt x="1306615" y="168557"/>
                </a:moveTo>
                <a:lnTo>
                  <a:pt x="1314234" y="178715"/>
                </a:lnTo>
                <a:lnTo>
                  <a:pt x="1322487" y="189826"/>
                </a:lnTo>
                <a:lnTo>
                  <a:pt x="1329788" y="200936"/>
                </a:lnTo>
                <a:lnTo>
                  <a:pt x="1337406" y="212046"/>
                </a:lnTo>
                <a:lnTo>
                  <a:pt x="1345025" y="223791"/>
                </a:lnTo>
                <a:lnTo>
                  <a:pt x="1352326" y="235536"/>
                </a:lnTo>
                <a:lnTo>
                  <a:pt x="1359309" y="247916"/>
                </a:lnTo>
                <a:lnTo>
                  <a:pt x="1365975" y="260613"/>
                </a:lnTo>
                <a:lnTo>
                  <a:pt x="1372959" y="272993"/>
                </a:lnTo>
                <a:lnTo>
                  <a:pt x="1379308" y="286326"/>
                </a:lnTo>
                <a:lnTo>
                  <a:pt x="1385656" y="299658"/>
                </a:lnTo>
                <a:lnTo>
                  <a:pt x="1391688" y="312990"/>
                </a:lnTo>
                <a:lnTo>
                  <a:pt x="1398036" y="326957"/>
                </a:lnTo>
                <a:lnTo>
                  <a:pt x="1403433" y="340924"/>
                </a:lnTo>
                <a:lnTo>
                  <a:pt x="1409464" y="355209"/>
                </a:lnTo>
                <a:lnTo>
                  <a:pt x="1414543" y="369811"/>
                </a:lnTo>
                <a:lnTo>
                  <a:pt x="1559293" y="369811"/>
                </a:lnTo>
                <a:lnTo>
                  <a:pt x="1546913" y="353939"/>
                </a:lnTo>
                <a:lnTo>
                  <a:pt x="1533581" y="338067"/>
                </a:lnTo>
                <a:lnTo>
                  <a:pt x="1520248" y="322831"/>
                </a:lnTo>
                <a:lnTo>
                  <a:pt x="1505964" y="308229"/>
                </a:lnTo>
                <a:lnTo>
                  <a:pt x="1491679" y="293627"/>
                </a:lnTo>
                <a:lnTo>
                  <a:pt x="1476760" y="280294"/>
                </a:lnTo>
                <a:lnTo>
                  <a:pt x="1461523" y="266645"/>
                </a:lnTo>
                <a:lnTo>
                  <a:pt x="1445969" y="253630"/>
                </a:lnTo>
                <a:lnTo>
                  <a:pt x="1429780" y="240932"/>
                </a:lnTo>
                <a:lnTo>
                  <a:pt x="1412956" y="229187"/>
                </a:lnTo>
                <a:lnTo>
                  <a:pt x="1396132" y="217760"/>
                </a:lnTo>
                <a:lnTo>
                  <a:pt x="1378673" y="206650"/>
                </a:lnTo>
                <a:lnTo>
                  <a:pt x="1361531" y="196492"/>
                </a:lnTo>
                <a:lnTo>
                  <a:pt x="1343438" y="186651"/>
                </a:lnTo>
                <a:lnTo>
                  <a:pt x="1325026" y="177128"/>
                </a:lnTo>
                <a:lnTo>
                  <a:pt x="1306615" y="168557"/>
                </a:lnTo>
                <a:close/>
                <a:moveTo>
                  <a:pt x="770151" y="168557"/>
                </a:moveTo>
                <a:lnTo>
                  <a:pt x="751423" y="177128"/>
                </a:lnTo>
                <a:lnTo>
                  <a:pt x="733329" y="186651"/>
                </a:lnTo>
                <a:lnTo>
                  <a:pt x="715235" y="196492"/>
                </a:lnTo>
                <a:lnTo>
                  <a:pt x="697459" y="206650"/>
                </a:lnTo>
                <a:lnTo>
                  <a:pt x="680317" y="217760"/>
                </a:lnTo>
                <a:lnTo>
                  <a:pt x="663176" y="229187"/>
                </a:lnTo>
                <a:lnTo>
                  <a:pt x="646669" y="240932"/>
                </a:lnTo>
                <a:lnTo>
                  <a:pt x="630798" y="253630"/>
                </a:lnTo>
                <a:lnTo>
                  <a:pt x="614926" y="266645"/>
                </a:lnTo>
                <a:lnTo>
                  <a:pt x="599372" y="280294"/>
                </a:lnTo>
                <a:lnTo>
                  <a:pt x="584770" y="293627"/>
                </a:lnTo>
                <a:lnTo>
                  <a:pt x="570485" y="308229"/>
                </a:lnTo>
                <a:lnTo>
                  <a:pt x="556518" y="322831"/>
                </a:lnTo>
                <a:lnTo>
                  <a:pt x="542868" y="338067"/>
                </a:lnTo>
                <a:lnTo>
                  <a:pt x="529536" y="353939"/>
                </a:lnTo>
                <a:lnTo>
                  <a:pt x="516839" y="369811"/>
                </a:lnTo>
                <a:lnTo>
                  <a:pt x="661906" y="369811"/>
                </a:lnTo>
                <a:lnTo>
                  <a:pt x="667303" y="355209"/>
                </a:lnTo>
                <a:lnTo>
                  <a:pt x="673016" y="340924"/>
                </a:lnTo>
                <a:lnTo>
                  <a:pt x="678730" y="326957"/>
                </a:lnTo>
                <a:lnTo>
                  <a:pt x="684761" y="312990"/>
                </a:lnTo>
                <a:lnTo>
                  <a:pt x="690793" y="299658"/>
                </a:lnTo>
                <a:lnTo>
                  <a:pt x="697141" y="286326"/>
                </a:lnTo>
                <a:lnTo>
                  <a:pt x="703808" y="272993"/>
                </a:lnTo>
                <a:lnTo>
                  <a:pt x="710474" y="260613"/>
                </a:lnTo>
                <a:lnTo>
                  <a:pt x="717457" y="247916"/>
                </a:lnTo>
                <a:lnTo>
                  <a:pt x="724441" y="235536"/>
                </a:lnTo>
                <a:lnTo>
                  <a:pt x="731424" y="223791"/>
                </a:lnTo>
                <a:lnTo>
                  <a:pt x="738725" y="212046"/>
                </a:lnTo>
                <a:lnTo>
                  <a:pt x="746661" y="200936"/>
                </a:lnTo>
                <a:lnTo>
                  <a:pt x="754280" y="189826"/>
                </a:lnTo>
                <a:lnTo>
                  <a:pt x="762215" y="178715"/>
                </a:lnTo>
                <a:lnTo>
                  <a:pt x="770151" y="168557"/>
                </a:lnTo>
                <a:close/>
                <a:moveTo>
                  <a:pt x="1074888" y="112372"/>
                </a:moveTo>
                <a:lnTo>
                  <a:pt x="1074888" y="369811"/>
                </a:lnTo>
                <a:lnTo>
                  <a:pt x="1333597" y="369811"/>
                </a:lnTo>
                <a:lnTo>
                  <a:pt x="1324392" y="347908"/>
                </a:lnTo>
                <a:lnTo>
                  <a:pt x="1314551" y="326640"/>
                </a:lnTo>
                <a:lnTo>
                  <a:pt x="1304393" y="306324"/>
                </a:lnTo>
                <a:lnTo>
                  <a:pt x="1293600" y="286326"/>
                </a:lnTo>
                <a:lnTo>
                  <a:pt x="1282490" y="267597"/>
                </a:lnTo>
                <a:lnTo>
                  <a:pt x="1271063" y="249503"/>
                </a:lnTo>
                <a:lnTo>
                  <a:pt x="1259318" y="232362"/>
                </a:lnTo>
                <a:lnTo>
                  <a:pt x="1247255" y="215538"/>
                </a:lnTo>
                <a:lnTo>
                  <a:pt x="1234558" y="199983"/>
                </a:lnTo>
                <a:lnTo>
                  <a:pt x="1221860" y="185699"/>
                </a:lnTo>
                <a:lnTo>
                  <a:pt x="1215194" y="178715"/>
                </a:lnTo>
                <a:lnTo>
                  <a:pt x="1208528" y="172049"/>
                </a:lnTo>
                <a:lnTo>
                  <a:pt x="1201862" y="165383"/>
                </a:lnTo>
                <a:lnTo>
                  <a:pt x="1194878" y="159352"/>
                </a:lnTo>
                <a:lnTo>
                  <a:pt x="1188212" y="153321"/>
                </a:lnTo>
                <a:lnTo>
                  <a:pt x="1181229" y="147924"/>
                </a:lnTo>
                <a:lnTo>
                  <a:pt x="1174245" y="142210"/>
                </a:lnTo>
                <a:lnTo>
                  <a:pt x="1167262" y="137131"/>
                </a:lnTo>
                <a:lnTo>
                  <a:pt x="1159961" y="132370"/>
                </a:lnTo>
                <a:lnTo>
                  <a:pt x="1152977" y="127608"/>
                </a:lnTo>
                <a:lnTo>
                  <a:pt x="1145359" y="123164"/>
                </a:lnTo>
                <a:lnTo>
                  <a:pt x="1138058" y="119038"/>
                </a:lnTo>
                <a:lnTo>
                  <a:pt x="1122503" y="116816"/>
                </a:lnTo>
                <a:lnTo>
                  <a:pt x="1106632" y="114911"/>
                </a:lnTo>
                <a:lnTo>
                  <a:pt x="1090760" y="113641"/>
                </a:lnTo>
                <a:lnTo>
                  <a:pt x="1074888" y="112372"/>
                </a:lnTo>
                <a:close/>
                <a:moveTo>
                  <a:pt x="1001243" y="112372"/>
                </a:moveTo>
                <a:lnTo>
                  <a:pt x="985372" y="113641"/>
                </a:lnTo>
                <a:lnTo>
                  <a:pt x="969500" y="114911"/>
                </a:lnTo>
                <a:lnTo>
                  <a:pt x="953628" y="116816"/>
                </a:lnTo>
                <a:lnTo>
                  <a:pt x="938391" y="119038"/>
                </a:lnTo>
                <a:lnTo>
                  <a:pt x="930773" y="123164"/>
                </a:lnTo>
                <a:lnTo>
                  <a:pt x="923789" y="127608"/>
                </a:lnTo>
                <a:lnTo>
                  <a:pt x="916488" y="132370"/>
                </a:lnTo>
                <a:lnTo>
                  <a:pt x="909505" y="137131"/>
                </a:lnTo>
                <a:lnTo>
                  <a:pt x="902204" y="142210"/>
                </a:lnTo>
                <a:lnTo>
                  <a:pt x="895220" y="147924"/>
                </a:lnTo>
                <a:lnTo>
                  <a:pt x="888554" y="153321"/>
                </a:lnTo>
                <a:lnTo>
                  <a:pt x="881571" y="159352"/>
                </a:lnTo>
                <a:lnTo>
                  <a:pt x="874587" y="165383"/>
                </a:lnTo>
                <a:lnTo>
                  <a:pt x="867921" y="172049"/>
                </a:lnTo>
                <a:lnTo>
                  <a:pt x="861255" y="178715"/>
                </a:lnTo>
                <a:lnTo>
                  <a:pt x="854589" y="185699"/>
                </a:lnTo>
                <a:lnTo>
                  <a:pt x="841574" y="199983"/>
                </a:lnTo>
                <a:lnTo>
                  <a:pt x="829194" y="215538"/>
                </a:lnTo>
                <a:lnTo>
                  <a:pt x="817132" y="232362"/>
                </a:lnTo>
                <a:lnTo>
                  <a:pt x="805069" y="249503"/>
                </a:lnTo>
                <a:lnTo>
                  <a:pt x="793641" y="267597"/>
                </a:lnTo>
                <a:lnTo>
                  <a:pt x="782849" y="286326"/>
                </a:lnTo>
                <a:lnTo>
                  <a:pt x="772056" y="306324"/>
                </a:lnTo>
                <a:lnTo>
                  <a:pt x="762215" y="326640"/>
                </a:lnTo>
                <a:lnTo>
                  <a:pt x="752058" y="347908"/>
                </a:lnTo>
                <a:lnTo>
                  <a:pt x="742852" y="369811"/>
                </a:lnTo>
                <a:lnTo>
                  <a:pt x="1001243" y="369811"/>
                </a:lnTo>
                <a:lnTo>
                  <a:pt x="1001243" y="112372"/>
                </a:lnTo>
                <a:close/>
                <a:moveTo>
                  <a:pt x="1018702" y="0"/>
                </a:moveTo>
                <a:lnTo>
                  <a:pt x="1038066" y="0"/>
                </a:lnTo>
                <a:lnTo>
                  <a:pt x="1058064" y="0"/>
                </a:lnTo>
                <a:lnTo>
                  <a:pt x="1077745" y="635"/>
                </a:lnTo>
                <a:lnTo>
                  <a:pt x="1097109" y="2222"/>
                </a:lnTo>
                <a:lnTo>
                  <a:pt x="1116790" y="4127"/>
                </a:lnTo>
                <a:lnTo>
                  <a:pt x="1135836" y="6349"/>
                </a:lnTo>
                <a:lnTo>
                  <a:pt x="1154882" y="8888"/>
                </a:lnTo>
                <a:lnTo>
                  <a:pt x="1173928" y="11745"/>
                </a:lnTo>
                <a:lnTo>
                  <a:pt x="1192656" y="15554"/>
                </a:lnTo>
                <a:lnTo>
                  <a:pt x="1211067" y="19363"/>
                </a:lnTo>
                <a:lnTo>
                  <a:pt x="1229479" y="23807"/>
                </a:lnTo>
                <a:lnTo>
                  <a:pt x="1247890" y="29204"/>
                </a:lnTo>
                <a:lnTo>
                  <a:pt x="1265984" y="34283"/>
                </a:lnTo>
                <a:lnTo>
                  <a:pt x="1284077" y="39997"/>
                </a:lnTo>
                <a:lnTo>
                  <a:pt x="1301854" y="46345"/>
                </a:lnTo>
                <a:lnTo>
                  <a:pt x="1318995" y="53011"/>
                </a:lnTo>
                <a:lnTo>
                  <a:pt x="1336454" y="59995"/>
                </a:lnTo>
                <a:lnTo>
                  <a:pt x="1353278" y="67931"/>
                </a:lnTo>
                <a:lnTo>
                  <a:pt x="1370420" y="75549"/>
                </a:lnTo>
                <a:lnTo>
                  <a:pt x="1386926" y="84120"/>
                </a:lnTo>
                <a:lnTo>
                  <a:pt x="1403433" y="92373"/>
                </a:lnTo>
                <a:lnTo>
                  <a:pt x="1419622" y="101579"/>
                </a:lnTo>
                <a:lnTo>
                  <a:pt x="1435494" y="110784"/>
                </a:lnTo>
                <a:lnTo>
                  <a:pt x="1451365" y="120942"/>
                </a:lnTo>
                <a:lnTo>
                  <a:pt x="1466602" y="131100"/>
                </a:lnTo>
                <a:lnTo>
                  <a:pt x="1482156" y="141576"/>
                </a:lnTo>
                <a:lnTo>
                  <a:pt x="1496758" y="152686"/>
                </a:lnTo>
                <a:lnTo>
                  <a:pt x="1511360" y="163796"/>
                </a:lnTo>
                <a:lnTo>
                  <a:pt x="1525962" y="175224"/>
                </a:lnTo>
                <a:lnTo>
                  <a:pt x="1539929" y="187286"/>
                </a:lnTo>
                <a:lnTo>
                  <a:pt x="1553579" y="199349"/>
                </a:lnTo>
                <a:lnTo>
                  <a:pt x="1567229" y="212046"/>
                </a:lnTo>
                <a:lnTo>
                  <a:pt x="1579926" y="224743"/>
                </a:lnTo>
                <a:lnTo>
                  <a:pt x="1592941" y="237758"/>
                </a:lnTo>
                <a:lnTo>
                  <a:pt x="1605638" y="251408"/>
                </a:lnTo>
                <a:lnTo>
                  <a:pt x="1617701" y="265057"/>
                </a:lnTo>
                <a:lnTo>
                  <a:pt x="1629763" y="279025"/>
                </a:lnTo>
                <a:lnTo>
                  <a:pt x="1641191" y="293309"/>
                </a:lnTo>
                <a:lnTo>
                  <a:pt x="1652618" y="308229"/>
                </a:lnTo>
                <a:lnTo>
                  <a:pt x="1663411" y="323148"/>
                </a:lnTo>
                <a:lnTo>
                  <a:pt x="1674204" y="338385"/>
                </a:lnTo>
                <a:lnTo>
                  <a:pt x="1684044" y="353939"/>
                </a:lnTo>
                <a:lnTo>
                  <a:pt x="1693885" y="369493"/>
                </a:lnTo>
                <a:lnTo>
                  <a:pt x="1703091" y="385365"/>
                </a:lnTo>
                <a:lnTo>
                  <a:pt x="1712296" y="401554"/>
                </a:lnTo>
                <a:lnTo>
                  <a:pt x="1720867" y="418061"/>
                </a:lnTo>
                <a:lnTo>
                  <a:pt x="1729438" y="434567"/>
                </a:lnTo>
                <a:lnTo>
                  <a:pt x="1737056" y="451709"/>
                </a:lnTo>
                <a:lnTo>
                  <a:pt x="1744992" y="468533"/>
                </a:lnTo>
                <a:lnTo>
                  <a:pt x="1751976" y="485992"/>
                </a:lnTo>
                <a:lnTo>
                  <a:pt x="1758324" y="503133"/>
                </a:lnTo>
                <a:lnTo>
                  <a:pt x="1764673" y="520910"/>
                </a:lnTo>
                <a:lnTo>
                  <a:pt x="1770704" y="539003"/>
                </a:lnTo>
                <a:lnTo>
                  <a:pt x="1775783" y="557097"/>
                </a:lnTo>
                <a:lnTo>
                  <a:pt x="1780862" y="575508"/>
                </a:lnTo>
                <a:lnTo>
                  <a:pt x="1785306" y="593919"/>
                </a:lnTo>
                <a:lnTo>
                  <a:pt x="1789433" y="612331"/>
                </a:lnTo>
                <a:lnTo>
                  <a:pt x="1793242" y="631059"/>
                </a:lnTo>
                <a:lnTo>
                  <a:pt x="1796099" y="650423"/>
                </a:lnTo>
                <a:lnTo>
                  <a:pt x="1798956" y="669151"/>
                </a:lnTo>
                <a:lnTo>
                  <a:pt x="1801178" y="688515"/>
                </a:lnTo>
                <a:lnTo>
                  <a:pt x="1802765" y="707878"/>
                </a:lnTo>
                <a:lnTo>
                  <a:pt x="1804035" y="727242"/>
                </a:lnTo>
                <a:lnTo>
                  <a:pt x="1804987" y="746923"/>
                </a:lnTo>
                <a:lnTo>
                  <a:pt x="1804987" y="766921"/>
                </a:lnTo>
                <a:lnTo>
                  <a:pt x="1804987" y="786285"/>
                </a:lnTo>
                <a:lnTo>
                  <a:pt x="1804035" y="806283"/>
                </a:lnTo>
                <a:lnTo>
                  <a:pt x="1802765" y="825646"/>
                </a:lnTo>
                <a:lnTo>
                  <a:pt x="1801178" y="845010"/>
                </a:lnTo>
                <a:lnTo>
                  <a:pt x="1798956" y="864056"/>
                </a:lnTo>
                <a:lnTo>
                  <a:pt x="1796099" y="883419"/>
                </a:lnTo>
                <a:lnTo>
                  <a:pt x="1793242" y="902465"/>
                </a:lnTo>
                <a:lnTo>
                  <a:pt x="1789433" y="921194"/>
                </a:lnTo>
                <a:lnTo>
                  <a:pt x="1785306" y="939605"/>
                </a:lnTo>
                <a:lnTo>
                  <a:pt x="1780862" y="958016"/>
                </a:lnTo>
                <a:lnTo>
                  <a:pt x="1775783" y="976428"/>
                </a:lnTo>
                <a:lnTo>
                  <a:pt x="1770704" y="994521"/>
                </a:lnTo>
                <a:lnTo>
                  <a:pt x="1764673" y="1012298"/>
                </a:lnTo>
                <a:lnTo>
                  <a:pt x="1758324" y="1030074"/>
                </a:lnTo>
                <a:lnTo>
                  <a:pt x="1751976" y="1047851"/>
                </a:lnTo>
                <a:lnTo>
                  <a:pt x="1744992" y="1064992"/>
                </a:lnTo>
                <a:lnTo>
                  <a:pt x="1737056" y="1082134"/>
                </a:lnTo>
                <a:lnTo>
                  <a:pt x="1729438" y="1098958"/>
                </a:lnTo>
                <a:lnTo>
                  <a:pt x="1720867" y="1115464"/>
                </a:lnTo>
                <a:lnTo>
                  <a:pt x="1712296" y="1132288"/>
                </a:lnTo>
                <a:lnTo>
                  <a:pt x="1703091" y="1147843"/>
                </a:lnTo>
                <a:lnTo>
                  <a:pt x="1693885" y="1164349"/>
                </a:lnTo>
                <a:lnTo>
                  <a:pt x="1684044" y="1179586"/>
                </a:lnTo>
                <a:lnTo>
                  <a:pt x="1674204" y="1195140"/>
                </a:lnTo>
                <a:lnTo>
                  <a:pt x="1663411" y="1210377"/>
                </a:lnTo>
                <a:lnTo>
                  <a:pt x="1652618" y="1225297"/>
                </a:lnTo>
                <a:lnTo>
                  <a:pt x="1641191" y="1239898"/>
                </a:lnTo>
                <a:lnTo>
                  <a:pt x="1629763" y="1254183"/>
                </a:lnTo>
                <a:lnTo>
                  <a:pt x="1617701" y="1268150"/>
                </a:lnTo>
                <a:lnTo>
                  <a:pt x="1605638" y="1282117"/>
                </a:lnTo>
                <a:lnTo>
                  <a:pt x="1592941" y="1295449"/>
                </a:lnTo>
                <a:lnTo>
                  <a:pt x="1579926" y="1308782"/>
                </a:lnTo>
                <a:lnTo>
                  <a:pt x="1567229" y="1321797"/>
                </a:lnTo>
                <a:lnTo>
                  <a:pt x="1553579" y="1334176"/>
                </a:lnTo>
                <a:lnTo>
                  <a:pt x="1539929" y="1346239"/>
                </a:lnTo>
                <a:lnTo>
                  <a:pt x="1525962" y="1357984"/>
                </a:lnTo>
                <a:lnTo>
                  <a:pt x="1511360" y="1370047"/>
                </a:lnTo>
                <a:lnTo>
                  <a:pt x="1496758" y="1381157"/>
                </a:lnTo>
                <a:lnTo>
                  <a:pt x="1482156" y="1391949"/>
                </a:lnTo>
                <a:lnTo>
                  <a:pt x="1466602" y="1402425"/>
                </a:lnTo>
                <a:lnTo>
                  <a:pt x="1451365" y="1412583"/>
                </a:lnTo>
                <a:lnTo>
                  <a:pt x="1435494" y="1422423"/>
                </a:lnTo>
                <a:lnTo>
                  <a:pt x="1419622" y="1431946"/>
                </a:lnTo>
                <a:lnTo>
                  <a:pt x="1403433" y="1441152"/>
                </a:lnTo>
                <a:lnTo>
                  <a:pt x="1386926" y="1449723"/>
                </a:lnTo>
                <a:lnTo>
                  <a:pt x="1370420" y="1457976"/>
                </a:lnTo>
                <a:lnTo>
                  <a:pt x="1353278" y="1465912"/>
                </a:lnTo>
                <a:lnTo>
                  <a:pt x="1336454" y="1473213"/>
                </a:lnTo>
                <a:lnTo>
                  <a:pt x="1318995" y="1480196"/>
                </a:lnTo>
                <a:lnTo>
                  <a:pt x="1301854" y="1487180"/>
                </a:lnTo>
                <a:lnTo>
                  <a:pt x="1284077" y="1493528"/>
                </a:lnTo>
                <a:lnTo>
                  <a:pt x="1265984" y="1498925"/>
                </a:lnTo>
                <a:lnTo>
                  <a:pt x="1247890" y="1504639"/>
                </a:lnTo>
                <a:lnTo>
                  <a:pt x="1229479" y="1509400"/>
                </a:lnTo>
                <a:lnTo>
                  <a:pt x="1211067" y="1514162"/>
                </a:lnTo>
                <a:lnTo>
                  <a:pt x="1192656" y="1518288"/>
                </a:lnTo>
                <a:lnTo>
                  <a:pt x="1173928" y="1521463"/>
                </a:lnTo>
                <a:lnTo>
                  <a:pt x="1154882" y="1524637"/>
                </a:lnTo>
                <a:lnTo>
                  <a:pt x="1135836" y="1527494"/>
                </a:lnTo>
                <a:lnTo>
                  <a:pt x="1116790" y="1529716"/>
                </a:lnTo>
                <a:lnTo>
                  <a:pt x="1097109" y="1531303"/>
                </a:lnTo>
                <a:lnTo>
                  <a:pt x="1077745" y="1532573"/>
                </a:lnTo>
                <a:lnTo>
                  <a:pt x="1058064" y="1533208"/>
                </a:lnTo>
                <a:lnTo>
                  <a:pt x="1038066" y="1533525"/>
                </a:lnTo>
                <a:lnTo>
                  <a:pt x="1018702" y="1533208"/>
                </a:lnTo>
                <a:lnTo>
                  <a:pt x="998704" y="1532573"/>
                </a:lnTo>
                <a:lnTo>
                  <a:pt x="979340" y="1531303"/>
                </a:lnTo>
                <a:lnTo>
                  <a:pt x="959977" y="1529716"/>
                </a:lnTo>
                <a:lnTo>
                  <a:pt x="940931" y="1527494"/>
                </a:lnTo>
                <a:lnTo>
                  <a:pt x="921567" y="1524637"/>
                </a:lnTo>
                <a:lnTo>
                  <a:pt x="902839" y="1521463"/>
                </a:lnTo>
                <a:lnTo>
                  <a:pt x="884110" y="1518288"/>
                </a:lnTo>
                <a:lnTo>
                  <a:pt x="865382" y="1514162"/>
                </a:lnTo>
                <a:lnTo>
                  <a:pt x="846970" y="1509400"/>
                </a:lnTo>
                <a:lnTo>
                  <a:pt x="828559" y="1504639"/>
                </a:lnTo>
                <a:lnTo>
                  <a:pt x="810465" y="1498925"/>
                </a:lnTo>
                <a:lnTo>
                  <a:pt x="792689" y="1493528"/>
                </a:lnTo>
                <a:lnTo>
                  <a:pt x="774913" y="1487180"/>
                </a:lnTo>
                <a:lnTo>
                  <a:pt x="757136" y="1480196"/>
                </a:lnTo>
                <a:lnTo>
                  <a:pt x="739995" y="1473213"/>
                </a:lnTo>
                <a:lnTo>
                  <a:pt x="722854" y="1465912"/>
                </a:lnTo>
                <a:lnTo>
                  <a:pt x="706030" y="1457976"/>
                </a:lnTo>
                <a:lnTo>
                  <a:pt x="689523" y="1449723"/>
                </a:lnTo>
                <a:lnTo>
                  <a:pt x="673334" y="1441152"/>
                </a:lnTo>
                <a:lnTo>
                  <a:pt x="657145" y="1431946"/>
                </a:lnTo>
                <a:lnTo>
                  <a:pt x="640956" y="1422423"/>
                </a:lnTo>
                <a:lnTo>
                  <a:pt x="625401" y="1412583"/>
                </a:lnTo>
                <a:lnTo>
                  <a:pt x="609847" y="1402425"/>
                </a:lnTo>
                <a:lnTo>
                  <a:pt x="594610" y="1391949"/>
                </a:lnTo>
                <a:lnTo>
                  <a:pt x="579691" y="1381157"/>
                </a:lnTo>
                <a:lnTo>
                  <a:pt x="565089" y="1370047"/>
                </a:lnTo>
                <a:lnTo>
                  <a:pt x="550804" y="1357984"/>
                </a:lnTo>
                <a:lnTo>
                  <a:pt x="536837" y="1346239"/>
                </a:lnTo>
                <a:lnTo>
                  <a:pt x="522870" y="1334176"/>
                </a:lnTo>
                <a:lnTo>
                  <a:pt x="509538" y="1321797"/>
                </a:lnTo>
                <a:lnTo>
                  <a:pt x="496205" y="1308782"/>
                </a:lnTo>
                <a:lnTo>
                  <a:pt x="483508" y="1295449"/>
                </a:lnTo>
                <a:lnTo>
                  <a:pt x="470811" y="1282117"/>
                </a:lnTo>
                <a:lnTo>
                  <a:pt x="458748" y="1268150"/>
                </a:lnTo>
                <a:lnTo>
                  <a:pt x="447003" y="1254183"/>
                </a:lnTo>
                <a:lnTo>
                  <a:pt x="435258" y="1239898"/>
                </a:lnTo>
                <a:lnTo>
                  <a:pt x="424148" y="1225297"/>
                </a:lnTo>
                <a:lnTo>
                  <a:pt x="413038" y="1210377"/>
                </a:lnTo>
                <a:lnTo>
                  <a:pt x="402562" y="1195140"/>
                </a:lnTo>
                <a:lnTo>
                  <a:pt x="392404" y="1179586"/>
                </a:lnTo>
                <a:lnTo>
                  <a:pt x="382881" y="1164349"/>
                </a:lnTo>
                <a:lnTo>
                  <a:pt x="373041" y="1147843"/>
                </a:lnTo>
                <a:lnTo>
                  <a:pt x="364470" y="1132288"/>
                </a:lnTo>
                <a:lnTo>
                  <a:pt x="355582" y="1115464"/>
                </a:lnTo>
                <a:lnTo>
                  <a:pt x="347329" y="1098958"/>
                </a:lnTo>
                <a:lnTo>
                  <a:pt x="339393" y="1082134"/>
                </a:lnTo>
                <a:lnTo>
                  <a:pt x="331775" y="1064992"/>
                </a:lnTo>
                <a:lnTo>
                  <a:pt x="324791" y="1047851"/>
                </a:lnTo>
                <a:lnTo>
                  <a:pt x="318125" y="1030074"/>
                </a:lnTo>
                <a:lnTo>
                  <a:pt x="312094" y="1012298"/>
                </a:lnTo>
                <a:lnTo>
                  <a:pt x="306062" y="994521"/>
                </a:lnTo>
                <a:lnTo>
                  <a:pt x="300666" y="976428"/>
                </a:lnTo>
                <a:lnTo>
                  <a:pt x="295904" y="958016"/>
                </a:lnTo>
                <a:lnTo>
                  <a:pt x="290825" y="939605"/>
                </a:lnTo>
                <a:lnTo>
                  <a:pt x="287016" y="921194"/>
                </a:lnTo>
                <a:lnTo>
                  <a:pt x="283525" y="902465"/>
                </a:lnTo>
                <a:lnTo>
                  <a:pt x="280350" y="883419"/>
                </a:lnTo>
                <a:lnTo>
                  <a:pt x="277811" y="864056"/>
                </a:lnTo>
                <a:lnTo>
                  <a:pt x="275589" y="845010"/>
                </a:lnTo>
                <a:lnTo>
                  <a:pt x="273684" y="825646"/>
                </a:lnTo>
                <a:lnTo>
                  <a:pt x="272414" y="806283"/>
                </a:lnTo>
                <a:lnTo>
                  <a:pt x="271779" y="786285"/>
                </a:lnTo>
                <a:lnTo>
                  <a:pt x="271462" y="766921"/>
                </a:lnTo>
                <a:lnTo>
                  <a:pt x="271779" y="746923"/>
                </a:lnTo>
                <a:lnTo>
                  <a:pt x="272414" y="727242"/>
                </a:lnTo>
                <a:lnTo>
                  <a:pt x="273684" y="707878"/>
                </a:lnTo>
                <a:lnTo>
                  <a:pt x="275589" y="688515"/>
                </a:lnTo>
                <a:lnTo>
                  <a:pt x="277811" y="669151"/>
                </a:lnTo>
                <a:lnTo>
                  <a:pt x="280350" y="650423"/>
                </a:lnTo>
                <a:lnTo>
                  <a:pt x="283525" y="631059"/>
                </a:lnTo>
                <a:lnTo>
                  <a:pt x="287016" y="612331"/>
                </a:lnTo>
                <a:lnTo>
                  <a:pt x="290825" y="593919"/>
                </a:lnTo>
                <a:lnTo>
                  <a:pt x="295904" y="575508"/>
                </a:lnTo>
                <a:lnTo>
                  <a:pt x="300666" y="557097"/>
                </a:lnTo>
                <a:lnTo>
                  <a:pt x="306062" y="539003"/>
                </a:lnTo>
                <a:lnTo>
                  <a:pt x="312094" y="520910"/>
                </a:lnTo>
                <a:lnTo>
                  <a:pt x="318125" y="503133"/>
                </a:lnTo>
                <a:lnTo>
                  <a:pt x="324791" y="485992"/>
                </a:lnTo>
                <a:lnTo>
                  <a:pt x="331775" y="468533"/>
                </a:lnTo>
                <a:lnTo>
                  <a:pt x="339393" y="451709"/>
                </a:lnTo>
                <a:lnTo>
                  <a:pt x="347329" y="434567"/>
                </a:lnTo>
                <a:lnTo>
                  <a:pt x="355582" y="418061"/>
                </a:lnTo>
                <a:lnTo>
                  <a:pt x="364470" y="401554"/>
                </a:lnTo>
                <a:lnTo>
                  <a:pt x="373041" y="385365"/>
                </a:lnTo>
                <a:lnTo>
                  <a:pt x="382881" y="369493"/>
                </a:lnTo>
                <a:lnTo>
                  <a:pt x="392404" y="353939"/>
                </a:lnTo>
                <a:lnTo>
                  <a:pt x="402562" y="338385"/>
                </a:lnTo>
                <a:lnTo>
                  <a:pt x="413038" y="323148"/>
                </a:lnTo>
                <a:lnTo>
                  <a:pt x="424148" y="308229"/>
                </a:lnTo>
                <a:lnTo>
                  <a:pt x="435258" y="293309"/>
                </a:lnTo>
                <a:lnTo>
                  <a:pt x="447003" y="279025"/>
                </a:lnTo>
                <a:lnTo>
                  <a:pt x="458748" y="265057"/>
                </a:lnTo>
                <a:lnTo>
                  <a:pt x="470811" y="251408"/>
                </a:lnTo>
                <a:lnTo>
                  <a:pt x="483508" y="237758"/>
                </a:lnTo>
                <a:lnTo>
                  <a:pt x="496205" y="224743"/>
                </a:lnTo>
                <a:lnTo>
                  <a:pt x="509538" y="212046"/>
                </a:lnTo>
                <a:lnTo>
                  <a:pt x="522870" y="199349"/>
                </a:lnTo>
                <a:lnTo>
                  <a:pt x="536837" y="187286"/>
                </a:lnTo>
                <a:lnTo>
                  <a:pt x="550804" y="175224"/>
                </a:lnTo>
                <a:lnTo>
                  <a:pt x="565089" y="163796"/>
                </a:lnTo>
                <a:lnTo>
                  <a:pt x="579691" y="152686"/>
                </a:lnTo>
                <a:lnTo>
                  <a:pt x="594610" y="141576"/>
                </a:lnTo>
                <a:lnTo>
                  <a:pt x="609847" y="131100"/>
                </a:lnTo>
                <a:lnTo>
                  <a:pt x="625401" y="120942"/>
                </a:lnTo>
                <a:lnTo>
                  <a:pt x="640956" y="110784"/>
                </a:lnTo>
                <a:lnTo>
                  <a:pt x="657145" y="101579"/>
                </a:lnTo>
                <a:lnTo>
                  <a:pt x="673334" y="92373"/>
                </a:lnTo>
                <a:lnTo>
                  <a:pt x="689523" y="84120"/>
                </a:lnTo>
                <a:lnTo>
                  <a:pt x="706030" y="75549"/>
                </a:lnTo>
                <a:lnTo>
                  <a:pt x="722854" y="67931"/>
                </a:lnTo>
                <a:lnTo>
                  <a:pt x="739995" y="59995"/>
                </a:lnTo>
                <a:lnTo>
                  <a:pt x="757136" y="53011"/>
                </a:lnTo>
                <a:lnTo>
                  <a:pt x="774913" y="46345"/>
                </a:lnTo>
                <a:lnTo>
                  <a:pt x="792689" y="39997"/>
                </a:lnTo>
                <a:lnTo>
                  <a:pt x="810465" y="34283"/>
                </a:lnTo>
                <a:lnTo>
                  <a:pt x="828559" y="29204"/>
                </a:lnTo>
                <a:lnTo>
                  <a:pt x="846970" y="23807"/>
                </a:lnTo>
                <a:lnTo>
                  <a:pt x="865382" y="19363"/>
                </a:lnTo>
                <a:lnTo>
                  <a:pt x="884110" y="15554"/>
                </a:lnTo>
                <a:lnTo>
                  <a:pt x="902839" y="11745"/>
                </a:lnTo>
                <a:lnTo>
                  <a:pt x="921567" y="8888"/>
                </a:lnTo>
                <a:lnTo>
                  <a:pt x="940931" y="6349"/>
                </a:lnTo>
                <a:lnTo>
                  <a:pt x="959977" y="4127"/>
                </a:lnTo>
                <a:lnTo>
                  <a:pt x="979340" y="2222"/>
                </a:lnTo>
                <a:lnTo>
                  <a:pt x="998704" y="635"/>
                </a:lnTo>
                <a:lnTo>
                  <a:pt x="101870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4850" y="221911"/>
            <a:ext cx="669125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1.6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五个</a:t>
            </a:r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的图一般不太好做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2086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54850" y="221911"/>
            <a:ext cx="669125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1.7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五个</a:t>
            </a:r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的另一种表现形式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2434" y="3611327"/>
            <a:ext cx="1726458" cy="2169825"/>
          </a:xfrm>
          <a:prstGeom prst="rect">
            <a:avLst/>
          </a:prstGeom>
          <a:ln w="158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插入文字插入文字</a:t>
            </a:r>
          </a:p>
          <a:p>
            <a:pPr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8478" y="2736403"/>
            <a:ext cx="72000" cy="72520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4538" y="3389613"/>
            <a:ext cx="18000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39039" y="5022119"/>
            <a:ext cx="1748406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39039" y="3428160"/>
            <a:ext cx="72000" cy="163522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51741" y="3964597"/>
            <a:ext cx="1508326" cy="8931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23089" y="3957918"/>
            <a:ext cx="72000" cy="111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399218" y="2970865"/>
            <a:ext cx="60849" cy="9937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399218" y="2913367"/>
            <a:ext cx="1547296" cy="830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874514" y="2933566"/>
            <a:ext cx="72000" cy="16021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557841" y="1556264"/>
            <a:ext cx="82669" cy="30514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870210" y="4535688"/>
            <a:ext cx="1770300" cy="7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28992" y="3099007"/>
            <a:ext cx="576000" cy="576000"/>
          </a:xfrm>
          <a:prstGeom prst="ellipse">
            <a:avLst/>
          </a:prstGeom>
          <a:solidFill>
            <a:srgbClr val="1557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840586" y="4758968"/>
            <a:ext cx="576000" cy="576000"/>
          </a:xfrm>
          <a:prstGeom prst="ellipse">
            <a:avLst/>
          </a:prstGeom>
          <a:solidFill>
            <a:srgbClr val="1557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451908" y="3721252"/>
            <a:ext cx="576000" cy="576000"/>
          </a:xfrm>
          <a:prstGeom prst="ellipse">
            <a:avLst/>
          </a:prstGeom>
          <a:solidFill>
            <a:srgbClr val="1557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872006" y="2682865"/>
            <a:ext cx="576000" cy="576000"/>
          </a:xfrm>
          <a:prstGeom prst="ellipse">
            <a:avLst/>
          </a:prstGeom>
          <a:solidFill>
            <a:srgbClr val="1557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569902" y="4227918"/>
            <a:ext cx="576000" cy="576000"/>
          </a:xfrm>
          <a:prstGeom prst="ellipse">
            <a:avLst/>
          </a:prstGeom>
          <a:solidFill>
            <a:srgbClr val="1557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250404" y="5230568"/>
            <a:ext cx="1701337" cy="1273875"/>
          </a:xfrm>
          <a:prstGeom prst="rect">
            <a:avLst/>
          </a:prstGeom>
          <a:ln w="158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19439" y="2882815"/>
            <a:ext cx="2238159" cy="1015663"/>
          </a:xfrm>
          <a:prstGeom prst="rect">
            <a:avLst/>
          </a:prstGeom>
          <a:ln w="158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r>
              <a:rPr lang="zh-CN" altLang="en-US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文字插入文字</a:t>
            </a:r>
            <a:r>
              <a:rPr lang="zh-CN" altLang="en-US" sz="20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endParaRPr lang="zh-CN" altLang="en-US" sz="2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73673" y="1743148"/>
            <a:ext cx="2174036" cy="1338828"/>
          </a:xfrm>
          <a:prstGeom prst="rect">
            <a:avLst/>
          </a:prstGeom>
          <a:ln w="15875">
            <a:solidFill>
              <a:schemeClr val="accent1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插入文字插入文字</a:t>
            </a:r>
          </a:p>
          <a:p>
            <a:pPr lvl="0"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870210" y="4699671"/>
            <a:ext cx="1857515" cy="1254245"/>
          </a:xfrm>
          <a:prstGeom prst="rect">
            <a:avLst/>
          </a:prstGeom>
          <a:ln w="15875">
            <a:solidFill>
              <a:schemeClr val="accent1"/>
            </a:solidFill>
            <a:prstDash val="dash"/>
          </a:ln>
        </p:spPr>
        <p:txBody>
          <a:bodyPr wrap="square" lIns="72000" tIns="36000" rIns="72000" bIns="36000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插入文字插入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文字</a:t>
            </a: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1198313" y="3262734"/>
            <a:ext cx="322872" cy="27354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5400000">
            <a:off x="3016372" y="4921348"/>
            <a:ext cx="322872" cy="27354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5400000">
            <a:off x="4619238" y="3872481"/>
            <a:ext cx="322872" cy="27354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5400000">
            <a:off x="6044117" y="2838122"/>
            <a:ext cx="322872" cy="27354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5400000">
            <a:off x="7725364" y="4401464"/>
            <a:ext cx="322872" cy="27354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8437640" y="1258822"/>
            <a:ext cx="322872" cy="649239"/>
          </a:xfrm>
          <a:prstGeom prst="triangl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705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138181" y="2775602"/>
            <a:ext cx="6382678" cy="134207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KSO_Shape"/>
          <p:cNvSpPr>
            <a:spLocks/>
          </p:cNvSpPr>
          <p:nvPr/>
        </p:nvSpPr>
        <p:spPr bwMode="auto">
          <a:xfrm>
            <a:off x="4644812" y="2010675"/>
            <a:ext cx="3472578" cy="853530"/>
          </a:xfrm>
          <a:custGeom>
            <a:avLst/>
            <a:gdLst>
              <a:gd name="T0" fmla="*/ 2147483646 w 11456"/>
              <a:gd name="T1" fmla="*/ 2147483646 h 3350"/>
              <a:gd name="T2" fmla="*/ 2147483646 w 11456"/>
              <a:gd name="T3" fmla="*/ 2147483646 h 3350"/>
              <a:gd name="T4" fmla="*/ 2147483646 w 11456"/>
              <a:gd name="T5" fmla="*/ 2147483646 h 3350"/>
              <a:gd name="T6" fmla="*/ 2147483646 w 11456"/>
              <a:gd name="T7" fmla="*/ 2147483646 h 3350"/>
              <a:gd name="T8" fmla="*/ 2147483646 w 11456"/>
              <a:gd name="T9" fmla="*/ 2147483646 h 3350"/>
              <a:gd name="T10" fmla="*/ 2147483646 w 11456"/>
              <a:gd name="T11" fmla="*/ 2147483646 h 3350"/>
              <a:gd name="T12" fmla="*/ 2147483646 w 11456"/>
              <a:gd name="T13" fmla="*/ 2147483646 h 3350"/>
              <a:gd name="T14" fmla="*/ 2147483646 w 11456"/>
              <a:gd name="T15" fmla="*/ 2147483646 h 3350"/>
              <a:gd name="T16" fmla="*/ 2147483646 w 11456"/>
              <a:gd name="T17" fmla="*/ 2147483646 h 3350"/>
              <a:gd name="T18" fmla="*/ 2147483646 w 11456"/>
              <a:gd name="T19" fmla="*/ 2147483646 h 3350"/>
              <a:gd name="T20" fmla="*/ 2147483646 w 11456"/>
              <a:gd name="T21" fmla="*/ 2147483646 h 3350"/>
              <a:gd name="T22" fmla="*/ 2147483646 w 11456"/>
              <a:gd name="T23" fmla="*/ 2147483646 h 3350"/>
              <a:gd name="T24" fmla="*/ 2147483646 w 11456"/>
              <a:gd name="T25" fmla="*/ 2147483646 h 3350"/>
              <a:gd name="T26" fmla="*/ 2147483646 w 11456"/>
              <a:gd name="T27" fmla="*/ 2147483646 h 3350"/>
              <a:gd name="T28" fmla="*/ 2147483646 w 11456"/>
              <a:gd name="T29" fmla="*/ 2147483646 h 3350"/>
              <a:gd name="T30" fmla="*/ 2147483646 w 11456"/>
              <a:gd name="T31" fmla="*/ 2147483646 h 3350"/>
              <a:gd name="T32" fmla="*/ 2147483646 w 11456"/>
              <a:gd name="T33" fmla="*/ 2147483646 h 3350"/>
              <a:gd name="T34" fmla="*/ 2147483646 w 11456"/>
              <a:gd name="T35" fmla="*/ 2147483646 h 3350"/>
              <a:gd name="T36" fmla="*/ 2147483646 w 11456"/>
              <a:gd name="T37" fmla="*/ 2147483646 h 3350"/>
              <a:gd name="T38" fmla="*/ 2147483646 w 11456"/>
              <a:gd name="T39" fmla="*/ 2147483646 h 3350"/>
              <a:gd name="T40" fmla="*/ 2147483646 w 11456"/>
              <a:gd name="T41" fmla="*/ 2147483646 h 3350"/>
              <a:gd name="T42" fmla="*/ 2147483646 w 11456"/>
              <a:gd name="T43" fmla="*/ 2147483646 h 3350"/>
              <a:gd name="T44" fmla="*/ 2147483646 w 11456"/>
              <a:gd name="T45" fmla="*/ 2147483646 h 3350"/>
              <a:gd name="T46" fmla="*/ 2147483646 w 11456"/>
              <a:gd name="T47" fmla="*/ 2147483646 h 3350"/>
              <a:gd name="T48" fmla="*/ 2147483646 w 11456"/>
              <a:gd name="T49" fmla="*/ 2147483646 h 3350"/>
              <a:gd name="T50" fmla="*/ 2147483646 w 11456"/>
              <a:gd name="T51" fmla="*/ 2147483646 h 3350"/>
              <a:gd name="T52" fmla="*/ 2147483646 w 11456"/>
              <a:gd name="T53" fmla="*/ 1715567819 h 3350"/>
              <a:gd name="T54" fmla="*/ 2147483646 w 11456"/>
              <a:gd name="T55" fmla="*/ 1678953458 h 3350"/>
              <a:gd name="T56" fmla="*/ 2147483646 w 11456"/>
              <a:gd name="T57" fmla="*/ 2147483646 h 3350"/>
              <a:gd name="T58" fmla="*/ 2147483646 w 11456"/>
              <a:gd name="T59" fmla="*/ 2147483646 h 3350"/>
              <a:gd name="T60" fmla="*/ 2147483646 w 11456"/>
              <a:gd name="T61" fmla="*/ 2147483646 h 3350"/>
              <a:gd name="T62" fmla="*/ 2147483646 w 11456"/>
              <a:gd name="T63" fmla="*/ 2147483646 h 3350"/>
              <a:gd name="T64" fmla="*/ 2147483646 w 11456"/>
              <a:gd name="T65" fmla="*/ 2147483646 h 3350"/>
              <a:gd name="T66" fmla="*/ 2147483646 w 11456"/>
              <a:gd name="T67" fmla="*/ 2147483646 h 3350"/>
              <a:gd name="T68" fmla="*/ 2147483646 w 11456"/>
              <a:gd name="T69" fmla="*/ 2147483646 h 3350"/>
              <a:gd name="T70" fmla="*/ 2147483646 w 11456"/>
              <a:gd name="T71" fmla="*/ 0 h 3350"/>
              <a:gd name="T72" fmla="*/ 2147483646 w 11456"/>
              <a:gd name="T73" fmla="*/ 2147483646 h 3350"/>
              <a:gd name="T74" fmla="*/ 2147483646 w 11456"/>
              <a:gd name="T75" fmla="*/ 2147483646 h 3350"/>
              <a:gd name="T76" fmla="*/ 2147483646 w 11456"/>
              <a:gd name="T77" fmla="*/ 2147483646 h 3350"/>
              <a:gd name="T78" fmla="*/ 2147483646 w 11456"/>
              <a:gd name="T79" fmla="*/ 2147483646 h 3350"/>
              <a:gd name="T80" fmla="*/ 2147483646 w 11456"/>
              <a:gd name="T81" fmla="*/ 2147483646 h 3350"/>
              <a:gd name="T82" fmla="*/ 2147483646 w 11456"/>
              <a:gd name="T83" fmla="*/ 2147483646 h 3350"/>
              <a:gd name="T84" fmla="*/ 2147483646 w 11456"/>
              <a:gd name="T85" fmla="*/ 2147483646 h 3350"/>
              <a:gd name="T86" fmla="*/ 2147483646 w 11456"/>
              <a:gd name="T87" fmla="*/ 2147483646 h 3350"/>
              <a:gd name="T88" fmla="*/ 2147483646 w 11456"/>
              <a:gd name="T89" fmla="*/ 2147483646 h 3350"/>
              <a:gd name="T90" fmla="*/ 2147483646 w 11456"/>
              <a:gd name="T91" fmla="*/ 2147483646 h 3350"/>
              <a:gd name="T92" fmla="*/ 2147483646 w 11456"/>
              <a:gd name="T93" fmla="*/ 2147483646 h 3350"/>
              <a:gd name="T94" fmla="*/ 2147483646 w 11456"/>
              <a:gd name="T95" fmla="*/ 2147483646 h 3350"/>
              <a:gd name="T96" fmla="*/ 2147483646 w 11456"/>
              <a:gd name="T97" fmla="*/ 2147483646 h 3350"/>
              <a:gd name="T98" fmla="*/ 2147483646 w 11456"/>
              <a:gd name="T99" fmla="*/ 2147483646 h 3350"/>
              <a:gd name="T100" fmla="*/ 2147483646 w 11456"/>
              <a:gd name="T101" fmla="*/ 2147483646 h 3350"/>
              <a:gd name="T102" fmla="*/ 2147483646 w 11456"/>
              <a:gd name="T103" fmla="*/ 2147483646 h 3350"/>
              <a:gd name="T104" fmla="*/ 2147483646 w 11456"/>
              <a:gd name="T105" fmla="*/ 2147483646 h 3350"/>
              <a:gd name="T106" fmla="*/ 2147483646 w 11456"/>
              <a:gd name="T107" fmla="*/ 2147483646 h 3350"/>
              <a:gd name="T108" fmla="*/ 0 w 11456"/>
              <a:gd name="T109" fmla="*/ 2147483646 h 335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1456" h="3350">
                <a:moveTo>
                  <a:pt x="10978" y="2739"/>
                </a:moveTo>
                <a:lnTo>
                  <a:pt x="10948" y="2716"/>
                </a:lnTo>
                <a:lnTo>
                  <a:pt x="10877" y="2771"/>
                </a:lnTo>
                <a:lnTo>
                  <a:pt x="10721" y="2771"/>
                </a:lnTo>
                <a:lnTo>
                  <a:pt x="10689" y="2750"/>
                </a:lnTo>
                <a:lnTo>
                  <a:pt x="10637" y="2782"/>
                </a:lnTo>
                <a:lnTo>
                  <a:pt x="10637" y="2720"/>
                </a:lnTo>
                <a:lnTo>
                  <a:pt x="10604" y="2711"/>
                </a:lnTo>
                <a:lnTo>
                  <a:pt x="10604" y="2454"/>
                </a:lnTo>
                <a:lnTo>
                  <a:pt x="10626" y="2454"/>
                </a:lnTo>
                <a:lnTo>
                  <a:pt x="10626" y="2438"/>
                </a:lnTo>
                <a:lnTo>
                  <a:pt x="10604" y="2438"/>
                </a:lnTo>
                <a:lnTo>
                  <a:pt x="10604" y="2324"/>
                </a:lnTo>
                <a:lnTo>
                  <a:pt x="10552" y="2290"/>
                </a:lnTo>
                <a:lnTo>
                  <a:pt x="10552" y="2255"/>
                </a:lnTo>
                <a:lnTo>
                  <a:pt x="10546" y="2244"/>
                </a:lnTo>
                <a:lnTo>
                  <a:pt x="10539" y="2234"/>
                </a:lnTo>
                <a:lnTo>
                  <a:pt x="10530" y="2222"/>
                </a:lnTo>
                <a:lnTo>
                  <a:pt x="10519" y="2210"/>
                </a:lnTo>
                <a:lnTo>
                  <a:pt x="10508" y="2198"/>
                </a:lnTo>
                <a:lnTo>
                  <a:pt x="10502" y="2193"/>
                </a:lnTo>
                <a:lnTo>
                  <a:pt x="10497" y="2191"/>
                </a:lnTo>
                <a:lnTo>
                  <a:pt x="10490" y="2188"/>
                </a:lnTo>
                <a:lnTo>
                  <a:pt x="10485" y="2187"/>
                </a:lnTo>
                <a:lnTo>
                  <a:pt x="10479" y="2188"/>
                </a:lnTo>
                <a:lnTo>
                  <a:pt x="10474" y="2191"/>
                </a:lnTo>
                <a:lnTo>
                  <a:pt x="10469" y="2193"/>
                </a:lnTo>
                <a:lnTo>
                  <a:pt x="10464" y="2198"/>
                </a:lnTo>
                <a:lnTo>
                  <a:pt x="10453" y="2210"/>
                </a:lnTo>
                <a:lnTo>
                  <a:pt x="10444" y="2222"/>
                </a:lnTo>
                <a:lnTo>
                  <a:pt x="10436" y="2234"/>
                </a:lnTo>
                <a:lnTo>
                  <a:pt x="10430" y="2244"/>
                </a:lnTo>
                <a:lnTo>
                  <a:pt x="10425" y="2255"/>
                </a:lnTo>
                <a:lnTo>
                  <a:pt x="10425" y="2293"/>
                </a:lnTo>
                <a:lnTo>
                  <a:pt x="10371" y="2325"/>
                </a:lnTo>
                <a:lnTo>
                  <a:pt x="10371" y="2446"/>
                </a:lnTo>
                <a:lnTo>
                  <a:pt x="10354" y="2446"/>
                </a:lnTo>
                <a:lnTo>
                  <a:pt x="10354" y="2463"/>
                </a:lnTo>
                <a:lnTo>
                  <a:pt x="10373" y="2463"/>
                </a:lnTo>
                <a:lnTo>
                  <a:pt x="10373" y="2578"/>
                </a:lnTo>
                <a:lnTo>
                  <a:pt x="10272" y="2634"/>
                </a:lnTo>
                <a:lnTo>
                  <a:pt x="10272" y="2782"/>
                </a:lnTo>
                <a:lnTo>
                  <a:pt x="10258" y="2782"/>
                </a:lnTo>
                <a:lnTo>
                  <a:pt x="10249" y="2782"/>
                </a:lnTo>
                <a:lnTo>
                  <a:pt x="10240" y="2781"/>
                </a:lnTo>
                <a:lnTo>
                  <a:pt x="10230" y="2779"/>
                </a:lnTo>
                <a:lnTo>
                  <a:pt x="10216" y="2779"/>
                </a:lnTo>
                <a:lnTo>
                  <a:pt x="10210" y="2779"/>
                </a:lnTo>
                <a:lnTo>
                  <a:pt x="10204" y="2781"/>
                </a:lnTo>
                <a:lnTo>
                  <a:pt x="10199" y="2784"/>
                </a:lnTo>
                <a:lnTo>
                  <a:pt x="10195" y="2787"/>
                </a:lnTo>
                <a:lnTo>
                  <a:pt x="10189" y="2794"/>
                </a:lnTo>
                <a:lnTo>
                  <a:pt x="10185" y="2795"/>
                </a:lnTo>
                <a:lnTo>
                  <a:pt x="10182" y="2795"/>
                </a:lnTo>
                <a:lnTo>
                  <a:pt x="10175" y="2795"/>
                </a:lnTo>
                <a:lnTo>
                  <a:pt x="10168" y="2796"/>
                </a:lnTo>
                <a:lnTo>
                  <a:pt x="10148" y="2801"/>
                </a:lnTo>
                <a:lnTo>
                  <a:pt x="10123" y="2809"/>
                </a:lnTo>
                <a:lnTo>
                  <a:pt x="10123" y="2743"/>
                </a:lnTo>
                <a:lnTo>
                  <a:pt x="10002" y="2743"/>
                </a:lnTo>
                <a:lnTo>
                  <a:pt x="9826" y="2625"/>
                </a:lnTo>
                <a:lnTo>
                  <a:pt x="9682" y="2769"/>
                </a:lnTo>
                <a:lnTo>
                  <a:pt x="9682" y="2903"/>
                </a:lnTo>
                <a:lnTo>
                  <a:pt x="9528" y="2903"/>
                </a:lnTo>
                <a:lnTo>
                  <a:pt x="9528" y="2711"/>
                </a:lnTo>
                <a:lnTo>
                  <a:pt x="9488" y="2655"/>
                </a:lnTo>
                <a:lnTo>
                  <a:pt x="9119" y="2655"/>
                </a:lnTo>
                <a:lnTo>
                  <a:pt x="9119" y="2898"/>
                </a:lnTo>
                <a:lnTo>
                  <a:pt x="9033" y="2890"/>
                </a:lnTo>
                <a:lnTo>
                  <a:pt x="9033" y="2484"/>
                </a:lnTo>
                <a:lnTo>
                  <a:pt x="8857" y="2472"/>
                </a:lnTo>
                <a:lnTo>
                  <a:pt x="8857" y="2272"/>
                </a:lnTo>
                <a:lnTo>
                  <a:pt x="8769" y="2272"/>
                </a:lnTo>
                <a:lnTo>
                  <a:pt x="8762" y="1962"/>
                </a:lnTo>
                <a:lnTo>
                  <a:pt x="8533" y="1962"/>
                </a:lnTo>
                <a:lnTo>
                  <a:pt x="8134" y="2055"/>
                </a:lnTo>
                <a:lnTo>
                  <a:pt x="8134" y="2716"/>
                </a:lnTo>
                <a:lnTo>
                  <a:pt x="8076" y="2716"/>
                </a:lnTo>
                <a:lnTo>
                  <a:pt x="8076" y="2666"/>
                </a:lnTo>
                <a:lnTo>
                  <a:pt x="7958" y="2666"/>
                </a:lnTo>
                <a:lnTo>
                  <a:pt x="7958" y="1655"/>
                </a:lnTo>
                <a:lnTo>
                  <a:pt x="7916" y="1655"/>
                </a:lnTo>
                <a:lnTo>
                  <a:pt x="7916" y="1684"/>
                </a:lnTo>
                <a:lnTo>
                  <a:pt x="7717" y="1663"/>
                </a:lnTo>
                <a:lnTo>
                  <a:pt x="7717" y="1632"/>
                </a:lnTo>
                <a:lnTo>
                  <a:pt x="7674" y="1632"/>
                </a:lnTo>
                <a:lnTo>
                  <a:pt x="7674" y="1664"/>
                </a:lnTo>
                <a:lnTo>
                  <a:pt x="7646" y="1664"/>
                </a:lnTo>
                <a:lnTo>
                  <a:pt x="7646" y="1625"/>
                </a:lnTo>
                <a:lnTo>
                  <a:pt x="7664" y="1625"/>
                </a:lnTo>
                <a:lnTo>
                  <a:pt x="7651" y="1539"/>
                </a:lnTo>
                <a:lnTo>
                  <a:pt x="7632" y="1539"/>
                </a:lnTo>
                <a:lnTo>
                  <a:pt x="7611" y="1625"/>
                </a:lnTo>
                <a:lnTo>
                  <a:pt x="7624" y="1625"/>
                </a:lnTo>
                <a:lnTo>
                  <a:pt x="7624" y="1663"/>
                </a:lnTo>
                <a:lnTo>
                  <a:pt x="7543" y="1663"/>
                </a:lnTo>
                <a:lnTo>
                  <a:pt x="7543" y="1349"/>
                </a:lnTo>
                <a:lnTo>
                  <a:pt x="7235" y="1309"/>
                </a:lnTo>
                <a:lnTo>
                  <a:pt x="7235" y="920"/>
                </a:lnTo>
                <a:lnTo>
                  <a:pt x="7174" y="899"/>
                </a:lnTo>
                <a:lnTo>
                  <a:pt x="7174" y="436"/>
                </a:lnTo>
                <a:lnTo>
                  <a:pt x="7116" y="375"/>
                </a:lnTo>
                <a:lnTo>
                  <a:pt x="7116" y="148"/>
                </a:lnTo>
                <a:lnTo>
                  <a:pt x="6807" y="148"/>
                </a:lnTo>
                <a:lnTo>
                  <a:pt x="6768" y="198"/>
                </a:lnTo>
                <a:lnTo>
                  <a:pt x="6768" y="367"/>
                </a:lnTo>
                <a:lnTo>
                  <a:pt x="6718" y="425"/>
                </a:lnTo>
                <a:lnTo>
                  <a:pt x="6718" y="920"/>
                </a:lnTo>
                <a:lnTo>
                  <a:pt x="6683" y="920"/>
                </a:lnTo>
                <a:lnTo>
                  <a:pt x="6683" y="2589"/>
                </a:lnTo>
                <a:lnTo>
                  <a:pt x="6611" y="2510"/>
                </a:lnTo>
                <a:lnTo>
                  <a:pt x="6578" y="2510"/>
                </a:lnTo>
                <a:lnTo>
                  <a:pt x="6578" y="2438"/>
                </a:lnTo>
                <a:lnTo>
                  <a:pt x="6392" y="2438"/>
                </a:lnTo>
                <a:lnTo>
                  <a:pt x="6392" y="1758"/>
                </a:lnTo>
                <a:lnTo>
                  <a:pt x="6363" y="1758"/>
                </a:lnTo>
                <a:lnTo>
                  <a:pt x="6363" y="1449"/>
                </a:lnTo>
                <a:lnTo>
                  <a:pt x="6296" y="1422"/>
                </a:lnTo>
                <a:lnTo>
                  <a:pt x="6296" y="1356"/>
                </a:lnTo>
                <a:lnTo>
                  <a:pt x="6319" y="1356"/>
                </a:lnTo>
                <a:lnTo>
                  <a:pt x="6319" y="1284"/>
                </a:lnTo>
                <a:lnTo>
                  <a:pt x="6296" y="1284"/>
                </a:lnTo>
                <a:lnTo>
                  <a:pt x="6296" y="1248"/>
                </a:lnTo>
                <a:lnTo>
                  <a:pt x="6037" y="1248"/>
                </a:lnTo>
                <a:lnTo>
                  <a:pt x="6037" y="1277"/>
                </a:lnTo>
                <a:lnTo>
                  <a:pt x="6011" y="1277"/>
                </a:lnTo>
                <a:lnTo>
                  <a:pt x="6011" y="1356"/>
                </a:lnTo>
                <a:lnTo>
                  <a:pt x="6030" y="1356"/>
                </a:lnTo>
                <a:lnTo>
                  <a:pt x="6030" y="1425"/>
                </a:lnTo>
                <a:lnTo>
                  <a:pt x="5974" y="1438"/>
                </a:lnTo>
                <a:lnTo>
                  <a:pt x="5974" y="915"/>
                </a:lnTo>
                <a:lnTo>
                  <a:pt x="5895" y="817"/>
                </a:lnTo>
                <a:lnTo>
                  <a:pt x="5861" y="817"/>
                </a:lnTo>
                <a:lnTo>
                  <a:pt x="5861" y="605"/>
                </a:lnTo>
                <a:lnTo>
                  <a:pt x="5845" y="565"/>
                </a:lnTo>
                <a:lnTo>
                  <a:pt x="5808" y="565"/>
                </a:lnTo>
                <a:lnTo>
                  <a:pt x="5808" y="132"/>
                </a:lnTo>
                <a:lnTo>
                  <a:pt x="5474" y="0"/>
                </a:lnTo>
                <a:lnTo>
                  <a:pt x="5474" y="383"/>
                </a:lnTo>
                <a:lnTo>
                  <a:pt x="5152" y="413"/>
                </a:lnTo>
                <a:lnTo>
                  <a:pt x="5152" y="2206"/>
                </a:lnTo>
                <a:lnTo>
                  <a:pt x="5070" y="2279"/>
                </a:lnTo>
                <a:lnTo>
                  <a:pt x="5070" y="2026"/>
                </a:lnTo>
                <a:lnTo>
                  <a:pt x="5046" y="2026"/>
                </a:lnTo>
                <a:lnTo>
                  <a:pt x="5046" y="1865"/>
                </a:lnTo>
                <a:lnTo>
                  <a:pt x="5030" y="1865"/>
                </a:lnTo>
                <a:lnTo>
                  <a:pt x="5030" y="2005"/>
                </a:lnTo>
                <a:lnTo>
                  <a:pt x="4962" y="2005"/>
                </a:lnTo>
                <a:lnTo>
                  <a:pt x="4911" y="2059"/>
                </a:lnTo>
                <a:lnTo>
                  <a:pt x="4909" y="786"/>
                </a:lnTo>
                <a:lnTo>
                  <a:pt x="4883" y="786"/>
                </a:lnTo>
                <a:lnTo>
                  <a:pt x="4883" y="730"/>
                </a:lnTo>
                <a:lnTo>
                  <a:pt x="4699" y="730"/>
                </a:lnTo>
                <a:lnTo>
                  <a:pt x="4668" y="672"/>
                </a:lnTo>
                <a:lnTo>
                  <a:pt x="4642" y="672"/>
                </a:lnTo>
                <a:lnTo>
                  <a:pt x="4642" y="738"/>
                </a:lnTo>
                <a:lnTo>
                  <a:pt x="4528" y="738"/>
                </a:lnTo>
                <a:lnTo>
                  <a:pt x="4493" y="672"/>
                </a:lnTo>
                <a:lnTo>
                  <a:pt x="4462" y="672"/>
                </a:lnTo>
                <a:lnTo>
                  <a:pt x="4462" y="735"/>
                </a:lnTo>
                <a:lnTo>
                  <a:pt x="4427" y="735"/>
                </a:lnTo>
                <a:lnTo>
                  <a:pt x="4356" y="607"/>
                </a:lnTo>
                <a:lnTo>
                  <a:pt x="4155" y="607"/>
                </a:lnTo>
                <a:lnTo>
                  <a:pt x="4086" y="745"/>
                </a:lnTo>
                <a:lnTo>
                  <a:pt x="4054" y="770"/>
                </a:lnTo>
                <a:lnTo>
                  <a:pt x="4054" y="1589"/>
                </a:lnTo>
                <a:lnTo>
                  <a:pt x="3956" y="1552"/>
                </a:lnTo>
                <a:lnTo>
                  <a:pt x="3851" y="1587"/>
                </a:lnTo>
                <a:lnTo>
                  <a:pt x="3851" y="1764"/>
                </a:lnTo>
                <a:lnTo>
                  <a:pt x="3734" y="1825"/>
                </a:lnTo>
                <a:lnTo>
                  <a:pt x="3734" y="1875"/>
                </a:lnTo>
                <a:lnTo>
                  <a:pt x="3716" y="1875"/>
                </a:lnTo>
                <a:lnTo>
                  <a:pt x="3716" y="1319"/>
                </a:lnTo>
                <a:lnTo>
                  <a:pt x="3592" y="1319"/>
                </a:lnTo>
                <a:lnTo>
                  <a:pt x="3592" y="1214"/>
                </a:lnTo>
                <a:lnTo>
                  <a:pt x="3478" y="1214"/>
                </a:lnTo>
                <a:lnTo>
                  <a:pt x="3478" y="1150"/>
                </a:lnTo>
                <a:lnTo>
                  <a:pt x="3305" y="1150"/>
                </a:lnTo>
                <a:lnTo>
                  <a:pt x="3305" y="1013"/>
                </a:lnTo>
                <a:lnTo>
                  <a:pt x="3282" y="1013"/>
                </a:lnTo>
                <a:lnTo>
                  <a:pt x="3282" y="1880"/>
                </a:lnTo>
                <a:lnTo>
                  <a:pt x="3020" y="1870"/>
                </a:lnTo>
                <a:lnTo>
                  <a:pt x="3020" y="2258"/>
                </a:lnTo>
                <a:lnTo>
                  <a:pt x="2947" y="2258"/>
                </a:lnTo>
                <a:lnTo>
                  <a:pt x="2947" y="2967"/>
                </a:lnTo>
                <a:lnTo>
                  <a:pt x="2824" y="2967"/>
                </a:lnTo>
                <a:lnTo>
                  <a:pt x="2824" y="2443"/>
                </a:lnTo>
                <a:lnTo>
                  <a:pt x="2782" y="2379"/>
                </a:lnTo>
                <a:lnTo>
                  <a:pt x="2648" y="2379"/>
                </a:lnTo>
                <a:lnTo>
                  <a:pt x="2648" y="2043"/>
                </a:lnTo>
                <a:lnTo>
                  <a:pt x="2605" y="1949"/>
                </a:lnTo>
                <a:lnTo>
                  <a:pt x="2576" y="1949"/>
                </a:lnTo>
                <a:lnTo>
                  <a:pt x="2576" y="1160"/>
                </a:lnTo>
                <a:lnTo>
                  <a:pt x="2520" y="1129"/>
                </a:lnTo>
                <a:lnTo>
                  <a:pt x="2520" y="1066"/>
                </a:lnTo>
                <a:lnTo>
                  <a:pt x="2498" y="1057"/>
                </a:lnTo>
                <a:lnTo>
                  <a:pt x="2498" y="893"/>
                </a:lnTo>
                <a:lnTo>
                  <a:pt x="2481" y="896"/>
                </a:lnTo>
                <a:lnTo>
                  <a:pt x="2481" y="1050"/>
                </a:lnTo>
                <a:lnTo>
                  <a:pt x="2263" y="957"/>
                </a:lnTo>
                <a:lnTo>
                  <a:pt x="1955" y="987"/>
                </a:lnTo>
                <a:lnTo>
                  <a:pt x="1955" y="1560"/>
                </a:lnTo>
                <a:lnTo>
                  <a:pt x="1749" y="1560"/>
                </a:lnTo>
                <a:lnTo>
                  <a:pt x="1749" y="3012"/>
                </a:lnTo>
                <a:lnTo>
                  <a:pt x="1724" y="3012"/>
                </a:lnTo>
                <a:lnTo>
                  <a:pt x="1724" y="3099"/>
                </a:lnTo>
                <a:lnTo>
                  <a:pt x="1674" y="3099"/>
                </a:lnTo>
                <a:lnTo>
                  <a:pt x="1674" y="3176"/>
                </a:lnTo>
                <a:lnTo>
                  <a:pt x="1320" y="3176"/>
                </a:lnTo>
                <a:lnTo>
                  <a:pt x="1320" y="3288"/>
                </a:lnTo>
                <a:lnTo>
                  <a:pt x="1033" y="3288"/>
                </a:lnTo>
                <a:lnTo>
                  <a:pt x="911" y="3166"/>
                </a:lnTo>
                <a:lnTo>
                  <a:pt x="8" y="3166"/>
                </a:lnTo>
                <a:lnTo>
                  <a:pt x="0" y="3350"/>
                </a:lnTo>
                <a:lnTo>
                  <a:pt x="11456" y="3350"/>
                </a:lnTo>
                <a:lnTo>
                  <a:pt x="11456" y="2739"/>
                </a:lnTo>
                <a:lnTo>
                  <a:pt x="10978" y="2739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42404" y="2893297"/>
            <a:ext cx="5978455" cy="752347"/>
            <a:chOff x="2366475" y="4548438"/>
            <a:chExt cx="7200000" cy="500257"/>
          </a:xfrm>
        </p:grpSpPr>
        <p:sp>
          <p:nvSpPr>
            <p:cNvPr id="43" name="五边形 6"/>
            <p:cNvSpPr/>
            <p:nvPr/>
          </p:nvSpPr>
          <p:spPr>
            <a:xfrm>
              <a:off x="4166475" y="4548438"/>
              <a:ext cx="1800000" cy="50025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五边形 6"/>
            <p:cNvSpPr/>
            <p:nvPr/>
          </p:nvSpPr>
          <p:spPr>
            <a:xfrm>
              <a:off x="5966475" y="4548438"/>
              <a:ext cx="1800000" cy="50025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五边形 6"/>
            <p:cNvSpPr/>
            <p:nvPr/>
          </p:nvSpPr>
          <p:spPr>
            <a:xfrm>
              <a:off x="7766475" y="4548438"/>
              <a:ext cx="1800000" cy="500257"/>
            </a:xfrm>
            <a:prstGeom prst="rect">
              <a:avLst/>
            </a:prstGeom>
            <a:solidFill>
              <a:srgbClr val="3A9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五边形 6"/>
            <p:cNvSpPr/>
            <p:nvPr/>
          </p:nvSpPr>
          <p:spPr>
            <a:xfrm>
              <a:off x="2366475" y="4548438"/>
              <a:ext cx="1800000" cy="500257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椭圆 21"/>
          <p:cNvSpPr>
            <a:spLocks noChangeAspect="1"/>
          </p:cNvSpPr>
          <p:nvPr/>
        </p:nvSpPr>
        <p:spPr>
          <a:xfrm>
            <a:off x="525160" y="2099277"/>
            <a:ext cx="2160000" cy="2160000"/>
          </a:xfrm>
          <a:prstGeom prst="ellipse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33" r="87611"/>
          <a:stretch/>
        </p:blipFill>
        <p:spPr>
          <a:xfrm>
            <a:off x="1138242" y="2412147"/>
            <a:ext cx="1408701" cy="1474572"/>
          </a:xfrm>
          <a:prstGeom prst="rect">
            <a:avLst/>
          </a:prstGeom>
        </p:spPr>
      </p:pic>
      <p:sp useBgFill="1">
        <p:nvSpPr>
          <p:cNvPr id="4" name="椭圆 3"/>
          <p:cNvSpPr/>
          <p:nvPr/>
        </p:nvSpPr>
        <p:spPr>
          <a:xfrm>
            <a:off x="598895" y="3036940"/>
            <a:ext cx="418343" cy="42676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054850" y="221911"/>
            <a:ext cx="3244799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1.8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原创的钥匙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53832" y="4259278"/>
            <a:ext cx="1857515" cy="2357654"/>
          </a:xfrm>
          <a:custGeom>
            <a:avLst/>
            <a:gdLst>
              <a:gd name="connsiteX0" fmla="*/ 0 w 1857515"/>
              <a:gd name="connsiteY0" fmla="*/ 0 h 1734697"/>
              <a:gd name="connsiteX1" fmla="*/ 1857515 w 1857515"/>
              <a:gd name="connsiteY1" fmla="*/ 0 h 1734697"/>
              <a:gd name="connsiteX2" fmla="*/ 1857515 w 1857515"/>
              <a:gd name="connsiteY2" fmla="*/ 1734697 h 1734697"/>
              <a:gd name="connsiteX3" fmla="*/ 0 w 1857515"/>
              <a:gd name="connsiteY3" fmla="*/ 1734697 h 1734697"/>
              <a:gd name="connsiteX4" fmla="*/ 0 w 1857515"/>
              <a:gd name="connsiteY4" fmla="*/ 0 h 1734697"/>
              <a:gd name="connsiteX0" fmla="*/ 0 w 1857515"/>
              <a:gd name="connsiteY0" fmla="*/ 0 h 1734697"/>
              <a:gd name="connsiteX1" fmla="*/ 1857515 w 1857515"/>
              <a:gd name="connsiteY1" fmla="*/ 0 h 1734697"/>
              <a:gd name="connsiteX2" fmla="*/ 1857515 w 1857515"/>
              <a:gd name="connsiteY2" fmla="*/ 1734697 h 1734697"/>
              <a:gd name="connsiteX3" fmla="*/ 1292888 w 1857515"/>
              <a:gd name="connsiteY3" fmla="*/ 1725887 h 1734697"/>
              <a:gd name="connsiteX4" fmla="*/ 0 w 1857515"/>
              <a:gd name="connsiteY4" fmla="*/ 1734697 h 1734697"/>
              <a:gd name="connsiteX5" fmla="*/ 0 w 1857515"/>
              <a:gd name="connsiteY5" fmla="*/ 0 h 1734697"/>
              <a:gd name="connsiteX0" fmla="*/ 0 w 1857515"/>
              <a:gd name="connsiteY0" fmla="*/ 0 h 1734697"/>
              <a:gd name="connsiteX1" fmla="*/ 1857515 w 1857515"/>
              <a:gd name="connsiteY1" fmla="*/ 0 h 1734697"/>
              <a:gd name="connsiteX2" fmla="*/ 1857515 w 1857515"/>
              <a:gd name="connsiteY2" fmla="*/ 1734697 h 1734697"/>
              <a:gd name="connsiteX3" fmla="*/ 1292888 w 1857515"/>
              <a:gd name="connsiteY3" fmla="*/ 1725887 h 1734697"/>
              <a:gd name="connsiteX4" fmla="*/ 1101695 w 1857515"/>
              <a:gd name="connsiteY4" fmla="*/ 1734199 h 1734697"/>
              <a:gd name="connsiteX5" fmla="*/ 0 w 1857515"/>
              <a:gd name="connsiteY5" fmla="*/ 1734697 h 1734697"/>
              <a:gd name="connsiteX6" fmla="*/ 0 w 1857515"/>
              <a:gd name="connsiteY6" fmla="*/ 0 h 1734697"/>
              <a:gd name="connsiteX0" fmla="*/ 0 w 1857515"/>
              <a:gd name="connsiteY0" fmla="*/ 0 h 1734697"/>
              <a:gd name="connsiteX1" fmla="*/ 1857515 w 1857515"/>
              <a:gd name="connsiteY1" fmla="*/ 0 h 1734697"/>
              <a:gd name="connsiteX2" fmla="*/ 1857515 w 1857515"/>
              <a:gd name="connsiteY2" fmla="*/ 1734697 h 1734697"/>
              <a:gd name="connsiteX3" fmla="*/ 1467455 w 1857515"/>
              <a:gd name="connsiteY3" fmla="*/ 1734199 h 1734697"/>
              <a:gd name="connsiteX4" fmla="*/ 1292888 w 1857515"/>
              <a:gd name="connsiteY4" fmla="*/ 1725887 h 1734697"/>
              <a:gd name="connsiteX5" fmla="*/ 1101695 w 1857515"/>
              <a:gd name="connsiteY5" fmla="*/ 1734199 h 1734697"/>
              <a:gd name="connsiteX6" fmla="*/ 0 w 1857515"/>
              <a:gd name="connsiteY6" fmla="*/ 1734697 h 1734697"/>
              <a:gd name="connsiteX7" fmla="*/ 0 w 1857515"/>
              <a:gd name="connsiteY7" fmla="*/ 0 h 1734697"/>
              <a:gd name="connsiteX0" fmla="*/ 0 w 1857515"/>
              <a:gd name="connsiteY0" fmla="*/ 0 h 2357654"/>
              <a:gd name="connsiteX1" fmla="*/ 1857515 w 1857515"/>
              <a:gd name="connsiteY1" fmla="*/ 0 h 2357654"/>
              <a:gd name="connsiteX2" fmla="*/ 1857515 w 1857515"/>
              <a:gd name="connsiteY2" fmla="*/ 1734697 h 2357654"/>
              <a:gd name="connsiteX3" fmla="*/ 1467455 w 1857515"/>
              <a:gd name="connsiteY3" fmla="*/ 1734199 h 2357654"/>
              <a:gd name="connsiteX4" fmla="*/ 1600459 w 1857515"/>
              <a:gd name="connsiteY4" fmla="*/ 2357654 h 2357654"/>
              <a:gd name="connsiteX5" fmla="*/ 1101695 w 1857515"/>
              <a:gd name="connsiteY5" fmla="*/ 1734199 h 2357654"/>
              <a:gd name="connsiteX6" fmla="*/ 0 w 1857515"/>
              <a:gd name="connsiteY6" fmla="*/ 1734697 h 2357654"/>
              <a:gd name="connsiteX7" fmla="*/ 0 w 1857515"/>
              <a:gd name="connsiteY7" fmla="*/ 0 h 2357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7515" h="2357654">
                <a:moveTo>
                  <a:pt x="0" y="0"/>
                </a:moveTo>
                <a:lnTo>
                  <a:pt x="1857515" y="0"/>
                </a:lnTo>
                <a:lnTo>
                  <a:pt x="1857515" y="1734697"/>
                </a:lnTo>
                <a:lnTo>
                  <a:pt x="1467455" y="1734199"/>
                </a:lnTo>
                <a:lnTo>
                  <a:pt x="1600459" y="2357654"/>
                </a:lnTo>
                <a:lnTo>
                  <a:pt x="1101695" y="1734199"/>
                </a:lnTo>
                <a:lnTo>
                  <a:pt x="0" y="1734697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chemeClr val="accent1"/>
            </a:solidFill>
            <a:prstDash val="dash"/>
          </a:ln>
        </p:spPr>
        <p:txBody>
          <a:bodyPr wrap="square" lIns="72000" tIns="36000" rIns="72000" bIns="36000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60000"/>
              <a:tabLst>
                <a:tab pos="265113" algn="l"/>
              </a:tabLst>
            </a:pPr>
            <a:r>
              <a:rPr lang="en-US" altLang="zh-CN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PS</a:t>
            </a:r>
            <a:r>
              <a:rPr lang="zh-CN" altLang="en-US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：这个右下角的数据与信息中心可以在视图母版里修改掉。</a:t>
            </a: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1600" y="6299200"/>
            <a:ext cx="6692900" cy="400110"/>
          </a:xfrm>
          <a:prstGeom prst="rect">
            <a:avLst/>
          </a:prstGeom>
          <a:noFill/>
          <a:ln>
            <a:solidFill>
              <a:srgbClr val="000000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欢迎关注西交大最严肃的交友平台：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</a:rPr>
              <a:t>西交大脱单    </a:t>
            </a:r>
            <a:r>
              <a:rPr lang="zh-CN" altLang="en-US" sz="1400" dirty="0" smtClean="0"/>
              <a:t>微信：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</a:rPr>
              <a:t>xjtutuodan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18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47924"/>
            <a:ext cx="9144000" cy="1800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775129" y="1250721"/>
            <a:ext cx="34612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0" dirty="0" smtClean="0">
                <a:ln w="28575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30579B">
                        <a:shade val="30000"/>
                        <a:satMod val="115000"/>
                      </a:srgbClr>
                    </a:gs>
                    <a:gs pos="50000">
                      <a:srgbClr val="30579B">
                        <a:shade val="67500"/>
                        <a:satMod val="115000"/>
                      </a:srgbClr>
                    </a:gs>
                    <a:gs pos="100000">
                      <a:srgbClr val="30579B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atin typeface="Franklin Gothic Demi Cond" panose="020B0706030402020204" pitchFamily="34" charset="0"/>
              </a:rPr>
              <a:t>02</a:t>
            </a:r>
            <a:endParaRPr lang="zh-CN" altLang="en-US" sz="25000" dirty="0">
              <a:ln w="28575">
                <a:solidFill>
                  <a:schemeClr val="bg1"/>
                </a:solidFill>
              </a:ln>
              <a:gradFill flip="none" rotWithShape="1">
                <a:gsLst>
                  <a:gs pos="0">
                    <a:srgbClr val="30579B">
                      <a:shade val="30000"/>
                      <a:satMod val="115000"/>
                    </a:srgbClr>
                  </a:gs>
                  <a:gs pos="50000">
                    <a:srgbClr val="30579B">
                      <a:shade val="67500"/>
                      <a:satMod val="115000"/>
                    </a:srgbClr>
                  </a:gs>
                  <a:gs pos="100000">
                    <a:srgbClr val="30579B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atin typeface="Franklin Gothic Demi Cond" panose="020B07060304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875" y="2994093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3763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请用导航页导航页导航页</a:t>
            </a:r>
            <a:endParaRPr lang="zh-CN" altLang="en-US" sz="4000" b="1" dirty="0">
              <a:solidFill>
                <a:srgbClr val="3763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59" r="53863"/>
          <a:stretch/>
        </p:blipFill>
        <p:spPr>
          <a:xfrm>
            <a:off x="206875" y="152400"/>
            <a:ext cx="2517275" cy="67916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00344" y="4755460"/>
            <a:ext cx="839125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PS1</a:t>
            </a:r>
            <a:r>
              <a:rPr lang="zh-CN" altLang="en-US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：手贱还是做了</a:t>
            </a:r>
            <a:r>
              <a:rPr lang="en-US" altLang="zh-CN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给你们看</a:t>
            </a:r>
            <a:endParaRPr lang="en-US" altLang="zh-CN" sz="35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21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六边形 14"/>
          <p:cNvSpPr/>
          <p:nvPr/>
        </p:nvSpPr>
        <p:spPr>
          <a:xfrm>
            <a:off x="5367360" y="5070171"/>
            <a:ext cx="1401995" cy="1240013"/>
          </a:xfrm>
          <a:prstGeom prst="hexagon">
            <a:avLst/>
          </a:prstGeom>
          <a:solidFill>
            <a:srgbClr val="1557AE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7" t="135" r="7647"/>
          <a:stretch>
            <a:fillRect/>
          </a:stretch>
        </p:blipFill>
        <p:spPr>
          <a:xfrm>
            <a:off x="6387827" y="1396917"/>
            <a:ext cx="2495436" cy="2208853"/>
          </a:xfrm>
          <a:custGeom>
            <a:avLst/>
            <a:gdLst>
              <a:gd name="connsiteX0" fmla="*/ 835189 w 3769113"/>
              <a:gd name="connsiteY0" fmla="*/ 0 h 3336257"/>
              <a:gd name="connsiteX1" fmla="*/ 2933924 w 3769113"/>
              <a:gd name="connsiteY1" fmla="*/ 0 h 3336257"/>
              <a:gd name="connsiteX2" fmla="*/ 3769113 w 3769113"/>
              <a:gd name="connsiteY2" fmla="*/ 1670378 h 3336257"/>
              <a:gd name="connsiteX3" fmla="*/ 2936173 w 3769113"/>
              <a:gd name="connsiteY3" fmla="*/ 3336257 h 3336257"/>
              <a:gd name="connsiteX4" fmla="*/ 832940 w 3769113"/>
              <a:gd name="connsiteY4" fmla="*/ 3336257 h 3336257"/>
              <a:gd name="connsiteX5" fmla="*/ 0 w 3769113"/>
              <a:gd name="connsiteY5" fmla="*/ 1670378 h 3336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69113" h="3336257">
                <a:moveTo>
                  <a:pt x="835189" y="0"/>
                </a:moveTo>
                <a:lnTo>
                  <a:pt x="2933924" y="0"/>
                </a:lnTo>
                <a:lnTo>
                  <a:pt x="3769113" y="1670378"/>
                </a:lnTo>
                <a:lnTo>
                  <a:pt x="2936173" y="3336257"/>
                </a:lnTo>
                <a:lnTo>
                  <a:pt x="832940" y="3336257"/>
                </a:lnTo>
                <a:lnTo>
                  <a:pt x="0" y="1670378"/>
                </a:lnTo>
                <a:close/>
              </a:path>
            </a:pathLst>
          </a:custGeom>
          <a:ln w="317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矩形 7"/>
          <p:cNvSpPr/>
          <p:nvPr/>
        </p:nvSpPr>
        <p:spPr>
          <a:xfrm>
            <a:off x="43130" y="669715"/>
            <a:ext cx="548227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CN" sz="17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PART</a:t>
            </a:r>
            <a:endParaRPr lang="zh-CN" altLang="en-US" sz="17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274" y="145115"/>
            <a:ext cx="482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</a:t>
            </a:r>
            <a:endParaRPr lang="zh-CN" altLang="en-US" sz="36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rcRect l="5978" r="9682"/>
          <a:stretch>
            <a:fillRect/>
          </a:stretch>
        </p:blipFill>
        <p:spPr>
          <a:xfrm>
            <a:off x="4249806" y="2659365"/>
            <a:ext cx="2519549" cy="2261384"/>
          </a:xfrm>
          <a:custGeom>
            <a:avLst/>
            <a:gdLst>
              <a:gd name="connsiteX0" fmla="*/ 596136 w 2656766"/>
              <a:gd name="connsiteY0" fmla="*/ 0 h 2384541"/>
              <a:gd name="connsiteX1" fmla="*/ 2060630 w 2656766"/>
              <a:gd name="connsiteY1" fmla="*/ 0 h 2384541"/>
              <a:gd name="connsiteX2" fmla="*/ 2656766 w 2656766"/>
              <a:gd name="connsiteY2" fmla="*/ 1192271 h 2384541"/>
              <a:gd name="connsiteX3" fmla="*/ 2060630 w 2656766"/>
              <a:gd name="connsiteY3" fmla="*/ 2384541 h 2384541"/>
              <a:gd name="connsiteX4" fmla="*/ 596136 w 2656766"/>
              <a:gd name="connsiteY4" fmla="*/ 2384541 h 2384541"/>
              <a:gd name="connsiteX5" fmla="*/ 0 w 2656766"/>
              <a:gd name="connsiteY5" fmla="*/ 1192271 h 2384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56766" h="2384541">
                <a:moveTo>
                  <a:pt x="596136" y="0"/>
                </a:moveTo>
                <a:lnTo>
                  <a:pt x="2060630" y="0"/>
                </a:lnTo>
                <a:lnTo>
                  <a:pt x="2656766" y="1192271"/>
                </a:lnTo>
                <a:lnTo>
                  <a:pt x="2060630" y="2384541"/>
                </a:lnTo>
                <a:lnTo>
                  <a:pt x="596136" y="2384541"/>
                </a:lnTo>
                <a:lnTo>
                  <a:pt x="0" y="1192271"/>
                </a:lnTo>
                <a:close/>
              </a:path>
            </a:pathLst>
          </a:custGeom>
          <a:ln w="317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rcRect l="8958" r="6060"/>
          <a:stretch>
            <a:fillRect/>
          </a:stretch>
        </p:blipFill>
        <p:spPr>
          <a:xfrm>
            <a:off x="6486681" y="3790057"/>
            <a:ext cx="2080671" cy="1840277"/>
          </a:xfrm>
          <a:custGeom>
            <a:avLst/>
            <a:gdLst>
              <a:gd name="connsiteX0" fmla="*/ 1095375 w 4953851"/>
              <a:gd name="connsiteY0" fmla="*/ 0 h 4381498"/>
              <a:gd name="connsiteX1" fmla="*/ 3858476 w 4953851"/>
              <a:gd name="connsiteY1" fmla="*/ 0 h 4381498"/>
              <a:gd name="connsiteX2" fmla="*/ 4953851 w 4953851"/>
              <a:gd name="connsiteY2" fmla="*/ 2190749 h 4381498"/>
              <a:gd name="connsiteX3" fmla="*/ 3858476 w 4953851"/>
              <a:gd name="connsiteY3" fmla="*/ 4381498 h 4381498"/>
              <a:gd name="connsiteX4" fmla="*/ 1095375 w 4953851"/>
              <a:gd name="connsiteY4" fmla="*/ 4381498 h 4381498"/>
              <a:gd name="connsiteX5" fmla="*/ 0 w 4953851"/>
              <a:gd name="connsiteY5" fmla="*/ 2190749 h 4381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851" h="4381498">
                <a:moveTo>
                  <a:pt x="1095375" y="0"/>
                </a:moveTo>
                <a:lnTo>
                  <a:pt x="3858476" y="0"/>
                </a:lnTo>
                <a:lnTo>
                  <a:pt x="4953851" y="2190749"/>
                </a:lnTo>
                <a:lnTo>
                  <a:pt x="3858476" y="4381498"/>
                </a:lnTo>
                <a:lnTo>
                  <a:pt x="1095375" y="4381498"/>
                </a:lnTo>
                <a:lnTo>
                  <a:pt x="0" y="2190749"/>
                </a:lnTo>
                <a:close/>
              </a:path>
            </a:pathLst>
          </a:custGeom>
          <a:ln w="28575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9" name="KSO_Shape"/>
          <p:cNvSpPr>
            <a:spLocks/>
          </p:cNvSpPr>
          <p:nvPr/>
        </p:nvSpPr>
        <p:spPr bwMode="auto">
          <a:xfrm>
            <a:off x="5770765" y="5187557"/>
            <a:ext cx="595184" cy="885554"/>
          </a:xfrm>
          <a:custGeom>
            <a:avLst/>
            <a:gdLst>
              <a:gd name="T0" fmla="*/ 2751573 w 4387850"/>
              <a:gd name="T1" fmla="*/ 638208 h 6094413"/>
              <a:gd name="T2" fmla="*/ 2218529 w 4387850"/>
              <a:gd name="T3" fmla="*/ 1251968 h 6094413"/>
              <a:gd name="T4" fmla="*/ 3361447 w 4387850"/>
              <a:gd name="T5" fmla="*/ 874758 h 6094413"/>
              <a:gd name="T6" fmla="*/ 4127836 w 4387850"/>
              <a:gd name="T7" fmla="*/ 2232459 h 6094413"/>
              <a:gd name="T8" fmla="*/ 3986213 w 4387850"/>
              <a:gd name="T9" fmla="*/ 5565775 h 6094413"/>
              <a:gd name="T10" fmla="*/ 1518175 w 4387850"/>
              <a:gd name="T11" fmla="*/ 4851018 h 6094413"/>
              <a:gd name="T12" fmla="*/ 2381395 w 4387850"/>
              <a:gd name="T13" fmla="*/ 4459203 h 6094413"/>
              <a:gd name="T14" fmla="*/ 2506164 w 4387850"/>
              <a:gd name="T15" fmla="*/ 4405225 h 6094413"/>
              <a:gd name="T16" fmla="*/ 2603947 w 4387850"/>
              <a:gd name="T17" fmla="*/ 4350612 h 6094413"/>
              <a:gd name="T18" fmla="*/ 2715381 w 4387850"/>
              <a:gd name="T19" fmla="*/ 4275043 h 6094413"/>
              <a:gd name="T20" fmla="*/ 2834435 w 4387850"/>
              <a:gd name="T21" fmla="*/ 4175661 h 6094413"/>
              <a:gd name="T22" fmla="*/ 2955711 w 4387850"/>
              <a:gd name="T23" fmla="*/ 4049924 h 6094413"/>
              <a:gd name="T24" fmla="*/ 3073813 w 4387850"/>
              <a:gd name="T25" fmla="*/ 3894658 h 6094413"/>
              <a:gd name="T26" fmla="*/ 3183025 w 4387850"/>
              <a:gd name="T27" fmla="*/ 3707641 h 6094413"/>
              <a:gd name="T28" fmla="*/ 3277633 w 4387850"/>
              <a:gd name="T29" fmla="*/ 3485697 h 6094413"/>
              <a:gd name="T30" fmla="*/ 3305571 w 4387850"/>
              <a:gd name="T31" fmla="*/ 3359960 h 6094413"/>
              <a:gd name="T32" fmla="*/ 3232869 w 4387850"/>
              <a:gd name="T33" fmla="*/ 3348847 h 6094413"/>
              <a:gd name="T34" fmla="*/ 3163976 w 4387850"/>
              <a:gd name="T35" fmla="*/ 3328209 h 6094413"/>
              <a:gd name="T36" fmla="*/ 3099528 w 4387850"/>
              <a:gd name="T37" fmla="*/ 3298045 h 6094413"/>
              <a:gd name="T38" fmla="*/ 3040477 w 4387850"/>
              <a:gd name="T39" fmla="*/ 3259625 h 6094413"/>
              <a:gd name="T40" fmla="*/ 2987459 w 4387850"/>
              <a:gd name="T41" fmla="*/ 3213268 h 6094413"/>
              <a:gd name="T42" fmla="*/ 2941742 w 4387850"/>
              <a:gd name="T43" fmla="*/ 3160560 h 6094413"/>
              <a:gd name="T44" fmla="*/ 2903327 w 4387850"/>
              <a:gd name="T45" fmla="*/ 3101184 h 6094413"/>
              <a:gd name="T46" fmla="*/ 2873167 w 4387850"/>
              <a:gd name="T47" fmla="*/ 3036729 h 6094413"/>
              <a:gd name="T48" fmla="*/ 2852531 w 4387850"/>
              <a:gd name="T49" fmla="*/ 2967828 h 6094413"/>
              <a:gd name="T50" fmla="*/ 2841737 w 4387850"/>
              <a:gd name="T51" fmla="*/ 2895434 h 6094413"/>
              <a:gd name="T52" fmla="*/ 2842689 w 4387850"/>
              <a:gd name="T53" fmla="*/ 2811927 h 6094413"/>
              <a:gd name="T54" fmla="*/ 2858563 w 4387850"/>
              <a:gd name="T55" fmla="*/ 2723340 h 6094413"/>
              <a:gd name="T56" fmla="*/ 2889676 w 4387850"/>
              <a:gd name="T57" fmla="*/ 2640785 h 6094413"/>
              <a:gd name="T58" fmla="*/ 2933488 w 4387850"/>
              <a:gd name="T59" fmla="*/ 2566487 h 6094413"/>
              <a:gd name="T60" fmla="*/ 2989364 w 4387850"/>
              <a:gd name="T61" fmla="*/ 2500443 h 6094413"/>
              <a:gd name="T62" fmla="*/ 2613471 w 4387850"/>
              <a:gd name="T63" fmla="*/ 2281992 h 6094413"/>
              <a:gd name="T64" fmla="*/ 2517593 w 4387850"/>
              <a:gd name="T65" fmla="*/ 2506793 h 6094413"/>
              <a:gd name="T66" fmla="*/ 2476003 w 4387850"/>
              <a:gd name="T67" fmla="*/ 2548706 h 6094413"/>
              <a:gd name="T68" fmla="*/ 2425207 w 4387850"/>
              <a:gd name="T69" fmla="*/ 2576647 h 6094413"/>
              <a:gd name="T70" fmla="*/ 2368061 w 4387850"/>
              <a:gd name="T71" fmla="*/ 2588713 h 6094413"/>
              <a:gd name="T72" fmla="*/ 2309011 w 4387850"/>
              <a:gd name="T73" fmla="*/ 2584267 h 6094413"/>
              <a:gd name="T74" fmla="*/ 1694692 w 4387850"/>
              <a:gd name="T75" fmla="*/ 2939886 h 6094413"/>
              <a:gd name="T76" fmla="*/ 1864543 w 4387850"/>
              <a:gd name="T77" fmla="*/ 2405188 h 6094413"/>
              <a:gd name="T78" fmla="*/ 1820096 w 4387850"/>
              <a:gd name="T79" fmla="*/ 2365816 h 6094413"/>
              <a:gd name="T80" fmla="*/ 1789935 w 4387850"/>
              <a:gd name="T81" fmla="*/ 2316284 h 6094413"/>
              <a:gd name="T82" fmla="*/ 1774697 w 4387850"/>
              <a:gd name="T83" fmla="*/ 2260083 h 6094413"/>
              <a:gd name="T84" fmla="*/ 1776601 w 4387850"/>
              <a:gd name="T85" fmla="*/ 2201025 h 6094413"/>
              <a:gd name="T86" fmla="*/ 1776284 w 4387850"/>
              <a:gd name="T87" fmla="*/ 1947964 h 6094413"/>
              <a:gd name="T88" fmla="*/ 1685168 w 4387850"/>
              <a:gd name="T89" fmla="*/ 2159748 h 6094413"/>
              <a:gd name="T90" fmla="*/ 1643579 w 4387850"/>
              <a:gd name="T91" fmla="*/ 2201342 h 6094413"/>
              <a:gd name="T92" fmla="*/ 1593100 w 4387850"/>
              <a:gd name="T93" fmla="*/ 2229284 h 6094413"/>
              <a:gd name="T94" fmla="*/ 1535954 w 4387850"/>
              <a:gd name="T95" fmla="*/ 2241667 h 6094413"/>
              <a:gd name="T96" fmla="*/ 1476903 w 4387850"/>
              <a:gd name="T97" fmla="*/ 2237222 h 6094413"/>
              <a:gd name="T98" fmla="*/ 941954 w 4387850"/>
              <a:gd name="T99" fmla="*/ 2396298 h 6094413"/>
              <a:gd name="T100" fmla="*/ 1032118 w 4387850"/>
              <a:gd name="T101" fmla="*/ 2058143 h 6094413"/>
              <a:gd name="T102" fmla="*/ 988306 w 4387850"/>
              <a:gd name="T103" fmla="*/ 2018453 h 6094413"/>
              <a:gd name="T104" fmla="*/ 957828 w 4387850"/>
              <a:gd name="T105" fmla="*/ 1968921 h 6094413"/>
              <a:gd name="T106" fmla="*/ 942907 w 4387850"/>
              <a:gd name="T107" fmla="*/ 1912720 h 6094413"/>
              <a:gd name="T108" fmla="*/ 944494 w 4387850"/>
              <a:gd name="T109" fmla="*/ 1853979 h 6094413"/>
              <a:gd name="T110" fmla="*/ 869570 w 4387850"/>
              <a:gd name="T111" fmla="*/ 1586313 h 6094413"/>
              <a:gd name="T112" fmla="*/ 2359489 w 4387850"/>
              <a:gd name="T113" fmla="*/ 486435 h 6094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87850" h="6094413">
                <a:moveTo>
                  <a:pt x="3008412" y="738226"/>
                </a:moveTo>
                <a:lnTo>
                  <a:pt x="2731890" y="1451051"/>
                </a:lnTo>
                <a:lnTo>
                  <a:pt x="2853166" y="1498043"/>
                </a:lnTo>
                <a:lnTo>
                  <a:pt x="3129689" y="785219"/>
                </a:lnTo>
                <a:lnTo>
                  <a:pt x="3008412" y="738226"/>
                </a:lnTo>
                <a:close/>
                <a:moveTo>
                  <a:pt x="2751573" y="638208"/>
                </a:moveTo>
                <a:lnTo>
                  <a:pt x="2475369" y="1351668"/>
                </a:lnTo>
                <a:lnTo>
                  <a:pt x="2596327" y="1398343"/>
                </a:lnTo>
                <a:lnTo>
                  <a:pt x="2873167" y="685518"/>
                </a:lnTo>
                <a:lnTo>
                  <a:pt x="2751573" y="638208"/>
                </a:lnTo>
                <a:close/>
                <a:moveTo>
                  <a:pt x="2495052" y="538826"/>
                </a:moveTo>
                <a:lnTo>
                  <a:pt x="2218529" y="1251968"/>
                </a:lnTo>
                <a:lnTo>
                  <a:pt x="2339806" y="1298960"/>
                </a:lnTo>
                <a:lnTo>
                  <a:pt x="2616646" y="585818"/>
                </a:lnTo>
                <a:lnTo>
                  <a:pt x="2495052" y="538826"/>
                </a:lnTo>
                <a:close/>
                <a:moveTo>
                  <a:pt x="2437906" y="0"/>
                </a:moveTo>
                <a:lnTo>
                  <a:pt x="3535742" y="425790"/>
                </a:lnTo>
                <a:lnTo>
                  <a:pt x="3361447" y="874758"/>
                </a:lnTo>
                <a:lnTo>
                  <a:pt x="3264934" y="837609"/>
                </a:lnTo>
                <a:lnTo>
                  <a:pt x="2988729" y="1550751"/>
                </a:lnTo>
                <a:lnTo>
                  <a:pt x="2933488" y="1692999"/>
                </a:lnTo>
                <a:lnTo>
                  <a:pt x="2993808" y="1716495"/>
                </a:lnTo>
                <a:lnTo>
                  <a:pt x="2972537" y="1771743"/>
                </a:lnTo>
                <a:lnTo>
                  <a:pt x="4127836" y="2232459"/>
                </a:lnTo>
                <a:lnTo>
                  <a:pt x="3986232" y="2586831"/>
                </a:lnTo>
                <a:lnTo>
                  <a:pt x="3986213" y="2586831"/>
                </a:lnTo>
                <a:lnTo>
                  <a:pt x="3986213" y="2586879"/>
                </a:lnTo>
                <a:lnTo>
                  <a:pt x="3985607" y="2588395"/>
                </a:lnTo>
                <a:lnTo>
                  <a:pt x="3986213" y="2588395"/>
                </a:lnTo>
                <a:lnTo>
                  <a:pt x="3986213" y="5565775"/>
                </a:lnTo>
                <a:lnTo>
                  <a:pt x="4387850" y="5565775"/>
                </a:lnTo>
                <a:lnTo>
                  <a:pt x="4387850" y="6094413"/>
                </a:lnTo>
                <a:lnTo>
                  <a:pt x="342875" y="6094413"/>
                </a:lnTo>
                <a:lnTo>
                  <a:pt x="342875" y="5565748"/>
                </a:lnTo>
                <a:lnTo>
                  <a:pt x="1518175" y="5565748"/>
                </a:lnTo>
                <a:lnTo>
                  <a:pt x="1518175" y="4851018"/>
                </a:lnTo>
                <a:lnTo>
                  <a:pt x="0" y="4851018"/>
                </a:lnTo>
                <a:lnTo>
                  <a:pt x="0" y="4468728"/>
                </a:lnTo>
                <a:lnTo>
                  <a:pt x="2350600" y="4468728"/>
                </a:lnTo>
                <a:lnTo>
                  <a:pt x="2358854" y="4466506"/>
                </a:lnTo>
                <a:lnTo>
                  <a:pt x="2368061" y="4463648"/>
                </a:lnTo>
                <a:lnTo>
                  <a:pt x="2381395" y="4459203"/>
                </a:lnTo>
                <a:lnTo>
                  <a:pt x="2397904" y="4453170"/>
                </a:lnTo>
                <a:lnTo>
                  <a:pt x="2417270" y="4445232"/>
                </a:lnTo>
                <a:lnTo>
                  <a:pt x="2439493" y="4436342"/>
                </a:lnTo>
                <a:lnTo>
                  <a:pt x="2464574" y="4425229"/>
                </a:lnTo>
                <a:lnTo>
                  <a:pt x="2491877" y="4412210"/>
                </a:lnTo>
                <a:lnTo>
                  <a:pt x="2506164" y="4405225"/>
                </a:lnTo>
                <a:lnTo>
                  <a:pt x="2521403" y="4397287"/>
                </a:lnTo>
                <a:lnTo>
                  <a:pt x="2537277" y="4389032"/>
                </a:lnTo>
                <a:lnTo>
                  <a:pt x="2553150" y="4380459"/>
                </a:lnTo>
                <a:lnTo>
                  <a:pt x="2569659" y="4370933"/>
                </a:lnTo>
                <a:lnTo>
                  <a:pt x="2586803" y="4361090"/>
                </a:lnTo>
                <a:lnTo>
                  <a:pt x="2603947" y="4350612"/>
                </a:lnTo>
                <a:lnTo>
                  <a:pt x="2621725" y="4339499"/>
                </a:lnTo>
                <a:lnTo>
                  <a:pt x="2640139" y="4328069"/>
                </a:lnTo>
                <a:lnTo>
                  <a:pt x="2658235" y="4315685"/>
                </a:lnTo>
                <a:lnTo>
                  <a:pt x="2676966" y="4302667"/>
                </a:lnTo>
                <a:lnTo>
                  <a:pt x="2696015" y="4289332"/>
                </a:lnTo>
                <a:lnTo>
                  <a:pt x="2715381" y="4275043"/>
                </a:lnTo>
                <a:lnTo>
                  <a:pt x="2734747" y="4260120"/>
                </a:lnTo>
                <a:lnTo>
                  <a:pt x="2754431" y="4244562"/>
                </a:lnTo>
                <a:lnTo>
                  <a:pt x="2774114" y="4228686"/>
                </a:lnTo>
                <a:lnTo>
                  <a:pt x="2794115" y="4211858"/>
                </a:lnTo>
                <a:lnTo>
                  <a:pt x="2814434" y="4194076"/>
                </a:lnTo>
                <a:lnTo>
                  <a:pt x="2834435" y="4175661"/>
                </a:lnTo>
                <a:lnTo>
                  <a:pt x="2854436" y="4156610"/>
                </a:lnTo>
                <a:lnTo>
                  <a:pt x="2875072" y="4136923"/>
                </a:lnTo>
                <a:lnTo>
                  <a:pt x="2895073" y="4116285"/>
                </a:lnTo>
                <a:lnTo>
                  <a:pt x="2915074" y="4095011"/>
                </a:lnTo>
                <a:lnTo>
                  <a:pt x="2935710" y="4072468"/>
                </a:lnTo>
                <a:lnTo>
                  <a:pt x="2955711" y="4049924"/>
                </a:lnTo>
                <a:lnTo>
                  <a:pt x="2976030" y="4026110"/>
                </a:lnTo>
                <a:lnTo>
                  <a:pt x="2995713" y="4001344"/>
                </a:lnTo>
                <a:lnTo>
                  <a:pt x="3015714" y="3975943"/>
                </a:lnTo>
                <a:lnTo>
                  <a:pt x="3035081" y="3949589"/>
                </a:lnTo>
                <a:lnTo>
                  <a:pt x="3054447" y="3922600"/>
                </a:lnTo>
                <a:lnTo>
                  <a:pt x="3073813" y="3894658"/>
                </a:lnTo>
                <a:lnTo>
                  <a:pt x="3092861" y="3865447"/>
                </a:lnTo>
                <a:lnTo>
                  <a:pt x="3111592" y="3835600"/>
                </a:lnTo>
                <a:lnTo>
                  <a:pt x="3130006" y="3805119"/>
                </a:lnTo>
                <a:lnTo>
                  <a:pt x="3148102" y="3773367"/>
                </a:lnTo>
                <a:lnTo>
                  <a:pt x="3165881" y="3740980"/>
                </a:lnTo>
                <a:lnTo>
                  <a:pt x="3183025" y="3707641"/>
                </a:lnTo>
                <a:lnTo>
                  <a:pt x="3200169" y="3673032"/>
                </a:lnTo>
                <a:lnTo>
                  <a:pt x="3216677" y="3637470"/>
                </a:lnTo>
                <a:lnTo>
                  <a:pt x="3232551" y="3600956"/>
                </a:lnTo>
                <a:lnTo>
                  <a:pt x="3248107" y="3563489"/>
                </a:lnTo>
                <a:lnTo>
                  <a:pt x="3263029" y="3525069"/>
                </a:lnTo>
                <a:lnTo>
                  <a:pt x="3277633" y="3485697"/>
                </a:lnTo>
                <a:lnTo>
                  <a:pt x="3291602" y="3445055"/>
                </a:lnTo>
                <a:lnTo>
                  <a:pt x="3298586" y="3424416"/>
                </a:lnTo>
                <a:lnTo>
                  <a:pt x="3305253" y="3403143"/>
                </a:lnTo>
                <a:lnTo>
                  <a:pt x="3311603" y="3382504"/>
                </a:lnTo>
                <a:lnTo>
                  <a:pt x="3317953" y="3360913"/>
                </a:lnTo>
                <a:lnTo>
                  <a:pt x="3305571" y="3359960"/>
                </a:lnTo>
                <a:lnTo>
                  <a:pt x="3293189" y="3359008"/>
                </a:lnTo>
                <a:lnTo>
                  <a:pt x="3280807" y="3357420"/>
                </a:lnTo>
                <a:lnTo>
                  <a:pt x="3268743" y="3355515"/>
                </a:lnTo>
                <a:lnTo>
                  <a:pt x="3256679" y="3353610"/>
                </a:lnTo>
                <a:lnTo>
                  <a:pt x="3244615" y="3351387"/>
                </a:lnTo>
                <a:lnTo>
                  <a:pt x="3232869" y="3348847"/>
                </a:lnTo>
                <a:lnTo>
                  <a:pt x="3221122" y="3346307"/>
                </a:lnTo>
                <a:lnTo>
                  <a:pt x="3209375" y="3342815"/>
                </a:lnTo>
                <a:lnTo>
                  <a:pt x="3197946" y="3339639"/>
                </a:lnTo>
                <a:lnTo>
                  <a:pt x="3186517" y="3336147"/>
                </a:lnTo>
                <a:lnTo>
                  <a:pt x="3175088" y="3332019"/>
                </a:lnTo>
                <a:lnTo>
                  <a:pt x="3163976" y="3328209"/>
                </a:lnTo>
                <a:lnTo>
                  <a:pt x="3152864" y="3323446"/>
                </a:lnTo>
                <a:lnTo>
                  <a:pt x="3141753" y="3319001"/>
                </a:lnTo>
                <a:lnTo>
                  <a:pt x="3130959" y="3314238"/>
                </a:lnTo>
                <a:lnTo>
                  <a:pt x="3120482" y="3309158"/>
                </a:lnTo>
                <a:lnTo>
                  <a:pt x="3110005" y="3303442"/>
                </a:lnTo>
                <a:lnTo>
                  <a:pt x="3099528" y="3298045"/>
                </a:lnTo>
                <a:lnTo>
                  <a:pt x="3089051" y="3292329"/>
                </a:lnTo>
                <a:lnTo>
                  <a:pt x="3079210" y="3285979"/>
                </a:lnTo>
                <a:lnTo>
                  <a:pt x="3069368" y="3279629"/>
                </a:lnTo>
                <a:lnTo>
                  <a:pt x="3059209" y="3273278"/>
                </a:lnTo>
                <a:lnTo>
                  <a:pt x="3050002" y="3266611"/>
                </a:lnTo>
                <a:lnTo>
                  <a:pt x="3040477" y="3259625"/>
                </a:lnTo>
                <a:lnTo>
                  <a:pt x="3030953" y="3252322"/>
                </a:lnTo>
                <a:lnTo>
                  <a:pt x="3022064" y="3245019"/>
                </a:lnTo>
                <a:lnTo>
                  <a:pt x="3013175" y="3237717"/>
                </a:lnTo>
                <a:lnTo>
                  <a:pt x="3004603" y="3229779"/>
                </a:lnTo>
                <a:lnTo>
                  <a:pt x="2996031" y="3221523"/>
                </a:lnTo>
                <a:lnTo>
                  <a:pt x="2987459" y="3213268"/>
                </a:lnTo>
                <a:lnTo>
                  <a:pt x="2979205" y="3205012"/>
                </a:lnTo>
                <a:lnTo>
                  <a:pt x="2971585" y="3196439"/>
                </a:lnTo>
                <a:lnTo>
                  <a:pt x="2963648" y="3187549"/>
                </a:lnTo>
                <a:lnTo>
                  <a:pt x="2956346" y="3178658"/>
                </a:lnTo>
                <a:lnTo>
                  <a:pt x="2948727" y="3169768"/>
                </a:lnTo>
                <a:lnTo>
                  <a:pt x="2941742" y="3160560"/>
                </a:lnTo>
                <a:lnTo>
                  <a:pt x="2934440" y="3151035"/>
                </a:lnTo>
                <a:lnTo>
                  <a:pt x="2927773" y="3141509"/>
                </a:lnTo>
                <a:lnTo>
                  <a:pt x="2921106" y="3131666"/>
                </a:lnTo>
                <a:lnTo>
                  <a:pt x="2915074" y="3121823"/>
                </a:lnTo>
                <a:lnTo>
                  <a:pt x="2909042" y="3111662"/>
                </a:lnTo>
                <a:lnTo>
                  <a:pt x="2903327" y="3101184"/>
                </a:lnTo>
                <a:lnTo>
                  <a:pt x="2897613" y="3090706"/>
                </a:lnTo>
                <a:lnTo>
                  <a:pt x="2892216" y="3080546"/>
                </a:lnTo>
                <a:lnTo>
                  <a:pt x="2886819" y="3070068"/>
                </a:lnTo>
                <a:lnTo>
                  <a:pt x="2882057" y="3059272"/>
                </a:lnTo>
                <a:lnTo>
                  <a:pt x="2877612" y="3047842"/>
                </a:lnTo>
                <a:lnTo>
                  <a:pt x="2873167" y="3036729"/>
                </a:lnTo>
                <a:lnTo>
                  <a:pt x="2869040" y="3025615"/>
                </a:lnTo>
                <a:lnTo>
                  <a:pt x="2865230" y="3014502"/>
                </a:lnTo>
                <a:lnTo>
                  <a:pt x="2861738" y="3003072"/>
                </a:lnTo>
                <a:lnTo>
                  <a:pt x="2858246" y="2991324"/>
                </a:lnTo>
                <a:lnTo>
                  <a:pt x="2855389" y="2979893"/>
                </a:lnTo>
                <a:lnTo>
                  <a:pt x="2852531" y="2967828"/>
                </a:lnTo>
                <a:lnTo>
                  <a:pt x="2849991" y="2956079"/>
                </a:lnTo>
                <a:lnTo>
                  <a:pt x="2847769" y="2944014"/>
                </a:lnTo>
                <a:lnTo>
                  <a:pt x="2845864" y="2932266"/>
                </a:lnTo>
                <a:lnTo>
                  <a:pt x="2843959" y="2919882"/>
                </a:lnTo>
                <a:lnTo>
                  <a:pt x="2843007" y="2907499"/>
                </a:lnTo>
                <a:lnTo>
                  <a:pt x="2841737" y="2895434"/>
                </a:lnTo>
                <a:lnTo>
                  <a:pt x="2841102" y="2883051"/>
                </a:lnTo>
                <a:lnTo>
                  <a:pt x="2840785" y="2870350"/>
                </a:lnTo>
                <a:lnTo>
                  <a:pt x="2840467" y="2857649"/>
                </a:lnTo>
                <a:lnTo>
                  <a:pt x="2840785" y="2842408"/>
                </a:lnTo>
                <a:lnTo>
                  <a:pt x="2841419" y="2826850"/>
                </a:lnTo>
                <a:lnTo>
                  <a:pt x="2842689" y="2811927"/>
                </a:lnTo>
                <a:lnTo>
                  <a:pt x="2843959" y="2796686"/>
                </a:lnTo>
                <a:lnTo>
                  <a:pt x="2845864" y="2781763"/>
                </a:lnTo>
                <a:lnTo>
                  <a:pt x="2848404" y="2766839"/>
                </a:lnTo>
                <a:lnTo>
                  <a:pt x="2851579" y="2752234"/>
                </a:lnTo>
                <a:lnTo>
                  <a:pt x="2854753" y="2737628"/>
                </a:lnTo>
                <a:lnTo>
                  <a:pt x="2858563" y="2723340"/>
                </a:lnTo>
                <a:lnTo>
                  <a:pt x="2862690" y="2709052"/>
                </a:lnTo>
                <a:lnTo>
                  <a:pt x="2867135" y="2695398"/>
                </a:lnTo>
                <a:lnTo>
                  <a:pt x="2872532" y="2681428"/>
                </a:lnTo>
                <a:lnTo>
                  <a:pt x="2877612" y="2667774"/>
                </a:lnTo>
                <a:lnTo>
                  <a:pt x="2883326" y="2654439"/>
                </a:lnTo>
                <a:lnTo>
                  <a:pt x="2889676" y="2640785"/>
                </a:lnTo>
                <a:lnTo>
                  <a:pt x="2895708" y="2628402"/>
                </a:lnTo>
                <a:lnTo>
                  <a:pt x="2902693" y="2615384"/>
                </a:lnTo>
                <a:lnTo>
                  <a:pt x="2909995" y="2602683"/>
                </a:lnTo>
                <a:lnTo>
                  <a:pt x="2917614" y="2590300"/>
                </a:lnTo>
                <a:lnTo>
                  <a:pt x="2925233" y="2578235"/>
                </a:lnTo>
                <a:lnTo>
                  <a:pt x="2933488" y="2566487"/>
                </a:lnTo>
                <a:lnTo>
                  <a:pt x="2942059" y="2554738"/>
                </a:lnTo>
                <a:lnTo>
                  <a:pt x="2950949" y="2543308"/>
                </a:lnTo>
                <a:lnTo>
                  <a:pt x="2959838" y="2532195"/>
                </a:lnTo>
                <a:lnTo>
                  <a:pt x="2969680" y="2521399"/>
                </a:lnTo>
                <a:lnTo>
                  <a:pt x="2979205" y="2510921"/>
                </a:lnTo>
                <a:lnTo>
                  <a:pt x="2989364" y="2500443"/>
                </a:lnTo>
                <a:lnTo>
                  <a:pt x="2999841" y="2490918"/>
                </a:lnTo>
                <a:lnTo>
                  <a:pt x="3010317" y="2480757"/>
                </a:lnTo>
                <a:lnTo>
                  <a:pt x="3021429" y="2471549"/>
                </a:lnTo>
                <a:lnTo>
                  <a:pt x="3032541" y="2462659"/>
                </a:lnTo>
                <a:lnTo>
                  <a:pt x="3043652" y="2453451"/>
                </a:lnTo>
                <a:lnTo>
                  <a:pt x="2613471" y="2281992"/>
                </a:lnTo>
                <a:lnTo>
                  <a:pt x="2542039" y="2462024"/>
                </a:lnTo>
                <a:lnTo>
                  <a:pt x="2537911" y="2471867"/>
                </a:lnTo>
                <a:lnTo>
                  <a:pt x="2533467" y="2480757"/>
                </a:lnTo>
                <a:lnTo>
                  <a:pt x="2528387" y="2489648"/>
                </a:lnTo>
                <a:lnTo>
                  <a:pt x="2522990" y="2498220"/>
                </a:lnTo>
                <a:lnTo>
                  <a:pt x="2517593" y="2506793"/>
                </a:lnTo>
                <a:lnTo>
                  <a:pt x="2511243" y="2514731"/>
                </a:lnTo>
                <a:lnTo>
                  <a:pt x="2504894" y="2522034"/>
                </a:lnTo>
                <a:lnTo>
                  <a:pt x="2498227" y="2529337"/>
                </a:lnTo>
                <a:lnTo>
                  <a:pt x="2490925" y="2536323"/>
                </a:lnTo>
                <a:lnTo>
                  <a:pt x="2483623" y="2542673"/>
                </a:lnTo>
                <a:lnTo>
                  <a:pt x="2476003" y="2548706"/>
                </a:lnTo>
                <a:lnTo>
                  <a:pt x="2468067" y="2554103"/>
                </a:lnTo>
                <a:lnTo>
                  <a:pt x="2459812" y="2559819"/>
                </a:lnTo>
                <a:lnTo>
                  <a:pt x="2451557" y="2564582"/>
                </a:lnTo>
                <a:lnTo>
                  <a:pt x="2442986" y="2569027"/>
                </a:lnTo>
                <a:lnTo>
                  <a:pt x="2434096" y="2572837"/>
                </a:lnTo>
                <a:lnTo>
                  <a:pt x="2425207" y="2576647"/>
                </a:lnTo>
                <a:lnTo>
                  <a:pt x="2415683" y="2579822"/>
                </a:lnTo>
                <a:lnTo>
                  <a:pt x="2406476" y="2582362"/>
                </a:lnTo>
                <a:lnTo>
                  <a:pt x="2397269" y="2584585"/>
                </a:lnTo>
                <a:lnTo>
                  <a:pt x="2387427" y="2586490"/>
                </a:lnTo>
                <a:lnTo>
                  <a:pt x="2377903" y="2588078"/>
                </a:lnTo>
                <a:lnTo>
                  <a:pt x="2368061" y="2588713"/>
                </a:lnTo>
                <a:lnTo>
                  <a:pt x="2358537" y="2589665"/>
                </a:lnTo>
                <a:lnTo>
                  <a:pt x="2348377" y="2589030"/>
                </a:lnTo>
                <a:lnTo>
                  <a:pt x="2338536" y="2588713"/>
                </a:lnTo>
                <a:lnTo>
                  <a:pt x="2328694" y="2587760"/>
                </a:lnTo>
                <a:lnTo>
                  <a:pt x="2318852" y="2586173"/>
                </a:lnTo>
                <a:lnTo>
                  <a:pt x="2309011" y="2584267"/>
                </a:lnTo>
                <a:lnTo>
                  <a:pt x="2299169" y="2581727"/>
                </a:lnTo>
                <a:lnTo>
                  <a:pt x="2289009" y="2578870"/>
                </a:lnTo>
                <a:lnTo>
                  <a:pt x="2279485" y="2575060"/>
                </a:lnTo>
                <a:lnTo>
                  <a:pt x="2279167" y="2575060"/>
                </a:lnTo>
                <a:lnTo>
                  <a:pt x="2072807" y="3090706"/>
                </a:lnTo>
                <a:lnTo>
                  <a:pt x="1694692" y="2939886"/>
                </a:lnTo>
                <a:lnTo>
                  <a:pt x="1901053" y="2424239"/>
                </a:lnTo>
                <a:lnTo>
                  <a:pt x="1900735" y="2424239"/>
                </a:lnTo>
                <a:lnTo>
                  <a:pt x="1890893" y="2420111"/>
                </a:lnTo>
                <a:lnTo>
                  <a:pt x="1882004" y="2415666"/>
                </a:lnTo>
                <a:lnTo>
                  <a:pt x="1873115" y="2410268"/>
                </a:lnTo>
                <a:lnTo>
                  <a:pt x="1864543" y="2405188"/>
                </a:lnTo>
                <a:lnTo>
                  <a:pt x="1855971" y="2399473"/>
                </a:lnTo>
                <a:lnTo>
                  <a:pt x="1848034" y="2393122"/>
                </a:lnTo>
                <a:lnTo>
                  <a:pt x="1840732" y="2386772"/>
                </a:lnTo>
                <a:lnTo>
                  <a:pt x="1833747" y="2380104"/>
                </a:lnTo>
                <a:lnTo>
                  <a:pt x="1826445" y="2373119"/>
                </a:lnTo>
                <a:lnTo>
                  <a:pt x="1820096" y="2365816"/>
                </a:lnTo>
                <a:lnTo>
                  <a:pt x="1814381" y="2358196"/>
                </a:lnTo>
                <a:lnTo>
                  <a:pt x="1808667" y="2349940"/>
                </a:lnTo>
                <a:lnTo>
                  <a:pt x="1803587" y="2342002"/>
                </a:lnTo>
                <a:lnTo>
                  <a:pt x="1798190" y="2333747"/>
                </a:lnTo>
                <a:lnTo>
                  <a:pt x="1793745" y="2325174"/>
                </a:lnTo>
                <a:lnTo>
                  <a:pt x="1789935" y="2316284"/>
                </a:lnTo>
                <a:lnTo>
                  <a:pt x="1786443" y="2307076"/>
                </a:lnTo>
                <a:lnTo>
                  <a:pt x="1782951" y="2297868"/>
                </a:lnTo>
                <a:lnTo>
                  <a:pt x="1780411" y="2288660"/>
                </a:lnTo>
                <a:lnTo>
                  <a:pt x="1778189" y="2279134"/>
                </a:lnTo>
                <a:lnTo>
                  <a:pt x="1776284" y="2269609"/>
                </a:lnTo>
                <a:lnTo>
                  <a:pt x="1774697" y="2260083"/>
                </a:lnTo>
                <a:lnTo>
                  <a:pt x="1774062" y="2250240"/>
                </a:lnTo>
                <a:lnTo>
                  <a:pt x="1773427" y="2240715"/>
                </a:lnTo>
                <a:lnTo>
                  <a:pt x="1773744" y="2230554"/>
                </a:lnTo>
                <a:lnTo>
                  <a:pt x="1774062" y="2220711"/>
                </a:lnTo>
                <a:lnTo>
                  <a:pt x="1775331" y="2210868"/>
                </a:lnTo>
                <a:lnTo>
                  <a:pt x="1776601" y="2201025"/>
                </a:lnTo>
                <a:lnTo>
                  <a:pt x="1778506" y="2191182"/>
                </a:lnTo>
                <a:lnTo>
                  <a:pt x="1781046" y="2181339"/>
                </a:lnTo>
                <a:lnTo>
                  <a:pt x="1784221" y="2171178"/>
                </a:lnTo>
                <a:lnTo>
                  <a:pt x="1787713" y="2161653"/>
                </a:lnTo>
                <a:lnTo>
                  <a:pt x="1859780" y="1981304"/>
                </a:lnTo>
                <a:lnTo>
                  <a:pt x="1776284" y="1947964"/>
                </a:lnTo>
                <a:lnTo>
                  <a:pt x="1709614" y="2114978"/>
                </a:lnTo>
                <a:lnTo>
                  <a:pt x="1705487" y="2124821"/>
                </a:lnTo>
                <a:lnTo>
                  <a:pt x="1701042" y="2133711"/>
                </a:lnTo>
                <a:lnTo>
                  <a:pt x="1696280" y="2142602"/>
                </a:lnTo>
                <a:lnTo>
                  <a:pt x="1690883" y="2151175"/>
                </a:lnTo>
                <a:lnTo>
                  <a:pt x="1685168" y="2159748"/>
                </a:lnTo>
                <a:lnTo>
                  <a:pt x="1679136" y="2167686"/>
                </a:lnTo>
                <a:lnTo>
                  <a:pt x="1672787" y="2174989"/>
                </a:lnTo>
                <a:lnTo>
                  <a:pt x="1666119" y="2181974"/>
                </a:lnTo>
                <a:lnTo>
                  <a:pt x="1659135" y="2189277"/>
                </a:lnTo>
                <a:lnTo>
                  <a:pt x="1651515" y="2195627"/>
                </a:lnTo>
                <a:lnTo>
                  <a:pt x="1643579" y="2201342"/>
                </a:lnTo>
                <a:lnTo>
                  <a:pt x="1635959" y="2207058"/>
                </a:lnTo>
                <a:lnTo>
                  <a:pt x="1627705" y="2212773"/>
                </a:lnTo>
                <a:lnTo>
                  <a:pt x="1619450" y="2217536"/>
                </a:lnTo>
                <a:lnTo>
                  <a:pt x="1610879" y="2221981"/>
                </a:lnTo>
                <a:lnTo>
                  <a:pt x="1601989" y="2225791"/>
                </a:lnTo>
                <a:lnTo>
                  <a:pt x="1593100" y="2229284"/>
                </a:lnTo>
                <a:lnTo>
                  <a:pt x="1583893" y="2232777"/>
                </a:lnTo>
                <a:lnTo>
                  <a:pt x="1574369" y="2235317"/>
                </a:lnTo>
                <a:lnTo>
                  <a:pt x="1565162" y="2237539"/>
                </a:lnTo>
                <a:lnTo>
                  <a:pt x="1555320" y="2239444"/>
                </a:lnTo>
                <a:lnTo>
                  <a:pt x="1545796" y="2241032"/>
                </a:lnTo>
                <a:lnTo>
                  <a:pt x="1535954" y="2241667"/>
                </a:lnTo>
                <a:lnTo>
                  <a:pt x="1526429" y="2242302"/>
                </a:lnTo>
                <a:lnTo>
                  <a:pt x="1516270" y="2241985"/>
                </a:lnTo>
                <a:lnTo>
                  <a:pt x="1506746" y="2241667"/>
                </a:lnTo>
                <a:lnTo>
                  <a:pt x="1496587" y="2240715"/>
                </a:lnTo>
                <a:lnTo>
                  <a:pt x="1486427" y="2239127"/>
                </a:lnTo>
                <a:lnTo>
                  <a:pt x="1476903" y="2237222"/>
                </a:lnTo>
                <a:lnTo>
                  <a:pt x="1466744" y="2234682"/>
                </a:lnTo>
                <a:lnTo>
                  <a:pt x="1457219" y="2231507"/>
                </a:lnTo>
                <a:lnTo>
                  <a:pt x="1447378" y="2228014"/>
                </a:lnTo>
                <a:lnTo>
                  <a:pt x="1447060" y="2228014"/>
                </a:lnTo>
                <a:lnTo>
                  <a:pt x="1319752" y="2546801"/>
                </a:lnTo>
                <a:lnTo>
                  <a:pt x="941954" y="2396298"/>
                </a:lnTo>
                <a:lnTo>
                  <a:pt x="1068945" y="2077194"/>
                </a:lnTo>
                <a:lnTo>
                  <a:pt x="1068628" y="2077194"/>
                </a:lnTo>
                <a:lnTo>
                  <a:pt x="1059103" y="2073066"/>
                </a:lnTo>
                <a:lnTo>
                  <a:pt x="1049579" y="2068621"/>
                </a:lnTo>
                <a:lnTo>
                  <a:pt x="1040690" y="2063223"/>
                </a:lnTo>
                <a:lnTo>
                  <a:pt x="1032118" y="2058143"/>
                </a:lnTo>
                <a:lnTo>
                  <a:pt x="1023863" y="2052427"/>
                </a:lnTo>
                <a:lnTo>
                  <a:pt x="1016244" y="2046077"/>
                </a:lnTo>
                <a:lnTo>
                  <a:pt x="1008625" y="2039727"/>
                </a:lnTo>
                <a:lnTo>
                  <a:pt x="1001323" y="2033059"/>
                </a:lnTo>
                <a:lnTo>
                  <a:pt x="994655" y="2026073"/>
                </a:lnTo>
                <a:lnTo>
                  <a:pt x="988306" y="2018453"/>
                </a:lnTo>
                <a:lnTo>
                  <a:pt x="982274" y="2011150"/>
                </a:lnTo>
                <a:lnTo>
                  <a:pt x="976242" y="2002895"/>
                </a:lnTo>
                <a:lnTo>
                  <a:pt x="971162" y="1994639"/>
                </a:lnTo>
                <a:lnTo>
                  <a:pt x="966400" y="1986701"/>
                </a:lnTo>
                <a:lnTo>
                  <a:pt x="961638" y="1978128"/>
                </a:lnTo>
                <a:lnTo>
                  <a:pt x="957828" y="1968921"/>
                </a:lnTo>
                <a:lnTo>
                  <a:pt x="954336" y="1960030"/>
                </a:lnTo>
                <a:lnTo>
                  <a:pt x="950844" y="1950822"/>
                </a:lnTo>
                <a:lnTo>
                  <a:pt x="948304" y="1941614"/>
                </a:lnTo>
                <a:lnTo>
                  <a:pt x="946082" y="1932089"/>
                </a:lnTo>
                <a:lnTo>
                  <a:pt x="944177" y="1922563"/>
                </a:lnTo>
                <a:lnTo>
                  <a:pt x="942907" y="1912720"/>
                </a:lnTo>
                <a:lnTo>
                  <a:pt x="941637" y="1903194"/>
                </a:lnTo>
                <a:lnTo>
                  <a:pt x="941319" y="1893351"/>
                </a:lnTo>
                <a:lnTo>
                  <a:pt x="941319" y="1883508"/>
                </a:lnTo>
                <a:lnTo>
                  <a:pt x="941954" y="1873665"/>
                </a:lnTo>
                <a:lnTo>
                  <a:pt x="942907" y="1863505"/>
                </a:lnTo>
                <a:lnTo>
                  <a:pt x="944494" y="1853979"/>
                </a:lnTo>
                <a:lnTo>
                  <a:pt x="946399" y="1843819"/>
                </a:lnTo>
                <a:lnTo>
                  <a:pt x="949256" y="1834293"/>
                </a:lnTo>
                <a:lnTo>
                  <a:pt x="952114" y="1824133"/>
                </a:lnTo>
                <a:lnTo>
                  <a:pt x="955923" y="1814607"/>
                </a:lnTo>
                <a:lnTo>
                  <a:pt x="1022593" y="1647276"/>
                </a:lnTo>
                <a:lnTo>
                  <a:pt x="869570" y="1586313"/>
                </a:lnTo>
                <a:lnTo>
                  <a:pt x="1094661" y="1022403"/>
                </a:lnTo>
                <a:lnTo>
                  <a:pt x="1914387" y="1349446"/>
                </a:lnTo>
                <a:lnTo>
                  <a:pt x="1931530" y="1304676"/>
                </a:lnTo>
                <a:lnTo>
                  <a:pt x="2027726" y="1341825"/>
                </a:lnTo>
                <a:lnTo>
                  <a:pt x="2083284" y="1199260"/>
                </a:lnTo>
                <a:lnTo>
                  <a:pt x="2359489" y="486435"/>
                </a:lnTo>
                <a:lnTo>
                  <a:pt x="2263611" y="449286"/>
                </a:lnTo>
                <a:lnTo>
                  <a:pt x="243790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88349" y="280100"/>
            <a:ext cx="638668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这一章叫做论图片表现形式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06940" y="1930850"/>
            <a:ext cx="284163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en-US" altLang="zh-CN" b="1" kern="100" dirty="0" smtClean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  <a:p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54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01954" y="1505068"/>
            <a:ext cx="4580464" cy="2406324"/>
          </a:xfrm>
          <a:prstGeom prst="rect">
            <a:avLst/>
          </a:prstGeom>
          <a:solidFill>
            <a:srgbClr val="1557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4" name="Rectangle 51"/>
          <p:cNvSpPr>
            <a:spLocks/>
          </p:cNvSpPr>
          <p:nvPr/>
        </p:nvSpPr>
        <p:spPr bwMode="auto">
          <a:xfrm>
            <a:off x="535355" y="1878675"/>
            <a:ext cx="4204930" cy="183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Heiti SC Light" charset="0"/>
                <a:cs typeface="Heiti SC Light" charset="0"/>
                <a:sym typeface="Gill Sans" charset="0"/>
              </a:defRPr>
            </a:lvl9pPr>
          </a:lstStyle>
          <a:p>
            <a:pPr algn="just" eaLnBrk="1" hangingPunct="1">
              <a:lnSpc>
                <a:spcPct val="160000"/>
              </a:lnSpc>
            </a:pPr>
            <a:r>
              <a:rPr lang="zh-CN" altLang="en-US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   西安交通大学</a:t>
            </a:r>
            <a:r>
              <a:rPr lang="zh-CN" altLang="en-US" sz="1800" b="1" dirty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是一</a:t>
            </a:r>
            <a:r>
              <a:rPr lang="zh-CN" altLang="en-US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所综合性</a:t>
            </a:r>
            <a:r>
              <a:rPr lang="zh-CN" altLang="en-US" sz="1800" b="1" dirty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、研究型</a:t>
            </a:r>
            <a:r>
              <a:rPr lang="zh-CN" altLang="en-US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大学，现有兴庆、雁塔和曲江三个校区，总占地面积</a:t>
            </a:r>
            <a:r>
              <a:rPr lang="en-US" altLang="zh-CN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198.94</a:t>
            </a:r>
            <a:r>
              <a:rPr lang="zh-CN" altLang="en-US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万平方米，</a:t>
            </a:r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各类建筑总面积</a:t>
            </a:r>
            <a:r>
              <a:rPr lang="en-US" altLang="zh-CN" sz="1800" b="1" dirty="0">
                <a:solidFill>
                  <a:schemeClr val="bg1"/>
                </a:solidFill>
                <a:latin typeface="+mn-ea"/>
                <a:ea typeface="+mn-ea"/>
              </a:rPr>
              <a:t>203.85</a:t>
            </a:r>
            <a:r>
              <a:rPr lang="zh-CN" altLang="en-US" sz="1800" b="1" dirty="0">
                <a:solidFill>
                  <a:schemeClr val="bg1"/>
                </a:solidFill>
                <a:latin typeface="+mn-ea"/>
                <a:ea typeface="+mn-ea"/>
              </a:rPr>
              <a:t>万平方米</a:t>
            </a:r>
            <a:r>
              <a:rPr lang="zh-CN" altLang="en-US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。</a:t>
            </a:r>
            <a:endParaRPr lang="en-US" altLang="zh-CN" sz="1800" b="1" dirty="0" smtClean="0">
              <a:solidFill>
                <a:schemeClr val="bg1"/>
              </a:solidFill>
              <a:latin typeface="+mj-ea"/>
              <a:ea typeface="+mj-ea"/>
              <a:cs typeface="+mn-cs"/>
              <a:sym typeface="Lucida Grande" charset="0"/>
            </a:endParaRPr>
          </a:p>
          <a:p>
            <a:pPr algn="just" eaLnBrk="1" hangingPunct="1">
              <a:lnSpc>
                <a:spcPct val="160000"/>
              </a:lnSpc>
            </a:pPr>
            <a:r>
              <a:rPr lang="zh-CN" altLang="en-US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。</a:t>
            </a:r>
            <a:endParaRPr lang="en-US" altLang="zh-CN" sz="1800" b="1" dirty="0" smtClean="0">
              <a:solidFill>
                <a:schemeClr val="bg1"/>
              </a:solidFill>
              <a:latin typeface="+mj-ea"/>
              <a:ea typeface="+mj-ea"/>
              <a:cs typeface="+mn-cs"/>
              <a:sym typeface="Lucida Grande" charset="0"/>
            </a:endParaRPr>
          </a:p>
          <a:p>
            <a:pPr algn="just" eaLnBrk="1" hangingPunct="1">
              <a:lnSpc>
                <a:spcPct val="160000"/>
              </a:lnSpc>
            </a:pPr>
            <a:r>
              <a:rPr lang="en-US" altLang="zh-CN" sz="1800" b="1" dirty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 </a:t>
            </a:r>
            <a:r>
              <a:rPr lang="en-US" altLang="zh-CN" sz="1800" b="1" dirty="0" smtClean="0">
                <a:solidFill>
                  <a:schemeClr val="bg1"/>
                </a:solidFill>
                <a:latin typeface="+mj-ea"/>
                <a:ea typeface="+mj-ea"/>
                <a:cs typeface="+mn-cs"/>
                <a:sym typeface="Lucida Grande" charset="0"/>
              </a:rPr>
              <a:t>   </a:t>
            </a:r>
            <a:endParaRPr lang="zh-CN" altLang="en-US" sz="1800" b="1" dirty="0">
              <a:solidFill>
                <a:schemeClr val="bg1"/>
              </a:solidFill>
              <a:latin typeface="+mj-ea"/>
              <a:ea typeface="+mj-ea"/>
              <a:cs typeface="+mn-cs"/>
              <a:sym typeface="Lucida Grande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6" r="7538"/>
          <a:stretch/>
        </p:blipFill>
        <p:spPr>
          <a:xfrm>
            <a:off x="4982418" y="1505068"/>
            <a:ext cx="3782818" cy="240632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1954" y="4023119"/>
            <a:ext cx="8415295" cy="1958673"/>
            <a:chOff x="481570" y="4046711"/>
            <a:chExt cx="8118963" cy="1669085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23" b="6703"/>
            <a:stretch/>
          </p:blipFill>
          <p:spPr>
            <a:xfrm>
              <a:off x="481570" y="4051271"/>
              <a:ext cx="2783355" cy="163109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4726" y="4046711"/>
              <a:ext cx="2895807" cy="164021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7069" y="4046711"/>
              <a:ext cx="2195513" cy="1646120"/>
            </a:xfrm>
            <a:prstGeom prst="rect">
              <a:avLst/>
            </a:prstGeom>
          </p:spPr>
        </p:pic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2046283" y="5412261"/>
              <a:ext cx="1218642" cy="270101"/>
            </a:xfrm>
            <a:prstGeom prst="rect">
              <a:avLst/>
            </a:prstGeom>
            <a:solidFill>
              <a:srgbClr val="1557AE"/>
            </a:solidFill>
            <a:ln>
              <a:noFill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曲江校区</a:t>
              </a:r>
              <a:endPara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4363940" y="5445695"/>
              <a:ext cx="1218642" cy="270101"/>
            </a:xfrm>
            <a:prstGeom prst="rect">
              <a:avLst/>
            </a:prstGeom>
            <a:solidFill>
              <a:srgbClr val="1557AE"/>
            </a:solidFill>
            <a:ln>
              <a:noFill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雁塔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校区</a:t>
              </a:r>
              <a:endPara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7381891" y="5412261"/>
              <a:ext cx="1218642" cy="270101"/>
            </a:xfrm>
            <a:prstGeom prst="rect">
              <a:avLst/>
            </a:prstGeom>
            <a:solidFill>
              <a:srgbClr val="1557AE"/>
            </a:solidFill>
            <a:ln>
              <a:noFill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+mn-cs"/>
                </a:defRPr>
              </a:lvl9pPr>
            </a:lstStyle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rPr>
                <a:t>西部创新港</a:t>
              </a:r>
              <a:endParaRPr lang="zh-CN" altLang="en-US" sz="1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43130" y="669715"/>
            <a:ext cx="548227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CN" sz="17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PART</a:t>
            </a:r>
            <a:endParaRPr lang="zh-CN" altLang="en-US" sz="17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274" y="145115"/>
            <a:ext cx="482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</a:t>
            </a:r>
            <a:endParaRPr lang="zh-CN" altLang="en-US" sz="36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88349" y="280100"/>
            <a:ext cx="638668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这一章叫做论图片表现形式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81000" y="6273800"/>
            <a:ext cx="6692900" cy="400110"/>
          </a:xfrm>
          <a:prstGeom prst="rect">
            <a:avLst/>
          </a:prstGeom>
          <a:noFill/>
          <a:ln>
            <a:solidFill>
              <a:srgbClr val="000000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欢迎关注西交大最严肃的交友平台：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</a:rPr>
              <a:t>西交大脱单    </a:t>
            </a:r>
            <a:r>
              <a:rPr lang="zh-CN" altLang="en-US" sz="1400" dirty="0" smtClean="0"/>
              <a:t>微信：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</a:rPr>
              <a:t>xjtutuodan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40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51" y="2347784"/>
            <a:ext cx="7557617" cy="3778808"/>
          </a:xfrm>
          <a:prstGeom prst="rect">
            <a:avLst/>
          </a:prstGeom>
        </p:spPr>
      </p:pic>
      <p:sp>
        <p:nvSpPr>
          <p:cNvPr id="24" name="矩形标注 23"/>
          <p:cNvSpPr/>
          <p:nvPr/>
        </p:nvSpPr>
        <p:spPr>
          <a:xfrm>
            <a:off x="1181288" y="1367279"/>
            <a:ext cx="2036181" cy="1443913"/>
          </a:xfrm>
          <a:prstGeom prst="wedgeRectCallout">
            <a:avLst>
              <a:gd name="adj1" fmla="val 70265"/>
              <a:gd name="adj2" fmla="val 35239"/>
            </a:avLst>
          </a:prstGeom>
          <a:solidFill>
            <a:schemeClr val="bg1">
              <a:lumMod val="95000"/>
            </a:schemeClr>
          </a:solidFill>
          <a:ln w="15875">
            <a:solidFill>
              <a:srgbClr val="1557AE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标注 24"/>
          <p:cNvSpPr/>
          <p:nvPr/>
        </p:nvSpPr>
        <p:spPr>
          <a:xfrm>
            <a:off x="6286834" y="2269843"/>
            <a:ext cx="2257167" cy="1296317"/>
          </a:xfrm>
          <a:prstGeom prst="wedgeRectCallout">
            <a:avLst>
              <a:gd name="adj1" fmla="val -80991"/>
              <a:gd name="adj2" fmla="val 25151"/>
            </a:avLst>
          </a:prstGeom>
          <a:solidFill>
            <a:schemeClr val="bg1">
              <a:lumMod val="95000"/>
            </a:schemeClr>
          </a:solidFill>
          <a:ln w="15875">
            <a:solidFill>
              <a:srgbClr val="1557AE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标注 25"/>
          <p:cNvSpPr/>
          <p:nvPr/>
        </p:nvSpPr>
        <p:spPr>
          <a:xfrm>
            <a:off x="6566100" y="4660417"/>
            <a:ext cx="2257167" cy="1568137"/>
          </a:xfrm>
          <a:prstGeom prst="wedgeRectCallout">
            <a:avLst>
              <a:gd name="adj1" fmla="val -49239"/>
              <a:gd name="adj2" fmla="val -64155"/>
            </a:avLst>
          </a:prstGeom>
          <a:solidFill>
            <a:schemeClr val="bg1">
              <a:lumMod val="95000"/>
            </a:schemeClr>
          </a:solidFill>
          <a:ln w="15875">
            <a:solidFill>
              <a:srgbClr val="1557AE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标注 22"/>
          <p:cNvSpPr/>
          <p:nvPr/>
        </p:nvSpPr>
        <p:spPr>
          <a:xfrm>
            <a:off x="3392993" y="4222352"/>
            <a:ext cx="2257167" cy="1568137"/>
          </a:xfrm>
          <a:prstGeom prst="wedgeRectCallout">
            <a:avLst>
              <a:gd name="adj1" fmla="val -6173"/>
              <a:gd name="adj2" fmla="val -82016"/>
            </a:avLst>
          </a:prstGeom>
          <a:solidFill>
            <a:schemeClr val="bg1">
              <a:lumMod val="95000"/>
            </a:schemeClr>
          </a:solidFill>
          <a:ln w="15875">
            <a:solidFill>
              <a:srgbClr val="1557AE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标注 3"/>
          <p:cNvSpPr/>
          <p:nvPr/>
        </p:nvSpPr>
        <p:spPr>
          <a:xfrm>
            <a:off x="271849" y="4791474"/>
            <a:ext cx="2257167" cy="1568137"/>
          </a:xfrm>
          <a:prstGeom prst="wedgeRectCallout">
            <a:avLst>
              <a:gd name="adj1" fmla="val 42002"/>
              <a:gd name="adj2" fmla="val -99877"/>
            </a:avLst>
          </a:prstGeom>
          <a:solidFill>
            <a:schemeClr val="bg1">
              <a:lumMod val="95000"/>
            </a:schemeClr>
          </a:solidFill>
          <a:ln w="15875">
            <a:solidFill>
              <a:srgbClr val="1557AE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泪滴形 13"/>
          <p:cNvSpPr>
            <a:spLocks noChangeAspect="1"/>
          </p:cNvSpPr>
          <p:nvPr/>
        </p:nvSpPr>
        <p:spPr>
          <a:xfrm rot="8100000">
            <a:off x="6438309" y="4134183"/>
            <a:ext cx="216000" cy="216000"/>
          </a:xfrm>
          <a:prstGeom prst="teardrop">
            <a:avLst>
              <a:gd name="adj" fmla="val 15767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泪滴形 14"/>
          <p:cNvSpPr>
            <a:spLocks noChangeAspect="1"/>
          </p:cNvSpPr>
          <p:nvPr/>
        </p:nvSpPr>
        <p:spPr>
          <a:xfrm rot="8100000">
            <a:off x="3660849" y="2290557"/>
            <a:ext cx="216000" cy="216000"/>
          </a:xfrm>
          <a:prstGeom prst="teardrop">
            <a:avLst>
              <a:gd name="adj" fmla="val 15767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泪滴形 15"/>
          <p:cNvSpPr>
            <a:spLocks noChangeAspect="1"/>
          </p:cNvSpPr>
          <p:nvPr/>
        </p:nvSpPr>
        <p:spPr>
          <a:xfrm rot="8100000">
            <a:off x="2244115" y="3693333"/>
            <a:ext cx="216000" cy="216000"/>
          </a:xfrm>
          <a:prstGeom prst="teardrop">
            <a:avLst>
              <a:gd name="adj" fmla="val 15767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泪滴形 18"/>
          <p:cNvSpPr>
            <a:spLocks noChangeAspect="1"/>
          </p:cNvSpPr>
          <p:nvPr/>
        </p:nvSpPr>
        <p:spPr>
          <a:xfrm rot="8100000">
            <a:off x="4333453" y="3444154"/>
            <a:ext cx="216000" cy="216000"/>
          </a:xfrm>
          <a:prstGeom prst="teardrop">
            <a:avLst>
              <a:gd name="adj" fmla="val 15767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/>
          <p:cNvSpPr>
            <a:spLocks noChangeAspect="1"/>
          </p:cNvSpPr>
          <p:nvPr/>
        </p:nvSpPr>
        <p:spPr>
          <a:xfrm rot="8100000">
            <a:off x="5474718" y="3131909"/>
            <a:ext cx="216000" cy="216000"/>
          </a:xfrm>
          <a:prstGeom prst="teardrop">
            <a:avLst>
              <a:gd name="adj" fmla="val 15767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3130" y="669715"/>
            <a:ext cx="548227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CN" sz="17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PART</a:t>
            </a:r>
            <a:endParaRPr lang="zh-CN" altLang="en-US" sz="17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7274" y="145115"/>
            <a:ext cx="482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</a:t>
            </a:r>
            <a:endParaRPr lang="zh-CN" altLang="en-US" sz="36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88349" y="280100"/>
            <a:ext cx="6386685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这一章叫做论图片表现形式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864" y="1474507"/>
            <a:ext cx="1898423" cy="1229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463" y="2357774"/>
            <a:ext cx="2015271" cy="11119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397" y="4745765"/>
            <a:ext cx="2083961" cy="139081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242" y="4302304"/>
            <a:ext cx="2095285" cy="139435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57" y="4905601"/>
            <a:ext cx="2043149" cy="136358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95300" y="6273800"/>
            <a:ext cx="6692900" cy="400110"/>
          </a:xfrm>
          <a:prstGeom prst="rect">
            <a:avLst/>
          </a:prstGeom>
          <a:noFill/>
          <a:ln>
            <a:solidFill>
              <a:srgbClr val="000000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欢迎关注西交大最严肃的交友平台：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</a:rPr>
              <a:t>西交大脱单    </a:t>
            </a:r>
            <a:r>
              <a:rPr lang="zh-CN" altLang="en-US" sz="1400" dirty="0" smtClean="0"/>
              <a:t>微信：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</a:rPr>
              <a:t>xjtutuodan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94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47924"/>
            <a:ext cx="9144000" cy="1800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59" r="53863"/>
          <a:stretch/>
        </p:blipFill>
        <p:spPr>
          <a:xfrm>
            <a:off x="206875" y="152400"/>
            <a:ext cx="2517275" cy="67916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581986" y="5755925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zh-CN" altLang="en-US" sz="20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数据与信息中心</a:t>
            </a:r>
            <a:endParaRPr lang="zh-CN" altLang="zh-CN" sz="20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20833" y="6194074"/>
            <a:ext cx="1502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2015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11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72" y="2463800"/>
            <a:ext cx="3549456" cy="41709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803400" y="1408381"/>
            <a:ext cx="61595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欢迎关注西交大最严肃的交友平台：</a:t>
            </a:r>
            <a:r>
              <a:rPr lang="zh-CN" altLang="en-US" sz="2800" b="1" dirty="0">
                <a:solidFill>
                  <a:schemeClr val="bg1"/>
                </a:solidFill>
              </a:rPr>
              <a:t>西交大脱单</a:t>
            </a:r>
            <a:endParaRPr lang="en-US" altLang="zh-CN" sz="2800" b="1" dirty="0">
              <a:solidFill>
                <a:schemeClr val="bg1"/>
              </a:solidFill>
            </a:endParaRPr>
          </a:p>
          <a:p>
            <a:r>
              <a:rPr lang="zh-CN" altLang="en-US" dirty="0">
                <a:solidFill>
                  <a:schemeClr val="bg1"/>
                </a:solidFill>
              </a:rPr>
              <a:t>微信：</a:t>
            </a:r>
            <a:r>
              <a:rPr lang="en-US" altLang="zh-CN" sz="2400" dirty="0" err="1">
                <a:solidFill>
                  <a:schemeClr val="bg1"/>
                </a:solidFill>
              </a:rPr>
              <a:t>xjtutuodan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2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2493658"/>
            <a:ext cx="9144000" cy="1800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59" r="53863"/>
          <a:stretch/>
        </p:blipFill>
        <p:spPr>
          <a:xfrm>
            <a:off x="206875" y="152400"/>
            <a:ext cx="2517275" cy="679161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3581986" y="5755925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zh-CN" altLang="en-US" sz="20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数据与信息中心</a:t>
            </a:r>
            <a:endParaRPr lang="zh-CN" altLang="zh-CN" sz="20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20833" y="6194074"/>
            <a:ext cx="1502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2015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11</a:t>
            </a:r>
            <a:r>
              <a:rPr lang="zh-CN" altLang="en-US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17004" y="2987280"/>
            <a:ext cx="8109992" cy="81297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indent="127000" algn="ctr">
              <a:lnSpc>
                <a:spcPct val="120000"/>
              </a:lnSpc>
              <a:spcAft>
                <a:spcPts val="0"/>
              </a:spcAft>
            </a:pPr>
            <a:r>
              <a:rPr lang="zh-CN" altLang="en-US" sz="4500" b="1" kern="100" dirty="0" smtClean="0">
                <a:solidFill>
                  <a:srgbClr val="1557AE"/>
                </a:solidFill>
                <a:latin typeface="+mn-ea"/>
                <a:cs typeface="Times New Roman" panose="02020603050405020304" pitchFamily="18" charset="0"/>
              </a:rPr>
              <a:t>此处插入标题，大小自己看</a:t>
            </a:r>
            <a:endParaRPr lang="zh-CN" altLang="zh-CN" sz="4500" b="1" kern="100" dirty="0">
              <a:solidFill>
                <a:srgbClr val="1557AE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97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0800000">
            <a:off x="1592047" y="120448"/>
            <a:ext cx="5904127" cy="1116000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2577" y="306941"/>
            <a:ext cx="23388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000" dirty="0">
              <a:solidFill>
                <a:schemeClr val="bg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 rot="10800000">
            <a:off x="0" y="1"/>
            <a:ext cx="9144000" cy="1241919"/>
          </a:xfrm>
          <a:custGeom>
            <a:avLst/>
            <a:gdLst>
              <a:gd name="connsiteX0" fmla="*/ 9144000 w 9144000"/>
              <a:gd name="connsiteY0" fmla="*/ 1241919 h 1241919"/>
              <a:gd name="connsiteX1" fmla="*/ 0 w 9144000"/>
              <a:gd name="connsiteY1" fmla="*/ 1241919 h 1241919"/>
              <a:gd name="connsiteX2" fmla="*/ 0 w 9144000"/>
              <a:gd name="connsiteY2" fmla="*/ 1061919 h 1241919"/>
              <a:gd name="connsiteX3" fmla="*/ 1762992 w 9144000"/>
              <a:gd name="connsiteY3" fmla="*/ 1061919 h 1241919"/>
              <a:gd name="connsiteX4" fmla="*/ 4572000 w 9144000"/>
              <a:gd name="connsiteY4" fmla="*/ 0 h 1241919"/>
              <a:gd name="connsiteX5" fmla="*/ 7381007 w 9144000"/>
              <a:gd name="connsiteY5" fmla="*/ 1061919 h 1241919"/>
              <a:gd name="connsiteX6" fmla="*/ 9144000 w 9144000"/>
              <a:gd name="connsiteY6" fmla="*/ 1061919 h 1241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1241919">
                <a:moveTo>
                  <a:pt x="9144000" y="1241919"/>
                </a:moveTo>
                <a:lnTo>
                  <a:pt x="0" y="1241919"/>
                </a:lnTo>
                <a:lnTo>
                  <a:pt x="0" y="1061919"/>
                </a:lnTo>
                <a:lnTo>
                  <a:pt x="1762992" y="1061919"/>
                </a:lnTo>
                <a:lnTo>
                  <a:pt x="4572000" y="0"/>
                </a:lnTo>
                <a:lnTo>
                  <a:pt x="7381007" y="1061919"/>
                </a:lnTo>
                <a:lnTo>
                  <a:pt x="9144000" y="1061919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24258" y="105966"/>
            <a:ext cx="241495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CONTENS</a:t>
            </a:r>
            <a:endParaRPr lang="zh-CN" altLang="en-US" sz="3500" dirty="0">
              <a:solidFill>
                <a:schemeClr val="bg1"/>
              </a:solidFill>
            </a:endParaRPr>
          </a:p>
        </p:txBody>
      </p:sp>
      <p:sp>
        <p:nvSpPr>
          <p:cNvPr id="10" name="KSO_Shape"/>
          <p:cNvSpPr>
            <a:spLocks/>
          </p:cNvSpPr>
          <p:nvPr/>
        </p:nvSpPr>
        <p:spPr bwMode="auto">
          <a:xfrm>
            <a:off x="485774" y="5147786"/>
            <a:ext cx="1334873" cy="124372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954213" y="1968110"/>
            <a:ext cx="50709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一、目录一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二、不是目录一是目录二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三、不是目录四目录三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四、假装自己是目录五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五、没有目录六</a:t>
            </a:r>
            <a:endParaRPr lang="en-US" altLang="zh-CN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2276221" y="3860936"/>
            <a:ext cx="1260000" cy="1260000"/>
            <a:chOff x="1174779" y="3359349"/>
            <a:chExt cx="1800000" cy="1800001"/>
          </a:xfrm>
        </p:grpSpPr>
        <p:grpSp>
          <p:nvGrpSpPr>
            <p:cNvPr id="14" name="组合 13"/>
            <p:cNvGrpSpPr/>
            <p:nvPr/>
          </p:nvGrpSpPr>
          <p:grpSpPr>
            <a:xfrm>
              <a:off x="1174779" y="3359349"/>
              <a:ext cx="1800000" cy="1800001"/>
              <a:chOff x="6250980" y="3660482"/>
              <a:chExt cx="1800000" cy="180000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250980" y="3660482"/>
                <a:ext cx="1800000" cy="180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E8E7E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 rot="19510690">
                <a:off x="6250980" y="3660483"/>
                <a:ext cx="1800000" cy="1800000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100000">
                      <a:srgbClr val="E7E4E9"/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1354779" y="3539349"/>
              <a:ext cx="1440000" cy="1440000"/>
            </a:xfrm>
            <a:prstGeom prst="ellipse">
              <a:avLst/>
            </a:prstGeom>
            <a:solidFill>
              <a:srgbClr val="5D9FC1"/>
            </a:solidFill>
            <a:ln>
              <a:noFill/>
            </a:ln>
            <a:effectLst>
              <a:innerShdw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2683600" y="2570378"/>
            <a:ext cx="576000" cy="576000"/>
            <a:chOff x="1174779" y="3359349"/>
            <a:chExt cx="1800000" cy="1800001"/>
          </a:xfrm>
        </p:grpSpPr>
        <p:grpSp>
          <p:nvGrpSpPr>
            <p:cNvPr id="19" name="组合 18"/>
            <p:cNvGrpSpPr/>
            <p:nvPr/>
          </p:nvGrpSpPr>
          <p:grpSpPr>
            <a:xfrm>
              <a:off x="1174779" y="3359349"/>
              <a:ext cx="1800000" cy="1800001"/>
              <a:chOff x="6250980" y="3660482"/>
              <a:chExt cx="1800000" cy="180000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6250980" y="3660482"/>
                <a:ext cx="1800000" cy="180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E8E7E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 rot="19510690">
                <a:off x="6250980" y="3660483"/>
                <a:ext cx="1800000" cy="1800000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100000">
                      <a:srgbClr val="E7E4E9"/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椭圆 19"/>
            <p:cNvSpPr/>
            <p:nvPr/>
          </p:nvSpPr>
          <p:spPr>
            <a:xfrm>
              <a:off x="1354779" y="3539349"/>
              <a:ext cx="1440000" cy="1440000"/>
            </a:xfrm>
            <a:prstGeom prst="ellipse">
              <a:avLst/>
            </a:prstGeom>
            <a:solidFill>
              <a:srgbClr val="183A6A"/>
            </a:solidFill>
            <a:ln>
              <a:noFill/>
            </a:ln>
            <a:effectLst>
              <a:innerShdw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46591" y="2718418"/>
            <a:ext cx="1980000" cy="1980000"/>
            <a:chOff x="6250980" y="3660482"/>
            <a:chExt cx="1800000" cy="1800001"/>
          </a:xfrm>
        </p:grpSpPr>
        <p:sp>
          <p:nvSpPr>
            <p:cNvPr id="24" name="椭圆 23"/>
            <p:cNvSpPr/>
            <p:nvPr/>
          </p:nvSpPr>
          <p:spPr>
            <a:xfrm>
              <a:off x="6250980" y="3660482"/>
              <a:ext cx="1800000" cy="1800000"/>
            </a:xfrm>
            <a:prstGeom prst="ellipse">
              <a:avLst/>
            </a:prstGeom>
            <a:gradFill flip="none" rotWithShape="1">
              <a:gsLst>
                <a:gs pos="0">
                  <a:srgbClr val="E8E7E9"/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19510690">
              <a:off x="6250980" y="3660483"/>
              <a:ext cx="1800000" cy="1800000"/>
            </a:xfrm>
            <a:prstGeom prst="ellipse">
              <a:avLst/>
            </a:prstGeom>
            <a:noFill/>
            <a:ln>
              <a:gradFill>
                <a:gsLst>
                  <a:gs pos="0">
                    <a:schemeClr val="bg1"/>
                  </a:gs>
                  <a:gs pos="100000">
                    <a:srgbClr val="E7E4E9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1190591" y="2862418"/>
            <a:ext cx="1692000" cy="169200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innerShdw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7" name="组合 26"/>
          <p:cNvGrpSpPr>
            <a:grpSpLocks noChangeAspect="1"/>
          </p:cNvGrpSpPr>
          <p:nvPr/>
        </p:nvGrpSpPr>
        <p:grpSpPr>
          <a:xfrm>
            <a:off x="778122" y="2035413"/>
            <a:ext cx="1044000" cy="1044000"/>
            <a:chOff x="1174779" y="3359349"/>
            <a:chExt cx="1800000" cy="1800001"/>
          </a:xfrm>
        </p:grpSpPr>
        <p:grpSp>
          <p:nvGrpSpPr>
            <p:cNvPr id="28" name="组合 27"/>
            <p:cNvGrpSpPr/>
            <p:nvPr/>
          </p:nvGrpSpPr>
          <p:grpSpPr>
            <a:xfrm>
              <a:off x="1174779" y="3359349"/>
              <a:ext cx="1800000" cy="1800001"/>
              <a:chOff x="6250980" y="3660482"/>
              <a:chExt cx="1800000" cy="1800001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6250980" y="3660482"/>
                <a:ext cx="1800000" cy="180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E8E7E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 rot="19510690">
                <a:off x="6250980" y="3660483"/>
                <a:ext cx="1800000" cy="1800000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100000">
                      <a:srgbClr val="E7E4E9"/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椭圆 28"/>
            <p:cNvSpPr/>
            <p:nvPr/>
          </p:nvSpPr>
          <p:spPr>
            <a:xfrm>
              <a:off x="1354779" y="3539349"/>
              <a:ext cx="1440000" cy="1440000"/>
            </a:xfrm>
            <a:prstGeom prst="ellipse">
              <a:avLst/>
            </a:prstGeom>
            <a:solidFill>
              <a:srgbClr val="16B6CC"/>
            </a:solidFill>
            <a:ln>
              <a:noFill/>
            </a:ln>
            <a:effectLst>
              <a:innerShdw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375243" y="4151919"/>
            <a:ext cx="648000" cy="648000"/>
            <a:chOff x="1174779" y="3359349"/>
            <a:chExt cx="1800000" cy="1800001"/>
          </a:xfrm>
        </p:grpSpPr>
        <p:grpSp>
          <p:nvGrpSpPr>
            <p:cNvPr id="33" name="组合 32"/>
            <p:cNvGrpSpPr/>
            <p:nvPr/>
          </p:nvGrpSpPr>
          <p:grpSpPr>
            <a:xfrm>
              <a:off x="1174779" y="3359349"/>
              <a:ext cx="1800000" cy="1800001"/>
              <a:chOff x="6250980" y="3660482"/>
              <a:chExt cx="1800000" cy="1800001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6250980" y="3660482"/>
                <a:ext cx="1800000" cy="1800000"/>
              </a:xfrm>
              <a:prstGeom prst="ellipse">
                <a:avLst/>
              </a:prstGeom>
              <a:gradFill flip="none" rotWithShape="1">
                <a:gsLst>
                  <a:gs pos="0">
                    <a:srgbClr val="E8E7E9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 rot="19510690">
                <a:off x="6250980" y="3660483"/>
                <a:ext cx="1800000" cy="1800000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100000">
                      <a:srgbClr val="E7E4E9"/>
                    </a:gs>
                  </a:gsLst>
                  <a:lin ang="5400000" scaled="1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1354779" y="3539349"/>
              <a:ext cx="1440000" cy="144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>
            <a:grpSpLocks noChangeAspect="1"/>
          </p:cNvGrpSpPr>
          <p:nvPr/>
        </p:nvGrpSpPr>
        <p:grpSpPr>
          <a:xfrm>
            <a:off x="1654083" y="3310817"/>
            <a:ext cx="876025" cy="900000"/>
            <a:chOff x="3976261" y="3892343"/>
            <a:chExt cx="326182" cy="335109"/>
          </a:xfrm>
          <a:solidFill>
            <a:schemeClr val="bg1"/>
          </a:solidFill>
        </p:grpSpPr>
        <p:sp>
          <p:nvSpPr>
            <p:cNvPr id="38" name="六边形 37"/>
            <p:cNvSpPr>
              <a:spLocks/>
            </p:cNvSpPr>
            <p:nvPr/>
          </p:nvSpPr>
          <p:spPr>
            <a:xfrm>
              <a:off x="3976261" y="3892343"/>
              <a:ext cx="122099" cy="106837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六边形 38"/>
            <p:cNvSpPr>
              <a:spLocks/>
            </p:cNvSpPr>
            <p:nvPr/>
          </p:nvSpPr>
          <p:spPr>
            <a:xfrm>
              <a:off x="3976261" y="4005288"/>
              <a:ext cx="122099" cy="106837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六边形 39"/>
            <p:cNvSpPr>
              <a:spLocks/>
            </p:cNvSpPr>
            <p:nvPr/>
          </p:nvSpPr>
          <p:spPr>
            <a:xfrm>
              <a:off x="3976261" y="4120615"/>
              <a:ext cx="122099" cy="106837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六边形 40"/>
            <p:cNvSpPr>
              <a:spLocks/>
            </p:cNvSpPr>
            <p:nvPr/>
          </p:nvSpPr>
          <p:spPr>
            <a:xfrm>
              <a:off x="4078302" y="3945761"/>
              <a:ext cx="122099" cy="106837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六边形 41"/>
            <p:cNvSpPr>
              <a:spLocks/>
            </p:cNvSpPr>
            <p:nvPr/>
          </p:nvSpPr>
          <p:spPr>
            <a:xfrm>
              <a:off x="4078302" y="4060570"/>
              <a:ext cx="122099" cy="106837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六边形 42"/>
            <p:cNvSpPr>
              <a:spLocks/>
            </p:cNvSpPr>
            <p:nvPr/>
          </p:nvSpPr>
          <p:spPr>
            <a:xfrm>
              <a:off x="4180344" y="4003942"/>
              <a:ext cx="122099" cy="106837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1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567872" y="242820"/>
            <a:ext cx="4411767" cy="707886"/>
          </a:xfrm>
          <a:prstGeom prst="rect">
            <a:avLst/>
          </a:prstGeom>
          <a:noFill/>
        </p:spPr>
        <p:txBody>
          <a:bodyPr wrap="none" lIns="324000" rIns="324000">
            <a:spAutoFit/>
          </a:bodyPr>
          <a:lstStyle/>
          <a:p>
            <a:r>
              <a:rPr lang="en-US" altLang="zh-CN" sz="4000" b="1" dirty="0" smtClean="0">
                <a:solidFill>
                  <a:srgbClr val="1557A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华文隶书" panose="02010800040101010101" pitchFamily="2" charset="-122"/>
              </a:rPr>
              <a:t>Contents  </a:t>
            </a:r>
            <a:r>
              <a:rPr lang="en-US" altLang="zh-CN" sz="4000" b="1" dirty="0" smtClean="0">
                <a:solidFill>
                  <a:srgbClr val="1557A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Title</a:t>
            </a:r>
            <a:endParaRPr lang="zh-CN" altLang="en-US" sz="4000" b="1" dirty="0">
              <a:solidFill>
                <a:srgbClr val="1557AE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1" t="6494" r="5193" b="-474"/>
          <a:stretch/>
        </p:blipFill>
        <p:spPr bwMode="auto">
          <a:xfrm>
            <a:off x="0" y="1407629"/>
            <a:ext cx="4135395" cy="468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1232594" y="1826832"/>
            <a:ext cx="6036932" cy="498365"/>
            <a:chOff x="2161996" y="2196133"/>
            <a:chExt cx="6936456" cy="572623"/>
          </a:xfrm>
        </p:grpSpPr>
        <p:sp>
          <p:nvSpPr>
            <p:cNvPr id="6" name="单圆角矩形 3"/>
            <p:cNvSpPr>
              <a:spLocks noChangeArrowheads="1"/>
            </p:cNvSpPr>
            <p:nvPr/>
          </p:nvSpPr>
          <p:spPr bwMode="auto">
            <a:xfrm flipH="1">
              <a:off x="2161996" y="2196133"/>
              <a:ext cx="1071852" cy="572623"/>
            </a:xfrm>
            <a:custGeom>
              <a:avLst/>
              <a:gdLst>
                <a:gd name="T0" fmla="*/ 0 w 528877"/>
                <a:gd name="T1" fmla="*/ 0 h 495119"/>
                <a:gd name="T2" fmla="*/ 446154 w 528877"/>
                <a:gd name="T3" fmla="*/ 0 h 495119"/>
                <a:gd name="T4" fmla="*/ 528638 w 528877"/>
                <a:gd name="T5" fmla="*/ 82551 h 495119"/>
                <a:gd name="T6" fmla="*/ 528638 w 528877"/>
                <a:gd name="T7" fmla="*/ 495300 h 495119"/>
                <a:gd name="T8" fmla="*/ 0 w 528877"/>
                <a:gd name="T9" fmla="*/ 495300 h 495119"/>
                <a:gd name="T10" fmla="*/ 0 w 528877"/>
                <a:gd name="T11" fmla="*/ 0 h 495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877"/>
                <a:gd name="T19" fmla="*/ 0 h 495119"/>
                <a:gd name="T20" fmla="*/ 528877 w 528877"/>
                <a:gd name="T21" fmla="*/ 495119 h 495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877" h="495119">
                  <a:moveTo>
                    <a:pt x="0" y="0"/>
                  </a:moveTo>
                  <a:lnTo>
                    <a:pt x="446356" y="0"/>
                  </a:lnTo>
                  <a:cubicBezTo>
                    <a:pt x="491931" y="0"/>
                    <a:pt x="528877" y="36946"/>
                    <a:pt x="528877" y="82521"/>
                  </a:cubicBezTo>
                  <a:lnTo>
                    <a:pt x="528877" y="495119"/>
                  </a:lnTo>
                  <a:lnTo>
                    <a:pt x="0" y="495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en-US" altLang="zh-CN" sz="2092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92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4"/>
            <p:cNvSpPr>
              <a:spLocks noChangeArrowheads="1"/>
            </p:cNvSpPr>
            <p:nvPr/>
          </p:nvSpPr>
          <p:spPr bwMode="auto">
            <a:xfrm>
              <a:off x="3240286" y="2196133"/>
              <a:ext cx="5858166" cy="572623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345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anose="020B0503020204020204" pitchFamily="34" charset="-122"/>
                </a:rPr>
                <a:t>太贴心了竟然有两套目录</a:t>
              </a:r>
              <a:endParaRPr lang="zh-CN" altLang="en-US" sz="1345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32594" y="3238844"/>
            <a:ext cx="6036932" cy="499867"/>
            <a:chOff x="2161996" y="3854032"/>
            <a:chExt cx="6936456" cy="574349"/>
          </a:xfrm>
        </p:grpSpPr>
        <p:sp>
          <p:nvSpPr>
            <p:cNvPr id="9" name="单圆角矩形 5"/>
            <p:cNvSpPr>
              <a:spLocks noChangeArrowheads="1"/>
            </p:cNvSpPr>
            <p:nvPr/>
          </p:nvSpPr>
          <p:spPr bwMode="auto">
            <a:xfrm flipH="1">
              <a:off x="2161996" y="3854032"/>
              <a:ext cx="1071852" cy="570788"/>
            </a:xfrm>
            <a:custGeom>
              <a:avLst/>
              <a:gdLst>
                <a:gd name="T0" fmla="*/ 0 w 528877"/>
                <a:gd name="T1" fmla="*/ 0 h 495119"/>
                <a:gd name="T2" fmla="*/ 446154 w 528877"/>
                <a:gd name="T3" fmla="*/ 0 h 495119"/>
                <a:gd name="T4" fmla="*/ 528638 w 528877"/>
                <a:gd name="T5" fmla="*/ 82287 h 495119"/>
                <a:gd name="T6" fmla="*/ 528638 w 528877"/>
                <a:gd name="T7" fmla="*/ 493713 h 495119"/>
                <a:gd name="T8" fmla="*/ 0 w 528877"/>
                <a:gd name="T9" fmla="*/ 493713 h 495119"/>
                <a:gd name="T10" fmla="*/ 0 w 528877"/>
                <a:gd name="T11" fmla="*/ 0 h 495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877"/>
                <a:gd name="T19" fmla="*/ 0 h 495119"/>
                <a:gd name="T20" fmla="*/ 528877 w 528877"/>
                <a:gd name="T21" fmla="*/ 495119 h 495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877" h="495119">
                  <a:moveTo>
                    <a:pt x="0" y="0"/>
                  </a:moveTo>
                  <a:lnTo>
                    <a:pt x="446356" y="0"/>
                  </a:lnTo>
                  <a:cubicBezTo>
                    <a:pt x="491931" y="0"/>
                    <a:pt x="528877" y="36946"/>
                    <a:pt x="528877" y="82521"/>
                  </a:cubicBezTo>
                  <a:lnTo>
                    <a:pt x="528877" y="495119"/>
                  </a:lnTo>
                  <a:lnTo>
                    <a:pt x="0" y="495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en-US" altLang="zh-CN" sz="2092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92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6"/>
            <p:cNvSpPr>
              <a:spLocks noChangeArrowheads="1"/>
            </p:cNvSpPr>
            <p:nvPr/>
          </p:nvSpPr>
          <p:spPr bwMode="auto">
            <a:xfrm>
              <a:off x="3240286" y="3857593"/>
              <a:ext cx="5858166" cy="570788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345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anose="020B0503020204020204" pitchFamily="34" charset="-122"/>
                </a:rPr>
                <a:t>颜色都是可调的</a:t>
              </a:r>
              <a:endParaRPr lang="zh-CN" altLang="en-US" sz="1345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71050" y="2531664"/>
            <a:ext cx="6031328" cy="500713"/>
            <a:chOff x="3240286" y="3026562"/>
            <a:chExt cx="6930016" cy="575321"/>
          </a:xfrm>
        </p:grpSpPr>
        <p:sp>
          <p:nvSpPr>
            <p:cNvPr id="12" name="单圆角矩形 7"/>
            <p:cNvSpPr>
              <a:spLocks noChangeArrowheads="1"/>
            </p:cNvSpPr>
            <p:nvPr/>
          </p:nvSpPr>
          <p:spPr bwMode="auto">
            <a:xfrm>
              <a:off x="9098451" y="3026562"/>
              <a:ext cx="1071851" cy="572623"/>
            </a:xfrm>
            <a:custGeom>
              <a:avLst/>
              <a:gdLst>
                <a:gd name="T0" fmla="*/ 0 w 528877"/>
                <a:gd name="T1" fmla="*/ 0 h 495119"/>
                <a:gd name="T2" fmla="*/ 446153 w 528877"/>
                <a:gd name="T3" fmla="*/ 0 h 495119"/>
                <a:gd name="T4" fmla="*/ 528637 w 528877"/>
                <a:gd name="T5" fmla="*/ 82551 h 495119"/>
                <a:gd name="T6" fmla="*/ 528637 w 528877"/>
                <a:gd name="T7" fmla="*/ 495300 h 495119"/>
                <a:gd name="T8" fmla="*/ 0 w 528877"/>
                <a:gd name="T9" fmla="*/ 495300 h 495119"/>
                <a:gd name="T10" fmla="*/ 0 w 528877"/>
                <a:gd name="T11" fmla="*/ 0 h 495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877"/>
                <a:gd name="T19" fmla="*/ 0 h 495119"/>
                <a:gd name="T20" fmla="*/ 528877 w 528877"/>
                <a:gd name="T21" fmla="*/ 495119 h 495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877" h="495119">
                  <a:moveTo>
                    <a:pt x="0" y="0"/>
                  </a:moveTo>
                  <a:lnTo>
                    <a:pt x="446356" y="0"/>
                  </a:lnTo>
                  <a:cubicBezTo>
                    <a:pt x="491931" y="0"/>
                    <a:pt x="528877" y="36946"/>
                    <a:pt x="528877" y="82521"/>
                  </a:cubicBezTo>
                  <a:lnTo>
                    <a:pt x="528877" y="495119"/>
                  </a:lnTo>
                  <a:lnTo>
                    <a:pt x="0" y="495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92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092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8"/>
            <p:cNvSpPr>
              <a:spLocks noChangeArrowheads="1"/>
            </p:cNvSpPr>
            <p:nvPr/>
          </p:nvSpPr>
          <p:spPr bwMode="auto">
            <a:xfrm>
              <a:off x="3240286" y="3029260"/>
              <a:ext cx="5858166" cy="572623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345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anose="020B0503020204020204" pitchFamily="34" charset="-122"/>
                </a:rPr>
                <a:t>爱用那套用那套</a:t>
              </a:r>
              <a:endParaRPr lang="zh-CN" altLang="en-US" sz="1345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171050" y="3943628"/>
            <a:ext cx="6031328" cy="500713"/>
            <a:chOff x="3215121" y="4717156"/>
            <a:chExt cx="6930016" cy="575321"/>
          </a:xfrm>
        </p:grpSpPr>
        <p:sp>
          <p:nvSpPr>
            <p:cNvPr id="15" name="单圆角矩形 7"/>
            <p:cNvSpPr>
              <a:spLocks noChangeArrowheads="1"/>
            </p:cNvSpPr>
            <p:nvPr/>
          </p:nvSpPr>
          <p:spPr bwMode="auto">
            <a:xfrm>
              <a:off x="9073286" y="4717156"/>
              <a:ext cx="1071851" cy="572623"/>
            </a:xfrm>
            <a:custGeom>
              <a:avLst/>
              <a:gdLst>
                <a:gd name="T0" fmla="*/ 0 w 528877"/>
                <a:gd name="T1" fmla="*/ 0 h 495119"/>
                <a:gd name="T2" fmla="*/ 446153 w 528877"/>
                <a:gd name="T3" fmla="*/ 0 h 495119"/>
                <a:gd name="T4" fmla="*/ 528637 w 528877"/>
                <a:gd name="T5" fmla="*/ 82551 h 495119"/>
                <a:gd name="T6" fmla="*/ 528637 w 528877"/>
                <a:gd name="T7" fmla="*/ 495300 h 495119"/>
                <a:gd name="T8" fmla="*/ 0 w 528877"/>
                <a:gd name="T9" fmla="*/ 495300 h 495119"/>
                <a:gd name="T10" fmla="*/ 0 w 528877"/>
                <a:gd name="T11" fmla="*/ 0 h 495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877"/>
                <a:gd name="T19" fmla="*/ 0 h 495119"/>
                <a:gd name="T20" fmla="*/ 528877 w 528877"/>
                <a:gd name="T21" fmla="*/ 495119 h 495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877" h="495119">
                  <a:moveTo>
                    <a:pt x="0" y="0"/>
                  </a:moveTo>
                  <a:lnTo>
                    <a:pt x="446356" y="0"/>
                  </a:lnTo>
                  <a:cubicBezTo>
                    <a:pt x="491931" y="0"/>
                    <a:pt x="528877" y="36946"/>
                    <a:pt x="528877" y="82521"/>
                  </a:cubicBezTo>
                  <a:lnTo>
                    <a:pt x="528877" y="495119"/>
                  </a:lnTo>
                  <a:lnTo>
                    <a:pt x="0" y="495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92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092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8"/>
            <p:cNvSpPr>
              <a:spLocks noChangeArrowheads="1"/>
            </p:cNvSpPr>
            <p:nvPr/>
          </p:nvSpPr>
          <p:spPr bwMode="auto">
            <a:xfrm>
              <a:off x="3215121" y="4719854"/>
              <a:ext cx="5858166" cy="572623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345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anose="020B0503020204020204" pitchFamily="34" charset="-122"/>
                </a:rPr>
                <a:t>可以随便组合哦</a:t>
              </a:r>
              <a:endParaRPr lang="zh-CN" altLang="en-US" sz="1345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232594" y="4646863"/>
            <a:ext cx="6036932" cy="498365"/>
            <a:chOff x="2161996" y="2196133"/>
            <a:chExt cx="6936456" cy="572623"/>
          </a:xfrm>
        </p:grpSpPr>
        <p:sp>
          <p:nvSpPr>
            <p:cNvPr id="18" name="单圆角矩形 3"/>
            <p:cNvSpPr>
              <a:spLocks noChangeArrowheads="1"/>
            </p:cNvSpPr>
            <p:nvPr/>
          </p:nvSpPr>
          <p:spPr bwMode="auto">
            <a:xfrm flipH="1">
              <a:off x="2161996" y="2196133"/>
              <a:ext cx="1071852" cy="572623"/>
            </a:xfrm>
            <a:custGeom>
              <a:avLst/>
              <a:gdLst>
                <a:gd name="T0" fmla="*/ 0 w 528877"/>
                <a:gd name="T1" fmla="*/ 0 h 495119"/>
                <a:gd name="T2" fmla="*/ 446154 w 528877"/>
                <a:gd name="T3" fmla="*/ 0 h 495119"/>
                <a:gd name="T4" fmla="*/ 528638 w 528877"/>
                <a:gd name="T5" fmla="*/ 82551 h 495119"/>
                <a:gd name="T6" fmla="*/ 528638 w 528877"/>
                <a:gd name="T7" fmla="*/ 495300 h 495119"/>
                <a:gd name="T8" fmla="*/ 0 w 528877"/>
                <a:gd name="T9" fmla="*/ 495300 h 495119"/>
                <a:gd name="T10" fmla="*/ 0 w 528877"/>
                <a:gd name="T11" fmla="*/ 0 h 495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877"/>
                <a:gd name="T19" fmla="*/ 0 h 495119"/>
                <a:gd name="T20" fmla="*/ 528877 w 528877"/>
                <a:gd name="T21" fmla="*/ 495119 h 495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877" h="495119">
                  <a:moveTo>
                    <a:pt x="0" y="0"/>
                  </a:moveTo>
                  <a:lnTo>
                    <a:pt x="446356" y="0"/>
                  </a:lnTo>
                  <a:cubicBezTo>
                    <a:pt x="491931" y="0"/>
                    <a:pt x="528877" y="36946"/>
                    <a:pt x="528877" y="82521"/>
                  </a:cubicBezTo>
                  <a:lnTo>
                    <a:pt x="528877" y="495119"/>
                  </a:lnTo>
                  <a:lnTo>
                    <a:pt x="0" y="495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r>
                <a:rPr lang="en-US" altLang="zh-CN" sz="2092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  <a:endParaRPr lang="zh-CN" altLang="en-US" sz="2092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4"/>
            <p:cNvSpPr>
              <a:spLocks noChangeArrowheads="1"/>
            </p:cNvSpPr>
            <p:nvPr/>
          </p:nvSpPr>
          <p:spPr bwMode="auto">
            <a:xfrm>
              <a:off x="3240286" y="2196133"/>
              <a:ext cx="5858166" cy="572623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345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anose="020B0503020204020204" pitchFamily="34" charset="-122"/>
                </a:rPr>
                <a:t>右边的校徽是可以删掉更换的哦</a:t>
              </a:r>
              <a:endParaRPr lang="zh-CN" altLang="en-US" sz="1345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71050" y="5351794"/>
            <a:ext cx="6031328" cy="500713"/>
            <a:chOff x="3215121" y="4717156"/>
            <a:chExt cx="6930016" cy="575321"/>
          </a:xfrm>
        </p:grpSpPr>
        <p:sp>
          <p:nvSpPr>
            <p:cNvPr id="27" name="单圆角矩形 7"/>
            <p:cNvSpPr>
              <a:spLocks noChangeArrowheads="1"/>
            </p:cNvSpPr>
            <p:nvPr/>
          </p:nvSpPr>
          <p:spPr bwMode="auto">
            <a:xfrm>
              <a:off x="9073286" y="4717156"/>
              <a:ext cx="1071851" cy="572623"/>
            </a:xfrm>
            <a:custGeom>
              <a:avLst/>
              <a:gdLst>
                <a:gd name="T0" fmla="*/ 0 w 528877"/>
                <a:gd name="T1" fmla="*/ 0 h 495119"/>
                <a:gd name="T2" fmla="*/ 446153 w 528877"/>
                <a:gd name="T3" fmla="*/ 0 h 495119"/>
                <a:gd name="T4" fmla="*/ 528637 w 528877"/>
                <a:gd name="T5" fmla="*/ 82551 h 495119"/>
                <a:gd name="T6" fmla="*/ 528637 w 528877"/>
                <a:gd name="T7" fmla="*/ 495300 h 495119"/>
                <a:gd name="T8" fmla="*/ 0 w 528877"/>
                <a:gd name="T9" fmla="*/ 495300 h 495119"/>
                <a:gd name="T10" fmla="*/ 0 w 528877"/>
                <a:gd name="T11" fmla="*/ 0 h 4951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877"/>
                <a:gd name="T19" fmla="*/ 0 h 495119"/>
                <a:gd name="T20" fmla="*/ 528877 w 528877"/>
                <a:gd name="T21" fmla="*/ 495119 h 4951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877" h="495119">
                  <a:moveTo>
                    <a:pt x="0" y="0"/>
                  </a:moveTo>
                  <a:lnTo>
                    <a:pt x="446356" y="0"/>
                  </a:lnTo>
                  <a:cubicBezTo>
                    <a:pt x="491931" y="0"/>
                    <a:pt x="528877" y="36946"/>
                    <a:pt x="528877" y="82521"/>
                  </a:cubicBezTo>
                  <a:lnTo>
                    <a:pt x="528877" y="495119"/>
                  </a:lnTo>
                  <a:lnTo>
                    <a:pt x="0" y="495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92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</a:t>
              </a:r>
              <a:endParaRPr lang="zh-CN" altLang="en-US" sz="2092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8"/>
            <p:cNvSpPr>
              <a:spLocks noChangeArrowheads="1"/>
            </p:cNvSpPr>
            <p:nvPr/>
          </p:nvSpPr>
          <p:spPr bwMode="auto">
            <a:xfrm>
              <a:off x="3215121" y="4719854"/>
              <a:ext cx="5858166" cy="572623"/>
            </a:xfrm>
            <a:prstGeom prst="rect">
              <a:avLst/>
            </a:prstGeom>
            <a:solidFill>
              <a:srgbClr val="DCE6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zh-CN" altLang="en-US" sz="1345" b="1" dirty="0" smtClean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anose="020B0503020204020204" pitchFamily="34" charset="-122"/>
                </a:rPr>
                <a:t>楼上是傻逼，以上</a:t>
              </a:r>
              <a:endParaRPr lang="zh-CN" altLang="en-US" sz="1345" b="1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778000" y="0"/>
            <a:ext cx="6692900" cy="400110"/>
          </a:xfrm>
          <a:prstGeom prst="rect">
            <a:avLst/>
          </a:prstGeom>
          <a:noFill/>
          <a:ln>
            <a:solidFill>
              <a:srgbClr val="000000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欢迎关注西交大最严肃的交友平台：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</a:rPr>
              <a:t>西交大脱单    </a:t>
            </a:r>
            <a:r>
              <a:rPr lang="zh-CN" altLang="en-US" sz="1400" dirty="0" smtClean="0"/>
              <a:t>微信：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</a:rPr>
              <a:t>xjtutuodan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85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3000">
              <a:schemeClr val="accent5">
                <a:lumMod val="89000"/>
              </a:schemeClr>
            </a:gs>
            <a:gs pos="69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47924"/>
            <a:ext cx="9144000" cy="1800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775129" y="1250721"/>
            <a:ext cx="3368871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000" dirty="0" smtClean="0">
                <a:ln w="28575">
                  <a:solidFill>
                    <a:schemeClr val="bg1"/>
                  </a:solidFill>
                </a:ln>
                <a:gradFill flip="none" rotWithShape="1">
                  <a:gsLst>
                    <a:gs pos="0">
                      <a:srgbClr val="30579B">
                        <a:shade val="30000"/>
                        <a:satMod val="115000"/>
                      </a:srgbClr>
                    </a:gs>
                    <a:gs pos="50000">
                      <a:srgbClr val="30579B">
                        <a:shade val="67500"/>
                        <a:satMod val="115000"/>
                      </a:srgbClr>
                    </a:gs>
                    <a:gs pos="100000">
                      <a:srgbClr val="30579B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atin typeface="Franklin Gothic Demi Cond" panose="020B0706030402020204" pitchFamily="34" charset="0"/>
              </a:rPr>
              <a:t>01</a:t>
            </a:r>
            <a:endParaRPr lang="zh-CN" altLang="en-US" sz="25000" dirty="0">
              <a:ln w="28575">
                <a:solidFill>
                  <a:schemeClr val="bg1"/>
                </a:solidFill>
              </a:ln>
              <a:gradFill flip="none" rotWithShape="1">
                <a:gsLst>
                  <a:gs pos="0">
                    <a:srgbClr val="30579B">
                      <a:shade val="30000"/>
                      <a:satMod val="115000"/>
                    </a:srgbClr>
                  </a:gs>
                  <a:gs pos="50000">
                    <a:srgbClr val="30579B">
                      <a:shade val="67500"/>
                      <a:satMod val="115000"/>
                    </a:srgbClr>
                  </a:gs>
                  <a:gs pos="100000">
                    <a:srgbClr val="30579B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atin typeface="Franklin Gothic Demi Cond" panose="020B07060304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875" y="2994093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3763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我是导航页导航页导航页</a:t>
            </a:r>
            <a:endParaRPr lang="zh-CN" altLang="en-US" sz="4000" b="1" dirty="0">
              <a:solidFill>
                <a:srgbClr val="3763B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859" r="53863"/>
          <a:stretch/>
        </p:blipFill>
        <p:spPr>
          <a:xfrm>
            <a:off x="206875" y="152400"/>
            <a:ext cx="2517275" cy="67916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00344" y="4755460"/>
            <a:ext cx="839125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PS1</a:t>
            </a:r>
            <a:r>
              <a:rPr lang="zh-CN" altLang="en-US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2.3.4.5</a:t>
            </a:r>
            <a:r>
              <a:rPr lang="zh-CN" altLang="en-US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。。</a:t>
            </a:r>
            <a:r>
              <a:rPr lang="en-US" altLang="zh-CN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zh-CN" altLang="en-US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自己做我懒得弄了</a:t>
            </a:r>
            <a:endParaRPr lang="en-US" altLang="zh-CN" sz="35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PS2</a:t>
            </a:r>
            <a:r>
              <a:rPr lang="zh-CN" altLang="en-US" sz="3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：求你们了用导航页吧别用那个重复目录的形式了，不专业！！！</a:t>
            </a:r>
            <a:endParaRPr lang="zh-CN" altLang="en-US" sz="3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271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空心弧 3"/>
          <p:cNvSpPr/>
          <p:nvPr/>
        </p:nvSpPr>
        <p:spPr>
          <a:xfrm rot="11297752">
            <a:off x="1034424" y="3476386"/>
            <a:ext cx="1364552" cy="1364033"/>
          </a:xfrm>
          <a:prstGeom prst="blockArc">
            <a:avLst>
              <a:gd name="adj1" fmla="val 5997684"/>
              <a:gd name="adj2" fmla="val 1412412"/>
              <a:gd name="adj3" fmla="val 18815"/>
            </a:avLst>
          </a:prstGeom>
          <a:solidFill>
            <a:srgbClr val="9FDA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空心弧 4"/>
          <p:cNvSpPr>
            <a:spLocks noChangeAspect="1"/>
          </p:cNvSpPr>
          <p:nvPr/>
        </p:nvSpPr>
        <p:spPr>
          <a:xfrm rot="20441400">
            <a:off x="680856" y="3122952"/>
            <a:ext cx="2071688" cy="2070900"/>
          </a:xfrm>
          <a:prstGeom prst="blockArc">
            <a:avLst>
              <a:gd name="adj1" fmla="val 6569697"/>
              <a:gd name="adj2" fmla="val 1201319"/>
              <a:gd name="adj3" fmla="val 12788"/>
            </a:avLst>
          </a:prstGeom>
          <a:solidFill>
            <a:srgbClr val="036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空心弧 5"/>
          <p:cNvSpPr>
            <a:spLocks noChangeAspect="1"/>
          </p:cNvSpPr>
          <p:nvPr/>
        </p:nvSpPr>
        <p:spPr>
          <a:xfrm rot="17156505">
            <a:off x="333868" y="2774949"/>
            <a:ext cx="2761200" cy="2762250"/>
          </a:xfrm>
          <a:prstGeom prst="blockArc">
            <a:avLst>
              <a:gd name="adj1" fmla="val 3973356"/>
              <a:gd name="adj2" fmla="val 21543974"/>
              <a:gd name="adj3" fmla="val 9211"/>
            </a:avLst>
          </a:prstGeom>
          <a:solidFill>
            <a:srgbClr val="183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710354" y="4807923"/>
            <a:ext cx="945655" cy="1142614"/>
            <a:chOff x="2771898" y="4586033"/>
            <a:chExt cx="1870450" cy="795517"/>
          </a:xfrm>
        </p:grpSpPr>
        <p:cxnSp>
          <p:nvCxnSpPr>
            <p:cNvPr id="8" name="直接连接符 7"/>
            <p:cNvCxnSpPr/>
            <p:nvPr userDrawn="1"/>
          </p:nvCxnSpPr>
          <p:spPr>
            <a:xfrm>
              <a:off x="3562348" y="5381550"/>
              <a:ext cx="1080000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 userDrawn="1"/>
          </p:nvCxnSpPr>
          <p:spPr>
            <a:xfrm>
              <a:off x="2771898" y="4586033"/>
              <a:ext cx="790450" cy="784321"/>
            </a:xfrm>
            <a:prstGeom prst="line">
              <a:avLst/>
            </a:prstGeom>
            <a:ln w="12700">
              <a:solidFill>
                <a:srgbClr val="C00000"/>
              </a:solidFill>
              <a:prstDash val="sysDot"/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2512222" y="3761003"/>
            <a:ext cx="1143787" cy="406339"/>
            <a:chOff x="2786122" y="3451771"/>
            <a:chExt cx="1856226" cy="366955"/>
          </a:xfrm>
        </p:grpSpPr>
        <p:cxnSp>
          <p:nvCxnSpPr>
            <p:cNvPr id="11" name="直接连接符 10"/>
            <p:cNvCxnSpPr/>
            <p:nvPr userDrawn="1"/>
          </p:nvCxnSpPr>
          <p:spPr>
            <a:xfrm>
              <a:off x="3562348" y="3818726"/>
              <a:ext cx="1080000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H="1" flipV="1">
              <a:off x="2786122" y="3451771"/>
              <a:ext cx="776226" cy="366955"/>
            </a:xfrm>
            <a:prstGeom prst="line">
              <a:avLst/>
            </a:prstGeom>
            <a:ln w="12700">
              <a:solidFill>
                <a:srgbClr val="C00000"/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2110154" y="2586005"/>
            <a:ext cx="1545855" cy="1196552"/>
            <a:chOff x="2294164" y="2364115"/>
            <a:chExt cx="2348184" cy="990289"/>
          </a:xfrm>
        </p:grpSpPr>
        <p:cxnSp>
          <p:nvCxnSpPr>
            <p:cNvPr id="14" name="直接连接符 13"/>
            <p:cNvCxnSpPr/>
            <p:nvPr userDrawn="1"/>
          </p:nvCxnSpPr>
          <p:spPr>
            <a:xfrm>
              <a:off x="3562348" y="2364115"/>
              <a:ext cx="1080000" cy="0"/>
            </a:xfrm>
            <a:prstGeom prst="line">
              <a:avLst/>
            </a:prstGeom>
            <a:ln w="12700">
              <a:solidFill>
                <a:srgbClr val="C00000"/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 userDrawn="1"/>
          </p:nvCxnSpPr>
          <p:spPr>
            <a:xfrm flipH="1">
              <a:off x="2294164" y="2364115"/>
              <a:ext cx="1268184" cy="990289"/>
            </a:xfrm>
            <a:prstGeom prst="line">
              <a:avLst/>
            </a:prstGeom>
            <a:ln w="12700">
              <a:solidFill>
                <a:srgbClr val="C00000"/>
              </a:solidFill>
              <a:prstDash val="sysDot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圆角矩形 15"/>
          <p:cNvSpPr/>
          <p:nvPr/>
        </p:nvSpPr>
        <p:spPr>
          <a:xfrm>
            <a:off x="3656009" y="2075562"/>
            <a:ext cx="5127509" cy="1296000"/>
          </a:xfrm>
          <a:prstGeom prst="roundRect">
            <a:avLst/>
          </a:prstGeom>
          <a:noFill/>
          <a:ln w="22225">
            <a:solidFill>
              <a:srgbClr val="8A786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656009" y="3570214"/>
            <a:ext cx="5127509" cy="1237709"/>
          </a:xfrm>
          <a:prstGeom prst="roundRect">
            <a:avLst/>
          </a:prstGeom>
          <a:noFill/>
          <a:ln w="22225">
            <a:solidFill>
              <a:srgbClr val="8A786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3656009" y="5006575"/>
            <a:ext cx="5127509" cy="1382684"/>
          </a:xfrm>
          <a:prstGeom prst="roundRect">
            <a:avLst/>
          </a:prstGeom>
          <a:noFill/>
          <a:ln w="22225">
            <a:solidFill>
              <a:srgbClr val="8A786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557172" y="264121"/>
            <a:ext cx="4272610" cy="1788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81025" y="138783"/>
            <a:ext cx="28200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 </a:t>
            </a:r>
            <a:r>
              <a:rPr lang="zh-CN" altLang="en-US" sz="2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我是二级目录</a:t>
            </a:r>
            <a:r>
              <a:rPr lang="en-US" altLang="zh-CN" sz="2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</a:t>
            </a:r>
            <a:endParaRPr lang="zh-CN" altLang="en-US" sz="2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03669" y="2504872"/>
            <a:ext cx="4136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本套模板其实有三种不同风格的内容页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标题 1"/>
          <p:cNvSpPr txBox="1">
            <a:spLocks/>
          </p:cNvSpPr>
          <p:nvPr/>
        </p:nvSpPr>
        <p:spPr>
          <a:xfrm>
            <a:off x="0" y="741124"/>
            <a:ext cx="9144000" cy="58477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此处随便插入文字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29487" y="3751893"/>
            <a:ext cx="4092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1.1-1.2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是一种，适用于二级目录简短的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29486" y="4035885"/>
            <a:ext cx="4795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1.3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是另外一种，其中白色</a:t>
            </a:r>
            <a:r>
              <a:rPr lang="en-US" altLang="zh-CN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PART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及数字可修改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29485" y="4330479"/>
            <a:ext cx="4657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1.4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以后的是另外一种。你们自己找不同吧。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971233" y="5217329"/>
            <a:ext cx="4600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具体用那种看二级目录的长短以及个人喜好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987051" y="5584190"/>
            <a:ext cx="3671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右键选择版式就会出来不同的三种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57400" y="6457890"/>
            <a:ext cx="6692900" cy="400110"/>
          </a:xfrm>
          <a:prstGeom prst="rect">
            <a:avLst/>
          </a:prstGeom>
          <a:noFill/>
          <a:ln>
            <a:solidFill>
              <a:srgbClr val="000000">
                <a:alpha val="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欢迎关注西交大最严肃的交友平台：</a:t>
            </a:r>
            <a:r>
              <a:rPr lang="zh-CN" altLang="en-US" sz="2000" b="1" dirty="0" smtClean="0">
                <a:solidFill>
                  <a:schemeClr val="accent2">
                    <a:lumMod val="50000"/>
                  </a:schemeClr>
                </a:solidFill>
              </a:rPr>
              <a:t>西交大脱单    </a:t>
            </a:r>
            <a:r>
              <a:rPr lang="zh-CN" altLang="en-US" sz="1400" dirty="0" smtClean="0"/>
              <a:t>微信：</a:t>
            </a:r>
            <a:r>
              <a:rPr lang="en-US" altLang="zh-CN" dirty="0" err="1" smtClean="0">
                <a:solidFill>
                  <a:schemeClr val="accent2">
                    <a:lumMod val="50000"/>
                  </a:schemeClr>
                </a:solidFill>
              </a:rPr>
              <a:t>xjtutuodan</a:t>
            </a:r>
            <a:endParaRPr lang="en-US" altLang="zh-CN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428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0" y="741124"/>
            <a:ext cx="9144000" cy="58477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此处随便插入文字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57172" y="264121"/>
            <a:ext cx="4272610" cy="1788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81025" y="138783"/>
            <a:ext cx="28200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 </a:t>
            </a:r>
            <a:r>
              <a:rPr lang="zh-CN" altLang="en-US" sz="2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我是二级目录</a:t>
            </a:r>
            <a:r>
              <a:rPr lang="en-US" altLang="zh-CN" sz="22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1.1</a:t>
            </a:r>
            <a:endParaRPr lang="zh-CN" altLang="en-US" sz="22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1611" y="1851537"/>
            <a:ext cx="7242818" cy="4096658"/>
            <a:chOff x="253357" y="1045029"/>
            <a:chExt cx="8887579" cy="5026962"/>
          </a:xfrm>
        </p:grpSpPr>
        <p:sp>
          <p:nvSpPr>
            <p:cNvPr id="10" name="等腰三角形 9"/>
            <p:cNvSpPr/>
            <p:nvPr/>
          </p:nvSpPr>
          <p:spPr>
            <a:xfrm>
              <a:off x="1490248" y="1849209"/>
              <a:ext cx="1347108" cy="971549"/>
            </a:xfrm>
            <a:prstGeom prst="triangle">
              <a:avLst/>
            </a:prstGeom>
            <a:solidFill>
              <a:srgbClr val="A7DC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梯形 10"/>
            <p:cNvSpPr/>
            <p:nvPr/>
          </p:nvSpPr>
          <p:spPr>
            <a:xfrm>
              <a:off x="910582" y="2970304"/>
              <a:ext cx="2498273" cy="849085"/>
            </a:xfrm>
            <a:prstGeom prst="trapezoid">
              <a:avLst>
                <a:gd name="adj" fmla="val 67308"/>
              </a:avLst>
            </a:prstGeom>
            <a:solidFill>
              <a:srgbClr val="036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梯形 14"/>
            <p:cNvSpPr/>
            <p:nvPr/>
          </p:nvSpPr>
          <p:spPr>
            <a:xfrm>
              <a:off x="253357" y="3949478"/>
              <a:ext cx="3824970" cy="971550"/>
            </a:xfrm>
            <a:prstGeom prst="trapezoid">
              <a:avLst>
                <a:gd name="adj" fmla="val 68479"/>
              </a:avLst>
            </a:prstGeom>
            <a:solidFill>
              <a:srgbClr val="183A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477851" y="1692586"/>
              <a:ext cx="1862007" cy="562931"/>
              <a:chOff x="3096034" y="2364115"/>
              <a:chExt cx="1186314" cy="469853"/>
            </a:xfrm>
          </p:grpSpPr>
          <p:cxnSp>
            <p:nvCxnSpPr>
              <p:cNvPr id="17" name="直接连接符 16"/>
              <p:cNvCxnSpPr/>
              <p:nvPr userDrawn="1"/>
            </p:nvCxnSpPr>
            <p:spPr>
              <a:xfrm>
                <a:off x="3562348" y="2364115"/>
                <a:ext cx="72000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ot"/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 userDrawn="1"/>
            </p:nvCxnSpPr>
            <p:spPr>
              <a:xfrm flipH="1">
                <a:off x="3096034" y="2364115"/>
                <a:ext cx="460873" cy="469853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ot"/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直接连接符 18"/>
            <p:cNvCxnSpPr/>
            <p:nvPr/>
          </p:nvCxnSpPr>
          <p:spPr>
            <a:xfrm flipV="1">
              <a:off x="3093733" y="3420973"/>
              <a:ext cx="1278509" cy="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ot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组合 19"/>
            <p:cNvGrpSpPr/>
            <p:nvPr/>
          </p:nvGrpSpPr>
          <p:grpSpPr>
            <a:xfrm>
              <a:off x="2716061" y="4947762"/>
              <a:ext cx="1699726" cy="547347"/>
              <a:chOff x="2786122" y="3451771"/>
              <a:chExt cx="1496226" cy="366955"/>
            </a:xfrm>
          </p:grpSpPr>
          <p:cxnSp>
            <p:nvCxnSpPr>
              <p:cNvPr id="21" name="直接连接符 20"/>
              <p:cNvCxnSpPr/>
              <p:nvPr userDrawn="1"/>
            </p:nvCxnSpPr>
            <p:spPr>
              <a:xfrm>
                <a:off x="3562348" y="3818726"/>
                <a:ext cx="720000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ot"/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 userDrawn="1"/>
            </p:nvCxnSpPr>
            <p:spPr>
              <a:xfrm flipH="1" flipV="1">
                <a:off x="2786122" y="3451771"/>
                <a:ext cx="776226" cy="366955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  <a:prstDash val="sysDot"/>
                <a:headEnd type="none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圆角矩形 22"/>
            <p:cNvSpPr/>
            <p:nvPr/>
          </p:nvSpPr>
          <p:spPr>
            <a:xfrm>
              <a:off x="4416130" y="1045029"/>
              <a:ext cx="4724806" cy="1364787"/>
            </a:xfrm>
            <a:prstGeom prst="roundRect">
              <a:avLst/>
            </a:prstGeom>
            <a:noFill/>
            <a:ln w="22225">
              <a:solidFill>
                <a:srgbClr val="8A786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4416128" y="2798515"/>
              <a:ext cx="4724808" cy="1364787"/>
            </a:xfrm>
            <a:prstGeom prst="roundRect">
              <a:avLst/>
            </a:prstGeom>
            <a:noFill/>
            <a:ln w="22225">
              <a:solidFill>
                <a:srgbClr val="8A786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4473654" y="4707204"/>
              <a:ext cx="4667281" cy="1364787"/>
            </a:xfrm>
            <a:prstGeom prst="roundRect">
              <a:avLst/>
            </a:prstGeom>
            <a:noFill/>
            <a:ln w="22225">
              <a:solidFill>
                <a:srgbClr val="8A786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4270888" y="1933876"/>
            <a:ext cx="3671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其实此图以前发的模板里抠出来的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270888" y="2276925"/>
            <a:ext cx="3206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所以这教会我们要会活学会用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253613" y="2581280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多攒模板才是王道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46054" y="3489391"/>
            <a:ext cx="32063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PPT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中所用字体随心所欲</a:t>
            </a:r>
            <a:endParaRPr lang="en-US" altLang="zh-CN" b="1" kern="100" dirty="0" smtClean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请处女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座的网友不要</a:t>
            </a:r>
            <a:r>
              <a:rPr lang="zh-CN" altLang="en-US" b="1" kern="100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唧唧歪歪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545897" y="5068921"/>
            <a:ext cx="32063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对！就连排版也没有十分用心</a:t>
            </a:r>
            <a:endParaRPr lang="en-US" altLang="zh-CN" b="1" kern="100" dirty="0" smtClean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处女座网友呵呵哒。</a:t>
            </a:r>
            <a:endParaRPr lang="en-US" altLang="zh-CN" b="1" kern="100" dirty="0">
              <a:solidFill>
                <a:srgbClr val="C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5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文本框 46"/>
          <p:cNvSpPr txBox="1"/>
          <p:nvPr/>
        </p:nvSpPr>
        <p:spPr>
          <a:xfrm>
            <a:off x="988349" y="280100"/>
            <a:ext cx="5723042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我是第二种</a:t>
            </a:r>
            <a:r>
              <a:rPr lang="zh-CN" altLang="en-US" sz="35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二级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3130" y="669715"/>
            <a:ext cx="548227" cy="261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CN" sz="1700" dirty="0" smtClean="0">
                <a:solidFill>
                  <a:schemeClr val="bg1"/>
                </a:solidFill>
                <a:latin typeface="Berlin Sans FB Demi" panose="020E0802020502020306" pitchFamily="34" charset="0"/>
              </a:rPr>
              <a:t>PART</a:t>
            </a:r>
            <a:endParaRPr lang="zh-CN" altLang="en-US" sz="1700" dirty="0">
              <a:solidFill>
                <a:schemeClr val="bg1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7274" y="145115"/>
            <a:ext cx="4828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373502" y="2097164"/>
            <a:ext cx="1543246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0000"/>
              <a:tabLst>
                <a:tab pos="265113" algn="l"/>
              </a:tabLst>
            </a:pPr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686657" y="2789436"/>
            <a:ext cx="1695636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0000"/>
              <a:tabLst>
                <a:tab pos="265113" algn="l"/>
              </a:tabLst>
            </a:pPr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椭圆 51"/>
          <p:cNvSpPr>
            <a:spLocks noChangeAspect="1"/>
          </p:cNvSpPr>
          <p:nvPr/>
        </p:nvSpPr>
        <p:spPr>
          <a:xfrm>
            <a:off x="4221537" y="3125158"/>
            <a:ext cx="708197" cy="708197"/>
          </a:xfrm>
          <a:prstGeom prst="ellipse">
            <a:avLst/>
          </a:prstGeom>
          <a:noFill/>
          <a:ln w="79375">
            <a:solidFill>
              <a:srgbClr val="1557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>
            <a:spLocks noChangeAspect="1"/>
          </p:cNvSpPr>
          <p:nvPr/>
        </p:nvSpPr>
        <p:spPr>
          <a:xfrm>
            <a:off x="4000226" y="2903846"/>
            <a:ext cx="1150820" cy="1150820"/>
          </a:xfrm>
          <a:prstGeom prst="ellipse">
            <a:avLst/>
          </a:prstGeom>
          <a:noFill/>
          <a:ln w="79375">
            <a:solidFill>
              <a:srgbClr val="1557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>
            <a:spLocks noChangeAspect="1"/>
          </p:cNvSpPr>
          <p:nvPr/>
        </p:nvSpPr>
        <p:spPr>
          <a:xfrm>
            <a:off x="3778914" y="2682535"/>
            <a:ext cx="1593443" cy="1593443"/>
          </a:xfrm>
          <a:prstGeom prst="ellipse">
            <a:avLst/>
          </a:prstGeom>
          <a:noFill/>
          <a:ln w="88900">
            <a:solidFill>
              <a:srgbClr val="1557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>
            <a:spLocks noChangeAspect="1"/>
          </p:cNvSpPr>
          <p:nvPr/>
        </p:nvSpPr>
        <p:spPr>
          <a:xfrm>
            <a:off x="4398587" y="3302207"/>
            <a:ext cx="354099" cy="354098"/>
          </a:xfrm>
          <a:prstGeom prst="ellipse">
            <a:avLst/>
          </a:prstGeom>
          <a:solidFill>
            <a:srgbClr val="1557AE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>
            <a:off x="3225443" y="2129256"/>
            <a:ext cx="2700001" cy="2700000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 rot="179860">
            <a:off x="4424437" y="2352357"/>
            <a:ext cx="1764443" cy="1322334"/>
            <a:chOff x="4509466" y="2404333"/>
            <a:chExt cx="1312378" cy="1312378"/>
          </a:xfrm>
        </p:grpSpPr>
        <p:sp>
          <p:nvSpPr>
            <p:cNvPr id="58" name="KSO_Shape"/>
            <p:cNvSpPr/>
            <p:nvPr/>
          </p:nvSpPr>
          <p:spPr>
            <a:xfrm rot="8086910">
              <a:off x="4381314" y="3009308"/>
              <a:ext cx="1312378" cy="102428"/>
            </a:xfrm>
            <a:custGeom>
              <a:avLst/>
              <a:gdLst>
                <a:gd name="connsiteX0" fmla="*/ 195829 w 1908289"/>
                <a:gd name="connsiteY0" fmla="*/ 39243 h 395843"/>
                <a:gd name="connsiteX1" fmla="*/ 354508 w 1908289"/>
                <a:gd name="connsiteY1" fmla="*/ 39243 h 395843"/>
                <a:gd name="connsiteX2" fmla="*/ 513186 w 1908289"/>
                <a:gd name="connsiteY2" fmla="*/ 197922 h 395843"/>
                <a:gd name="connsiteX3" fmla="*/ 354508 w 1908289"/>
                <a:gd name="connsiteY3" fmla="*/ 356600 h 395843"/>
                <a:gd name="connsiteX4" fmla="*/ 195829 w 1908289"/>
                <a:gd name="connsiteY4" fmla="*/ 356600 h 395843"/>
                <a:gd name="connsiteX5" fmla="*/ 354508 w 1908289"/>
                <a:gd name="connsiteY5" fmla="*/ 197922 h 395843"/>
                <a:gd name="connsiteX6" fmla="*/ 0 w 1908289"/>
                <a:gd name="connsiteY6" fmla="*/ 39243 h 395843"/>
                <a:gd name="connsiteX7" fmla="*/ 158679 w 1908289"/>
                <a:gd name="connsiteY7" fmla="*/ 39243 h 395843"/>
                <a:gd name="connsiteX8" fmla="*/ 317357 w 1908289"/>
                <a:gd name="connsiteY8" fmla="*/ 197922 h 395843"/>
                <a:gd name="connsiteX9" fmla="*/ 158679 w 1908289"/>
                <a:gd name="connsiteY9" fmla="*/ 356600 h 395843"/>
                <a:gd name="connsiteX10" fmla="*/ 0 w 1908289"/>
                <a:gd name="connsiteY10" fmla="*/ 356600 h 395843"/>
                <a:gd name="connsiteX11" fmla="*/ 158679 w 1908289"/>
                <a:gd name="connsiteY11" fmla="*/ 197922 h 395843"/>
                <a:gd name="connsiteX12" fmla="*/ 1407432 w 1908289"/>
                <a:gd name="connsiteY12" fmla="*/ 0 h 395843"/>
                <a:gd name="connsiteX13" fmla="*/ 1908289 w 1908289"/>
                <a:gd name="connsiteY13" fmla="*/ 197923 h 395843"/>
                <a:gd name="connsiteX14" fmla="*/ 1407432 w 1908289"/>
                <a:gd name="connsiteY14" fmla="*/ 395843 h 395843"/>
                <a:gd name="connsiteX15" fmla="*/ 1407432 w 1908289"/>
                <a:gd name="connsiteY15" fmla="*/ 392690 h 395843"/>
                <a:gd name="connsiteX16" fmla="*/ 1527528 w 1908289"/>
                <a:gd name="connsiteY16" fmla="*/ 252453 h 395843"/>
                <a:gd name="connsiteX17" fmla="*/ 654484 w 1908289"/>
                <a:gd name="connsiteY17" fmla="*/ 252453 h 395843"/>
                <a:gd name="connsiteX18" fmla="*/ 550337 w 1908289"/>
                <a:gd name="connsiteY18" fmla="*/ 356600 h 395843"/>
                <a:gd name="connsiteX19" fmla="*/ 391657 w 1908289"/>
                <a:gd name="connsiteY19" fmla="*/ 356600 h 395843"/>
                <a:gd name="connsiteX20" fmla="*/ 550337 w 1908289"/>
                <a:gd name="connsiteY20" fmla="*/ 197922 h 395843"/>
                <a:gd name="connsiteX21" fmla="*/ 391657 w 1908289"/>
                <a:gd name="connsiteY21" fmla="*/ 39243 h 395843"/>
                <a:gd name="connsiteX22" fmla="*/ 550337 w 1908289"/>
                <a:gd name="connsiteY22" fmla="*/ 39243 h 395843"/>
                <a:gd name="connsiteX23" fmla="*/ 654488 w 1908289"/>
                <a:gd name="connsiteY23" fmla="*/ 143394 h 395843"/>
                <a:gd name="connsiteX24" fmla="*/ 1527528 w 1908289"/>
                <a:gd name="connsiteY24" fmla="*/ 143394 h 395843"/>
                <a:gd name="connsiteX25" fmla="*/ 1407432 w 1908289"/>
                <a:gd name="connsiteY25" fmla="*/ 3154 h 395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08289" h="395843">
                  <a:moveTo>
                    <a:pt x="195829" y="39243"/>
                  </a:moveTo>
                  <a:lnTo>
                    <a:pt x="354508" y="39243"/>
                  </a:lnTo>
                  <a:lnTo>
                    <a:pt x="513186" y="197922"/>
                  </a:lnTo>
                  <a:lnTo>
                    <a:pt x="354508" y="356600"/>
                  </a:lnTo>
                  <a:lnTo>
                    <a:pt x="195829" y="356600"/>
                  </a:lnTo>
                  <a:lnTo>
                    <a:pt x="354508" y="197922"/>
                  </a:lnTo>
                  <a:close/>
                  <a:moveTo>
                    <a:pt x="0" y="39243"/>
                  </a:moveTo>
                  <a:lnTo>
                    <a:pt x="158679" y="39243"/>
                  </a:lnTo>
                  <a:lnTo>
                    <a:pt x="317357" y="197922"/>
                  </a:lnTo>
                  <a:lnTo>
                    <a:pt x="158679" y="356600"/>
                  </a:lnTo>
                  <a:lnTo>
                    <a:pt x="0" y="356600"/>
                  </a:lnTo>
                  <a:lnTo>
                    <a:pt x="158679" y="197922"/>
                  </a:lnTo>
                  <a:close/>
                  <a:moveTo>
                    <a:pt x="1407432" y="0"/>
                  </a:moveTo>
                  <a:lnTo>
                    <a:pt x="1908289" y="197923"/>
                  </a:lnTo>
                  <a:lnTo>
                    <a:pt x="1407432" y="395843"/>
                  </a:lnTo>
                  <a:lnTo>
                    <a:pt x="1407432" y="392690"/>
                  </a:lnTo>
                  <a:lnTo>
                    <a:pt x="1527528" y="252453"/>
                  </a:lnTo>
                  <a:lnTo>
                    <a:pt x="654484" y="252453"/>
                  </a:lnTo>
                  <a:lnTo>
                    <a:pt x="550337" y="356600"/>
                  </a:lnTo>
                  <a:lnTo>
                    <a:pt x="391657" y="356600"/>
                  </a:lnTo>
                  <a:lnTo>
                    <a:pt x="550337" y="197922"/>
                  </a:lnTo>
                  <a:lnTo>
                    <a:pt x="391657" y="39243"/>
                  </a:lnTo>
                  <a:lnTo>
                    <a:pt x="550337" y="39243"/>
                  </a:lnTo>
                  <a:lnTo>
                    <a:pt x="654488" y="143394"/>
                  </a:lnTo>
                  <a:lnTo>
                    <a:pt x="1527528" y="143394"/>
                  </a:lnTo>
                  <a:lnTo>
                    <a:pt x="1407432" y="3154"/>
                  </a:lnTo>
                  <a:close/>
                </a:path>
              </a:pathLst>
            </a:custGeom>
            <a:solidFill>
              <a:srgbClr val="E87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9" name="KSO_Shape"/>
            <p:cNvSpPr/>
            <p:nvPr/>
          </p:nvSpPr>
          <p:spPr>
            <a:xfrm rot="8806910">
              <a:off x="4509466" y="3060537"/>
              <a:ext cx="1312378" cy="97181"/>
            </a:xfrm>
            <a:custGeom>
              <a:avLst/>
              <a:gdLst>
                <a:gd name="connsiteX0" fmla="*/ 195829 w 1908289"/>
                <a:gd name="connsiteY0" fmla="*/ 39243 h 395843"/>
                <a:gd name="connsiteX1" fmla="*/ 354508 w 1908289"/>
                <a:gd name="connsiteY1" fmla="*/ 39243 h 395843"/>
                <a:gd name="connsiteX2" fmla="*/ 513186 w 1908289"/>
                <a:gd name="connsiteY2" fmla="*/ 197922 h 395843"/>
                <a:gd name="connsiteX3" fmla="*/ 354508 w 1908289"/>
                <a:gd name="connsiteY3" fmla="*/ 356600 h 395843"/>
                <a:gd name="connsiteX4" fmla="*/ 195829 w 1908289"/>
                <a:gd name="connsiteY4" fmla="*/ 356600 h 395843"/>
                <a:gd name="connsiteX5" fmla="*/ 354508 w 1908289"/>
                <a:gd name="connsiteY5" fmla="*/ 197922 h 395843"/>
                <a:gd name="connsiteX6" fmla="*/ 0 w 1908289"/>
                <a:gd name="connsiteY6" fmla="*/ 39243 h 395843"/>
                <a:gd name="connsiteX7" fmla="*/ 158679 w 1908289"/>
                <a:gd name="connsiteY7" fmla="*/ 39243 h 395843"/>
                <a:gd name="connsiteX8" fmla="*/ 317357 w 1908289"/>
                <a:gd name="connsiteY8" fmla="*/ 197922 h 395843"/>
                <a:gd name="connsiteX9" fmla="*/ 158679 w 1908289"/>
                <a:gd name="connsiteY9" fmla="*/ 356600 h 395843"/>
                <a:gd name="connsiteX10" fmla="*/ 0 w 1908289"/>
                <a:gd name="connsiteY10" fmla="*/ 356600 h 395843"/>
                <a:gd name="connsiteX11" fmla="*/ 158679 w 1908289"/>
                <a:gd name="connsiteY11" fmla="*/ 197922 h 395843"/>
                <a:gd name="connsiteX12" fmla="*/ 1407432 w 1908289"/>
                <a:gd name="connsiteY12" fmla="*/ 0 h 395843"/>
                <a:gd name="connsiteX13" fmla="*/ 1908289 w 1908289"/>
                <a:gd name="connsiteY13" fmla="*/ 197923 h 395843"/>
                <a:gd name="connsiteX14" fmla="*/ 1407432 w 1908289"/>
                <a:gd name="connsiteY14" fmla="*/ 395843 h 395843"/>
                <a:gd name="connsiteX15" fmla="*/ 1407432 w 1908289"/>
                <a:gd name="connsiteY15" fmla="*/ 392690 h 395843"/>
                <a:gd name="connsiteX16" fmla="*/ 1527528 w 1908289"/>
                <a:gd name="connsiteY16" fmla="*/ 252453 h 395843"/>
                <a:gd name="connsiteX17" fmla="*/ 654484 w 1908289"/>
                <a:gd name="connsiteY17" fmla="*/ 252453 h 395843"/>
                <a:gd name="connsiteX18" fmla="*/ 550337 w 1908289"/>
                <a:gd name="connsiteY18" fmla="*/ 356600 h 395843"/>
                <a:gd name="connsiteX19" fmla="*/ 391657 w 1908289"/>
                <a:gd name="connsiteY19" fmla="*/ 356600 h 395843"/>
                <a:gd name="connsiteX20" fmla="*/ 550337 w 1908289"/>
                <a:gd name="connsiteY20" fmla="*/ 197922 h 395843"/>
                <a:gd name="connsiteX21" fmla="*/ 391657 w 1908289"/>
                <a:gd name="connsiteY21" fmla="*/ 39243 h 395843"/>
                <a:gd name="connsiteX22" fmla="*/ 550337 w 1908289"/>
                <a:gd name="connsiteY22" fmla="*/ 39243 h 395843"/>
                <a:gd name="connsiteX23" fmla="*/ 654488 w 1908289"/>
                <a:gd name="connsiteY23" fmla="*/ 143394 h 395843"/>
                <a:gd name="connsiteX24" fmla="*/ 1527528 w 1908289"/>
                <a:gd name="connsiteY24" fmla="*/ 143394 h 395843"/>
                <a:gd name="connsiteX25" fmla="*/ 1407432 w 1908289"/>
                <a:gd name="connsiteY25" fmla="*/ 3154 h 395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08289" h="395843">
                  <a:moveTo>
                    <a:pt x="195829" y="39243"/>
                  </a:moveTo>
                  <a:lnTo>
                    <a:pt x="354508" y="39243"/>
                  </a:lnTo>
                  <a:lnTo>
                    <a:pt x="513186" y="197922"/>
                  </a:lnTo>
                  <a:lnTo>
                    <a:pt x="354508" y="356600"/>
                  </a:lnTo>
                  <a:lnTo>
                    <a:pt x="195829" y="356600"/>
                  </a:lnTo>
                  <a:lnTo>
                    <a:pt x="354508" y="197922"/>
                  </a:lnTo>
                  <a:close/>
                  <a:moveTo>
                    <a:pt x="0" y="39243"/>
                  </a:moveTo>
                  <a:lnTo>
                    <a:pt x="158679" y="39243"/>
                  </a:lnTo>
                  <a:lnTo>
                    <a:pt x="317357" y="197922"/>
                  </a:lnTo>
                  <a:lnTo>
                    <a:pt x="158679" y="356600"/>
                  </a:lnTo>
                  <a:lnTo>
                    <a:pt x="0" y="356600"/>
                  </a:lnTo>
                  <a:lnTo>
                    <a:pt x="158679" y="197922"/>
                  </a:lnTo>
                  <a:close/>
                  <a:moveTo>
                    <a:pt x="1407432" y="0"/>
                  </a:moveTo>
                  <a:lnTo>
                    <a:pt x="1908289" y="197923"/>
                  </a:lnTo>
                  <a:lnTo>
                    <a:pt x="1407432" y="395843"/>
                  </a:lnTo>
                  <a:lnTo>
                    <a:pt x="1407432" y="392690"/>
                  </a:lnTo>
                  <a:lnTo>
                    <a:pt x="1527528" y="252453"/>
                  </a:lnTo>
                  <a:lnTo>
                    <a:pt x="654484" y="252453"/>
                  </a:lnTo>
                  <a:lnTo>
                    <a:pt x="550337" y="356600"/>
                  </a:lnTo>
                  <a:lnTo>
                    <a:pt x="391657" y="356600"/>
                  </a:lnTo>
                  <a:lnTo>
                    <a:pt x="550337" y="197922"/>
                  </a:lnTo>
                  <a:lnTo>
                    <a:pt x="391657" y="39243"/>
                  </a:lnTo>
                  <a:lnTo>
                    <a:pt x="550337" y="39243"/>
                  </a:lnTo>
                  <a:lnTo>
                    <a:pt x="654488" y="143394"/>
                  </a:lnTo>
                  <a:lnTo>
                    <a:pt x="1527528" y="143394"/>
                  </a:lnTo>
                  <a:lnTo>
                    <a:pt x="1407432" y="3154"/>
                  </a:lnTo>
                  <a:close/>
                </a:path>
              </a:pathLst>
            </a:custGeom>
            <a:solidFill>
              <a:srgbClr val="E87E0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 smtClean="0">
                  <a:solidFill>
                    <a:srgbClr val="FFFFFF"/>
                  </a:solidFill>
                </a:rPr>
                <a:t>                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60" name="椭圆 59"/>
          <p:cNvSpPr>
            <a:spLocks noChangeAspect="1"/>
          </p:cNvSpPr>
          <p:nvPr/>
        </p:nvSpPr>
        <p:spPr>
          <a:xfrm>
            <a:off x="5149457" y="2240060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1" name="椭圆 60"/>
          <p:cNvSpPr>
            <a:spLocks noChangeAspect="1"/>
          </p:cNvSpPr>
          <p:nvPr/>
        </p:nvSpPr>
        <p:spPr>
          <a:xfrm>
            <a:off x="5691525" y="3745789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2" name="椭圆 61"/>
          <p:cNvSpPr>
            <a:spLocks noChangeAspect="1"/>
          </p:cNvSpPr>
          <p:nvPr/>
        </p:nvSpPr>
        <p:spPr>
          <a:xfrm>
            <a:off x="3109979" y="3771307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3588991" y="2224456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5683448" y="2925148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3108535" y="2894334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011206" y="3677397"/>
            <a:ext cx="127437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0000"/>
              <a:tabLst>
                <a:tab pos="265113" algn="l"/>
              </a:tabLst>
            </a:pPr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椭圆 66"/>
          <p:cNvSpPr>
            <a:spLocks noChangeAspect="1"/>
          </p:cNvSpPr>
          <p:nvPr/>
        </p:nvSpPr>
        <p:spPr>
          <a:xfrm>
            <a:off x="3600464" y="4449212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8" name="椭圆 67"/>
          <p:cNvSpPr>
            <a:spLocks noChangeAspect="1"/>
          </p:cNvSpPr>
          <p:nvPr/>
        </p:nvSpPr>
        <p:spPr>
          <a:xfrm>
            <a:off x="5191304" y="4418415"/>
            <a:ext cx="354099" cy="354098"/>
          </a:xfrm>
          <a:prstGeom prst="ellipse">
            <a:avLst/>
          </a:prstGeom>
          <a:solidFill>
            <a:srgbClr val="C00000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72000" bIns="36000" rtlCol="0" anchor="ctr"/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163748" y="4355645"/>
            <a:ext cx="1470558" cy="481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0000"/>
              <a:tabLst>
                <a:tab pos="265113" algn="l"/>
              </a:tabLst>
            </a:pPr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Box 1"/>
          <p:cNvSpPr txBox="1"/>
          <p:nvPr/>
        </p:nvSpPr>
        <p:spPr>
          <a:xfrm>
            <a:off x="5463859" y="2116848"/>
            <a:ext cx="1217000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0000"/>
              <a:tabLst>
                <a:tab pos="265113" algn="l"/>
              </a:tabLst>
            </a:pPr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Box 19"/>
          <p:cNvSpPr txBox="1"/>
          <p:nvPr/>
        </p:nvSpPr>
        <p:spPr>
          <a:xfrm>
            <a:off x="5994535" y="2780051"/>
            <a:ext cx="1883047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0000"/>
              <a:tabLst>
                <a:tab pos="265113" algn="l"/>
              </a:tabLst>
            </a:pPr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Box 20"/>
          <p:cNvSpPr txBox="1"/>
          <p:nvPr/>
        </p:nvSpPr>
        <p:spPr>
          <a:xfrm>
            <a:off x="5509129" y="4376902"/>
            <a:ext cx="1883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Box 21"/>
          <p:cNvSpPr txBox="1"/>
          <p:nvPr/>
        </p:nvSpPr>
        <p:spPr>
          <a:xfrm>
            <a:off x="6026501" y="3592423"/>
            <a:ext cx="1883048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0000"/>
              <a:tabLst>
                <a:tab pos="265113" algn="l"/>
              </a:tabLst>
            </a:pPr>
            <a:r>
              <a:rPr lang="zh-CN" altLang="en-US" sz="2000" b="1" dirty="0" smtClean="0">
                <a:solidFill>
                  <a:srgbClr val="1557A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插入文字</a:t>
            </a:r>
            <a:endParaRPr lang="zh-CN" altLang="en-US" sz="2000" b="1" dirty="0">
              <a:solidFill>
                <a:srgbClr val="1557A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Box 20"/>
          <p:cNvSpPr txBox="1"/>
          <p:nvPr/>
        </p:nvSpPr>
        <p:spPr>
          <a:xfrm>
            <a:off x="808804" y="5446486"/>
            <a:ext cx="7179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本靶是小爷自己画的，本箭头也是小爷自己画的。勿跪免礼</a:t>
            </a:r>
            <a:endParaRPr lang="en-US" altLang="zh-CN" sz="2000" b="1" dirty="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本章可用于</a:t>
            </a:r>
            <a:r>
              <a:rPr lang="en-US" altLang="zh-CN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6/8/10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r>
              <a:rPr lang="en-US" altLang="zh-CN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point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的内容。只要文字够精炼就行。</a:t>
            </a:r>
            <a:endParaRPr lang="zh-CN" altLang="en-US" sz="20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4241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369997" y="3602277"/>
            <a:ext cx="200020" cy="0"/>
          </a:xfrm>
          <a:prstGeom prst="line">
            <a:avLst/>
          </a:prstGeom>
          <a:ln w="15875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017939" y="4224463"/>
            <a:ext cx="1821877" cy="14245"/>
          </a:xfrm>
          <a:prstGeom prst="line">
            <a:avLst/>
          </a:prstGeom>
          <a:ln w="19050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肘形连接符 3"/>
          <p:cNvCxnSpPr/>
          <p:nvPr/>
        </p:nvCxnSpPr>
        <p:spPr>
          <a:xfrm rot="5400000" flipH="1" flipV="1">
            <a:off x="1844184" y="2416058"/>
            <a:ext cx="1921578" cy="450861"/>
          </a:xfrm>
          <a:prstGeom prst="bentConnector2">
            <a:avLst/>
          </a:prstGeom>
          <a:ln w="15875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KSO_Shape"/>
          <p:cNvSpPr>
            <a:spLocks/>
          </p:cNvSpPr>
          <p:nvPr/>
        </p:nvSpPr>
        <p:spPr bwMode="auto">
          <a:xfrm>
            <a:off x="2067579" y="4827758"/>
            <a:ext cx="872336" cy="988127"/>
          </a:xfrm>
          <a:custGeom>
            <a:avLst/>
            <a:gdLst>
              <a:gd name="T0" fmla="*/ 1087103 w 2087563"/>
              <a:gd name="T1" fmla="*/ 1121484 h 2301875"/>
              <a:gd name="T2" fmla="*/ 1274364 w 2087563"/>
              <a:gd name="T3" fmla="*/ 983302 h 2301875"/>
              <a:gd name="T4" fmla="*/ 987564 w 2087563"/>
              <a:gd name="T5" fmla="*/ 1138298 h 2301875"/>
              <a:gd name="T6" fmla="*/ 625386 w 2087563"/>
              <a:gd name="T7" fmla="*/ 988031 h 2301875"/>
              <a:gd name="T8" fmla="*/ 753028 w 2087563"/>
              <a:gd name="T9" fmla="*/ 1156424 h 2301875"/>
              <a:gd name="T10" fmla="*/ 488289 w 2087563"/>
              <a:gd name="T11" fmla="*/ 1030589 h 2301875"/>
              <a:gd name="T12" fmla="*/ 606476 w 2087563"/>
              <a:gd name="T13" fmla="*/ 1085757 h 2301875"/>
              <a:gd name="T14" fmla="*/ 1663953 w 2087563"/>
              <a:gd name="T15" fmla="*/ 838990 h 2301875"/>
              <a:gd name="T16" fmla="*/ 1726412 w 2087563"/>
              <a:gd name="T17" fmla="*/ 901587 h 2301875"/>
              <a:gd name="T18" fmla="*/ 958788 w 2087563"/>
              <a:gd name="T19" fmla="*/ 1531252 h 2301875"/>
              <a:gd name="T20" fmla="*/ 1298905 w 2087563"/>
              <a:gd name="T21" fmla="*/ 1204321 h 2301875"/>
              <a:gd name="T22" fmla="*/ 1396005 w 2087563"/>
              <a:gd name="T23" fmla="*/ 1204321 h 2301875"/>
              <a:gd name="T24" fmla="*/ 1416213 w 2087563"/>
              <a:gd name="T25" fmla="*/ 1291116 h 2301875"/>
              <a:gd name="T26" fmla="*/ 1201541 w 2087563"/>
              <a:gd name="T27" fmla="*/ 1560710 h 2301875"/>
              <a:gd name="T28" fmla="*/ 1578661 w 2087563"/>
              <a:gd name="T29" fmla="*/ 905269 h 2301875"/>
              <a:gd name="T30" fmla="*/ 1637709 w 2087563"/>
              <a:gd name="T31" fmla="*/ 839515 h 2301875"/>
              <a:gd name="T32" fmla="*/ 127282 w 2087563"/>
              <a:gd name="T33" fmla="*/ 860031 h 2301875"/>
              <a:gd name="T34" fmla="*/ 510700 w 2087563"/>
              <a:gd name="T35" fmla="*/ 1603056 h 2301875"/>
              <a:gd name="T36" fmla="*/ 518574 w 2087563"/>
              <a:gd name="T37" fmla="*/ 1539142 h 2301875"/>
              <a:gd name="T38" fmla="*/ 307838 w 2087563"/>
              <a:gd name="T39" fmla="*/ 1241407 h 2301875"/>
              <a:gd name="T40" fmla="*/ 373446 w 2087563"/>
              <a:gd name="T41" fmla="*/ 1186699 h 2301875"/>
              <a:gd name="T42" fmla="*/ 725899 w 2087563"/>
              <a:gd name="T43" fmla="*/ 1463657 h 2301875"/>
              <a:gd name="T44" fmla="*/ 804367 w 2087563"/>
              <a:gd name="T45" fmla="*/ 1859235 h 2301875"/>
              <a:gd name="T46" fmla="*/ 17058 w 2087563"/>
              <a:gd name="T47" fmla="*/ 865291 h 2301875"/>
              <a:gd name="T48" fmla="*/ 1221311 w 2087563"/>
              <a:gd name="T49" fmla="*/ 720072 h 2301875"/>
              <a:gd name="T50" fmla="*/ 1341073 w 2087563"/>
              <a:gd name="T51" fmla="*/ 882686 h 2301875"/>
              <a:gd name="T52" fmla="*/ 889337 w 2087563"/>
              <a:gd name="T53" fmla="*/ 672785 h 2301875"/>
              <a:gd name="T54" fmla="*/ 1161167 w 2087563"/>
              <a:gd name="T55" fmla="*/ 704573 h 2301875"/>
              <a:gd name="T56" fmla="*/ 579950 w 2087563"/>
              <a:gd name="T57" fmla="*/ 854314 h 2301875"/>
              <a:gd name="T58" fmla="*/ 341475 w 2087563"/>
              <a:gd name="T59" fmla="*/ 796782 h 2301875"/>
              <a:gd name="T60" fmla="*/ 507987 w 2087563"/>
              <a:gd name="T61" fmla="*/ 810967 h 2301875"/>
              <a:gd name="T62" fmla="*/ 1206603 w 2087563"/>
              <a:gd name="T63" fmla="*/ 438979 h 2301875"/>
              <a:gd name="T64" fmla="*/ 1393863 w 2087563"/>
              <a:gd name="T65" fmla="*/ 546162 h 2301875"/>
              <a:gd name="T66" fmla="*/ 1163268 w 2087563"/>
              <a:gd name="T67" fmla="*/ 611575 h 2301875"/>
              <a:gd name="T68" fmla="*/ 1125185 w 2087563"/>
              <a:gd name="T69" fmla="*/ 367260 h 2301875"/>
              <a:gd name="T70" fmla="*/ 556050 w 2087563"/>
              <a:gd name="T71" fmla="*/ 579000 h 2301875"/>
              <a:gd name="T72" fmla="*/ 330182 w 2087563"/>
              <a:gd name="T73" fmla="*/ 514375 h 2301875"/>
              <a:gd name="T74" fmla="*/ 506149 w 2087563"/>
              <a:gd name="T75" fmla="*/ 468927 h 2301875"/>
              <a:gd name="T76" fmla="*/ 1124660 w 2087563"/>
              <a:gd name="T77" fmla="*/ 205172 h 2301875"/>
              <a:gd name="T78" fmla="*/ 1221836 w 2087563"/>
              <a:gd name="T79" fmla="*/ 231967 h 2301875"/>
              <a:gd name="T80" fmla="*/ 562878 w 2087563"/>
              <a:gd name="T81" fmla="*/ 180215 h 2301875"/>
              <a:gd name="T82" fmla="*/ 566555 w 2087563"/>
              <a:gd name="T83" fmla="*/ 259026 h 2301875"/>
              <a:gd name="T84" fmla="*/ 1095770 w 2087563"/>
              <a:gd name="T85" fmla="*/ 287924 h 2301875"/>
              <a:gd name="T86" fmla="*/ 971542 w 2087563"/>
              <a:gd name="T87" fmla="*/ 117691 h 2301875"/>
              <a:gd name="T88" fmla="*/ 764321 w 2087563"/>
              <a:gd name="T89" fmla="*/ 105607 h 2301875"/>
              <a:gd name="T90" fmla="*/ 647711 w 2087563"/>
              <a:gd name="T91" fmla="*/ 236959 h 2301875"/>
              <a:gd name="T92" fmla="*/ 986775 w 2087563"/>
              <a:gd name="T93" fmla="*/ 12872 h 2301875"/>
              <a:gd name="T94" fmla="*/ 1213432 w 2087563"/>
              <a:gd name="T95" fmla="*/ 108497 h 2301875"/>
              <a:gd name="T96" fmla="*/ 1385197 w 2087563"/>
              <a:gd name="T97" fmla="*/ 280043 h 2301875"/>
              <a:gd name="T98" fmla="*/ 1480534 w 2087563"/>
              <a:gd name="T99" fmla="*/ 506757 h 2301875"/>
              <a:gd name="T100" fmla="*/ 1480534 w 2087563"/>
              <a:gd name="T101" fmla="*/ 762367 h 2301875"/>
              <a:gd name="T102" fmla="*/ 1385197 w 2087563"/>
              <a:gd name="T103" fmla="*/ 989081 h 2301875"/>
              <a:gd name="T104" fmla="*/ 1213432 w 2087563"/>
              <a:gd name="T105" fmla="*/ 1160628 h 2301875"/>
              <a:gd name="T106" fmla="*/ 986775 w 2087563"/>
              <a:gd name="T107" fmla="*/ 1256514 h 2301875"/>
              <a:gd name="T108" fmla="*/ 731492 w 2087563"/>
              <a:gd name="T109" fmla="*/ 1256514 h 2301875"/>
              <a:gd name="T110" fmla="*/ 504573 w 2087563"/>
              <a:gd name="T111" fmla="*/ 1160628 h 2301875"/>
              <a:gd name="T112" fmla="*/ 333070 w 2087563"/>
              <a:gd name="T113" fmla="*/ 989081 h 2301875"/>
              <a:gd name="T114" fmla="*/ 237470 w 2087563"/>
              <a:gd name="T115" fmla="*/ 762367 h 2301875"/>
              <a:gd name="T116" fmla="*/ 237470 w 2087563"/>
              <a:gd name="T117" fmla="*/ 506757 h 2301875"/>
              <a:gd name="T118" fmla="*/ 333070 w 2087563"/>
              <a:gd name="T119" fmla="*/ 280043 h 2301875"/>
              <a:gd name="T120" fmla="*/ 504573 w 2087563"/>
              <a:gd name="T121" fmla="*/ 108497 h 2301875"/>
              <a:gd name="T122" fmla="*/ 731492 w 2087563"/>
              <a:gd name="T123" fmla="*/ 12872 h 23018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87563" h="2301875">
                <a:moveTo>
                  <a:pt x="1411686" y="1172602"/>
                </a:moveTo>
                <a:lnTo>
                  <a:pt x="1405972" y="1186570"/>
                </a:lnTo>
                <a:lnTo>
                  <a:pt x="1400576" y="1200219"/>
                </a:lnTo>
                <a:lnTo>
                  <a:pt x="1394862" y="1213551"/>
                </a:lnTo>
                <a:lnTo>
                  <a:pt x="1389148" y="1226884"/>
                </a:lnTo>
                <a:lnTo>
                  <a:pt x="1383117" y="1239898"/>
                </a:lnTo>
                <a:lnTo>
                  <a:pt x="1377086" y="1252278"/>
                </a:lnTo>
                <a:lnTo>
                  <a:pt x="1370737" y="1264976"/>
                </a:lnTo>
                <a:lnTo>
                  <a:pt x="1364071" y="1277038"/>
                </a:lnTo>
                <a:lnTo>
                  <a:pt x="1357405" y="1288783"/>
                </a:lnTo>
                <a:lnTo>
                  <a:pt x="1350421" y="1300528"/>
                </a:lnTo>
                <a:lnTo>
                  <a:pt x="1343438" y="1311956"/>
                </a:lnTo>
                <a:lnTo>
                  <a:pt x="1336454" y="1323066"/>
                </a:lnTo>
                <a:lnTo>
                  <a:pt x="1329153" y="1334176"/>
                </a:lnTo>
                <a:lnTo>
                  <a:pt x="1321535" y="1344969"/>
                </a:lnTo>
                <a:lnTo>
                  <a:pt x="1313916" y="1355127"/>
                </a:lnTo>
                <a:lnTo>
                  <a:pt x="1306615" y="1365285"/>
                </a:lnTo>
                <a:lnTo>
                  <a:pt x="1324392" y="1356714"/>
                </a:lnTo>
                <a:lnTo>
                  <a:pt x="1341850" y="1347826"/>
                </a:lnTo>
                <a:lnTo>
                  <a:pt x="1359627" y="1338303"/>
                </a:lnTo>
                <a:lnTo>
                  <a:pt x="1376451" y="1328145"/>
                </a:lnTo>
                <a:lnTo>
                  <a:pt x="1393275" y="1317987"/>
                </a:lnTo>
                <a:lnTo>
                  <a:pt x="1409781" y="1306877"/>
                </a:lnTo>
                <a:lnTo>
                  <a:pt x="1425653" y="1295449"/>
                </a:lnTo>
                <a:lnTo>
                  <a:pt x="1441525" y="1283704"/>
                </a:lnTo>
                <a:lnTo>
                  <a:pt x="1456444" y="1271007"/>
                </a:lnTo>
                <a:lnTo>
                  <a:pt x="1471681" y="1258310"/>
                </a:lnTo>
                <a:lnTo>
                  <a:pt x="1485966" y="1245295"/>
                </a:lnTo>
                <a:lnTo>
                  <a:pt x="1500568" y="1231328"/>
                </a:lnTo>
                <a:lnTo>
                  <a:pt x="1514217" y="1217361"/>
                </a:lnTo>
                <a:lnTo>
                  <a:pt x="1527232" y="1203076"/>
                </a:lnTo>
                <a:lnTo>
                  <a:pt x="1540247" y="1188157"/>
                </a:lnTo>
                <a:lnTo>
                  <a:pt x="1552944" y="1172602"/>
                </a:lnTo>
                <a:lnTo>
                  <a:pt x="1411686" y="1172602"/>
                </a:lnTo>
                <a:close/>
                <a:moveTo>
                  <a:pt x="1074888" y="1172602"/>
                </a:moveTo>
                <a:lnTo>
                  <a:pt x="1074888" y="1421153"/>
                </a:lnTo>
                <a:lnTo>
                  <a:pt x="1090760" y="1420201"/>
                </a:lnTo>
                <a:lnTo>
                  <a:pt x="1106632" y="1418614"/>
                </a:lnTo>
                <a:lnTo>
                  <a:pt x="1122503" y="1416709"/>
                </a:lnTo>
                <a:lnTo>
                  <a:pt x="1138058" y="1414487"/>
                </a:lnTo>
                <a:lnTo>
                  <a:pt x="1145041" y="1410361"/>
                </a:lnTo>
                <a:lnTo>
                  <a:pt x="1152342" y="1406551"/>
                </a:lnTo>
                <a:lnTo>
                  <a:pt x="1159326" y="1402107"/>
                </a:lnTo>
                <a:lnTo>
                  <a:pt x="1166309" y="1397346"/>
                </a:lnTo>
                <a:lnTo>
                  <a:pt x="1172975" y="1391949"/>
                </a:lnTo>
                <a:lnTo>
                  <a:pt x="1179959" y="1386871"/>
                </a:lnTo>
                <a:lnTo>
                  <a:pt x="1186625" y="1381474"/>
                </a:lnTo>
                <a:lnTo>
                  <a:pt x="1193609" y="1375443"/>
                </a:lnTo>
                <a:lnTo>
                  <a:pt x="1200275" y="1369729"/>
                </a:lnTo>
                <a:lnTo>
                  <a:pt x="1206623" y="1363380"/>
                </a:lnTo>
                <a:lnTo>
                  <a:pt x="1219956" y="1350048"/>
                </a:lnTo>
                <a:lnTo>
                  <a:pt x="1232336" y="1336081"/>
                </a:lnTo>
                <a:lnTo>
                  <a:pt x="1244716" y="1321162"/>
                </a:lnTo>
                <a:lnTo>
                  <a:pt x="1256778" y="1305290"/>
                </a:lnTo>
                <a:lnTo>
                  <a:pt x="1268206" y="1288783"/>
                </a:lnTo>
                <a:lnTo>
                  <a:pt x="1279633" y="1271007"/>
                </a:lnTo>
                <a:lnTo>
                  <a:pt x="1290426" y="1252913"/>
                </a:lnTo>
                <a:lnTo>
                  <a:pt x="1300901" y="1233867"/>
                </a:lnTo>
                <a:lnTo>
                  <a:pt x="1311059" y="1214504"/>
                </a:lnTo>
                <a:lnTo>
                  <a:pt x="1320582" y="1193871"/>
                </a:lnTo>
                <a:lnTo>
                  <a:pt x="1329788" y="1172602"/>
                </a:lnTo>
                <a:lnTo>
                  <a:pt x="1074888" y="1172602"/>
                </a:lnTo>
                <a:close/>
                <a:moveTo>
                  <a:pt x="746661" y="1172602"/>
                </a:moveTo>
                <a:lnTo>
                  <a:pt x="755867" y="1193871"/>
                </a:lnTo>
                <a:lnTo>
                  <a:pt x="765390" y="1214504"/>
                </a:lnTo>
                <a:lnTo>
                  <a:pt x="775865" y="1233867"/>
                </a:lnTo>
                <a:lnTo>
                  <a:pt x="786023" y="1252913"/>
                </a:lnTo>
                <a:lnTo>
                  <a:pt x="797133" y="1271007"/>
                </a:lnTo>
                <a:lnTo>
                  <a:pt x="808243" y="1288783"/>
                </a:lnTo>
                <a:lnTo>
                  <a:pt x="819988" y="1305290"/>
                </a:lnTo>
                <a:lnTo>
                  <a:pt x="831734" y="1321162"/>
                </a:lnTo>
                <a:lnTo>
                  <a:pt x="843796" y="1336081"/>
                </a:lnTo>
                <a:lnTo>
                  <a:pt x="856811" y="1350048"/>
                </a:lnTo>
                <a:lnTo>
                  <a:pt x="869826" y="1363380"/>
                </a:lnTo>
                <a:lnTo>
                  <a:pt x="876492" y="1369729"/>
                </a:lnTo>
                <a:lnTo>
                  <a:pt x="882840" y="1375443"/>
                </a:lnTo>
                <a:lnTo>
                  <a:pt x="889507" y="1381474"/>
                </a:lnTo>
                <a:lnTo>
                  <a:pt x="896173" y="1386871"/>
                </a:lnTo>
                <a:lnTo>
                  <a:pt x="903156" y="1391949"/>
                </a:lnTo>
                <a:lnTo>
                  <a:pt x="910140" y="1397346"/>
                </a:lnTo>
                <a:lnTo>
                  <a:pt x="916806" y="1402107"/>
                </a:lnTo>
                <a:lnTo>
                  <a:pt x="924424" y="1406551"/>
                </a:lnTo>
                <a:lnTo>
                  <a:pt x="931408" y="1410361"/>
                </a:lnTo>
                <a:lnTo>
                  <a:pt x="938391" y="1414487"/>
                </a:lnTo>
                <a:lnTo>
                  <a:pt x="953628" y="1416709"/>
                </a:lnTo>
                <a:lnTo>
                  <a:pt x="969500" y="1418614"/>
                </a:lnTo>
                <a:lnTo>
                  <a:pt x="985372" y="1420201"/>
                </a:lnTo>
                <a:lnTo>
                  <a:pt x="1001243" y="1421153"/>
                </a:lnTo>
                <a:lnTo>
                  <a:pt x="1001243" y="1172602"/>
                </a:lnTo>
                <a:lnTo>
                  <a:pt x="746661" y="1172602"/>
                </a:lnTo>
                <a:close/>
                <a:moveTo>
                  <a:pt x="523822" y="1172602"/>
                </a:moveTo>
                <a:lnTo>
                  <a:pt x="536202" y="1188157"/>
                </a:lnTo>
                <a:lnTo>
                  <a:pt x="548900" y="1203076"/>
                </a:lnTo>
                <a:lnTo>
                  <a:pt x="562232" y="1217361"/>
                </a:lnTo>
                <a:lnTo>
                  <a:pt x="576199" y="1231328"/>
                </a:lnTo>
                <a:lnTo>
                  <a:pt x="590166" y="1245295"/>
                </a:lnTo>
                <a:lnTo>
                  <a:pt x="604768" y="1258310"/>
                </a:lnTo>
                <a:lnTo>
                  <a:pt x="619687" y="1271007"/>
                </a:lnTo>
                <a:lnTo>
                  <a:pt x="634924" y="1283704"/>
                </a:lnTo>
                <a:lnTo>
                  <a:pt x="650796" y="1295449"/>
                </a:lnTo>
                <a:lnTo>
                  <a:pt x="666668" y="1306877"/>
                </a:lnTo>
                <a:lnTo>
                  <a:pt x="683174" y="1317987"/>
                </a:lnTo>
                <a:lnTo>
                  <a:pt x="699681" y="1328145"/>
                </a:lnTo>
                <a:lnTo>
                  <a:pt x="717140" y="1338303"/>
                </a:lnTo>
                <a:lnTo>
                  <a:pt x="734281" y="1347826"/>
                </a:lnTo>
                <a:lnTo>
                  <a:pt x="752058" y="1356714"/>
                </a:lnTo>
                <a:lnTo>
                  <a:pt x="770151" y="1365285"/>
                </a:lnTo>
                <a:lnTo>
                  <a:pt x="762533" y="1355127"/>
                </a:lnTo>
                <a:lnTo>
                  <a:pt x="754597" y="1344969"/>
                </a:lnTo>
                <a:lnTo>
                  <a:pt x="747296" y="1334176"/>
                </a:lnTo>
                <a:lnTo>
                  <a:pt x="739995" y="1323066"/>
                </a:lnTo>
                <a:lnTo>
                  <a:pt x="733011" y="1311956"/>
                </a:lnTo>
                <a:lnTo>
                  <a:pt x="726028" y="1300528"/>
                </a:lnTo>
                <a:lnTo>
                  <a:pt x="719362" y="1288783"/>
                </a:lnTo>
                <a:lnTo>
                  <a:pt x="712378" y="1277038"/>
                </a:lnTo>
                <a:lnTo>
                  <a:pt x="706030" y="1264976"/>
                </a:lnTo>
                <a:lnTo>
                  <a:pt x="699681" y="1252278"/>
                </a:lnTo>
                <a:lnTo>
                  <a:pt x="693650" y="1239898"/>
                </a:lnTo>
                <a:lnTo>
                  <a:pt x="687301" y="1226884"/>
                </a:lnTo>
                <a:lnTo>
                  <a:pt x="681587" y="1213551"/>
                </a:lnTo>
                <a:lnTo>
                  <a:pt x="675873" y="1200219"/>
                </a:lnTo>
                <a:lnTo>
                  <a:pt x="670159" y="1186570"/>
                </a:lnTo>
                <a:lnTo>
                  <a:pt x="665080" y="1172602"/>
                </a:lnTo>
                <a:lnTo>
                  <a:pt x="523822" y="1172602"/>
                </a:lnTo>
                <a:close/>
                <a:moveTo>
                  <a:pt x="1997481" y="1012825"/>
                </a:moveTo>
                <a:lnTo>
                  <a:pt x="2002239" y="1013143"/>
                </a:lnTo>
                <a:lnTo>
                  <a:pt x="2006679" y="1013461"/>
                </a:lnTo>
                <a:lnTo>
                  <a:pt x="2011120" y="1013779"/>
                </a:lnTo>
                <a:lnTo>
                  <a:pt x="2015561" y="1014414"/>
                </a:lnTo>
                <a:lnTo>
                  <a:pt x="2020001" y="1015685"/>
                </a:lnTo>
                <a:lnTo>
                  <a:pt x="2024442" y="1016639"/>
                </a:lnTo>
                <a:lnTo>
                  <a:pt x="2032372" y="1020135"/>
                </a:lnTo>
                <a:lnTo>
                  <a:pt x="2040619" y="1023631"/>
                </a:lnTo>
                <a:lnTo>
                  <a:pt x="2047914" y="1028080"/>
                </a:lnTo>
                <a:lnTo>
                  <a:pt x="2054892" y="1033483"/>
                </a:lnTo>
                <a:lnTo>
                  <a:pt x="2061236" y="1039204"/>
                </a:lnTo>
                <a:lnTo>
                  <a:pt x="2066946" y="1045560"/>
                </a:lnTo>
                <a:lnTo>
                  <a:pt x="2072338" y="1052552"/>
                </a:lnTo>
                <a:lnTo>
                  <a:pt x="2076778" y="1059861"/>
                </a:lnTo>
                <a:lnTo>
                  <a:pt x="2080268" y="1068125"/>
                </a:lnTo>
                <a:lnTo>
                  <a:pt x="2083757" y="1076070"/>
                </a:lnTo>
                <a:lnTo>
                  <a:pt x="2084708" y="1080519"/>
                </a:lnTo>
                <a:lnTo>
                  <a:pt x="2085977" y="1084969"/>
                </a:lnTo>
                <a:lnTo>
                  <a:pt x="2086611" y="1089418"/>
                </a:lnTo>
                <a:lnTo>
                  <a:pt x="2086929" y="1093867"/>
                </a:lnTo>
                <a:lnTo>
                  <a:pt x="2087246" y="1098635"/>
                </a:lnTo>
                <a:lnTo>
                  <a:pt x="2087563" y="1103084"/>
                </a:lnTo>
                <a:lnTo>
                  <a:pt x="2087563" y="1647816"/>
                </a:lnTo>
                <a:lnTo>
                  <a:pt x="2087563" y="1676419"/>
                </a:lnTo>
                <a:lnTo>
                  <a:pt x="2062505" y="1710425"/>
                </a:lnTo>
                <a:lnTo>
                  <a:pt x="1627954" y="2301875"/>
                </a:lnTo>
                <a:lnTo>
                  <a:pt x="1111250" y="2301875"/>
                </a:lnTo>
                <a:lnTo>
                  <a:pt x="1115373" y="2246576"/>
                </a:lnTo>
                <a:lnTo>
                  <a:pt x="1140432" y="1924313"/>
                </a:lnTo>
                <a:lnTo>
                  <a:pt x="1141383" y="1909376"/>
                </a:lnTo>
                <a:lnTo>
                  <a:pt x="1143286" y="1898252"/>
                </a:lnTo>
                <a:lnTo>
                  <a:pt x="1145824" y="1887129"/>
                </a:lnTo>
                <a:lnTo>
                  <a:pt x="1150582" y="1871874"/>
                </a:lnTo>
                <a:lnTo>
                  <a:pt x="1155657" y="1857572"/>
                </a:lnTo>
                <a:lnTo>
                  <a:pt x="1158829" y="1850263"/>
                </a:lnTo>
                <a:lnTo>
                  <a:pt x="1161683" y="1843271"/>
                </a:lnTo>
                <a:lnTo>
                  <a:pt x="1168662" y="1829923"/>
                </a:lnTo>
                <a:lnTo>
                  <a:pt x="1175640" y="1816892"/>
                </a:lnTo>
                <a:lnTo>
                  <a:pt x="1179446" y="1810218"/>
                </a:lnTo>
                <a:lnTo>
                  <a:pt x="1182935" y="1804180"/>
                </a:lnTo>
                <a:lnTo>
                  <a:pt x="1187059" y="1797824"/>
                </a:lnTo>
                <a:lnTo>
                  <a:pt x="1191499" y="1791785"/>
                </a:lnTo>
                <a:lnTo>
                  <a:pt x="1200698" y="1780026"/>
                </a:lnTo>
                <a:lnTo>
                  <a:pt x="1210531" y="1768585"/>
                </a:lnTo>
                <a:lnTo>
                  <a:pt x="1220364" y="1757461"/>
                </a:lnTo>
                <a:lnTo>
                  <a:pt x="1230514" y="1746973"/>
                </a:lnTo>
                <a:lnTo>
                  <a:pt x="1237492" y="1740299"/>
                </a:lnTo>
                <a:lnTo>
                  <a:pt x="1244153" y="1734261"/>
                </a:lnTo>
                <a:lnTo>
                  <a:pt x="1257158" y="1723137"/>
                </a:lnTo>
                <a:lnTo>
                  <a:pt x="1361196" y="1633832"/>
                </a:lnTo>
                <a:lnTo>
                  <a:pt x="1569908" y="1455221"/>
                </a:lnTo>
                <a:lnTo>
                  <a:pt x="1575934" y="1450454"/>
                </a:lnTo>
                <a:lnTo>
                  <a:pt x="1582913" y="1446004"/>
                </a:lnTo>
                <a:lnTo>
                  <a:pt x="1589891" y="1442191"/>
                </a:lnTo>
                <a:lnTo>
                  <a:pt x="1597503" y="1439013"/>
                </a:lnTo>
                <a:lnTo>
                  <a:pt x="1604799" y="1436788"/>
                </a:lnTo>
                <a:lnTo>
                  <a:pt x="1612411" y="1434881"/>
                </a:lnTo>
                <a:lnTo>
                  <a:pt x="1620341" y="1433928"/>
                </a:lnTo>
                <a:lnTo>
                  <a:pt x="1627954" y="1433610"/>
                </a:lnTo>
                <a:lnTo>
                  <a:pt x="1636201" y="1433928"/>
                </a:lnTo>
                <a:lnTo>
                  <a:pt x="1643813" y="1434881"/>
                </a:lnTo>
                <a:lnTo>
                  <a:pt x="1651426" y="1436470"/>
                </a:lnTo>
                <a:lnTo>
                  <a:pt x="1659038" y="1439013"/>
                </a:lnTo>
                <a:lnTo>
                  <a:pt x="1666651" y="1441873"/>
                </a:lnTo>
                <a:lnTo>
                  <a:pt x="1673629" y="1445687"/>
                </a:lnTo>
                <a:lnTo>
                  <a:pt x="1680607" y="1450136"/>
                </a:lnTo>
                <a:lnTo>
                  <a:pt x="1687268" y="1455221"/>
                </a:lnTo>
                <a:lnTo>
                  <a:pt x="1690757" y="1458717"/>
                </a:lnTo>
                <a:lnTo>
                  <a:pt x="1693929" y="1461895"/>
                </a:lnTo>
                <a:lnTo>
                  <a:pt x="1696784" y="1465073"/>
                </a:lnTo>
                <a:lnTo>
                  <a:pt x="1699956" y="1468569"/>
                </a:lnTo>
                <a:lnTo>
                  <a:pt x="1702494" y="1472383"/>
                </a:lnTo>
                <a:lnTo>
                  <a:pt x="1705031" y="1475879"/>
                </a:lnTo>
                <a:lnTo>
                  <a:pt x="1709472" y="1483824"/>
                </a:lnTo>
                <a:lnTo>
                  <a:pt x="1712961" y="1491770"/>
                </a:lnTo>
                <a:lnTo>
                  <a:pt x="1715498" y="1500033"/>
                </a:lnTo>
                <a:lnTo>
                  <a:pt x="1717401" y="1508296"/>
                </a:lnTo>
                <a:lnTo>
                  <a:pt x="1718670" y="1517195"/>
                </a:lnTo>
                <a:lnTo>
                  <a:pt x="1718987" y="1525776"/>
                </a:lnTo>
                <a:lnTo>
                  <a:pt x="1718353" y="1534674"/>
                </a:lnTo>
                <a:lnTo>
                  <a:pt x="1717084" y="1543255"/>
                </a:lnTo>
                <a:lnTo>
                  <a:pt x="1714547" y="1551518"/>
                </a:lnTo>
                <a:lnTo>
                  <a:pt x="1711692" y="1560099"/>
                </a:lnTo>
                <a:lnTo>
                  <a:pt x="1709789" y="1564231"/>
                </a:lnTo>
                <a:lnTo>
                  <a:pt x="1707569" y="1568362"/>
                </a:lnTo>
                <a:lnTo>
                  <a:pt x="1705348" y="1571858"/>
                </a:lnTo>
                <a:lnTo>
                  <a:pt x="1702811" y="1575990"/>
                </a:lnTo>
                <a:lnTo>
                  <a:pt x="1700273" y="1579804"/>
                </a:lnTo>
                <a:lnTo>
                  <a:pt x="1697101" y="1582982"/>
                </a:lnTo>
                <a:lnTo>
                  <a:pt x="1552779" y="1752376"/>
                </a:lnTo>
                <a:lnTo>
                  <a:pt x="1463649" y="1856937"/>
                </a:lnTo>
                <a:lnTo>
                  <a:pt x="1460794" y="1859797"/>
                </a:lnTo>
                <a:lnTo>
                  <a:pt x="1458257" y="1863611"/>
                </a:lnTo>
                <a:lnTo>
                  <a:pt x="1456354" y="1866789"/>
                </a:lnTo>
                <a:lnTo>
                  <a:pt x="1454768" y="1870603"/>
                </a:lnTo>
                <a:lnTo>
                  <a:pt x="1453499" y="1874099"/>
                </a:lnTo>
                <a:lnTo>
                  <a:pt x="1452547" y="1878230"/>
                </a:lnTo>
                <a:lnTo>
                  <a:pt x="1452230" y="1882044"/>
                </a:lnTo>
                <a:lnTo>
                  <a:pt x="1452230" y="1885858"/>
                </a:lnTo>
                <a:lnTo>
                  <a:pt x="1452230" y="1889989"/>
                </a:lnTo>
                <a:lnTo>
                  <a:pt x="1452547" y="1893803"/>
                </a:lnTo>
                <a:lnTo>
                  <a:pt x="1453499" y="1897935"/>
                </a:lnTo>
                <a:lnTo>
                  <a:pt x="1454450" y="1901748"/>
                </a:lnTo>
                <a:lnTo>
                  <a:pt x="1456671" y="1909694"/>
                </a:lnTo>
                <a:lnTo>
                  <a:pt x="1459525" y="1917003"/>
                </a:lnTo>
                <a:lnTo>
                  <a:pt x="1463014" y="1924313"/>
                </a:lnTo>
                <a:lnTo>
                  <a:pt x="1466504" y="1930987"/>
                </a:lnTo>
                <a:lnTo>
                  <a:pt x="1470310" y="1937026"/>
                </a:lnTo>
                <a:lnTo>
                  <a:pt x="1473799" y="1942111"/>
                </a:lnTo>
                <a:lnTo>
                  <a:pt x="1479191" y="1949420"/>
                </a:lnTo>
                <a:lnTo>
                  <a:pt x="1481094" y="1951963"/>
                </a:lnTo>
                <a:lnTo>
                  <a:pt x="1907399" y="1605864"/>
                </a:lnTo>
                <a:lnTo>
                  <a:pt x="1907399" y="1103084"/>
                </a:lnTo>
                <a:lnTo>
                  <a:pt x="1907399" y="1098635"/>
                </a:lnTo>
                <a:lnTo>
                  <a:pt x="1908033" y="1093867"/>
                </a:lnTo>
                <a:lnTo>
                  <a:pt x="1908350" y="1089418"/>
                </a:lnTo>
                <a:lnTo>
                  <a:pt x="1909302" y="1084969"/>
                </a:lnTo>
                <a:lnTo>
                  <a:pt x="1910253" y="1080519"/>
                </a:lnTo>
                <a:lnTo>
                  <a:pt x="1911522" y="1076070"/>
                </a:lnTo>
                <a:lnTo>
                  <a:pt x="1914694" y="1068125"/>
                </a:lnTo>
                <a:lnTo>
                  <a:pt x="1918183" y="1059861"/>
                </a:lnTo>
                <a:lnTo>
                  <a:pt x="1922624" y="1052552"/>
                </a:lnTo>
                <a:lnTo>
                  <a:pt x="1927699" y="1045560"/>
                </a:lnTo>
                <a:lnTo>
                  <a:pt x="1933726" y="1039204"/>
                </a:lnTo>
                <a:lnTo>
                  <a:pt x="1940069" y="1033483"/>
                </a:lnTo>
                <a:lnTo>
                  <a:pt x="1947048" y="1028080"/>
                </a:lnTo>
                <a:lnTo>
                  <a:pt x="1954343" y="1023631"/>
                </a:lnTo>
                <a:lnTo>
                  <a:pt x="1962590" y="1020135"/>
                </a:lnTo>
                <a:lnTo>
                  <a:pt x="1970520" y="1016639"/>
                </a:lnTo>
                <a:lnTo>
                  <a:pt x="1974960" y="1015685"/>
                </a:lnTo>
                <a:lnTo>
                  <a:pt x="1979401" y="1014414"/>
                </a:lnTo>
                <a:lnTo>
                  <a:pt x="1983842" y="1013779"/>
                </a:lnTo>
                <a:lnTo>
                  <a:pt x="1988282" y="1013461"/>
                </a:lnTo>
                <a:lnTo>
                  <a:pt x="1992723" y="1013143"/>
                </a:lnTo>
                <a:lnTo>
                  <a:pt x="1997481" y="1012825"/>
                </a:lnTo>
                <a:close/>
                <a:moveTo>
                  <a:pt x="90082" y="1012825"/>
                </a:moveTo>
                <a:lnTo>
                  <a:pt x="94523" y="1013143"/>
                </a:lnTo>
                <a:lnTo>
                  <a:pt x="99281" y="1013461"/>
                </a:lnTo>
                <a:lnTo>
                  <a:pt x="103721" y="1013779"/>
                </a:lnTo>
                <a:lnTo>
                  <a:pt x="108162" y="1014414"/>
                </a:lnTo>
                <a:lnTo>
                  <a:pt x="112603" y="1015685"/>
                </a:lnTo>
                <a:lnTo>
                  <a:pt x="117043" y="1016639"/>
                </a:lnTo>
                <a:lnTo>
                  <a:pt x="125290" y="1020135"/>
                </a:lnTo>
                <a:lnTo>
                  <a:pt x="133220" y="1023631"/>
                </a:lnTo>
                <a:lnTo>
                  <a:pt x="140515" y="1028080"/>
                </a:lnTo>
                <a:lnTo>
                  <a:pt x="147494" y="1033483"/>
                </a:lnTo>
                <a:lnTo>
                  <a:pt x="153838" y="1039204"/>
                </a:lnTo>
                <a:lnTo>
                  <a:pt x="159864" y="1045560"/>
                </a:lnTo>
                <a:lnTo>
                  <a:pt x="164939" y="1052552"/>
                </a:lnTo>
                <a:lnTo>
                  <a:pt x="169380" y="1059861"/>
                </a:lnTo>
                <a:lnTo>
                  <a:pt x="173186" y="1068125"/>
                </a:lnTo>
                <a:lnTo>
                  <a:pt x="176358" y="1076070"/>
                </a:lnTo>
                <a:lnTo>
                  <a:pt x="177310" y="1080519"/>
                </a:lnTo>
                <a:lnTo>
                  <a:pt x="178578" y="1084969"/>
                </a:lnTo>
                <a:lnTo>
                  <a:pt x="179213" y="1089418"/>
                </a:lnTo>
                <a:lnTo>
                  <a:pt x="179530" y="1093867"/>
                </a:lnTo>
                <a:lnTo>
                  <a:pt x="180164" y="1098635"/>
                </a:lnTo>
                <a:lnTo>
                  <a:pt x="180482" y="1103084"/>
                </a:lnTo>
                <a:lnTo>
                  <a:pt x="180482" y="1605864"/>
                </a:lnTo>
                <a:lnTo>
                  <a:pt x="606151" y="1951963"/>
                </a:lnTo>
                <a:lnTo>
                  <a:pt x="608372" y="1949420"/>
                </a:lnTo>
                <a:lnTo>
                  <a:pt x="614081" y="1942111"/>
                </a:lnTo>
                <a:lnTo>
                  <a:pt x="617253" y="1937026"/>
                </a:lnTo>
                <a:lnTo>
                  <a:pt x="621059" y="1930987"/>
                </a:lnTo>
                <a:lnTo>
                  <a:pt x="624548" y="1924313"/>
                </a:lnTo>
                <a:lnTo>
                  <a:pt x="628038" y="1917003"/>
                </a:lnTo>
                <a:lnTo>
                  <a:pt x="630892" y="1909694"/>
                </a:lnTo>
                <a:lnTo>
                  <a:pt x="633113" y="1901748"/>
                </a:lnTo>
                <a:lnTo>
                  <a:pt x="634064" y="1897935"/>
                </a:lnTo>
                <a:lnTo>
                  <a:pt x="635016" y="1893803"/>
                </a:lnTo>
                <a:lnTo>
                  <a:pt x="635333" y="1889989"/>
                </a:lnTo>
                <a:lnTo>
                  <a:pt x="635333" y="1885858"/>
                </a:lnTo>
                <a:lnTo>
                  <a:pt x="635333" y="1882044"/>
                </a:lnTo>
                <a:lnTo>
                  <a:pt x="635016" y="1878230"/>
                </a:lnTo>
                <a:lnTo>
                  <a:pt x="634064" y="1874099"/>
                </a:lnTo>
                <a:lnTo>
                  <a:pt x="632795" y="1870603"/>
                </a:lnTo>
                <a:lnTo>
                  <a:pt x="631210" y="1866789"/>
                </a:lnTo>
                <a:lnTo>
                  <a:pt x="629306" y="1863611"/>
                </a:lnTo>
                <a:lnTo>
                  <a:pt x="626769" y="1859797"/>
                </a:lnTo>
                <a:lnTo>
                  <a:pt x="623914" y="1856937"/>
                </a:lnTo>
                <a:lnTo>
                  <a:pt x="534784" y="1752376"/>
                </a:lnTo>
                <a:lnTo>
                  <a:pt x="390462" y="1582982"/>
                </a:lnTo>
                <a:lnTo>
                  <a:pt x="387290" y="1579804"/>
                </a:lnTo>
                <a:lnTo>
                  <a:pt x="384752" y="1575990"/>
                </a:lnTo>
                <a:lnTo>
                  <a:pt x="382215" y="1571858"/>
                </a:lnTo>
                <a:lnTo>
                  <a:pt x="379994" y="1568362"/>
                </a:lnTo>
                <a:lnTo>
                  <a:pt x="377774" y="1564231"/>
                </a:lnTo>
                <a:lnTo>
                  <a:pt x="375871" y="1560099"/>
                </a:lnTo>
                <a:lnTo>
                  <a:pt x="373016" y="1551518"/>
                </a:lnTo>
                <a:lnTo>
                  <a:pt x="370479" y="1543255"/>
                </a:lnTo>
                <a:lnTo>
                  <a:pt x="369210" y="1534674"/>
                </a:lnTo>
                <a:lnTo>
                  <a:pt x="368576" y="1525776"/>
                </a:lnTo>
                <a:lnTo>
                  <a:pt x="368893" y="1517195"/>
                </a:lnTo>
                <a:lnTo>
                  <a:pt x="370162" y="1508296"/>
                </a:lnTo>
                <a:lnTo>
                  <a:pt x="372065" y="1500033"/>
                </a:lnTo>
                <a:lnTo>
                  <a:pt x="374602" y="1491770"/>
                </a:lnTo>
                <a:lnTo>
                  <a:pt x="378091" y="1483824"/>
                </a:lnTo>
                <a:lnTo>
                  <a:pt x="382532" y="1475879"/>
                </a:lnTo>
                <a:lnTo>
                  <a:pt x="384752" y="1472383"/>
                </a:lnTo>
                <a:lnTo>
                  <a:pt x="387924" y="1468569"/>
                </a:lnTo>
                <a:lnTo>
                  <a:pt x="390462" y="1465073"/>
                </a:lnTo>
                <a:lnTo>
                  <a:pt x="393634" y="1461895"/>
                </a:lnTo>
                <a:lnTo>
                  <a:pt x="397123" y="1458717"/>
                </a:lnTo>
                <a:lnTo>
                  <a:pt x="400295" y="1455221"/>
                </a:lnTo>
                <a:lnTo>
                  <a:pt x="406956" y="1450136"/>
                </a:lnTo>
                <a:lnTo>
                  <a:pt x="413934" y="1445687"/>
                </a:lnTo>
                <a:lnTo>
                  <a:pt x="420912" y="1441873"/>
                </a:lnTo>
                <a:lnTo>
                  <a:pt x="428207" y="1439013"/>
                </a:lnTo>
                <a:lnTo>
                  <a:pt x="436137" y="1436470"/>
                </a:lnTo>
                <a:lnTo>
                  <a:pt x="443750" y="1434881"/>
                </a:lnTo>
                <a:lnTo>
                  <a:pt x="451362" y="1433928"/>
                </a:lnTo>
                <a:lnTo>
                  <a:pt x="459609" y="1433610"/>
                </a:lnTo>
                <a:lnTo>
                  <a:pt x="467222" y="1433928"/>
                </a:lnTo>
                <a:lnTo>
                  <a:pt x="475152" y="1434881"/>
                </a:lnTo>
                <a:lnTo>
                  <a:pt x="482764" y="1436788"/>
                </a:lnTo>
                <a:lnTo>
                  <a:pt x="490060" y="1439013"/>
                </a:lnTo>
                <a:lnTo>
                  <a:pt x="497672" y="1442191"/>
                </a:lnTo>
                <a:lnTo>
                  <a:pt x="504650" y="1446004"/>
                </a:lnTo>
                <a:lnTo>
                  <a:pt x="511629" y="1450454"/>
                </a:lnTo>
                <a:lnTo>
                  <a:pt x="517655" y="1455221"/>
                </a:lnTo>
                <a:lnTo>
                  <a:pt x="726367" y="1633832"/>
                </a:lnTo>
                <a:lnTo>
                  <a:pt x="830405" y="1723137"/>
                </a:lnTo>
                <a:lnTo>
                  <a:pt x="843410" y="1734261"/>
                </a:lnTo>
                <a:lnTo>
                  <a:pt x="850071" y="1740299"/>
                </a:lnTo>
                <a:lnTo>
                  <a:pt x="857366" y="1746973"/>
                </a:lnTo>
                <a:lnTo>
                  <a:pt x="867517" y="1757461"/>
                </a:lnTo>
                <a:lnTo>
                  <a:pt x="877350" y="1768585"/>
                </a:lnTo>
                <a:lnTo>
                  <a:pt x="886865" y="1780026"/>
                </a:lnTo>
                <a:lnTo>
                  <a:pt x="896064" y="1791785"/>
                </a:lnTo>
                <a:lnTo>
                  <a:pt x="900504" y="1797824"/>
                </a:lnTo>
                <a:lnTo>
                  <a:pt x="904628" y="1804180"/>
                </a:lnTo>
                <a:lnTo>
                  <a:pt x="908117" y="1810218"/>
                </a:lnTo>
                <a:lnTo>
                  <a:pt x="911923" y="1816892"/>
                </a:lnTo>
                <a:lnTo>
                  <a:pt x="918902" y="1829923"/>
                </a:lnTo>
                <a:lnTo>
                  <a:pt x="925880" y="1843271"/>
                </a:lnTo>
                <a:lnTo>
                  <a:pt x="929369" y="1850263"/>
                </a:lnTo>
                <a:lnTo>
                  <a:pt x="931906" y="1857572"/>
                </a:lnTo>
                <a:lnTo>
                  <a:pt x="936981" y="1871874"/>
                </a:lnTo>
                <a:lnTo>
                  <a:pt x="941739" y="1887129"/>
                </a:lnTo>
                <a:lnTo>
                  <a:pt x="944277" y="1898252"/>
                </a:lnTo>
                <a:lnTo>
                  <a:pt x="946180" y="1909376"/>
                </a:lnTo>
                <a:lnTo>
                  <a:pt x="946814" y="1924313"/>
                </a:lnTo>
                <a:lnTo>
                  <a:pt x="972190" y="2246576"/>
                </a:lnTo>
                <a:lnTo>
                  <a:pt x="976313" y="2301875"/>
                </a:lnTo>
                <a:lnTo>
                  <a:pt x="459609" y="2301875"/>
                </a:lnTo>
                <a:lnTo>
                  <a:pt x="25058" y="1710425"/>
                </a:lnTo>
                <a:lnTo>
                  <a:pt x="0" y="1676419"/>
                </a:lnTo>
                <a:lnTo>
                  <a:pt x="0" y="1647816"/>
                </a:lnTo>
                <a:lnTo>
                  <a:pt x="0" y="1103084"/>
                </a:lnTo>
                <a:lnTo>
                  <a:pt x="317" y="1098635"/>
                </a:lnTo>
                <a:lnTo>
                  <a:pt x="634" y="1093867"/>
                </a:lnTo>
                <a:lnTo>
                  <a:pt x="952" y="1089418"/>
                </a:lnTo>
                <a:lnTo>
                  <a:pt x="1903" y="1084969"/>
                </a:lnTo>
                <a:lnTo>
                  <a:pt x="2855" y="1080519"/>
                </a:lnTo>
                <a:lnTo>
                  <a:pt x="3806" y="1076070"/>
                </a:lnTo>
                <a:lnTo>
                  <a:pt x="7295" y="1068125"/>
                </a:lnTo>
                <a:lnTo>
                  <a:pt x="11102" y="1059861"/>
                </a:lnTo>
                <a:lnTo>
                  <a:pt x="15225" y="1052552"/>
                </a:lnTo>
                <a:lnTo>
                  <a:pt x="20617" y="1045560"/>
                </a:lnTo>
                <a:lnTo>
                  <a:pt x="26327" y="1039204"/>
                </a:lnTo>
                <a:lnTo>
                  <a:pt x="32671" y="1033483"/>
                </a:lnTo>
                <a:lnTo>
                  <a:pt x="39649" y="1028080"/>
                </a:lnTo>
                <a:lnTo>
                  <a:pt x="46944" y="1023631"/>
                </a:lnTo>
                <a:lnTo>
                  <a:pt x="55191" y="1020135"/>
                </a:lnTo>
                <a:lnTo>
                  <a:pt x="63121" y="1016639"/>
                </a:lnTo>
                <a:lnTo>
                  <a:pt x="67562" y="1015685"/>
                </a:lnTo>
                <a:lnTo>
                  <a:pt x="72002" y="1014414"/>
                </a:lnTo>
                <a:lnTo>
                  <a:pt x="76443" y="1013779"/>
                </a:lnTo>
                <a:lnTo>
                  <a:pt x="80884" y="1013461"/>
                </a:lnTo>
                <a:lnTo>
                  <a:pt x="85324" y="1013143"/>
                </a:lnTo>
                <a:lnTo>
                  <a:pt x="90082" y="1012825"/>
                </a:lnTo>
                <a:close/>
                <a:moveTo>
                  <a:pt x="1479299" y="812949"/>
                </a:moveTo>
                <a:lnTo>
                  <a:pt x="1478664" y="831995"/>
                </a:lnTo>
                <a:lnTo>
                  <a:pt x="1477712" y="850724"/>
                </a:lnTo>
                <a:lnTo>
                  <a:pt x="1476125" y="870087"/>
                </a:lnTo>
                <a:lnTo>
                  <a:pt x="1474538" y="888816"/>
                </a:lnTo>
                <a:lnTo>
                  <a:pt x="1472951" y="907227"/>
                </a:lnTo>
                <a:lnTo>
                  <a:pt x="1470729" y="925638"/>
                </a:lnTo>
                <a:lnTo>
                  <a:pt x="1467872" y="943732"/>
                </a:lnTo>
                <a:lnTo>
                  <a:pt x="1465332" y="961826"/>
                </a:lnTo>
                <a:lnTo>
                  <a:pt x="1462475" y="979919"/>
                </a:lnTo>
                <a:lnTo>
                  <a:pt x="1459618" y="997696"/>
                </a:lnTo>
                <a:lnTo>
                  <a:pt x="1456127" y="1014838"/>
                </a:lnTo>
                <a:lnTo>
                  <a:pt x="1452635" y="1032296"/>
                </a:lnTo>
                <a:lnTo>
                  <a:pt x="1448508" y="1049120"/>
                </a:lnTo>
                <a:lnTo>
                  <a:pt x="1444382" y="1065627"/>
                </a:lnTo>
                <a:lnTo>
                  <a:pt x="1440255" y="1082769"/>
                </a:lnTo>
                <a:lnTo>
                  <a:pt x="1435494" y="1098958"/>
                </a:lnTo>
                <a:lnTo>
                  <a:pt x="1602781" y="1098958"/>
                </a:lnTo>
                <a:lnTo>
                  <a:pt x="1611987" y="1082769"/>
                </a:lnTo>
                <a:lnTo>
                  <a:pt x="1620875" y="1066579"/>
                </a:lnTo>
                <a:lnTo>
                  <a:pt x="1629446" y="1050073"/>
                </a:lnTo>
                <a:lnTo>
                  <a:pt x="1637064" y="1032931"/>
                </a:lnTo>
                <a:lnTo>
                  <a:pt x="1644683" y="1016107"/>
                </a:lnTo>
                <a:lnTo>
                  <a:pt x="1651349" y="998331"/>
                </a:lnTo>
                <a:lnTo>
                  <a:pt x="1657698" y="980872"/>
                </a:lnTo>
                <a:lnTo>
                  <a:pt x="1663729" y="962778"/>
                </a:lnTo>
                <a:lnTo>
                  <a:pt x="1668808" y="945002"/>
                </a:lnTo>
                <a:lnTo>
                  <a:pt x="1674204" y="926273"/>
                </a:lnTo>
                <a:lnTo>
                  <a:pt x="1678013" y="907862"/>
                </a:lnTo>
                <a:lnTo>
                  <a:pt x="1682140" y="889133"/>
                </a:lnTo>
                <a:lnTo>
                  <a:pt x="1685632" y="870405"/>
                </a:lnTo>
                <a:lnTo>
                  <a:pt x="1688171" y="851359"/>
                </a:lnTo>
                <a:lnTo>
                  <a:pt x="1690393" y="831995"/>
                </a:lnTo>
                <a:lnTo>
                  <a:pt x="1691980" y="812949"/>
                </a:lnTo>
                <a:lnTo>
                  <a:pt x="1479299" y="812949"/>
                </a:lnTo>
                <a:close/>
                <a:moveTo>
                  <a:pt x="1074888" y="812949"/>
                </a:moveTo>
                <a:lnTo>
                  <a:pt x="1074888" y="1098958"/>
                </a:lnTo>
                <a:lnTo>
                  <a:pt x="1357087" y="1098958"/>
                </a:lnTo>
                <a:lnTo>
                  <a:pt x="1362166" y="1082769"/>
                </a:lnTo>
                <a:lnTo>
                  <a:pt x="1366928" y="1066262"/>
                </a:lnTo>
                <a:lnTo>
                  <a:pt x="1371372" y="1049438"/>
                </a:lnTo>
                <a:lnTo>
                  <a:pt x="1375498" y="1032296"/>
                </a:lnTo>
                <a:lnTo>
                  <a:pt x="1379625" y="1015155"/>
                </a:lnTo>
                <a:lnTo>
                  <a:pt x="1383117" y="997696"/>
                </a:lnTo>
                <a:lnTo>
                  <a:pt x="1386926" y="980237"/>
                </a:lnTo>
                <a:lnTo>
                  <a:pt x="1390100" y="962143"/>
                </a:lnTo>
                <a:lnTo>
                  <a:pt x="1393275" y="944049"/>
                </a:lnTo>
                <a:lnTo>
                  <a:pt x="1395814" y="925638"/>
                </a:lnTo>
                <a:lnTo>
                  <a:pt x="1398036" y="907227"/>
                </a:lnTo>
                <a:lnTo>
                  <a:pt x="1400258" y="888816"/>
                </a:lnTo>
                <a:lnTo>
                  <a:pt x="1402163" y="870087"/>
                </a:lnTo>
                <a:lnTo>
                  <a:pt x="1403433" y="851359"/>
                </a:lnTo>
                <a:lnTo>
                  <a:pt x="1404702" y="831995"/>
                </a:lnTo>
                <a:lnTo>
                  <a:pt x="1405655" y="812949"/>
                </a:lnTo>
                <a:lnTo>
                  <a:pt x="1074888" y="812949"/>
                </a:lnTo>
                <a:close/>
                <a:moveTo>
                  <a:pt x="671112" y="812949"/>
                </a:moveTo>
                <a:lnTo>
                  <a:pt x="671747" y="831995"/>
                </a:lnTo>
                <a:lnTo>
                  <a:pt x="673016" y="851359"/>
                </a:lnTo>
                <a:lnTo>
                  <a:pt x="674604" y="870087"/>
                </a:lnTo>
                <a:lnTo>
                  <a:pt x="676191" y="888816"/>
                </a:lnTo>
                <a:lnTo>
                  <a:pt x="678413" y="907227"/>
                </a:lnTo>
                <a:lnTo>
                  <a:pt x="680952" y="925638"/>
                </a:lnTo>
                <a:lnTo>
                  <a:pt x="683492" y="944049"/>
                </a:lnTo>
                <a:lnTo>
                  <a:pt x="686666" y="962143"/>
                </a:lnTo>
                <a:lnTo>
                  <a:pt x="689523" y="980237"/>
                </a:lnTo>
                <a:lnTo>
                  <a:pt x="693015" y="997696"/>
                </a:lnTo>
                <a:lnTo>
                  <a:pt x="696824" y="1015155"/>
                </a:lnTo>
                <a:lnTo>
                  <a:pt x="700951" y="1032296"/>
                </a:lnTo>
                <a:lnTo>
                  <a:pt x="705395" y="1049438"/>
                </a:lnTo>
                <a:lnTo>
                  <a:pt x="709839" y="1066262"/>
                </a:lnTo>
                <a:lnTo>
                  <a:pt x="714600" y="1082769"/>
                </a:lnTo>
                <a:lnTo>
                  <a:pt x="719362" y="1098958"/>
                </a:lnTo>
                <a:lnTo>
                  <a:pt x="1001243" y="1098958"/>
                </a:lnTo>
                <a:lnTo>
                  <a:pt x="1001243" y="812949"/>
                </a:lnTo>
                <a:lnTo>
                  <a:pt x="671112" y="812949"/>
                </a:lnTo>
                <a:close/>
                <a:moveTo>
                  <a:pt x="384469" y="812949"/>
                </a:moveTo>
                <a:lnTo>
                  <a:pt x="386056" y="831995"/>
                </a:lnTo>
                <a:lnTo>
                  <a:pt x="388278" y="851359"/>
                </a:lnTo>
                <a:lnTo>
                  <a:pt x="390817" y="870405"/>
                </a:lnTo>
                <a:lnTo>
                  <a:pt x="394309" y="889133"/>
                </a:lnTo>
                <a:lnTo>
                  <a:pt x="398118" y="907862"/>
                </a:lnTo>
                <a:lnTo>
                  <a:pt x="402562" y="926273"/>
                </a:lnTo>
                <a:lnTo>
                  <a:pt x="407324" y="945002"/>
                </a:lnTo>
                <a:lnTo>
                  <a:pt x="412720" y="962778"/>
                </a:lnTo>
                <a:lnTo>
                  <a:pt x="418434" y="980872"/>
                </a:lnTo>
                <a:lnTo>
                  <a:pt x="425100" y="998331"/>
                </a:lnTo>
                <a:lnTo>
                  <a:pt x="431766" y="1016107"/>
                </a:lnTo>
                <a:lnTo>
                  <a:pt x="439067" y="1032931"/>
                </a:lnTo>
                <a:lnTo>
                  <a:pt x="447321" y="1050073"/>
                </a:lnTo>
                <a:lnTo>
                  <a:pt x="455256" y="1066579"/>
                </a:lnTo>
                <a:lnTo>
                  <a:pt x="464145" y="1082769"/>
                </a:lnTo>
                <a:lnTo>
                  <a:pt x="473350" y="1098958"/>
                </a:lnTo>
                <a:lnTo>
                  <a:pt x="640956" y="1098958"/>
                </a:lnTo>
                <a:lnTo>
                  <a:pt x="635877" y="1082769"/>
                </a:lnTo>
                <a:lnTo>
                  <a:pt x="632067" y="1065627"/>
                </a:lnTo>
                <a:lnTo>
                  <a:pt x="627941" y="1049120"/>
                </a:lnTo>
                <a:lnTo>
                  <a:pt x="623814" y="1032296"/>
                </a:lnTo>
                <a:lnTo>
                  <a:pt x="620005" y="1014838"/>
                </a:lnTo>
                <a:lnTo>
                  <a:pt x="616830" y="997696"/>
                </a:lnTo>
                <a:lnTo>
                  <a:pt x="613974" y="979919"/>
                </a:lnTo>
                <a:lnTo>
                  <a:pt x="610799" y="961826"/>
                </a:lnTo>
                <a:lnTo>
                  <a:pt x="608260" y="943732"/>
                </a:lnTo>
                <a:lnTo>
                  <a:pt x="605720" y="925638"/>
                </a:lnTo>
                <a:lnTo>
                  <a:pt x="603816" y="907227"/>
                </a:lnTo>
                <a:lnTo>
                  <a:pt x="602229" y="888816"/>
                </a:lnTo>
                <a:lnTo>
                  <a:pt x="600324" y="870087"/>
                </a:lnTo>
                <a:lnTo>
                  <a:pt x="599054" y="850724"/>
                </a:lnTo>
                <a:lnTo>
                  <a:pt x="598102" y="831995"/>
                </a:lnTo>
                <a:lnTo>
                  <a:pt x="596832" y="812949"/>
                </a:lnTo>
                <a:lnTo>
                  <a:pt x="384469" y="812949"/>
                </a:lnTo>
                <a:close/>
                <a:moveTo>
                  <a:pt x="1438033" y="443773"/>
                </a:moveTo>
                <a:lnTo>
                  <a:pt x="1442477" y="460280"/>
                </a:lnTo>
                <a:lnTo>
                  <a:pt x="1446921" y="477738"/>
                </a:lnTo>
                <a:lnTo>
                  <a:pt x="1451048" y="495197"/>
                </a:lnTo>
                <a:lnTo>
                  <a:pt x="1454857" y="512656"/>
                </a:lnTo>
                <a:lnTo>
                  <a:pt x="1458349" y="530433"/>
                </a:lnTo>
                <a:lnTo>
                  <a:pt x="1461840" y="548526"/>
                </a:lnTo>
                <a:lnTo>
                  <a:pt x="1464698" y="566620"/>
                </a:lnTo>
                <a:lnTo>
                  <a:pt x="1467554" y="585031"/>
                </a:lnTo>
                <a:lnTo>
                  <a:pt x="1469776" y="603760"/>
                </a:lnTo>
                <a:lnTo>
                  <a:pt x="1471998" y="622488"/>
                </a:lnTo>
                <a:lnTo>
                  <a:pt x="1474220" y="641535"/>
                </a:lnTo>
                <a:lnTo>
                  <a:pt x="1475808" y="660581"/>
                </a:lnTo>
                <a:lnTo>
                  <a:pt x="1477077" y="680262"/>
                </a:lnTo>
                <a:lnTo>
                  <a:pt x="1478347" y="699308"/>
                </a:lnTo>
                <a:lnTo>
                  <a:pt x="1479299" y="719306"/>
                </a:lnTo>
                <a:lnTo>
                  <a:pt x="1479934" y="738987"/>
                </a:lnTo>
                <a:lnTo>
                  <a:pt x="1692933" y="738987"/>
                </a:lnTo>
                <a:lnTo>
                  <a:pt x="1691663" y="718988"/>
                </a:lnTo>
                <a:lnTo>
                  <a:pt x="1690076" y="699308"/>
                </a:lnTo>
                <a:lnTo>
                  <a:pt x="1687854" y="679309"/>
                </a:lnTo>
                <a:lnTo>
                  <a:pt x="1684679" y="659946"/>
                </a:lnTo>
                <a:lnTo>
                  <a:pt x="1681505" y="640582"/>
                </a:lnTo>
                <a:lnTo>
                  <a:pt x="1677378" y="621536"/>
                </a:lnTo>
                <a:lnTo>
                  <a:pt x="1672934" y="602808"/>
                </a:lnTo>
                <a:lnTo>
                  <a:pt x="1667855" y="584396"/>
                </a:lnTo>
                <a:lnTo>
                  <a:pt x="1662142" y="565350"/>
                </a:lnTo>
                <a:lnTo>
                  <a:pt x="1656110" y="547574"/>
                </a:lnTo>
                <a:lnTo>
                  <a:pt x="1649444" y="529480"/>
                </a:lnTo>
                <a:lnTo>
                  <a:pt x="1642461" y="511704"/>
                </a:lnTo>
                <a:lnTo>
                  <a:pt x="1634525" y="494245"/>
                </a:lnTo>
                <a:lnTo>
                  <a:pt x="1626589" y="477104"/>
                </a:lnTo>
                <a:lnTo>
                  <a:pt x="1617701" y="460280"/>
                </a:lnTo>
                <a:lnTo>
                  <a:pt x="1608495" y="443773"/>
                </a:lnTo>
                <a:lnTo>
                  <a:pt x="1438033" y="443773"/>
                </a:lnTo>
                <a:close/>
                <a:moveTo>
                  <a:pt x="1074888" y="443773"/>
                </a:moveTo>
                <a:lnTo>
                  <a:pt x="1074888" y="738987"/>
                </a:lnTo>
                <a:lnTo>
                  <a:pt x="1405972" y="738987"/>
                </a:lnTo>
                <a:lnTo>
                  <a:pt x="1405337" y="719306"/>
                </a:lnTo>
                <a:lnTo>
                  <a:pt x="1404702" y="699625"/>
                </a:lnTo>
                <a:lnTo>
                  <a:pt x="1403115" y="680262"/>
                </a:lnTo>
                <a:lnTo>
                  <a:pt x="1401528" y="660581"/>
                </a:lnTo>
                <a:lnTo>
                  <a:pt x="1399941" y="641535"/>
                </a:lnTo>
                <a:lnTo>
                  <a:pt x="1397719" y="622171"/>
                </a:lnTo>
                <a:lnTo>
                  <a:pt x="1394862" y="603442"/>
                </a:lnTo>
                <a:lnTo>
                  <a:pt x="1392322" y="585031"/>
                </a:lnTo>
                <a:lnTo>
                  <a:pt x="1389466" y="566620"/>
                </a:lnTo>
                <a:lnTo>
                  <a:pt x="1385656" y="548209"/>
                </a:lnTo>
                <a:lnTo>
                  <a:pt x="1382482" y="530115"/>
                </a:lnTo>
                <a:lnTo>
                  <a:pt x="1378355" y="512339"/>
                </a:lnTo>
                <a:lnTo>
                  <a:pt x="1374229" y="494562"/>
                </a:lnTo>
                <a:lnTo>
                  <a:pt x="1369467" y="477421"/>
                </a:lnTo>
                <a:lnTo>
                  <a:pt x="1365023" y="460280"/>
                </a:lnTo>
                <a:lnTo>
                  <a:pt x="1359944" y="443773"/>
                </a:lnTo>
                <a:lnTo>
                  <a:pt x="1074888" y="443773"/>
                </a:lnTo>
                <a:close/>
                <a:moveTo>
                  <a:pt x="716505" y="443773"/>
                </a:moveTo>
                <a:lnTo>
                  <a:pt x="711426" y="460280"/>
                </a:lnTo>
                <a:lnTo>
                  <a:pt x="706664" y="477421"/>
                </a:lnTo>
                <a:lnTo>
                  <a:pt x="702220" y="494562"/>
                </a:lnTo>
                <a:lnTo>
                  <a:pt x="698094" y="512339"/>
                </a:lnTo>
                <a:lnTo>
                  <a:pt x="694284" y="530115"/>
                </a:lnTo>
                <a:lnTo>
                  <a:pt x="690475" y="548209"/>
                </a:lnTo>
                <a:lnTo>
                  <a:pt x="687301" y="566620"/>
                </a:lnTo>
                <a:lnTo>
                  <a:pt x="683809" y="585031"/>
                </a:lnTo>
                <a:lnTo>
                  <a:pt x="681270" y="603442"/>
                </a:lnTo>
                <a:lnTo>
                  <a:pt x="678730" y="622171"/>
                </a:lnTo>
                <a:lnTo>
                  <a:pt x="676508" y="641535"/>
                </a:lnTo>
                <a:lnTo>
                  <a:pt x="674604" y="660581"/>
                </a:lnTo>
                <a:lnTo>
                  <a:pt x="673334" y="680262"/>
                </a:lnTo>
                <a:lnTo>
                  <a:pt x="672064" y="699625"/>
                </a:lnTo>
                <a:lnTo>
                  <a:pt x="671112" y="719306"/>
                </a:lnTo>
                <a:lnTo>
                  <a:pt x="670159" y="738987"/>
                </a:lnTo>
                <a:lnTo>
                  <a:pt x="1001243" y="738987"/>
                </a:lnTo>
                <a:lnTo>
                  <a:pt x="1001243" y="443773"/>
                </a:lnTo>
                <a:lnTo>
                  <a:pt x="716505" y="443773"/>
                </a:lnTo>
                <a:close/>
                <a:moveTo>
                  <a:pt x="467954" y="443773"/>
                </a:moveTo>
                <a:lnTo>
                  <a:pt x="458748" y="460280"/>
                </a:lnTo>
                <a:lnTo>
                  <a:pt x="450178" y="477104"/>
                </a:lnTo>
                <a:lnTo>
                  <a:pt x="442242" y="494245"/>
                </a:lnTo>
                <a:lnTo>
                  <a:pt x="434306" y="511704"/>
                </a:lnTo>
                <a:lnTo>
                  <a:pt x="427005" y="529480"/>
                </a:lnTo>
                <a:lnTo>
                  <a:pt x="420339" y="547574"/>
                </a:lnTo>
                <a:lnTo>
                  <a:pt x="413990" y="565350"/>
                </a:lnTo>
                <a:lnTo>
                  <a:pt x="408594" y="584396"/>
                </a:lnTo>
                <a:lnTo>
                  <a:pt x="403515" y="602808"/>
                </a:lnTo>
                <a:lnTo>
                  <a:pt x="399071" y="621536"/>
                </a:lnTo>
                <a:lnTo>
                  <a:pt x="394944" y="640582"/>
                </a:lnTo>
                <a:lnTo>
                  <a:pt x="391452" y="659946"/>
                </a:lnTo>
                <a:lnTo>
                  <a:pt x="388595" y="679309"/>
                </a:lnTo>
                <a:lnTo>
                  <a:pt x="386373" y="699308"/>
                </a:lnTo>
                <a:lnTo>
                  <a:pt x="384469" y="718988"/>
                </a:lnTo>
                <a:lnTo>
                  <a:pt x="383516" y="738987"/>
                </a:lnTo>
                <a:lnTo>
                  <a:pt x="596515" y="738987"/>
                </a:lnTo>
                <a:lnTo>
                  <a:pt x="597150" y="719306"/>
                </a:lnTo>
                <a:lnTo>
                  <a:pt x="598102" y="699308"/>
                </a:lnTo>
                <a:lnTo>
                  <a:pt x="599054" y="680262"/>
                </a:lnTo>
                <a:lnTo>
                  <a:pt x="600641" y="660581"/>
                </a:lnTo>
                <a:lnTo>
                  <a:pt x="602229" y="641535"/>
                </a:lnTo>
                <a:lnTo>
                  <a:pt x="604451" y="622488"/>
                </a:lnTo>
                <a:lnTo>
                  <a:pt x="606673" y="603760"/>
                </a:lnTo>
                <a:lnTo>
                  <a:pt x="608577" y="585031"/>
                </a:lnTo>
                <a:lnTo>
                  <a:pt x="611752" y="566620"/>
                </a:lnTo>
                <a:lnTo>
                  <a:pt x="614608" y="548526"/>
                </a:lnTo>
                <a:lnTo>
                  <a:pt x="618100" y="530433"/>
                </a:lnTo>
                <a:lnTo>
                  <a:pt x="621592" y="512656"/>
                </a:lnTo>
                <a:lnTo>
                  <a:pt x="625401" y="495197"/>
                </a:lnTo>
                <a:lnTo>
                  <a:pt x="629528" y="477738"/>
                </a:lnTo>
                <a:lnTo>
                  <a:pt x="633654" y="460280"/>
                </a:lnTo>
                <a:lnTo>
                  <a:pt x="638099" y="443773"/>
                </a:lnTo>
                <a:lnTo>
                  <a:pt x="467954" y="443773"/>
                </a:lnTo>
                <a:close/>
                <a:moveTo>
                  <a:pt x="1306615" y="168557"/>
                </a:moveTo>
                <a:lnTo>
                  <a:pt x="1314234" y="178715"/>
                </a:lnTo>
                <a:lnTo>
                  <a:pt x="1322487" y="189826"/>
                </a:lnTo>
                <a:lnTo>
                  <a:pt x="1329788" y="200936"/>
                </a:lnTo>
                <a:lnTo>
                  <a:pt x="1337406" y="212046"/>
                </a:lnTo>
                <a:lnTo>
                  <a:pt x="1345025" y="223791"/>
                </a:lnTo>
                <a:lnTo>
                  <a:pt x="1352326" y="235536"/>
                </a:lnTo>
                <a:lnTo>
                  <a:pt x="1359309" y="247916"/>
                </a:lnTo>
                <a:lnTo>
                  <a:pt x="1365975" y="260613"/>
                </a:lnTo>
                <a:lnTo>
                  <a:pt x="1372959" y="272993"/>
                </a:lnTo>
                <a:lnTo>
                  <a:pt x="1379308" y="286326"/>
                </a:lnTo>
                <a:lnTo>
                  <a:pt x="1385656" y="299658"/>
                </a:lnTo>
                <a:lnTo>
                  <a:pt x="1391688" y="312990"/>
                </a:lnTo>
                <a:lnTo>
                  <a:pt x="1398036" y="326957"/>
                </a:lnTo>
                <a:lnTo>
                  <a:pt x="1403433" y="340924"/>
                </a:lnTo>
                <a:lnTo>
                  <a:pt x="1409464" y="355209"/>
                </a:lnTo>
                <a:lnTo>
                  <a:pt x="1414543" y="369811"/>
                </a:lnTo>
                <a:lnTo>
                  <a:pt x="1559293" y="369811"/>
                </a:lnTo>
                <a:lnTo>
                  <a:pt x="1546913" y="353939"/>
                </a:lnTo>
                <a:lnTo>
                  <a:pt x="1533581" y="338067"/>
                </a:lnTo>
                <a:lnTo>
                  <a:pt x="1520248" y="322831"/>
                </a:lnTo>
                <a:lnTo>
                  <a:pt x="1505964" y="308229"/>
                </a:lnTo>
                <a:lnTo>
                  <a:pt x="1491679" y="293627"/>
                </a:lnTo>
                <a:lnTo>
                  <a:pt x="1476760" y="280294"/>
                </a:lnTo>
                <a:lnTo>
                  <a:pt x="1461523" y="266645"/>
                </a:lnTo>
                <a:lnTo>
                  <a:pt x="1445969" y="253630"/>
                </a:lnTo>
                <a:lnTo>
                  <a:pt x="1429780" y="240932"/>
                </a:lnTo>
                <a:lnTo>
                  <a:pt x="1412956" y="229187"/>
                </a:lnTo>
                <a:lnTo>
                  <a:pt x="1396132" y="217760"/>
                </a:lnTo>
                <a:lnTo>
                  <a:pt x="1378673" y="206650"/>
                </a:lnTo>
                <a:lnTo>
                  <a:pt x="1361531" y="196492"/>
                </a:lnTo>
                <a:lnTo>
                  <a:pt x="1343438" y="186651"/>
                </a:lnTo>
                <a:lnTo>
                  <a:pt x="1325026" y="177128"/>
                </a:lnTo>
                <a:lnTo>
                  <a:pt x="1306615" y="168557"/>
                </a:lnTo>
                <a:close/>
                <a:moveTo>
                  <a:pt x="770151" y="168557"/>
                </a:moveTo>
                <a:lnTo>
                  <a:pt x="751423" y="177128"/>
                </a:lnTo>
                <a:lnTo>
                  <a:pt x="733329" y="186651"/>
                </a:lnTo>
                <a:lnTo>
                  <a:pt x="715235" y="196492"/>
                </a:lnTo>
                <a:lnTo>
                  <a:pt x="697459" y="206650"/>
                </a:lnTo>
                <a:lnTo>
                  <a:pt x="680317" y="217760"/>
                </a:lnTo>
                <a:lnTo>
                  <a:pt x="663176" y="229187"/>
                </a:lnTo>
                <a:lnTo>
                  <a:pt x="646669" y="240932"/>
                </a:lnTo>
                <a:lnTo>
                  <a:pt x="630798" y="253630"/>
                </a:lnTo>
                <a:lnTo>
                  <a:pt x="614926" y="266645"/>
                </a:lnTo>
                <a:lnTo>
                  <a:pt x="599372" y="280294"/>
                </a:lnTo>
                <a:lnTo>
                  <a:pt x="584770" y="293627"/>
                </a:lnTo>
                <a:lnTo>
                  <a:pt x="570485" y="308229"/>
                </a:lnTo>
                <a:lnTo>
                  <a:pt x="556518" y="322831"/>
                </a:lnTo>
                <a:lnTo>
                  <a:pt x="542868" y="338067"/>
                </a:lnTo>
                <a:lnTo>
                  <a:pt x="529536" y="353939"/>
                </a:lnTo>
                <a:lnTo>
                  <a:pt x="516839" y="369811"/>
                </a:lnTo>
                <a:lnTo>
                  <a:pt x="661906" y="369811"/>
                </a:lnTo>
                <a:lnTo>
                  <a:pt x="667303" y="355209"/>
                </a:lnTo>
                <a:lnTo>
                  <a:pt x="673016" y="340924"/>
                </a:lnTo>
                <a:lnTo>
                  <a:pt x="678730" y="326957"/>
                </a:lnTo>
                <a:lnTo>
                  <a:pt x="684761" y="312990"/>
                </a:lnTo>
                <a:lnTo>
                  <a:pt x="690793" y="299658"/>
                </a:lnTo>
                <a:lnTo>
                  <a:pt x="697141" y="286326"/>
                </a:lnTo>
                <a:lnTo>
                  <a:pt x="703808" y="272993"/>
                </a:lnTo>
                <a:lnTo>
                  <a:pt x="710474" y="260613"/>
                </a:lnTo>
                <a:lnTo>
                  <a:pt x="717457" y="247916"/>
                </a:lnTo>
                <a:lnTo>
                  <a:pt x="724441" y="235536"/>
                </a:lnTo>
                <a:lnTo>
                  <a:pt x="731424" y="223791"/>
                </a:lnTo>
                <a:lnTo>
                  <a:pt x="738725" y="212046"/>
                </a:lnTo>
                <a:lnTo>
                  <a:pt x="746661" y="200936"/>
                </a:lnTo>
                <a:lnTo>
                  <a:pt x="754280" y="189826"/>
                </a:lnTo>
                <a:lnTo>
                  <a:pt x="762215" y="178715"/>
                </a:lnTo>
                <a:lnTo>
                  <a:pt x="770151" y="168557"/>
                </a:lnTo>
                <a:close/>
                <a:moveTo>
                  <a:pt x="1074888" y="112372"/>
                </a:moveTo>
                <a:lnTo>
                  <a:pt x="1074888" y="369811"/>
                </a:lnTo>
                <a:lnTo>
                  <a:pt x="1333597" y="369811"/>
                </a:lnTo>
                <a:lnTo>
                  <a:pt x="1324392" y="347908"/>
                </a:lnTo>
                <a:lnTo>
                  <a:pt x="1314551" y="326640"/>
                </a:lnTo>
                <a:lnTo>
                  <a:pt x="1304393" y="306324"/>
                </a:lnTo>
                <a:lnTo>
                  <a:pt x="1293600" y="286326"/>
                </a:lnTo>
                <a:lnTo>
                  <a:pt x="1282490" y="267597"/>
                </a:lnTo>
                <a:lnTo>
                  <a:pt x="1271063" y="249503"/>
                </a:lnTo>
                <a:lnTo>
                  <a:pt x="1259318" y="232362"/>
                </a:lnTo>
                <a:lnTo>
                  <a:pt x="1247255" y="215538"/>
                </a:lnTo>
                <a:lnTo>
                  <a:pt x="1234558" y="199983"/>
                </a:lnTo>
                <a:lnTo>
                  <a:pt x="1221860" y="185699"/>
                </a:lnTo>
                <a:lnTo>
                  <a:pt x="1215194" y="178715"/>
                </a:lnTo>
                <a:lnTo>
                  <a:pt x="1208528" y="172049"/>
                </a:lnTo>
                <a:lnTo>
                  <a:pt x="1201862" y="165383"/>
                </a:lnTo>
                <a:lnTo>
                  <a:pt x="1194878" y="159352"/>
                </a:lnTo>
                <a:lnTo>
                  <a:pt x="1188212" y="153321"/>
                </a:lnTo>
                <a:lnTo>
                  <a:pt x="1181229" y="147924"/>
                </a:lnTo>
                <a:lnTo>
                  <a:pt x="1174245" y="142210"/>
                </a:lnTo>
                <a:lnTo>
                  <a:pt x="1167262" y="137131"/>
                </a:lnTo>
                <a:lnTo>
                  <a:pt x="1159961" y="132370"/>
                </a:lnTo>
                <a:lnTo>
                  <a:pt x="1152977" y="127608"/>
                </a:lnTo>
                <a:lnTo>
                  <a:pt x="1145359" y="123164"/>
                </a:lnTo>
                <a:lnTo>
                  <a:pt x="1138058" y="119038"/>
                </a:lnTo>
                <a:lnTo>
                  <a:pt x="1122503" y="116816"/>
                </a:lnTo>
                <a:lnTo>
                  <a:pt x="1106632" y="114911"/>
                </a:lnTo>
                <a:lnTo>
                  <a:pt x="1090760" y="113641"/>
                </a:lnTo>
                <a:lnTo>
                  <a:pt x="1074888" y="112372"/>
                </a:lnTo>
                <a:close/>
                <a:moveTo>
                  <a:pt x="1001243" y="112372"/>
                </a:moveTo>
                <a:lnTo>
                  <a:pt x="985372" y="113641"/>
                </a:lnTo>
                <a:lnTo>
                  <a:pt x="969500" y="114911"/>
                </a:lnTo>
                <a:lnTo>
                  <a:pt x="953628" y="116816"/>
                </a:lnTo>
                <a:lnTo>
                  <a:pt x="938391" y="119038"/>
                </a:lnTo>
                <a:lnTo>
                  <a:pt x="930773" y="123164"/>
                </a:lnTo>
                <a:lnTo>
                  <a:pt x="923789" y="127608"/>
                </a:lnTo>
                <a:lnTo>
                  <a:pt x="916488" y="132370"/>
                </a:lnTo>
                <a:lnTo>
                  <a:pt x="909505" y="137131"/>
                </a:lnTo>
                <a:lnTo>
                  <a:pt x="902204" y="142210"/>
                </a:lnTo>
                <a:lnTo>
                  <a:pt x="895220" y="147924"/>
                </a:lnTo>
                <a:lnTo>
                  <a:pt x="888554" y="153321"/>
                </a:lnTo>
                <a:lnTo>
                  <a:pt x="881571" y="159352"/>
                </a:lnTo>
                <a:lnTo>
                  <a:pt x="874587" y="165383"/>
                </a:lnTo>
                <a:lnTo>
                  <a:pt x="867921" y="172049"/>
                </a:lnTo>
                <a:lnTo>
                  <a:pt x="861255" y="178715"/>
                </a:lnTo>
                <a:lnTo>
                  <a:pt x="854589" y="185699"/>
                </a:lnTo>
                <a:lnTo>
                  <a:pt x="841574" y="199983"/>
                </a:lnTo>
                <a:lnTo>
                  <a:pt x="829194" y="215538"/>
                </a:lnTo>
                <a:lnTo>
                  <a:pt x="817132" y="232362"/>
                </a:lnTo>
                <a:lnTo>
                  <a:pt x="805069" y="249503"/>
                </a:lnTo>
                <a:lnTo>
                  <a:pt x="793641" y="267597"/>
                </a:lnTo>
                <a:lnTo>
                  <a:pt x="782849" y="286326"/>
                </a:lnTo>
                <a:lnTo>
                  <a:pt x="772056" y="306324"/>
                </a:lnTo>
                <a:lnTo>
                  <a:pt x="762215" y="326640"/>
                </a:lnTo>
                <a:lnTo>
                  <a:pt x="752058" y="347908"/>
                </a:lnTo>
                <a:lnTo>
                  <a:pt x="742852" y="369811"/>
                </a:lnTo>
                <a:lnTo>
                  <a:pt x="1001243" y="369811"/>
                </a:lnTo>
                <a:lnTo>
                  <a:pt x="1001243" y="112372"/>
                </a:lnTo>
                <a:close/>
                <a:moveTo>
                  <a:pt x="1018702" y="0"/>
                </a:moveTo>
                <a:lnTo>
                  <a:pt x="1038066" y="0"/>
                </a:lnTo>
                <a:lnTo>
                  <a:pt x="1058064" y="0"/>
                </a:lnTo>
                <a:lnTo>
                  <a:pt x="1077745" y="635"/>
                </a:lnTo>
                <a:lnTo>
                  <a:pt x="1097109" y="2222"/>
                </a:lnTo>
                <a:lnTo>
                  <a:pt x="1116790" y="4127"/>
                </a:lnTo>
                <a:lnTo>
                  <a:pt x="1135836" y="6349"/>
                </a:lnTo>
                <a:lnTo>
                  <a:pt x="1154882" y="8888"/>
                </a:lnTo>
                <a:lnTo>
                  <a:pt x="1173928" y="11745"/>
                </a:lnTo>
                <a:lnTo>
                  <a:pt x="1192656" y="15554"/>
                </a:lnTo>
                <a:lnTo>
                  <a:pt x="1211067" y="19363"/>
                </a:lnTo>
                <a:lnTo>
                  <a:pt x="1229479" y="23807"/>
                </a:lnTo>
                <a:lnTo>
                  <a:pt x="1247890" y="29204"/>
                </a:lnTo>
                <a:lnTo>
                  <a:pt x="1265984" y="34283"/>
                </a:lnTo>
                <a:lnTo>
                  <a:pt x="1284077" y="39997"/>
                </a:lnTo>
                <a:lnTo>
                  <a:pt x="1301854" y="46345"/>
                </a:lnTo>
                <a:lnTo>
                  <a:pt x="1318995" y="53011"/>
                </a:lnTo>
                <a:lnTo>
                  <a:pt x="1336454" y="59995"/>
                </a:lnTo>
                <a:lnTo>
                  <a:pt x="1353278" y="67931"/>
                </a:lnTo>
                <a:lnTo>
                  <a:pt x="1370420" y="75549"/>
                </a:lnTo>
                <a:lnTo>
                  <a:pt x="1386926" y="84120"/>
                </a:lnTo>
                <a:lnTo>
                  <a:pt x="1403433" y="92373"/>
                </a:lnTo>
                <a:lnTo>
                  <a:pt x="1419622" y="101579"/>
                </a:lnTo>
                <a:lnTo>
                  <a:pt x="1435494" y="110784"/>
                </a:lnTo>
                <a:lnTo>
                  <a:pt x="1451365" y="120942"/>
                </a:lnTo>
                <a:lnTo>
                  <a:pt x="1466602" y="131100"/>
                </a:lnTo>
                <a:lnTo>
                  <a:pt x="1482156" y="141576"/>
                </a:lnTo>
                <a:lnTo>
                  <a:pt x="1496758" y="152686"/>
                </a:lnTo>
                <a:lnTo>
                  <a:pt x="1511360" y="163796"/>
                </a:lnTo>
                <a:lnTo>
                  <a:pt x="1525962" y="175224"/>
                </a:lnTo>
                <a:lnTo>
                  <a:pt x="1539929" y="187286"/>
                </a:lnTo>
                <a:lnTo>
                  <a:pt x="1553579" y="199349"/>
                </a:lnTo>
                <a:lnTo>
                  <a:pt x="1567229" y="212046"/>
                </a:lnTo>
                <a:lnTo>
                  <a:pt x="1579926" y="224743"/>
                </a:lnTo>
                <a:lnTo>
                  <a:pt x="1592941" y="237758"/>
                </a:lnTo>
                <a:lnTo>
                  <a:pt x="1605638" y="251408"/>
                </a:lnTo>
                <a:lnTo>
                  <a:pt x="1617701" y="265057"/>
                </a:lnTo>
                <a:lnTo>
                  <a:pt x="1629763" y="279025"/>
                </a:lnTo>
                <a:lnTo>
                  <a:pt x="1641191" y="293309"/>
                </a:lnTo>
                <a:lnTo>
                  <a:pt x="1652618" y="308229"/>
                </a:lnTo>
                <a:lnTo>
                  <a:pt x="1663411" y="323148"/>
                </a:lnTo>
                <a:lnTo>
                  <a:pt x="1674204" y="338385"/>
                </a:lnTo>
                <a:lnTo>
                  <a:pt x="1684044" y="353939"/>
                </a:lnTo>
                <a:lnTo>
                  <a:pt x="1693885" y="369493"/>
                </a:lnTo>
                <a:lnTo>
                  <a:pt x="1703091" y="385365"/>
                </a:lnTo>
                <a:lnTo>
                  <a:pt x="1712296" y="401554"/>
                </a:lnTo>
                <a:lnTo>
                  <a:pt x="1720867" y="418061"/>
                </a:lnTo>
                <a:lnTo>
                  <a:pt x="1729438" y="434567"/>
                </a:lnTo>
                <a:lnTo>
                  <a:pt x="1737056" y="451709"/>
                </a:lnTo>
                <a:lnTo>
                  <a:pt x="1744992" y="468533"/>
                </a:lnTo>
                <a:lnTo>
                  <a:pt x="1751976" y="485992"/>
                </a:lnTo>
                <a:lnTo>
                  <a:pt x="1758324" y="503133"/>
                </a:lnTo>
                <a:lnTo>
                  <a:pt x="1764673" y="520910"/>
                </a:lnTo>
                <a:lnTo>
                  <a:pt x="1770704" y="539003"/>
                </a:lnTo>
                <a:lnTo>
                  <a:pt x="1775783" y="557097"/>
                </a:lnTo>
                <a:lnTo>
                  <a:pt x="1780862" y="575508"/>
                </a:lnTo>
                <a:lnTo>
                  <a:pt x="1785306" y="593919"/>
                </a:lnTo>
                <a:lnTo>
                  <a:pt x="1789433" y="612331"/>
                </a:lnTo>
                <a:lnTo>
                  <a:pt x="1793242" y="631059"/>
                </a:lnTo>
                <a:lnTo>
                  <a:pt x="1796099" y="650423"/>
                </a:lnTo>
                <a:lnTo>
                  <a:pt x="1798956" y="669151"/>
                </a:lnTo>
                <a:lnTo>
                  <a:pt x="1801178" y="688515"/>
                </a:lnTo>
                <a:lnTo>
                  <a:pt x="1802765" y="707878"/>
                </a:lnTo>
                <a:lnTo>
                  <a:pt x="1804035" y="727242"/>
                </a:lnTo>
                <a:lnTo>
                  <a:pt x="1804987" y="746923"/>
                </a:lnTo>
                <a:lnTo>
                  <a:pt x="1804987" y="766921"/>
                </a:lnTo>
                <a:lnTo>
                  <a:pt x="1804987" y="786285"/>
                </a:lnTo>
                <a:lnTo>
                  <a:pt x="1804035" y="806283"/>
                </a:lnTo>
                <a:lnTo>
                  <a:pt x="1802765" y="825646"/>
                </a:lnTo>
                <a:lnTo>
                  <a:pt x="1801178" y="845010"/>
                </a:lnTo>
                <a:lnTo>
                  <a:pt x="1798956" y="864056"/>
                </a:lnTo>
                <a:lnTo>
                  <a:pt x="1796099" y="883419"/>
                </a:lnTo>
                <a:lnTo>
                  <a:pt x="1793242" y="902465"/>
                </a:lnTo>
                <a:lnTo>
                  <a:pt x="1789433" y="921194"/>
                </a:lnTo>
                <a:lnTo>
                  <a:pt x="1785306" y="939605"/>
                </a:lnTo>
                <a:lnTo>
                  <a:pt x="1780862" y="958016"/>
                </a:lnTo>
                <a:lnTo>
                  <a:pt x="1775783" y="976428"/>
                </a:lnTo>
                <a:lnTo>
                  <a:pt x="1770704" y="994521"/>
                </a:lnTo>
                <a:lnTo>
                  <a:pt x="1764673" y="1012298"/>
                </a:lnTo>
                <a:lnTo>
                  <a:pt x="1758324" y="1030074"/>
                </a:lnTo>
                <a:lnTo>
                  <a:pt x="1751976" y="1047851"/>
                </a:lnTo>
                <a:lnTo>
                  <a:pt x="1744992" y="1064992"/>
                </a:lnTo>
                <a:lnTo>
                  <a:pt x="1737056" y="1082134"/>
                </a:lnTo>
                <a:lnTo>
                  <a:pt x="1729438" y="1098958"/>
                </a:lnTo>
                <a:lnTo>
                  <a:pt x="1720867" y="1115464"/>
                </a:lnTo>
                <a:lnTo>
                  <a:pt x="1712296" y="1132288"/>
                </a:lnTo>
                <a:lnTo>
                  <a:pt x="1703091" y="1147843"/>
                </a:lnTo>
                <a:lnTo>
                  <a:pt x="1693885" y="1164349"/>
                </a:lnTo>
                <a:lnTo>
                  <a:pt x="1684044" y="1179586"/>
                </a:lnTo>
                <a:lnTo>
                  <a:pt x="1674204" y="1195140"/>
                </a:lnTo>
                <a:lnTo>
                  <a:pt x="1663411" y="1210377"/>
                </a:lnTo>
                <a:lnTo>
                  <a:pt x="1652618" y="1225297"/>
                </a:lnTo>
                <a:lnTo>
                  <a:pt x="1641191" y="1239898"/>
                </a:lnTo>
                <a:lnTo>
                  <a:pt x="1629763" y="1254183"/>
                </a:lnTo>
                <a:lnTo>
                  <a:pt x="1617701" y="1268150"/>
                </a:lnTo>
                <a:lnTo>
                  <a:pt x="1605638" y="1282117"/>
                </a:lnTo>
                <a:lnTo>
                  <a:pt x="1592941" y="1295449"/>
                </a:lnTo>
                <a:lnTo>
                  <a:pt x="1579926" y="1308782"/>
                </a:lnTo>
                <a:lnTo>
                  <a:pt x="1567229" y="1321797"/>
                </a:lnTo>
                <a:lnTo>
                  <a:pt x="1553579" y="1334176"/>
                </a:lnTo>
                <a:lnTo>
                  <a:pt x="1539929" y="1346239"/>
                </a:lnTo>
                <a:lnTo>
                  <a:pt x="1525962" y="1357984"/>
                </a:lnTo>
                <a:lnTo>
                  <a:pt x="1511360" y="1370047"/>
                </a:lnTo>
                <a:lnTo>
                  <a:pt x="1496758" y="1381157"/>
                </a:lnTo>
                <a:lnTo>
                  <a:pt x="1482156" y="1391949"/>
                </a:lnTo>
                <a:lnTo>
                  <a:pt x="1466602" y="1402425"/>
                </a:lnTo>
                <a:lnTo>
                  <a:pt x="1451365" y="1412583"/>
                </a:lnTo>
                <a:lnTo>
                  <a:pt x="1435494" y="1422423"/>
                </a:lnTo>
                <a:lnTo>
                  <a:pt x="1419622" y="1431946"/>
                </a:lnTo>
                <a:lnTo>
                  <a:pt x="1403433" y="1441152"/>
                </a:lnTo>
                <a:lnTo>
                  <a:pt x="1386926" y="1449723"/>
                </a:lnTo>
                <a:lnTo>
                  <a:pt x="1370420" y="1457976"/>
                </a:lnTo>
                <a:lnTo>
                  <a:pt x="1353278" y="1465912"/>
                </a:lnTo>
                <a:lnTo>
                  <a:pt x="1336454" y="1473213"/>
                </a:lnTo>
                <a:lnTo>
                  <a:pt x="1318995" y="1480196"/>
                </a:lnTo>
                <a:lnTo>
                  <a:pt x="1301854" y="1487180"/>
                </a:lnTo>
                <a:lnTo>
                  <a:pt x="1284077" y="1493528"/>
                </a:lnTo>
                <a:lnTo>
                  <a:pt x="1265984" y="1498925"/>
                </a:lnTo>
                <a:lnTo>
                  <a:pt x="1247890" y="1504639"/>
                </a:lnTo>
                <a:lnTo>
                  <a:pt x="1229479" y="1509400"/>
                </a:lnTo>
                <a:lnTo>
                  <a:pt x="1211067" y="1514162"/>
                </a:lnTo>
                <a:lnTo>
                  <a:pt x="1192656" y="1518288"/>
                </a:lnTo>
                <a:lnTo>
                  <a:pt x="1173928" y="1521463"/>
                </a:lnTo>
                <a:lnTo>
                  <a:pt x="1154882" y="1524637"/>
                </a:lnTo>
                <a:lnTo>
                  <a:pt x="1135836" y="1527494"/>
                </a:lnTo>
                <a:lnTo>
                  <a:pt x="1116790" y="1529716"/>
                </a:lnTo>
                <a:lnTo>
                  <a:pt x="1097109" y="1531303"/>
                </a:lnTo>
                <a:lnTo>
                  <a:pt x="1077745" y="1532573"/>
                </a:lnTo>
                <a:lnTo>
                  <a:pt x="1058064" y="1533208"/>
                </a:lnTo>
                <a:lnTo>
                  <a:pt x="1038066" y="1533525"/>
                </a:lnTo>
                <a:lnTo>
                  <a:pt x="1018702" y="1533208"/>
                </a:lnTo>
                <a:lnTo>
                  <a:pt x="998704" y="1532573"/>
                </a:lnTo>
                <a:lnTo>
                  <a:pt x="979340" y="1531303"/>
                </a:lnTo>
                <a:lnTo>
                  <a:pt x="959977" y="1529716"/>
                </a:lnTo>
                <a:lnTo>
                  <a:pt x="940931" y="1527494"/>
                </a:lnTo>
                <a:lnTo>
                  <a:pt x="921567" y="1524637"/>
                </a:lnTo>
                <a:lnTo>
                  <a:pt x="902839" y="1521463"/>
                </a:lnTo>
                <a:lnTo>
                  <a:pt x="884110" y="1518288"/>
                </a:lnTo>
                <a:lnTo>
                  <a:pt x="865382" y="1514162"/>
                </a:lnTo>
                <a:lnTo>
                  <a:pt x="846970" y="1509400"/>
                </a:lnTo>
                <a:lnTo>
                  <a:pt x="828559" y="1504639"/>
                </a:lnTo>
                <a:lnTo>
                  <a:pt x="810465" y="1498925"/>
                </a:lnTo>
                <a:lnTo>
                  <a:pt x="792689" y="1493528"/>
                </a:lnTo>
                <a:lnTo>
                  <a:pt x="774913" y="1487180"/>
                </a:lnTo>
                <a:lnTo>
                  <a:pt x="757136" y="1480196"/>
                </a:lnTo>
                <a:lnTo>
                  <a:pt x="739995" y="1473213"/>
                </a:lnTo>
                <a:lnTo>
                  <a:pt x="722854" y="1465912"/>
                </a:lnTo>
                <a:lnTo>
                  <a:pt x="706030" y="1457976"/>
                </a:lnTo>
                <a:lnTo>
                  <a:pt x="689523" y="1449723"/>
                </a:lnTo>
                <a:lnTo>
                  <a:pt x="673334" y="1441152"/>
                </a:lnTo>
                <a:lnTo>
                  <a:pt x="657145" y="1431946"/>
                </a:lnTo>
                <a:lnTo>
                  <a:pt x="640956" y="1422423"/>
                </a:lnTo>
                <a:lnTo>
                  <a:pt x="625401" y="1412583"/>
                </a:lnTo>
                <a:lnTo>
                  <a:pt x="609847" y="1402425"/>
                </a:lnTo>
                <a:lnTo>
                  <a:pt x="594610" y="1391949"/>
                </a:lnTo>
                <a:lnTo>
                  <a:pt x="579691" y="1381157"/>
                </a:lnTo>
                <a:lnTo>
                  <a:pt x="565089" y="1370047"/>
                </a:lnTo>
                <a:lnTo>
                  <a:pt x="550804" y="1357984"/>
                </a:lnTo>
                <a:lnTo>
                  <a:pt x="536837" y="1346239"/>
                </a:lnTo>
                <a:lnTo>
                  <a:pt x="522870" y="1334176"/>
                </a:lnTo>
                <a:lnTo>
                  <a:pt x="509538" y="1321797"/>
                </a:lnTo>
                <a:lnTo>
                  <a:pt x="496205" y="1308782"/>
                </a:lnTo>
                <a:lnTo>
                  <a:pt x="483508" y="1295449"/>
                </a:lnTo>
                <a:lnTo>
                  <a:pt x="470811" y="1282117"/>
                </a:lnTo>
                <a:lnTo>
                  <a:pt x="458748" y="1268150"/>
                </a:lnTo>
                <a:lnTo>
                  <a:pt x="447003" y="1254183"/>
                </a:lnTo>
                <a:lnTo>
                  <a:pt x="435258" y="1239898"/>
                </a:lnTo>
                <a:lnTo>
                  <a:pt x="424148" y="1225297"/>
                </a:lnTo>
                <a:lnTo>
                  <a:pt x="413038" y="1210377"/>
                </a:lnTo>
                <a:lnTo>
                  <a:pt x="402562" y="1195140"/>
                </a:lnTo>
                <a:lnTo>
                  <a:pt x="392404" y="1179586"/>
                </a:lnTo>
                <a:lnTo>
                  <a:pt x="382881" y="1164349"/>
                </a:lnTo>
                <a:lnTo>
                  <a:pt x="373041" y="1147843"/>
                </a:lnTo>
                <a:lnTo>
                  <a:pt x="364470" y="1132288"/>
                </a:lnTo>
                <a:lnTo>
                  <a:pt x="355582" y="1115464"/>
                </a:lnTo>
                <a:lnTo>
                  <a:pt x="347329" y="1098958"/>
                </a:lnTo>
                <a:lnTo>
                  <a:pt x="339393" y="1082134"/>
                </a:lnTo>
                <a:lnTo>
                  <a:pt x="331775" y="1064992"/>
                </a:lnTo>
                <a:lnTo>
                  <a:pt x="324791" y="1047851"/>
                </a:lnTo>
                <a:lnTo>
                  <a:pt x="318125" y="1030074"/>
                </a:lnTo>
                <a:lnTo>
                  <a:pt x="312094" y="1012298"/>
                </a:lnTo>
                <a:lnTo>
                  <a:pt x="306062" y="994521"/>
                </a:lnTo>
                <a:lnTo>
                  <a:pt x="300666" y="976428"/>
                </a:lnTo>
                <a:lnTo>
                  <a:pt x="295904" y="958016"/>
                </a:lnTo>
                <a:lnTo>
                  <a:pt x="290825" y="939605"/>
                </a:lnTo>
                <a:lnTo>
                  <a:pt x="287016" y="921194"/>
                </a:lnTo>
                <a:lnTo>
                  <a:pt x="283525" y="902465"/>
                </a:lnTo>
                <a:lnTo>
                  <a:pt x="280350" y="883419"/>
                </a:lnTo>
                <a:lnTo>
                  <a:pt x="277811" y="864056"/>
                </a:lnTo>
                <a:lnTo>
                  <a:pt x="275589" y="845010"/>
                </a:lnTo>
                <a:lnTo>
                  <a:pt x="273684" y="825646"/>
                </a:lnTo>
                <a:lnTo>
                  <a:pt x="272414" y="806283"/>
                </a:lnTo>
                <a:lnTo>
                  <a:pt x="271779" y="786285"/>
                </a:lnTo>
                <a:lnTo>
                  <a:pt x="271462" y="766921"/>
                </a:lnTo>
                <a:lnTo>
                  <a:pt x="271779" y="746923"/>
                </a:lnTo>
                <a:lnTo>
                  <a:pt x="272414" y="727242"/>
                </a:lnTo>
                <a:lnTo>
                  <a:pt x="273684" y="707878"/>
                </a:lnTo>
                <a:lnTo>
                  <a:pt x="275589" y="688515"/>
                </a:lnTo>
                <a:lnTo>
                  <a:pt x="277811" y="669151"/>
                </a:lnTo>
                <a:lnTo>
                  <a:pt x="280350" y="650423"/>
                </a:lnTo>
                <a:lnTo>
                  <a:pt x="283525" y="631059"/>
                </a:lnTo>
                <a:lnTo>
                  <a:pt x="287016" y="612331"/>
                </a:lnTo>
                <a:lnTo>
                  <a:pt x="290825" y="593919"/>
                </a:lnTo>
                <a:lnTo>
                  <a:pt x="295904" y="575508"/>
                </a:lnTo>
                <a:lnTo>
                  <a:pt x="300666" y="557097"/>
                </a:lnTo>
                <a:lnTo>
                  <a:pt x="306062" y="539003"/>
                </a:lnTo>
                <a:lnTo>
                  <a:pt x="312094" y="520910"/>
                </a:lnTo>
                <a:lnTo>
                  <a:pt x="318125" y="503133"/>
                </a:lnTo>
                <a:lnTo>
                  <a:pt x="324791" y="485992"/>
                </a:lnTo>
                <a:lnTo>
                  <a:pt x="331775" y="468533"/>
                </a:lnTo>
                <a:lnTo>
                  <a:pt x="339393" y="451709"/>
                </a:lnTo>
                <a:lnTo>
                  <a:pt x="347329" y="434567"/>
                </a:lnTo>
                <a:lnTo>
                  <a:pt x="355582" y="418061"/>
                </a:lnTo>
                <a:lnTo>
                  <a:pt x="364470" y="401554"/>
                </a:lnTo>
                <a:lnTo>
                  <a:pt x="373041" y="385365"/>
                </a:lnTo>
                <a:lnTo>
                  <a:pt x="382881" y="369493"/>
                </a:lnTo>
                <a:lnTo>
                  <a:pt x="392404" y="353939"/>
                </a:lnTo>
                <a:lnTo>
                  <a:pt x="402562" y="338385"/>
                </a:lnTo>
                <a:lnTo>
                  <a:pt x="413038" y="323148"/>
                </a:lnTo>
                <a:lnTo>
                  <a:pt x="424148" y="308229"/>
                </a:lnTo>
                <a:lnTo>
                  <a:pt x="435258" y="293309"/>
                </a:lnTo>
                <a:lnTo>
                  <a:pt x="447003" y="279025"/>
                </a:lnTo>
                <a:lnTo>
                  <a:pt x="458748" y="265057"/>
                </a:lnTo>
                <a:lnTo>
                  <a:pt x="470811" y="251408"/>
                </a:lnTo>
                <a:lnTo>
                  <a:pt x="483508" y="237758"/>
                </a:lnTo>
                <a:lnTo>
                  <a:pt x="496205" y="224743"/>
                </a:lnTo>
                <a:lnTo>
                  <a:pt x="509538" y="212046"/>
                </a:lnTo>
                <a:lnTo>
                  <a:pt x="522870" y="199349"/>
                </a:lnTo>
                <a:lnTo>
                  <a:pt x="536837" y="187286"/>
                </a:lnTo>
                <a:lnTo>
                  <a:pt x="550804" y="175224"/>
                </a:lnTo>
                <a:lnTo>
                  <a:pt x="565089" y="163796"/>
                </a:lnTo>
                <a:lnTo>
                  <a:pt x="579691" y="152686"/>
                </a:lnTo>
                <a:lnTo>
                  <a:pt x="594610" y="141576"/>
                </a:lnTo>
                <a:lnTo>
                  <a:pt x="609847" y="131100"/>
                </a:lnTo>
                <a:lnTo>
                  <a:pt x="625401" y="120942"/>
                </a:lnTo>
                <a:lnTo>
                  <a:pt x="640956" y="110784"/>
                </a:lnTo>
                <a:lnTo>
                  <a:pt x="657145" y="101579"/>
                </a:lnTo>
                <a:lnTo>
                  <a:pt x="673334" y="92373"/>
                </a:lnTo>
                <a:lnTo>
                  <a:pt x="689523" y="84120"/>
                </a:lnTo>
                <a:lnTo>
                  <a:pt x="706030" y="75549"/>
                </a:lnTo>
                <a:lnTo>
                  <a:pt x="722854" y="67931"/>
                </a:lnTo>
                <a:lnTo>
                  <a:pt x="739995" y="59995"/>
                </a:lnTo>
                <a:lnTo>
                  <a:pt x="757136" y="53011"/>
                </a:lnTo>
                <a:lnTo>
                  <a:pt x="774913" y="46345"/>
                </a:lnTo>
                <a:lnTo>
                  <a:pt x="792689" y="39997"/>
                </a:lnTo>
                <a:lnTo>
                  <a:pt x="810465" y="34283"/>
                </a:lnTo>
                <a:lnTo>
                  <a:pt x="828559" y="29204"/>
                </a:lnTo>
                <a:lnTo>
                  <a:pt x="846970" y="23807"/>
                </a:lnTo>
                <a:lnTo>
                  <a:pt x="865382" y="19363"/>
                </a:lnTo>
                <a:lnTo>
                  <a:pt x="884110" y="15554"/>
                </a:lnTo>
                <a:lnTo>
                  <a:pt x="902839" y="11745"/>
                </a:lnTo>
                <a:lnTo>
                  <a:pt x="921567" y="8888"/>
                </a:lnTo>
                <a:lnTo>
                  <a:pt x="940931" y="6349"/>
                </a:lnTo>
                <a:lnTo>
                  <a:pt x="959977" y="4127"/>
                </a:lnTo>
                <a:lnTo>
                  <a:pt x="979340" y="2222"/>
                </a:lnTo>
                <a:lnTo>
                  <a:pt x="998704" y="635"/>
                </a:lnTo>
                <a:lnTo>
                  <a:pt x="1018702" y="0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6" name="肘形连接符 5"/>
          <p:cNvCxnSpPr>
            <a:endCxn id="8" idx="2"/>
          </p:cNvCxnSpPr>
          <p:nvPr/>
        </p:nvCxnSpPr>
        <p:spPr>
          <a:xfrm flipV="1">
            <a:off x="646448" y="2291822"/>
            <a:ext cx="2399039" cy="1462910"/>
          </a:xfrm>
          <a:prstGeom prst="bentConnector3">
            <a:avLst>
              <a:gd name="adj1" fmla="val 84650"/>
            </a:avLst>
          </a:prstGeom>
          <a:ln w="15875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肘形连接符 6"/>
          <p:cNvCxnSpPr>
            <a:endCxn id="10" idx="2"/>
          </p:cNvCxnSpPr>
          <p:nvPr/>
        </p:nvCxnSpPr>
        <p:spPr>
          <a:xfrm flipV="1">
            <a:off x="1950893" y="2933108"/>
            <a:ext cx="1762923" cy="959452"/>
          </a:xfrm>
          <a:prstGeom prst="bentConnector3">
            <a:avLst>
              <a:gd name="adj1" fmla="val 50000"/>
            </a:avLst>
          </a:prstGeom>
          <a:ln w="15875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>
            <a:spLocks noChangeAspect="1"/>
          </p:cNvSpPr>
          <p:nvPr/>
        </p:nvSpPr>
        <p:spPr>
          <a:xfrm>
            <a:off x="3045487" y="2165822"/>
            <a:ext cx="252000" cy="252000"/>
          </a:xfrm>
          <a:prstGeom prst="ellipse">
            <a:avLst/>
          </a:prstGeom>
          <a:solidFill>
            <a:srgbClr val="872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3020879" y="1554699"/>
            <a:ext cx="252000" cy="252000"/>
          </a:xfrm>
          <a:prstGeom prst="ellipse">
            <a:avLst/>
          </a:prstGeom>
          <a:solidFill>
            <a:srgbClr val="872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3713816" y="2807108"/>
            <a:ext cx="252000" cy="252000"/>
          </a:xfrm>
          <a:prstGeom prst="ellipse">
            <a:avLst/>
          </a:prstGeom>
          <a:solidFill>
            <a:srgbClr val="872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肘形连接符 10"/>
          <p:cNvCxnSpPr>
            <a:endCxn id="12" idx="2"/>
          </p:cNvCxnSpPr>
          <p:nvPr/>
        </p:nvCxnSpPr>
        <p:spPr>
          <a:xfrm flipV="1">
            <a:off x="2200757" y="3554741"/>
            <a:ext cx="1519517" cy="536195"/>
          </a:xfrm>
          <a:prstGeom prst="bentConnector3">
            <a:avLst>
              <a:gd name="adj1" fmla="val 50000"/>
            </a:avLst>
          </a:prstGeom>
          <a:ln w="15875">
            <a:solidFill>
              <a:srgbClr val="872E2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>
            <a:spLocks noChangeAspect="1"/>
          </p:cNvSpPr>
          <p:nvPr/>
        </p:nvSpPr>
        <p:spPr>
          <a:xfrm>
            <a:off x="3720274" y="3428741"/>
            <a:ext cx="252000" cy="252000"/>
          </a:xfrm>
          <a:prstGeom prst="ellipse">
            <a:avLst/>
          </a:prstGeom>
          <a:solidFill>
            <a:srgbClr val="872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3720274" y="4069361"/>
            <a:ext cx="252000" cy="252000"/>
          </a:xfrm>
          <a:prstGeom prst="ellipse">
            <a:avLst/>
          </a:prstGeom>
          <a:solidFill>
            <a:srgbClr val="872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014815" y="1515063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kern="100" dirty="0" smtClean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endParaRPr lang="zh-CN" alt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34270" y="2129697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kern="100" dirty="0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1400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09057" y="2777688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3</a:t>
            </a:r>
            <a:endParaRPr lang="zh-CN" altLang="en-US" sz="14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05576" y="3401604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4</a:t>
            </a:r>
            <a:endParaRPr lang="zh-CN" altLang="en-US" sz="14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709751" y="4040030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5</a:t>
            </a:r>
            <a:endParaRPr lang="zh-CN" altLang="en-US" sz="14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8501" y="3533337"/>
            <a:ext cx="1932768" cy="904520"/>
          </a:xfrm>
          <a:prstGeom prst="rect">
            <a:avLst/>
          </a:prstGeom>
          <a:solidFill>
            <a:srgbClr val="155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46448" y="3754731"/>
            <a:ext cx="17331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五项重点内容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15117" y="1481515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97487" y="2092217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092601" y="2718188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92601" y="3337899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92601" y="3954786"/>
            <a:ext cx="2841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单击此处插入文字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54850" y="221911"/>
            <a:ext cx="534473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1.4 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几种表现</a:t>
            </a:r>
            <a:r>
              <a:rPr lang="en-US" altLang="zh-CN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point</a:t>
            </a:r>
            <a:r>
              <a:rPr lang="zh-CN" altLang="en-US" sz="35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的形式</a:t>
            </a:r>
            <a:endParaRPr lang="zh-CN" altLang="en-US" sz="35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824146" y="4933490"/>
            <a:ext cx="882926" cy="836456"/>
          </a:xfrm>
          <a:custGeom>
            <a:avLst/>
            <a:gdLst>
              <a:gd name="T0" fmla="*/ 2147483646 w 4477"/>
              <a:gd name="T1" fmla="*/ 2147483646 h 4133"/>
              <a:gd name="T2" fmla="*/ 2147483646 w 4477"/>
              <a:gd name="T3" fmla="*/ 1386867173 h 4133"/>
              <a:gd name="T4" fmla="*/ 2147483646 w 4477"/>
              <a:gd name="T5" fmla="*/ 385250906 h 4133"/>
              <a:gd name="T6" fmla="*/ 2147483646 w 4477"/>
              <a:gd name="T7" fmla="*/ 0 h 4133"/>
              <a:gd name="T8" fmla="*/ 2147483646 w 4477"/>
              <a:gd name="T9" fmla="*/ 231114454 h 4133"/>
              <a:gd name="T10" fmla="*/ 2147483646 w 4477"/>
              <a:gd name="T11" fmla="*/ 1001616267 h 4133"/>
              <a:gd name="T12" fmla="*/ 2147483646 w 4477"/>
              <a:gd name="T13" fmla="*/ 2147483646 h 4133"/>
              <a:gd name="T14" fmla="*/ 2147483646 w 4477"/>
              <a:gd name="T15" fmla="*/ 2147483646 h 4133"/>
              <a:gd name="T16" fmla="*/ 2147483646 w 4477"/>
              <a:gd name="T17" fmla="*/ 2147483646 h 4133"/>
              <a:gd name="T18" fmla="*/ 2147483646 w 4477"/>
              <a:gd name="T19" fmla="*/ 2147483646 h 4133"/>
              <a:gd name="T20" fmla="*/ 2147483646 w 4477"/>
              <a:gd name="T21" fmla="*/ 2147483646 h 4133"/>
              <a:gd name="T22" fmla="*/ 2147483646 w 4477"/>
              <a:gd name="T23" fmla="*/ 2147483646 h 4133"/>
              <a:gd name="T24" fmla="*/ 2147483646 w 4477"/>
              <a:gd name="T25" fmla="*/ 2147483646 h 4133"/>
              <a:gd name="T26" fmla="*/ 2147483646 w 4477"/>
              <a:gd name="T27" fmla="*/ 2147483646 h 4133"/>
              <a:gd name="T28" fmla="*/ 2147483646 w 4477"/>
              <a:gd name="T29" fmla="*/ 2147483646 h 4133"/>
              <a:gd name="T30" fmla="*/ 2147483646 w 4477"/>
              <a:gd name="T31" fmla="*/ 2147483646 h 4133"/>
              <a:gd name="T32" fmla="*/ 2147483646 w 4477"/>
              <a:gd name="T33" fmla="*/ 2147483646 h 4133"/>
              <a:gd name="T34" fmla="*/ 2147483646 w 4477"/>
              <a:gd name="T35" fmla="*/ 2147483646 h 4133"/>
              <a:gd name="T36" fmla="*/ 2147483646 w 4477"/>
              <a:gd name="T37" fmla="*/ 2147483646 h 4133"/>
              <a:gd name="T38" fmla="*/ 2147483646 w 4477"/>
              <a:gd name="T39" fmla="*/ 2147483646 h 4133"/>
              <a:gd name="T40" fmla="*/ 2147483646 w 4477"/>
              <a:gd name="T41" fmla="*/ 2147483646 h 4133"/>
              <a:gd name="T42" fmla="*/ 2147483646 w 4477"/>
              <a:gd name="T43" fmla="*/ 2147483646 h 4133"/>
              <a:gd name="T44" fmla="*/ 2147483646 w 4477"/>
              <a:gd name="T45" fmla="*/ 2147483646 h 4133"/>
              <a:gd name="T46" fmla="*/ 2147483646 w 4477"/>
              <a:gd name="T47" fmla="*/ 2147483646 h 4133"/>
              <a:gd name="T48" fmla="*/ 2147483646 w 4477"/>
              <a:gd name="T49" fmla="*/ 2147483646 h 4133"/>
              <a:gd name="T50" fmla="*/ 2147483646 w 4477"/>
              <a:gd name="T51" fmla="*/ 2147483646 h 4133"/>
              <a:gd name="T52" fmla="*/ 2147483646 w 4477"/>
              <a:gd name="T53" fmla="*/ 2147483646 h 4133"/>
              <a:gd name="T54" fmla="*/ 2147483646 w 4477"/>
              <a:gd name="T55" fmla="*/ 2147483646 h 4133"/>
              <a:gd name="T56" fmla="*/ 2147483646 w 4477"/>
              <a:gd name="T57" fmla="*/ 2147483646 h 4133"/>
              <a:gd name="T58" fmla="*/ 2147483646 w 4477"/>
              <a:gd name="T59" fmla="*/ 2147483646 h 4133"/>
              <a:gd name="T60" fmla="*/ 2147483646 w 4477"/>
              <a:gd name="T61" fmla="*/ 2147483646 h 4133"/>
              <a:gd name="T62" fmla="*/ 2147483646 w 4477"/>
              <a:gd name="T63" fmla="*/ 2147483646 h 4133"/>
              <a:gd name="T64" fmla="*/ 2147483646 w 4477"/>
              <a:gd name="T65" fmla="*/ 2147483646 h 4133"/>
              <a:gd name="T66" fmla="*/ 0 w 4477"/>
              <a:gd name="T67" fmla="*/ 2147483646 h 4133"/>
              <a:gd name="T68" fmla="*/ 2147483646 w 4477"/>
              <a:gd name="T69" fmla="*/ 2147483646 h 4133"/>
              <a:gd name="T70" fmla="*/ 2147483646 w 4477"/>
              <a:gd name="T71" fmla="*/ 2147483646 h 4133"/>
              <a:gd name="T72" fmla="*/ 2147483646 w 4477"/>
              <a:gd name="T73" fmla="*/ 2147483646 h 4133"/>
              <a:gd name="T74" fmla="*/ 2147483646 w 4477"/>
              <a:gd name="T75" fmla="*/ 2147483646 h 4133"/>
              <a:gd name="T76" fmla="*/ 2147483646 w 4477"/>
              <a:gd name="T77" fmla="*/ 2147483646 h 4133"/>
              <a:gd name="T78" fmla="*/ 2147483646 w 4477"/>
              <a:gd name="T79" fmla="*/ 2147483646 h 4133"/>
              <a:gd name="T80" fmla="*/ 2147483646 w 4477"/>
              <a:gd name="T81" fmla="*/ 2147483646 h 4133"/>
              <a:gd name="T82" fmla="*/ 2147483646 w 4477"/>
              <a:gd name="T83" fmla="*/ 2147483646 h 4133"/>
              <a:gd name="T84" fmla="*/ 2147483646 w 4477"/>
              <a:gd name="T85" fmla="*/ 2147483646 h 4133"/>
              <a:gd name="T86" fmla="*/ 2147483646 w 4477"/>
              <a:gd name="T87" fmla="*/ 2147483646 h 4133"/>
              <a:gd name="T88" fmla="*/ 2147483646 w 4477"/>
              <a:gd name="T89" fmla="*/ 2147483646 h 4133"/>
              <a:gd name="T90" fmla="*/ 2147483646 w 4477"/>
              <a:gd name="T91" fmla="*/ 2147483646 h 4133"/>
              <a:gd name="T92" fmla="*/ 2147483646 w 4477"/>
              <a:gd name="T93" fmla="*/ 2147483646 h 4133"/>
              <a:gd name="T94" fmla="*/ 2147483646 w 4477"/>
              <a:gd name="T95" fmla="*/ 2147483646 h 4133"/>
              <a:gd name="T96" fmla="*/ 2147483646 w 4477"/>
              <a:gd name="T97" fmla="*/ 2147483646 h 4133"/>
              <a:gd name="T98" fmla="*/ 2147483646 w 4477"/>
              <a:gd name="T99" fmla="*/ 2147483646 h 4133"/>
              <a:gd name="T100" fmla="*/ 2147483646 w 4477"/>
              <a:gd name="T101" fmla="*/ 2147483646 h 4133"/>
              <a:gd name="T102" fmla="*/ 2147483646 w 4477"/>
              <a:gd name="T103" fmla="*/ 2147483646 h 4133"/>
              <a:gd name="T104" fmla="*/ 2147483646 w 4477"/>
              <a:gd name="T105" fmla="*/ 2147483646 h 4133"/>
              <a:gd name="T106" fmla="*/ 2147483646 w 4477"/>
              <a:gd name="T107" fmla="*/ 2147483646 h 413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77" h="4133">
                <a:moveTo>
                  <a:pt x="3646" y="48"/>
                </a:moveTo>
                <a:lnTo>
                  <a:pt x="3646" y="48"/>
                </a:lnTo>
                <a:lnTo>
                  <a:pt x="3623" y="39"/>
                </a:lnTo>
                <a:lnTo>
                  <a:pt x="3600" y="31"/>
                </a:lnTo>
                <a:lnTo>
                  <a:pt x="3578" y="24"/>
                </a:lnTo>
                <a:lnTo>
                  <a:pt x="3557" y="18"/>
                </a:lnTo>
                <a:lnTo>
                  <a:pt x="3536" y="13"/>
                </a:lnTo>
                <a:lnTo>
                  <a:pt x="3515" y="8"/>
                </a:lnTo>
                <a:lnTo>
                  <a:pt x="3494" y="5"/>
                </a:lnTo>
                <a:lnTo>
                  <a:pt x="3473" y="3"/>
                </a:lnTo>
                <a:lnTo>
                  <a:pt x="3454" y="1"/>
                </a:lnTo>
                <a:lnTo>
                  <a:pt x="3434" y="0"/>
                </a:lnTo>
                <a:lnTo>
                  <a:pt x="3415" y="0"/>
                </a:lnTo>
                <a:lnTo>
                  <a:pt x="3395" y="1"/>
                </a:lnTo>
                <a:lnTo>
                  <a:pt x="3376" y="3"/>
                </a:lnTo>
                <a:lnTo>
                  <a:pt x="3358" y="5"/>
                </a:lnTo>
                <a:lnTo>
                  <a:pt x="3339" y="9"/>
                </a:lnTo>
                <a:lnTo>
                  <a:pt x="3321" y="13"/>
                </a:lnTo>
                <a:lnTo>
                  <a:pt x="3303" y="18"/>
                </a:lnTo>
                <a:lnTo>
                  <a:pt x="3285" y="23"/>
                </a:lnTo>
                <a:lnTo>
                  <a:pt x="3268" y="30"/>
                </a:lnTo>
                <a:lnTo>
                  <a:pt x="3251" y="37"/>
                </a:lnTo>
                <a:lnTo>
                  <a:pt x="3235" y="45"/>
                </a:lnTo>
                <a:lnTo>
                  <a:pt x="3219" y="54"/>
                </a:lnTo>
                <a:lnTo>
                  <a:pt x="3201" y="63"/>
                </a:lnTo>
                <a:lnTo>
                  <a:pt x="3186" y="74"/>
                </a:lnTo>
                <a:lnTo>
                  <a:pt x="3170" y="85"/>
                </a:lnTo>
                <a:lnTo>
                  <a:pt x="3155" y="96"/>
                </a:lnTo>
                <a:lnTo>
                  <a:pt x="3139" y="108"/>
                </a:lnTo>
                <a:lnTo>
                  <a:pt x="3124" y="121"/>
                </a:lnTo>
                <a:lnTo>
                  <a:pt x="3110" y="134"/>
                </a:lnTo>
                <a:lnTo>
                  <a:pt x="3094" y="149"/>
                </a:lnTo>
                <a:lnTo>
                  <a:pt x="3066" y="179"/>
                </a:lnTo>
                <a:lnTo>
                  <a:pt x="3079" y="337"/>
                </a:lnTo>
                <a:lnTo>
                  <a:pt x="3094" y="494"/>
                </a:lnTo>
                <a:lnTo>
                  <a:pt x="3112" y="649"/>
                </a:lnTo>
                <a:lnTo>
                  <a:pt x="3131" y="802"/>
                </a:lnTo>
                <a:lnTo>
                  <a:pt x="3151" y="954"/>
                </a:lnTo>
                <a:lnTo>
                  <a:pt x="3174" y="1104"/>
                </a:lnTo>
                <a:lnTo>
                  <a:pt x="3198" y="1252"/>
                </a:lnTo>
                <a:lnTo>
                  <a:pt x="3226" y="1398"/>
                </a:lnTo>
                <a:lnTo>
                  <a:pt x="3254" y="1543"/>
                </a:lnTo>
                <a:lnTo>
                  <a:pt x="3284" y="1686"/>
                </a:lnTo>
                <a:lnTo>
                  <a:pt x="3318" y="1827"/>
                </a:lnTo>
                <a:lnTo>
                  <a:pt x="3352" y="1967"/>
                </a:lnTo>
                <a:lnTo>
                  <a:pt x="3388" y="2104"/>
                </a:lnTo>
                <a:lnTo>
                  <a:pt x="3407" y="2172"/>
                </a:lnTo>
                <a:lnTo>
                  <a:pt x="3427" y="2240"/>
                </a:lnTo>
                <a:lnTo>
                  <a:pt x="3447" y="2307"/>
                </a:lnTo>
                <a:lnTo>
                  <a:pt x="3468" y="2374"/>
                </a:lnTo>
                <a:lnTo>
                  <a:pt x="3488" y="2441"/>
                </a:lnTo>
                <a:lnTo>
                  <a:pt x="3510" y="2506"/>
                </a:lnTo>
                <a:lnTo>
                  <a:pt x="4267" y="2335"/>
                </a:lnTo>
                <a:lnTo>
                  <a:pt x="4258" y="2257"/>
                </a:lnTo>
                <a:lnTo>
                  <a:pt x="4249" y="2179"/>
                </a:lnTo>
                <a:lnTo>
                  <a:pt x="4238" y="2102"/>
                </a:lnTo>
                <a:lnTo>
                  <a:pt x="4227" y="2026"/>
                </a:lnTo>
                <a:lnTo>
                  <a:pt x="4214" y="1950"/>
                </a:lnTo>
                <a:lnTo>
                  <a:pt x="4202" y="1874"/>
                </a:lnTo>
                <a:lnTo>
                  <a:pt x="4189" y="1798"/>
                </a:lnTo>
                <a:lnTo>
                  <a:pt x="4175" y="1724"/>
                </a:lnTo>
                <a:lnTo>
                  <a:pt x="4161" y="1649"/>
                </a:lnTo>
                <a:lnTo>
                  <a:pt x="4146" y="1574"/>
                </a:lnTo>
                <a:lnTo>
                  <a:pt x="4130" y="1500"/>
                </a:lnTo>
                <a:lnTo>
                  <a:pt x="4113" y="1428"/>
                </a:lnTo>
                <a:lnTo>
                  <a:pt x="4096" y="1354"/>
                </a:lnTo>
                <a:lnTo>
                  <a:pt x="4078" y="1282"/>
                </a:lnTo>
                <a:lnTo>
                  <a:pt x="4060" y="1210"/>
                </a:lnTo>
                <a:lnTo>
                  <a:pt x="4041" y="1138"/>
                </a:lnTo>
                <a:lnTo>
                  <a:pt x="4020" y="1067"/>
                </a:lnTo>
                <a:lnTo>
                  <a:pt x="4000" y="995"/>
                </a:lnTo>
                <a:lnTo>
                  <a:pt x="3979" y="926"/>
                </a:lnTo>
                <a:lnTo>
                  <a:pt x="3957" y="855"/>
                </a:lnTo>
                <a:lnTo>
                  <a:pt x="3935" y="785"/>
                </a:lnTo>
                <a:lnTo>
                  <a:pt x="3911" y="717"/>
                </a:lnTo>
                <a:lnTo>
                  <a:pt x="3888" y="648"/>
                </a:lnTo>
                <a:lnTo>
                  <a:pt x="3863" y="579"/>
                </a:lnTo>
                <a:lnTo>
                  <a:pt x="3839" y="512"/>
                </a:lnTo>
                <a:lnTo>
                  <a:pt x="3812" y="444"/>
                </a:lnTo>
                <a:lnTo>
                  <a:pt x="3786" y="377"/>
                </a:lnTo>
                <a:lnTo>
                  <a:pt x="3759" y="310"/>
                </a:lnTo>
                <a:lnTo>
                  <a:pt x="3732" y="244"/>
                </a:lnTo>
                <a:lnTo>
                  <a:pt x="3703" y="179"/>
                </a:lnTo>
                <a:lnTo>
                  <a:pt x="3675" y="113"/>
                </a:lnTo>
                <a:lnTo>
                  <a:pt x="3646" y="48"/>
                </a:lnTo>
                <a:close/>
                <a:moveTo>
                  <a:pt x="831" y="2804"/>
                </a:moveTo>
                <a:lnTo>
                  <a:pt x="2810" y="2804"/>
                </a:lnTo>
                <a:lnTo>
                  <a:pt x="2810" y="2949"/>
                </a:lnTo>
                <a:lnTo>
                  <a:pt x="831" y="2949"/>
                </a:lnTo>
                <a:lnTo>
                  <a:pt x="831" y="2804"/>
                </a:lnTo>
                <a:close/>
                <a:moveTo>
                  <a:pt x="3516" y="3370"/>
                </a:moveTo>
                <a:lnTo>
                  <a:pt x="3637" y="3750"/>
                </a:lnTo>
                <a:lnTo>
                  <a:pt x="190" y="3750"/>
                </a:lnTo>
                <a:lnTo>
                  <a:pt x="0" y="3750"/>
                </a:lnTo>
                <a:lnTo>
                  <a:pt x="0" y="3559"/>
                </a:lnTo>
                <a:lnTo>
                  <a:pt x="0" y="1320"/>
                </a:lnTo>
                <a:lnTo>
                  <a:pt x="0" y="1240"/>
                </a:lnTo>
                <a:lnTo>
                  <a:pt x="59" y="1183"/>
                </a:lnTo>
                <a:lnTo>
                  <a:pt x="764" y="503"/>
                </a:lnTo>
                <a:lnTo>
                  <a:pt x="819" y="449"/>
                </a:lnTo>
                <a:lnTo>
                  <a:pt x="895" y="449"/>
                </a:lnTo>
                <a:lnTo>
                  <a:pt x="2831" y="449"/>
                </a:lnTo>
                <a:lnTo>
                  <a:pt x="2840" y="545"/>
                </a:lnTo>
                <a:lnTo>
                  <a:pt x="2849" y="640"/>
                </a:lnTo>
                <a:lnTo>
                  <a:pt x="2859" y="735"/>
                </a:lnTo>
                <a:lnTo>
                  <a:pt x="2870" y="829"/>
                </a:lnTo>
                <a:lnTo>
                  <a:pt x="1084" y="829"/>
                </a:lnTo>
                <a:lnTo>
                  <a:pt x="1138" y="1419"/>
                </a:lnTo>
                <a:lnTo>
                  <a:pt x="1148" y="1526"/>
                </a:lnTo>
                <a:lnTo>
                  <a:pt x="1040" y="1522"/>
                </a:lnTo>
                <a:lnTo>
                  <a:pt x="380" y="1497"/>
                </a:lnTo>
                <a:lnTo>
                  <a:pt x="380" y="3370"/>
                </a:lnTo>
                <a:lnTo>
                  <a:pt x="3516" y="3370"/>
                </a:lnTo>
                <a:close/>
                <a:moveTo>
                  <a:pt x="472" y="1312"/>
                </a:moveTo>
                <a:lnTo>
                  <a:pt x="939" y="1329"/>
                </a:lnTo>
                <a:lnTo>
                  <a:pt x="900" y="898"/>
                </a:lnTo>
                <a:lnTo>
                  <a:pt x="472" y="1312"/>
                </a:lnTo>
                <a:close/>
                <a:moveTo>
                  <a:pt x="2810" y="2206"/>
                </a:moveTo>
                <a:lnTo>
                  <a:pt x="831" y="2206"/>
                </a:lnTo>
                <a:lnTo>
                  <a:pt x="831" y="2351"/>
                </a:lnTo>
                <a:lnTo>
                  <a:pt x="2810" y="2351"/>
                </a:lnTo>
                <a:lnTo>
                  <a:pt x="2810" y="2206"/>
                </a:lnTo>
                <a:close/>
                <a:moveTo>
                  <a:pt x="2810" y="1666"/>
                </a:moveTo>
                <a:lnTo>
                  <a:pt x="1621" y="1666"/>
                </a:lnTo>
                <a:lnTo>
                  <a:pt x="1621" y="1810"/>
                </a:lnTo>
                <a:lnTo>
                  <a:pt x="2810" y="1810"/>
                </a:lnTo>
                <a:lnTo>
                  <a:pt x="2810" y="1666"/>
                </a:lnTo>
                <a:close/>
                <a:moveTo>
                  <a:pt x="2810" y="1112"/>
                </a:moveTo>
                <a:lnTo>
                  <a:pt x="1621" y="1112"/>
                </a:lnTo>
                <a:lnTo>
                  <a:pt x="1621" y="1256"/>
                </a:lnTo>
                <a:lnTo>
                  <a:pt x="2810" y="1256"/>
                </a:lnTo>
                <a:lnTo>
                  <a:pt x="2810" y="1112"/>
                </a:lnTo>
                <a:close/>
                <a:moveTo>
                  <a:pt x="4318" y="3463"/>
                </a:moveTo>
                <a:lnTo>
                  <a:pt x="4002" y="3540"/>
                </a:lnTo>
                <a:lnTo>
                  <a:pt x="4007" y="3867"/>
                </a:lnTo>
                <a:lnTo>
                  <a:pt x="4237" y="4133"/>
                </a:lnTo>
                <a:lnTo>
                  <a:pt x="4387" y="4100"/>
                </a:lnTo>
                <a:lnTo>
                  <a:pt x="4477" y="3751"/>
                </a:lnTo>
                <a:lnTo>
                  <a:pt x="4318" y="3463"/>
                </a:lnTo>
                <a:close/>
                <a:moveTo>
                  <a:pt x="4272" y="2491"/>
                </a:moveTo>
                <a:lnTo>
                  <a:pt x="4272" y="2491"/>
                </a:lnTo>
                <a:lnTo>
                  <a:pt x="4388" y="3367"/>
                </a:lnTo>
                <a:lnTo>
                  <a:pt x="3870" y="3485"/>
                </a:lnTo>
                <a:lnTo>
                  <a:pt x="3583" y="2648"/>
                </a:lnTo>
                <a:lnTo>
                  <a:pt x="4272" y="2491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813770" y="2123081"/>
            <a:ext cx="1512256" cy="1454748"/>
          </a:xfrm>
          <a:custGeom>
            <a:avLst/>
            <a:gdLst>
              <a:gd name="T0" fmla="*/ 1018488 w 2254250"/>
              <a:gd name="T1" fmla="*/ 1217529 h 2312988"/>
              <a:gd name="T2" fmla="*/ 951021 w 2254250"/>
              <a:gd name="T3" fmla="*/ 1495703 h 2312988"/>
              <a:gd name="T4" fmla="*/ 813587 w 2254250"/>
              <a:gd name="T5" fmla="*/ 1552468 h 2312988"/>
              <a:gd name="T6" fmla="*/ 630721 w 2254250"/>
              <a:gd name="T7" fmla="*/ 1584356 h 2312988"/>
              <a:gd name="T8" fmla="*/ 616637 w 2254250"/>
              <a:gd name="T9" fmla="*/ 1217529 h 2312988"/>
              <a:gd name="T10" fmla="*/ 360535 w 2254250"/>
              <a:gd name="T11" fmla="*/ 1187450 h 2312988"/>
              <a:gd name="T12" fmla="*/ 408440 w 2254250"/>
              <a:gd name="T13" fmla="*/ 1226575 h 2312988"/>
              <a:gd name="T14" fmla="*/ 383920 w 2254250"/>
              <a:gd name="T15" fmla="*/ 1589558 h 2312988"/>
              <a:gd name="T16" fmla="*/ 17028 w 2254250"/>
              <a:gd name="T17" fmla="*/ 1583452 h 2312988"/>
              <a:gd name="T18" fmla="*/ 1816 w 2254250"/>
              <a:gd name="T19" fmla="*/ 1223861 h 2312988"/>
              <a:gd name="T20" fmla="*/ 44272 w 2254250"/>
              <a:gd name="T21" fmla="*/ 1187676 h 2312988"/>
              <a:gd name="T22" fmla="*/ 1501412 w 2254250"/>
              <a:gd name="T23" fmla="*/ 810536 h 2312988"/>
              <a:gd name="T24" fmla="*/ 1551555 w 2254250"/>
              <a:gd name="T25" fmla="*/ 878128 h 2312988"/>
              <a:gd name="T26" fmla="*/ 2150105 w 2254250"/>
              <a:gd name="T27" fmla="*/ 1434290 h 2312988"/>
              <a:gd name="T28" fmla="*/ 2226569 w 2254250"/>
              <a:gd name="T29" fmla="*/ 1485778 h 2312988"/>
              <a:gd name="T30" fmla="*/ 2254250 w 2254250"/>
              <a:gd name="T31" fmla="*/ 2174175 h 2312988"/>
              <a:gd name="T32" fmla="*/ 2222485 w 2254250"/>
              <a:gd name="T33" fmla="*/ 2262407 h 2312988"/>
              <a:gd name="T34" fmla="*/ 2143298 w 2254250"/>
              <a:gd name="T35" fmla="*/ 2310040 h 2312988"/>
              <a:gd name="T36" fmla="*/ 1409065 w 2254250"/>
              <a:gd name="T37" fmla="*/ 2308452 h 2312988"/>
              <a:gd name="T38" fmla="*/ 867013 w 2254250"/>
              <a:gd name="T39" fmla="*/ 1785633 h 2312988"/>
              <a:gd name="T40" fmla="*/ 844550 w 2254250"/>
              <a:gd name="T41" fmla="*/ 1711463 h 2312988"/>
              <a:gd name="T42" fmla="*/ 874500 w 2254250"/>
              <a:gd name="T43" fmla="*/ 1638881 h 2312988"/>
              <a:gd name="T44" fmla="*/ 943703 w 2254250"/>
              <a:gd name="T45" fmla="*/ 1601682 h 2312988"/>
              <a:gd name="T46" fmla="*/ 1020848 w 2254250"/>
              <a:gd name="T47" fmla="*/ 1616879 h 2312988"/>
              <a:gd name="T48" fmla="*/ 1311273 w 2254250"/>
              <a:gd name="T49" fmla="*/ 872231 h 2312988"/>
              <a:gd name="T50" fmla="*/ 1364821 w 2254250"/>
              <a:gd name="T51" fmla="*/ 807134 h 2312988"/>
              <a:gd name="T52" fmla="*/ 1589493 w 2254250"/>
              <a:gd name="T53" fmla="*/ 586241 h 2312988"/>
              <a:gd name="T54" fmla="*/ 1630132 w 2254250"/>
              <a:gd name="T55" fmla="*/ 617084 h 2312988"/>
              <a:gd name="T56" fmla="*/ 1597666 w 2254250"/>
              <a:gd name="T57" fmla="*/ 756104 h 2312988"/>
              <a:gd name="T58" fmla="*/ 1508213 w 2254250"/>
              <a:gd name="T59" fmla="*/ 698274 h 2312988"/>
              <a:gd name="T60" fmla="*/ 1397419 w 2254250"/>
              <a:gd name="T61" fmla="*/ 687161 h 2312988"/>
              <a:gd name="T62" fmla="*/ 1295026 w 2254250"/>
              <a:gd name="T63" fmla="*/ 728663 h 2312988"/>
              <a:gd name="T64" fmla="*/ 1223963 w 2254250"/>
              <a:gd name="T65" fmla="*/ 811213 h 2312988"/>
              <a:gd name="T66" fmla="*/ 1244850 w 2254250"/>
              <a:gd name="T67" fmla="*/ 594859 h 2312988"/>
              <a:gd name="T68" fmla="*/ 995772 w 2254250"/>
              <a:gd name="T69" fmla="*/ 591216 h 2312988"/>
              <a:gd name="T70" fmla="*/ 1022350 w 2254250"/>
              <a:gd name="T71" fmla="*/ 631246 h 2312988"/>
              <a:gd name="T72" fmla="*/ 998725 w 2254250"/>
              <a:gd name="T73" fmla="*/ 986539 h 2312988"/>
              <a:gd name="T74" fmla="*/ 632992 w 2254250"/>
              <a:gd name="T75" fmla="*/ 984278 h 2312988"/>
              <a:gd name="T76" fmla="*/ 613229 w 2254250"/>
              <a:gd name="T77" fmla="*/ 627175 h 2312988"/>
              <a:gd name="T78" fmla="*/ 642760 w 2254250"/>
              <a:gd name="T79" fmla="*/ 589633 h 2312988"/>
              <a:gd name="T80" fmla="*/ 391866 w 2254250"/>
              <a:gd name="T81" fmla="*/ 597096 h 2312988"/>
              <a:gd name="T82" fmla="*/ 409348 w 2254250"/>
              <a:gd name="T83" fmla="*/ 949223 h 2312988"/>
              <a:gd name="T84" fmla="*/ 374611 w 2254250"/>
              <a:gd name="T85" fmla="*/ 991741 h 2312988"/>
              <a:gd name="T86" fmla="*/ 11352 w 2254250"/>
              <a:gd name="T87" fmla="*/ 975910 h 2312988"/>
              <a:gd name="T88" fmla="*/ 3632 w 2254250"/>
              <a:gd name="T89" fmla="*/ 616998 h 2312988"/>
              <a:gd name="T90" fmla="*/ 44272 w 2254250"/>
              <a:gd name="T91" fmla="*/ 586240 h 2312988"/>
              <a:gd name="T92" fmla="*/ 1627408 w 2254250"/>
              <a:gd name="T93" fmla="*/ 25796 h 2312988"/>
              <a:gd name="T94" fmla="*/ 1619235 w 2254250"/>
              <a:gd name="T95" fmla="*/ 393732 h 2312988"/>
              <a:gd name="T96" fmla="*/ 1249845 w 2254250"/>
              <a:gd name="T97" fmla="*/ 402105 h 2312988"/>
              <a:gd name="T98" fmla="*/ 1224871 w 2254250"/>
              <a:gd name="T99" fmla="*/ 39147 h 2312988"/>
              <a:gd name="T100" fmla="*/ 1273230 w 2254250"/>
              <a:gd name="T101" fmla="*/ 0 h 2312988"/>
              <a:gd name="T102" fmla="*/ 1018488 w 2254250"/>
              <a:gd name="T103" fmla="*/ 29869 h 2312988"/>
              <a:gd name="T104" fmla="*/ 1004404 w 2254250"/>
              <a:gd name="T105" fmla="*/ 396900 h 2312988"/>
              <a:gd name="T106" fmla="*/ 634355 w 2254250"/>
              <a:gd name="T107" fmla="*/ 399615 h 2312988"/>
              <a:gd name="T108" fmla="*/ 614819 w 2254250"/>
              <a:gd name="T109" fmla="*/ 34395 h 2312988"/>
              <a:gd name="T110" fmla="*/ 49267 w 2254250"/>
              <a:gd name="T111" fmla="*/ 0 h 2312988"/>
              <a:gd name="T112" fmla="*/ 407531 w 2254250"/>
              <a:gd name="T113" fmla="*/ 34395 h 2312988"/>
              <a:gd name="T114" fmla="*/ 388233 w 2254250"/>
              <a:gd name="T115" fmla="*/ 399615 h 2312988"/>
              <a:gd name="T116" fmla="*/ 20433 w 2254250"/>
              <a:gd name="T117" fmla="*/ 398710 h 2312988"/>
              <a:gd name="T118" fmla="*/ 908 w 2254250"/>
              <a:gd name="T119" fmla="*/ 40278 h 2312988"/>
              <a:gd name="T120" fmla="*/ 39277 w 2254250"/>
              <a:gd name="T121" fmla="*/ 905 h 2312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254250" h="2312988">
                <a:moveTo>
                  <a:pt x="661842" y="1187450"/>
                </a:moveTo>
                <a:lnTo>
                  <a:pt x="973283" y="1187450"/>
                </a:lnTo>
                <a:lnTo>
                  <a:pt x="978280" y="1187676"/>
                </a:lnTo>
                <a:lnTo>
                  <a:pt x="983278" y="1188581"/>
                </a:lnTo>
                <a:lnTo>
                  <a:pt x="988048" y="1189938"/>
                </a:lnTo>
                <a:lnTo>
                  <a:pt x="992364" y="1191295"/>
                </a:lnTo>
                <a:lnTo>
                  <a:pt x="996681" y="1193330"/>
                </a:lnTo>
                <a:lnTo>
                  <a:pt x="1000769" y="1196044"/>
                </a:lnTo>
                <a:lnTo>
                  <a:pt x="1004404" y="1198758"/>
                </a:lnTo>
                <a:lnTo>
                  <a:pt x="1008039" y="1201924"/>
                </a:lnTo>
                <a:lnTo>
                  <a:pt x="1011219" y="1205543"/>
                </a:lnTo>
                <a:lnTo>
                  <a:pt x="1013945" y="1209161"/>
                </a:lnTo>
                <a:lnTo>
                  <a:pt x="1016444" y="1213232"/>
                </a:lnTo>
                <a:lnTo>
                  <a:pt x="1018488" y="1217529"/>
                </a:lnTo>
                <a:lnTo>
                  <a:pt x="1020306" y="1222052"/>
                </a:lnTo>
                <a:lnTo>
                  <a:pt x="1021214" y="1226575"/>
                </a:lnTo>
                <a:lnTo>
                  <a:pt x="1022123" y="1231551"/>
                </a:lnTo>
                <a:lnTo>
                  <a:pt x="1022350" y="1236526"/>
                </a:lnTo>
                <a:lnTo>
                  <a:pt x="1022350" y="1503618"/>
                </a:lnTo>
                <a:lnTo>
                  <a:pt x="1015081" y="1501809"/>
                </a:lnTo>
                <a:lnTo>
                  <a:pt x="1007584" y="1500226"/>
                </a:lnTo>
                <a:lnTo>
                  <a:pt x="1000315" y="1498643"/>
                </a:lnTo>
                <a:lnTo>
                  <a:pt x="992819" y="1497286"/>
                </a:lnTo>
                <a:lnTo>
                  <a:pt x="985095" y="1496607"/>
                </a:lnTo>
                <a:lnTo>
                  <a:pt x="977599" y="1495929"/>
                </a:lnTo>
                <a:lnTo>
                  <a:pt x="969875" y="1495250"/>
                </a:lnTo>
                <a:lnTo>
                  <a:pt x="962152" y="1495250"/>
                </a:lnTo>
                <a:lnTo>
                  <a:pt x="951021" y="1495703"/>
                </a:lnTo>
                <a:lnTo>
                  <a:pt x="940117" y="1496381"/>
                </a:lnTo>
                <a:lnTo>
                  <a:pt x="929213" y="1497738"/>
                </a:lnTo>
                <a:lnTo>
                  <a:pt x="918764" y="1499547"/>
                </a:lnTo>
                <a:lnTo>
                  <a:pt x="908087" y="1502035"/>
                </a:lnTo>
                <a:lnTo>
                  <a:pt x="897637" y="1504749"/>
                </a:lnTo>
                <a:lnTo>
                  <a:pt x="887415" y="1508141"/>
                </a:lnTo>
                <a:lnTo>
                  <a:pt x="877420" y="1511986"/>
                </a:lnTo>
                <a:lnTo>
                  <a:pt x="867652" y="1516509"/>
                </a:lnTo>
                <a:lnTo>
                  <a:pt x="858111" y="1521032"/>
                </a:lnTo>
                <a:lnTo>
                  <a:pt x="848343" y="1526460"/>
                </a:lnTo>
                <a:lnTo>
                  <a:pt x="839483" y="1532114"/>
                </a:lnTo>
                <a:lnTo>
                  <a:pt x="830397" y="1538446"/>
                </a:lnTo>
                <a:lnTo>
                  <a:pt x="821765" y="1545231"/>
                </a:lnTo>
                <a:lnTo>
                  <a:pt x="813587" y="1552468"/>
                </a:lnTo>
                <a:lnTo>
                  <a:pt x="805636" y="1559931"/>
                </a:lnTo>
                <a:lnTo>
                  <a:pt x="801320" y="1564002"/>
                </a:lnTo>
                <a:lnTo>
                  <a:pt x="797458" y="1568299"/>
                </a:lnTo>
                <a:lnTo>
                  <a:pt x="789962" y="1577119"/>
                </a:lnTo>
                <a:lnTo>
                  <a:pt x="783147" y="1586166"/>
                </a:lnTo>
                <a:lnTo>
                  <a:pt x="776559" y="1595438"/>
                </a:lnTo>
                <a:lnTo>
                  <a:pt x="661842" y="1595438"/>
                </a:lnTo>
                <a:lnTo>
                  <a:pt x="656844" y="1595212"/>
                </a:lnTo>
                <a:lnTo>
                  <a:pt x="651847" y="1594307"/>
                </a:lnTo>
                <a:lnTo>
                  <a:pt x="647076" y="1593403"/>
                </a:lnTo>
                <a:lnTo>
                  <a:pt x="642760" y="1591593"/>
                </a:lnTo>
                <a:lnTo>
                  <a:pt x="638444" y="1589558"/>
                </a:lnTo>
                <a:lnTo>
                  <a:pt x="634355" y="1587070"/>
                </a:lnTo>
                <a:lnTo>
                  <a:pt x="630721" y="1584356"/>
                </a:lnTo>
                <a:lnTo>
                  <a:pt x="627086" y="1580964"/>
                </a:lnTo>
                <a:lnTo>
                  <a:pt x="623906" y="1577572"/>
                </a:lnTo>
                <a:lnTo>
                  <a:pt x="621180" y="1573727"/>
                </a:lnTo>
                <a:lnTo>
                  <a:pt x="618681" y="1569882"/>
                </a:lnTo>
                <a:lnTo>
                  <a:pt x="616637" y="1565585"/>
                </a:lnTo>
                <a:lnTo>
                  <a:pt x="614819" y="1560836"/>
                </a:lnTo>
                <a:lnTo>
                  <a:pt x="613683" y="1556313"/>
                </a:lnTo>
                <a:lnTo>
                  <a:pt x="613002" y="1551337"/>
                </a:lnTo>
                <a:lnTo>
                  <a:pt x="612775" y="1546588"/>
                </a:lnTo>
                <a:lnTo>
                  <a:pt x="612775" y="1236526"/>
                </a:lnTo>
                <a:lnTo>
                  <a:pt x="613002" y="1231551"/>
                </a:lnTo>
                <a:lnTo>
                  <a:pt x="613683" y="1226575"/>
                </a:lnTo>
                <a:lnTo>
                  <a:pt x="614819" y="1222052"/>
                </a:lnTo>
                <a:lnTo>
                  <a:pt x="616637" y="1217529"/>
                </a:lnTo>
                <a:lnTo>
                  <a:pt x="618681" y="1213232"/>
                </a:lnTo>
                <a:lnTo>
                  <a:pt x="621180" y="1209161"/>
                </a:lnTo>
                <a:lnTo>
                  <a:pt x="623906" y="1205543"/>
                </a:lnTo>
                <a:lnTo>
                  <a:pt x="627086" y="1201924"/>
                </a:lnTo>
                <a:lnTo>
                  <a:pt x="630721" y="1198758"/>
                </a:lnTo>
                <a:lnTo>
                  <a:pt x="634355" y="1196044"/>
                </a:lnTo>
                <a:lnTo>
                  <a:pt x="638444" y="1193330"/>
                </a:lnTo>
                <a:lnTo>
                  <a:pt x="642760" y="1191295"/>
                </a:lnTo>
                <a:lnTo>
                  <a:pt x="647076" y="1189938"/>
                </a:lnTo>
                <a:lnTo>
                  <a:pt x="651847" y="1188581"/>
                </a:lnTo>
                <a:lnTo>
                  <a:pt x="656844" y="1187676"/>
                </a:lnTo>
                <a:lnTo>
                  <a:pt x="661842" y="1187450"/>
                </a:lnTo>
                <a:close/>
                <a:moveTo>
                  <a:pt x="49267" y="1187450"/>
                </a:moveTo>
                <a:lnTo>
                  <a:pt x="360535" y="1187450"/>
                </a:lnTo>
                <a:lnTo>
                  <a:pt x="365757" y="1187676"/>
                </a:lnTo>
                <a:lnTo>
                  <a:pt x="370524" y="1188581"/>
                </a:lnTo>
                <a:lnTo>
                  <a:pt x="375292" y="1189938"/>
                </a:lnTo>
                <a:lnTo>
                  <a:pt x="379606" y="1191295"/>
                </a:lnTo>
                <a:lnTo>
                  <a:pt x="383920" y="1193330"/>
                </a:lnTo>
                <a:lnTo>
                  <a:pt x="388233" y="1196044"/>
                </a:lnTo>
                <a:lnTo>
                  <a:pt x="391866" y="1198758"/>
                </a:lnTo>
                <a:lnTo>
                  <a:pt x="395271" y="1201924"/>
                </a:lnTo>
                <a:lnTo>
                  <a:pt x="398450" y="1205543"/>
                </a:lnTo>
                <a:lnTo>
                  <a:pt x="401401" y="1209161"/>
                </a:lnTo>
                <a:lnTo>
                  <a:pt x="403672" y="1213232"/>
                </a:lnTo>
                <a:lnTo>
                  <a:pt x="405715" y="1217529"/>
                </a:lnTo>
                <a:lnTo>
                  <a:pt x="407531" y="1222052"/>
                </a:lnTo>
                <a:lnTo>
                  <a:pt x="408440" y="1226575"/>
                </a:lnTo>
                <a:lnTo>
                  <a:pt x="409348" y="1231551"/>
                </a:lnTo>
                <a:lnTo>
                  <a:pt x="409575" y="1236526"/>
                </a:lnTo>
                <a:lnTo>
                  <a:pt x="409575" y="1546588"/>
                </a:lnTo>
                <a:lnTo>
                  <a:pt x="409348" y="1551337"/>
                </a:lnTo>
                <a:lnTo>
                  <a:pt x="408440" y="1556313"/>
                </a:lnTo>
                <a:lnTo>
                  <a:pt x="407531" y="1560836"/>
                </a:lnTo>
                <a:lnTo>
                  <a:pt x="405715" y="1565585"/>
                </a:lnTo>
                <a:lnTo>
                  <a:pt x="403672" y="1569882"/>
                </a:lnTo>
                <a:lnTo>
                  <a:pt x="401401" y="1573727"/>
                </a:lnTo>
                <a:lnTo>
                  <a:pt x="398450" y="1577572"/>
                </a:lnTo>
                <a:lnTo>
                  <a:pt x="395271" y="1580964"/>
                </a:lnTo>
                <a:lnTo>
                  <a:pt x="391866" y="1584356"/>
                </a:lnTo>
                <a:lnTo>
                  <a:pt x="388233" y="1587070"/>
                </a:lnTo>
                <a:lnTo>
                  <a:pt x="383920" y="1589558"/>
                </a:lnTo>
                <a:lnTo>
                  <a:pt x="379606" y="1591593"/>
                </a:lnTo>
                <a:lnTo>
                  <a:pt x="375292" y="1593403"/>
                </a:lnTo>
                <a:lnTo>
                  <a:pt x="370524" y="1594307"/>
                </a:lnTo>
                <a:lnTo>
                  <a:pt x="365757" y="1595212"/>
                </a:lnTo>
                <a:lnTo>
                  <a:pt x="360535" y="1595438"/>
                </a:lnTo>
                <a:lnTo>
                  <a:pt x="49267" y="1595438"/>
                </a:lnTo>
                <a:lnTo>
                  <a:pt x="44272" y="1595212"/>
                </a:lnTo>
                <a:lnTo>
                  <a:pt x="39277" y="1594307"/>
                </a:lnTo>
                <a:lnTo>
                  <a:pt x="35191" y="1593403"/>
                </a:lnTo>
                <a:lnTo>
                  <a:pt x="31331" y="1592046"/>
                </a:lnTo>
                <a:lnTo>
                  <a:pt x="27471" y="1590237"/>
                </a:lnTo>
                <a:lnTo>
                  <a:pt x="23839" y="1588427"/>
                </a:lnTo>
                <a:lnTo>
                  <a:pt x="20433" y="1586166"/>
                </a:lnTo>
                <a:lnTo>
                  <a:pt x="17028" y="1583452"/>
                </a:lnTo>
                <a:lnTo>
                  <a:pt x="14303" y="1580738"/>
                </a:lnTo>
                <a:lnTo>
                  <a:pt x="11352" y="1577572"/>
                </a:lnTo>
                <a:lnTo>
                  <a:pt x="8854" y="1574179"/>
                </a:lnTo>
                <a:lnTo>
                  <a:pt x="6811" y="1570787"/>
                </a:lnTo>
                <a:lnTo>
                  <a:pt x="4768" y="1567168"/>
                </a:lnTo>
                <a:lnTo>
                  <a:pt x="3178" y="1563324"/>
                </a:lnTo>
                <a:lnTo>
                  <a:pt x="1816" y="1559479"/>
                </a:lnTo>
                <a:lnTo>
                  <a:pt x="908" y="1555182"/>
                </a:lnTo>
                <a:lnTo>
                  <a:pt x="227" y="1550885"/>
                </a:lnTo>
                <a:lnTo>
                  <a:pt x="0" y="1546588"/>
                </a:lnTo>
                <a:lnTo>
                  <a:pt x="0" y="1236526"/>
                </a:lnTo>
                <a:lnTo>
                  <a:pt x="227" y="1232003"/>
                </a:lnTo>
                <a:lnTo>
                  <a:pt x="908" y="1227932"/>
                </a:lnTo>
                <a:lnTo>
                  <a:pt x="1816" y="1223861"/>
                </a:lnTo>
                <a:lnTo>
                  <a:pt x="3178" y="1219564"/>
                </a:lnTo>
                <a:lnTo>
                  <a:pt x="4768" y="1215720"/>
                </a:lnTo>
                <a:lnTo>
                  <a:pt x="6811" y="1212101"/>
                </a:lnTo>
                <a:lnTo>
                  <a:pt x="8854" y="1208709"/>
                </a:lnTo>
                <a:lnTo>
                  <a:pt x="11352" y="1205543"/>
                </a:lnTo>
                <a:lnTo>
                  <a:pt x="14303" y="1202377"/>
                </a:lnTo>
                <a:lnTo>
                  <a:pt x="17028" y="1199663"/>
                </a:lnTo>
                <a:lnTo>
                  <a:pt x="20433" y="1196949"/>
                </a:lnTo>
                <a:lnTo>
                  <a:pt x="23839" y="1194687"/>
                </a:lnTo>
                <a:lnTo>
                  <a:pt x="27471" y="1192652"/>
                </a:lnTo>
                <a:lnTo>
                  <a:pt x="31331" y="1191069"/>
                </a:lnTo>
                <a:lnTo>
                  <a:pt x="35191" y="1189486"/>
                </a:lnTo>
                <a:lnTo>
                  <a:pt x="39277" y="1188581"/>
                </a:lnTo>
                <a:lnTo>
                  <a:pt x="44272" y="1187676"/>
                </a:lnTo>
                <a:lnTo>
                  <a:pt x="49267" y="1187450"/>
                </a:lnTo>
                <a:close/>
                <a:moveTo>
                  <a:pt x="1430620" y="788988"/>
                </a:moveTo>
                <a:lnTo>
                  <a:pt x="1436973" y="789215"/>
                </a:lnTo>
                <a:lnTo>
                  <a:pt x="1443553" y="789669"/>
                </a:lnTo>
                <a:lnTo>
                  <a:pt x="1449906" y="790349"/>
                </a:lnTo>
                <a:lnTo>
                  <a:pt x="1456033" y="791483"/>
                </a:lnTo>
                <a:lnTo>
                  <a:pt x="1462386" y="793071"/>
                </a:lnTo>
                <a:lnTo>
                  <a:pt x="1468285" y="794659"/>
                </a:lnTo>
                <a:lnTo>
                  <a:pt x="1474184" y="796700"/>
                </a:lnTo>
                <a:lnTo>
                  <a:pt x="1479857" y="798968"/>
                </a:lnTo>
                <a:lnTo>
                  <a:pt x="1485529" y="801463"/>
                </a:lnTo>
                <a:lnTo>
                  <a:pt x="1490975" y="804185"/>
                </a:lnTo>
                <a:lnTo>
                  <a:pt x="1496420" y="807134"/>
                </a:lnTo>
                <a:lnTo>
                  <a:pt x="1501412" y="810536"/>
                </a:lnTo>
                <a:lnTo>
                  <a:pt x="1506403" y="814165"/>
                </a:lnTo>
                <a:lnTo>
                  <a:pt x="1511168" y="817794"/>
                </a:lnTo>
                <a:lnTo>
                  <a:pt x="1515706" y="821877"/>
                </a:lnTo>
                <a:lnTo>
                  <a:pt x="1520017" y="825960"/>
                </a:lnTo>
                <a:lnTo>
                  <a:pt x="1524555" y="830496"/>
                </a:lnTo>
                <a:lnTo>
                  <a:pt x="1528412" y="835032"/>
                </a:lnTo>
                <a:lnTo>
                  <a:pt x="1532269" y="840023"/>
                </a:lnTo>
                <a:lnTo>
                  <a:pt x="1535673" y="844786"/>
                </a:lnTo>
                <a:lnTo>
                  <a:pt x="1538849" y="850003"/>
                </a:lnTo>
                <a:lnTo>
                  <a:pt x="1542026" y="855219"/>
                </a:lnTo>
                <a:lnTo>
                  <a:pt x="1544976" y="860890"/>
                </a:lnTo>
                <a:lnTo>
                  <a:pt x="1547471" y="866334"/>
                </a:lnTo>
                <a:lnTo>
                  <a:pt x="1549740" y="872231"/>
                </a:lnTo>
                <a:lnTo>
                  <a:pt x="1551555" y="878128"/>
                </a:lnTo>
                <a:lnTo>
                  <a:pt x="1553371" y="884025"/>
                </a:lnTo>
                <a:lnTo>
                  <a:pt x="1554732" y="890150"/>
                </a:lnTo>
                <a:lnTo>
                  <a:pt x="1555867" y="896501"/>
                </a:lnTo>
                <a:lnTo>
                  <a:pt x="1556774" y="902625"/>
                </a:lnTo>
                <a:lnTo>
                  <a:pt x="1557228" y="908976"/>
                </a:lnTo>
                <a:lnTo>
                  <a:pt x="1557455" y="915780"/>
                </a:lnTo>
                <a:lnTo>
                  <a:pt x="1557455" y="1366471"/>
                </a:lnTo>
                <a:lnTo>
                  <a:pt x="2109264" y="1429526"/>
                </a:lnTo>
                <a:lnTo>
                  <a:pt x="2115163" y="1429753"/>
                </a:lnTo>
                <a:lnTo>
                  <a:pt x="2122424" y="1429980"/>
                </a:lnTo>
                <a:lnTo>
                  <a:pt x="2129458" y="1430660"/>
                </a:lnTo>
                <a:lnTo>
                  <a:pt x="2136265" y="1431341"/>
                </a:lnTo>
                <a:lnTo>
                  <a:pt x="2143298" y="1432702"/>
                </a:lnTo>
                <a:lnTo>
                  <a:pt x="2150105" y="1434290"/>
                </a:lnTo>
                <a:lnTo>
                  <a:pt x="2156458" y="1436104"/>
                </a:lnTo>
                <a:lnTo>
                  <a:pt x="2162811" y="1438372"/>
                </a:lnTo>
                <a:lnTo>
                  <a:pt x="2169391" y="1440867"/>
                </a:lnTo>
                <a:lnTo>
                  <a:pt x="2175291" y="1443589"/>
                </a:lnTo>
                <a:lnTo>
                  <a:pt x="2181417" y="1446538"/>
                </a:lnTo>
                <a:lnTo>
                  <a:pt x="2187089" y="1449940"/>
                </a:lnTo>
                <a:lnTo>
                  <a:pt x="2192761" y="1453569"/>
                </a:lnTo>
                <a:lnTo>
                  <a:pt x="2198207" y="1457425"/>
                </a:lnTo>
                <a:lnTo>
                  <a:pt x="2203652" y="1461508"/>
                </a:lnTo>
                <a:lnTo>
                  <a:pt x="2208644" y="1465817"/>
                </a:lnTo>
                <a:lnTo>
                  <a:pt x="2213409" y="1470581"/>
                </a:lnTo>
                <a:lnTo>
                  <a:pt x="2218174" y="1475571"/>
                </a:lnTo>
                <a:lnTo>
                  <a:pt x="2222485" y="1480334"/>
                </a:lnTo>
                <a:lnTo>
                  <a:pt x="2226569" y="1485778"/>
                </a:lnTo>
                <a:lnTo>
                  <a:pt x="2230426" y="1491221"/>
                </a:lnTo>
                <a:lnTo>
                  <a:pt x="2234056" y="1496892"/>
                </a:lnTo>
                <a:lnTo>
                  <a:pt x="2237460" y="1502562"/>
                </a:lnTo>
                <a:lnTo>
                  <a:pt x="2240409" y="1508686"/>
                </a:lnTo>
                <a:lnTo>
                  <a:pt x="2243132" y="1514584"/>
                </a:lnTo>
                <a:lnTo>
                  <a:pt x="2245628" y="1521161"/>
                </a:lnTo>
                <a:lnTo>
                  <a:pt x="2247897" y="1527512"/>
                </a:lnTo>
                <a:lnTo>
                  <a:pt x="2249939" y="1534090"/>
                </a:lnTo>
                <a:lnTo>
                  <a:pt x="2251300" y="1540668"/>
                </a:lnTo>
                <a:lnTo>
                  <a:pt x="2252435" y="1547699"/>
                </a:lnTo>
                <a:lnTo>
                  <a:pt x="2253569" y="1554731"/>
                </a:lnTo>
                <a:lnTo>
                  <a:pt x="2254023" y="1561535"/>
                </a:lnTo>
                <a:lnTo>
                  <a:pt x="2254250" y="1568793"/>
                </a:lnTo>
                <a:lnTo>
                  <a:pt x="2254250" y="2174175"/>
                </a:lnTo>
                <a:lnTo>
                  <a:pt x="2254023" y="2181206"/>
                </a:lnTo>
                <a:lnTo>
                  <a:pt x="2253569" y="2188237"/>
                </a:lnTo>
                <a:lnTo>
                  <a:pt x="2252435" y="2195269"/>
                </a:lnTo>
                <a:lnTo>
                  <a:pt x="2251300" y="2202073"/>
                </a:lnTo>
                <a:lnTo>
                  <a:pt x="2249939" y="2208651"/>
                </a:lnTo>
                <a:lnTo>
                  <a:pt x="2247897" y="2215456"/>
                </a:lnTo>
                <a:lnTo>
                  <a:pt x="2245628" y="2221807"/>
                </a:lnTo>
                <a:lnTo>
                  <a:pt x="2243132" y="2228158"/>
                </a:lnTo>
                <a:lnTo>
                  <a:pt x="2240409" y="2234282"/>
                </a:lnTo>
                <a:lnTo>
                  <a:pt x="2237460" y="2240179"/>
                </a:lnTo>
                <a:lnTo>
                  <a:pt x="2234056" y="2246076"/>
                </a:lnTo>
                <a:lnTo>
                  <a:pt x="2230426" y="2251747"/>
                </a:lnTo>
                <a:lnTo>
                  <a:pt x="2226569" y="2257191"/>
                </a:lnTo>
                <a:lnTo>
                  <a:pt x="2222485" y="2262407"/>
                </a:lnTo>
                <a:lnTo>
                  <a:pt x="2218174" y="2267624"/>
                </a:lnTo>
                <a:lnTo>
                  <a:pt x="2213409" y="2272161"/>
                </a:lnTo>
                <a:lnTo>
                  <a:pt x="2208644" y="2276924"/>
                </a:lnTo>
                <a:lnTo>
                  <a:pt x="2203652" y="2281233"/>
                </a:lnTo>
                <a:lnTo>
                  <a:pt x="2198207" y="2285316"/>
                </a:lnTo>
                <a:lnTo>
                  <a:pt x="2192761" y="2289172"/>
                </a:lnTo>
                <a:lnTo>
                  <a:pt x="2187089" y="2292801"/>
                </a:lnTo>
                <a:lnTo>
                  <a:pt x="2181417" y="2296204"/>
                </a:lnTo>
                <a:lnTo>
                  <a:pt x="2175291" y="2299152"/>
                </a:lnTo>
                <a:lnTo>
                  <a:pt x="2169391" y="2302101"/>
                </a:lnTo>
                <a:lnTo>
                  <a:pt x="2162811" y="2304596"/>
                </a:lnTo>
                <a:lnTo>
                  <a:pt x="2156458" y="2306637"/>
                </a:lnTo>
                <a:lnTo>
                  <a:pt x="2150105" y="2308452"/>
                </a:lnTo>
                <a:lnTo>
                  <a:pt x="2143298" y="2310040"/>
                </a:lnTo>
                <a:lnTo>
                  <a:pt x="2136265" y="2311400"/>
                </a:lnTo>
                <a:lnTo>
                  <a:pt x="2129458" y="2312308"/>
                </a:lnTo>
                <a:lnTo>
                  <a:pt x="2122424" y="2312988"/>
                </a:lnTo>
                <a:lnTo>
                  <a:pt x="2115163" y="2312988"/>
                </a:lnTo>
                <a:lnTo>
                  <a:pt x="1452175" y="2312988"/>
                </a:lnTo>
                <a:lnTo>
                  <a:pt x="1448091" y="2312761"/>
                </a:lnTo>
                <a:lnTo>
                  <a:pt x="1446276" y="2312761"/>
                </a:lnTo>
                <a:lnTo>
                  <a:pt x="1444688" y="2312761"/>
                </a:lnTo>
                <a:lnTo>
                  <a:pt x="1438562" y="2312988"/>
                </a:lnTo>
                <a:lnTo>
                  <a:pt x="1432662" y="2312761"/>
                </a:lnTo>
                <a:lnTo>
                  <a:pt x="1426536" y="2311854"/>
                </a:lnTo>
                <a:lnTo>
                  <a:pt x="1420864" y="2311174"/>
                </a:lnTo>
                <a:lnTo>
                  <a:pt x="1414738" y="2310040"/>
                </a:lnTo>
                <a:lnTo>
                  <a:pt x="1409065" y="2308452"/>
                </a:lnTo>
                <a:lnTo>
                  <a:pt x="1403393" y="2306637"/>
                </a:lnTo>
                <a:lnTo>
                  <a:pt x="1397721" y="2304823"/>
                </a:lnTo>
                <a:lnTo>
                  <a:pt x="1392275" y="2302554"/>
                </a:lnTo>
                <a:lnTo>
                  <a:pt x="1387057" y="2300059"/>
                </a:lnTo>
                <a:lnTo>
                  <a:pt x="1381838" y="2297111"/>
                </a:lnTo>
                <a:lnTo>
                  <a:pt x="1376846" y="2293935"/>
                </a:lnTo>
                <a:lnTo>
                  <a:pt x="1372081" y="2290533"/>
                </a:lnTo>
                <a:lnTo>
                  <a:pt x="1367317" y="2286904"/>
                </a:lnTo>
                <a:lnTo>
                  <a:pt x="1362779" y="2283048"/>
                </a:lnTo>
                <a:lnTo>
                  <a:pt x="1358241" y="2278965"/>
                </a:lnTo>
                <a:lnTo>
                  <a:pt x="878584" y="1799469"/>
                </a:lnTo>
                <a:lnTo>
                  <a:pt x="874500" y="1794933"/>
                </a:lnTo>
                <a:lnTo>
                  <a:pt x="870643" y="1790396"/>
                </a:lnTo>
                <a:lnTo>
                  <a:pt x="867013" y="1785633"/>
                </a:lnTo>
                <a:lnTo>
                  <a:pt x="863609" y="1781097"/>
                </a:lnTo>
                <a:lnTo>
                  <a:pt x="860433" y="1776107"/>
                </a:lnTo>
                <a:lnTo>
                  <a:pt x="857710" y="1771117"/>
                </a:lnTo>
                <a:lnTo>
                  <a:pt x="855214" y="1766126"/>
                </a:lnTo>
                <a:lnTo>
                  <a:pt x="852945" y="1760683"/>
                </a:lnTo>
                <a:lnTo>
                  <a:pt x="850903" y="1755466"/>
                </a:lnTo>
                <a:lnTo>
                  <a:pt x="849088" y="1750249"/>
                </a:lnTo>
                <a:lnTo>
                  <a:pt x="847727" y="1744805"/>
                </a:lnTo>
                <a:lnTo>
                  <a:pt x="846592" y="1739362"/>
                </a:lnTo>
                <a:lnTo>
                  <a:pt x="845458" y="1733691"/>
                </a:lnTo>
                <a:lnTo>
                  <a:pt x="845004" y="1728248"/>
                </a:lnTo>
                <a:lnTo>
                  <a:pt x="844550" y="1722577"/>
                </a:lnTo>
                <a:lnTo>
                  <a:pt x="844550" y="1716907"/>
                </a:lnTo>
                <a:lnTo>
                  <a:pt x="844550" y="1711463"/>
                </a:lnTo>
                <a:lnTo>
                  <a:pt x="845004" y="1705793"/>
                </a:lnTo>
                <a:lnTo>
                  <a:pt x="845458" y="1700122"/>
                </a:lnTo>
                <a:lnTo>
                  <a:pt x="846592" y="1694678"/>
                </a:lnTo>
                <a:lnTo>
                  <a:pt x="847727" y="1689235"/>
                </a:lnTo>
                <a:lnTo>
                  <a:pt x="849088" y="1683564"/>
                </a:lnTo>
                <a:lnTo>
                  <a:pt x="850903" y="1678347"/>
                </a:lnTo>
                <a:lnTo>
                  <a:pt x="852945" y="1673131"/>
                </a:lnTo>
                <a:lnTo>
                  <a:pt x="855214" y="1667914"/>
                </a:lnTo>
                <a:lnTo>
                  <a:pt x="857710" y="1662697"/>
                </a:lnTo>
                <a:lnTo>
                  <a:pt x="860433" y="1657707"/>
                </a:lnTo>
                <a:lnTo>
                  <a:pt x="863609" y="1652717"/>
                </a:lnTo>
                <a:lnTo>
                  <a:pt x="867013" y="1647954"/>
                </a:lnTo>
                <a:lnTo>
                  <a:pt x="870643" y="1643417"/>
                </a:lnTo>
                <a:lnTo>
                  <a:pt x="874500" y="1638881"/>
                </a:lnTo>
                <a:lnTo>
                  <a:pt x="878584" y="1634571"/>
                </a:lnTo>
                <a:lnTo>
                  <a:pt x="882668" y="1630488"/>
                </a:lnTo>
                <a:lnTo>
                  <a:pt x="887206" y="1626632"/>
                </a:lnTo>
                <a:lnTo>
                  <a:pt x="891744" y="1623230"/>
                </a:lnTo>
                <a:lnTo>
                  <a:pt x="896509" y="1619828"/>
                </a:lnTo>
                <a:lnTo>
                  <a:pt x="901047" y="1616879"/>
                </a:lnTo>
                <a:lnTo>
                  <a:pt x="906039" y="1613931"/>
                </a:lnTo>
                <a:lnTo>
                  <a:pt x="911030" y="1611436"/>
                </a:lnTo>
                <a:lnTo>
                  <a:pt x="916249" y="1609167"/>
                </a:lnTo>
                <a:lnTo>
                  <a:pt x="921694" y="1607353"/>
                </a:lnTo>
                <a:lnTo>
                  <a:pt x="927140" y="1605538"/>
                </a:lnTo>
                <a:lnTo>
                  <a:pt x="932585" y="1603951"/>
                </a:lnTo>
                <a:lnTo>
                  <a:pt x="938031" y="1602590"/>
                </a:lnTo>
                <a:lnTo>
                  <a:pt x="943703" y="1601682"/>
                </a:lnTo>
                <a:lnTo>
                  <a:pt x="949376" y="1600775"/>
                </a:lnTo>
                <a:lnTo>
                  <a:pt x="955275" y="1600548"/>
                </a:lnTo>
                <a:lnTo>
                  <a:pt x="960947" y="1600321"/>
                </a:lnTo>
                <a:lnTo>
                  <a:pt x="966847" y="1600548"/>
                </a:lnTo>
                <a:lnTo>
                  <a:pt x="972519" y="1600775"/>
                </a:lnTo>
                <a:lnTo>
                  <a:pt x="978191" y="1601682"/>
                </a:lnTo>
                <a:lnTo>
                  <a:pt x="983864" y="1602590"/>
                </a:lnTo>
                <a:lnTo>
                  <a:pt x="989536" y="1603951"/>
                </a:lnTo>
                <a:lnTo>
                  <a:pt x="994982" y="1605538"/>
                </a:lnTo>
                <a:lnTo>
                  <a:pt x="1000427" y="1607353"/>
                </a:lnTo>
                <a:lnTo>
                  <a:pt x="1005646" y="1609167"/>
                </a:lnTo>
                <a:lnTo>
                  <a:pt x="1010637" y="1611436"/>
                </a:lnTo>
                <a:lnTo>
                  <a:pt x="1015856" y="1613931"/>
                </a:lnTo>
                <a:lnTo>
                  <a:pt x="1020848" y="1616879"/>
                </a:lnTo>
                <a:lnTo>
                  <a:pt x="1025612" y="1619828"/>
                </a:lnTo>
                <a:lnTo>
                  <a:pt x="1030377" y="1623230"/>
                </a:lnTo>
                <a:lnTo>
                  <a:pt x="1034688" y="1626632"/>
                </a:lnTo>
                <a:lnTo>
                  <a:pt x="1038999" y="1630488"/>
                </a:lnTo>
                <a:lnTo>
                  <a:pt x="1043537" y="1634571"/>
                </a:lnTo>
                <a:lnTo>
                  <a:pt x="1303559" y="1894506"/>
                </a:lnTo>
                <a:lnTo>
                  <a:pt x="1303559" y="915780"/>
                </a:lnTo>
                <a:lnTo>
                  <a:pt x="1303786" y="908976"/>
                </a:lnTo>
                <a:lnTo>
                  <a:pt x="1304467" y="902625"/>
                </a:lnTo>
                <a:lnTo>
                  <a:pt x="1305147" y="896501"/>
                </a:lnTo>
                <a:lnTo>
                  <a:pt x="1306282" y="890150"/>
                </a:lnTo>
                <a:lnTo>
                  <a:pt x="1307643" y="884025"/>
                </a:lnTo>
                <a:lnTo>
                  <a:pt x="1309231" y="878128"/>
                </a:lnTo>
                <a:lnTo>
                  <a:pt x="1311273" y="872231"/>
                </a:lnTo>
                <a:lnTo>
                  <a:pt x="1313769" y="866334"/>
                </a:lnTo>
                <a:lnTo>
                  <a:pt x="1316265" y="860890"/>
                </a:lnTo>
                <a:lnTo>
                  <a:pt x="1318988" y="855219"/>
                </a:lnTo>
                <a:lnTo>
                  <a:pt x="1322164" y="850003"/>
                </a:lnTo>
                <a:lnTo>
                  <a:pt x="1325341" y="844786"/>
                </a:lnTo>
                <a:lnTo>
                  <a:pt x="1328971" y="840023"/>
                </a:lnTo>
                <a:lnTo>
                  <a:pt x="1332829" y="835032"/>
                </a:lnTo>
                <a:lnTo>
                  <a:pt x="1336686" y="830496"/>
                </a:lnTo>
                <a:lnTo>
                  <a:pt x="1340770" y="825960"/>
                </a:lnTo>
                <a:lnTo>
                  <a:pt x="1345081" y="821877"/>
                </a:lnTo>
                <a:lnTo>
                  <a:pt x="1349846" y="817794"/>
                </a:lnTo>
                <a:lnTo>
                  <a:pt x="1354610" y="814165"/>
                </a:lnTo>
                <a:lnTo>
                  <a:pt x="1359602" y="810536"/>
                </a:lnTo>
                <a:lnTo>
                  <a:pt x="1364821" y="807134"/>
                </a:lnTo>
                <a:lnTo>
                  <a:pt x="1370266" y="804185"/>
                </a:lnTo>
                <a:lnTo>
                  <a:pt x="1375485" y="801463"/>
                </a:lnTo>
                <a:lnTo>
                  <a:pt x="1381384" y="798968"/>
                </a:lnTo>
                <a:lnTo>
                  <a:pt x="1387057" y="796700"/>
                </a:lnTo>
                <a:lnTo>
                  <a:pt x="1392956" y="794659"/>
                </a:lnTo>
                <a:lnTo>
                  <a:pt x="1398855" y="793071"/>
                </a:lnTo>
                <a:lnTo>
                  <a:pt x="1404981" y="791483"/>
                </a:lnTo>
                <a:lnTo>
                  <a:pt x="1411107" y="790349"/>
                </a:lnTo>
                <a:lnTo>
                  <a:pt x="1417687" y="789669"/>
                </a:lnTo>
                <a:lnTo>
                  <a:pt x="1424040" y="789215"/>
                </a:lnTo>
                <a:lnTo>
                  <a:pt x="1430620" y="788988"/>
                </a:lnTo>
                <a:close/>
                <a:moveTo>
                  <a:pt x="1273230" y="585788"/>
                </a:moveTo>
                <a:lnTo>
                  <a:pt x="1584498" y="585788"/>
                </a:lnTo>
                <a:lnTo>
                  <a:pt x="1589493" y="586241"/>
                </a:lnTo>
                <a:lnTo>
                  <a:pt x="1594488" y="586922"/>
                </a:lnTo>
                <a:lnTo>
                  <a:pt x="1599028" y="588283"/>
                </a:lnTo>
                <a:lnTo>
                  <a:pt x="1603569" y="589643"/>
                </a:lnTo>
                <a:lnTo>
                  <a:pt x="1606975" y="591231"/>
                </a:lnTo>
                <a:lnTo>
                  <a:pt x="1609926" y="593045"/>
                </a:lnTo>
                <a:lnTo>
                  <a:pt x="1612878" y="594859"/>
                </a:lnTo>
                <a:lnTo>
                  <a:pt x="1615602" y="597127"/>
                </a:lnTo>
                <a:lnTo>
                  <a:pt x="1618327" y="599622"/>
                </a:lnTo>
                <a:lnTo>
                  <a:pt x="1620824" y="601890"/>
                </a:lnTo>
                <a:lnTo>
                  <a:pt x="1623094" y="604611"/>
                </a:lnTo>
                <a:lnTo>
                  <a:pt x="1625138" y="607559"/>
                </a:lnTo>
                <a:lnTo>
                  <a:pt x="1626954" y="610734"/>
                </a:lnTo>
                <a:lnTo>
                  <a:pt x="1628543" y="613683"/>
                </a:lnTo>
                <a:lnTo>
                  <a:pt x="1630132" y="617084"/>
                </a:lnTo>
                <a:lnTo>
                  <a:pt x="1631495" y="620486"/>
                </a:lnTo>
                <a:lnTo>
                  <a:pt x="1632176" y="623888"/>
                </a:lnTo>
                <a:lnTo>
                  <a:pt x="1632857" y="627290"/>
                </a:lnTo>
                <a:lnTo>
                  <a:pt x="1633538" y="631372"/>
                </a:lnTo>
                <a:lnTo>
                  <a:pt x="1633538" y="634774"/>
                </a:lnTo>
                <a:lnTo>
                  <a:pt x="1633538" y="805090"/>
                </a:lnTo>
                <a:lnTo>
                  <a:pt x="1629678" y="798286"/>
                </a:lnTo>
                <a:lnTo>
                  <a:pt x="1625819" y="791936"/>
                </a:lnTo>
                <a:lnTo>
                  <a:pt x="1621505" y="785586"/>
                </a:lnTo>
                <a:lnTo>
                  <a:pt x="1616964" y="779236"/>
                </a:lnTo>
                <a:lnTo>
                  <a:pt x="1612651" y="773113"/>
                </a:lnTo>
                <a:lnTo>
                  <a:pt x="1607656" y="767443"/>
                </a:lnTo>
                <a:lnTo>
                  <a:pt x="1602661" y="761547"/>
                </a:lnTo>
                <a:lnTo>
                  <a:pt x="1597666" y="756104"/>
                </a:lnTo>
                <a:lnTo>
                  <a:pt x="1592217" y="750661"/>
                </a:lnTo>
                <a:lnTo>
                  <a:pt x="1586541" y="745445"/>
                </a:lnTo>
                <a:lnTo>
                  <a:pt x="1580865" y="740456"/>
                </a:lnTo>
                <a:lnTo>
                  <a:pt x="1575189" y="735466"/>
                </a:lnTo>
                <a:lnTo>
                  <a:pt x="1568832" y="730704"/>
                </a:lnTo>
                <a:lnTo>
                  <a:pt x="1562702" y="726395"/>
                </a:lnTo>
                <a:lnTo>
                  <a:pt x="1556572" y="722086"/>
                </a:lnTo>
                <a:lnTo>
                  <a:pt x="1549988" y="718231"/>
                </a:lnTo>
                <a:lnTo>
                  <a:pt x="1543404" y="714375"/>
                </a:lnTo>
                <a:lnTo>
                  <a:pt x="1536593" y="710747"/>
                </a:lnTo>
                <a:lnTo>
                  <a:pt x="1529555" y="707118"/>
                </a:lnTo>
                <a:lnTo>
                  <a:pt x="1522744" y="703943"/>
                </a:lnTo>
                <a:lnTo>
                  <a:pt x="1515706" y="701222"/>
                </a:lnTo>
                <a:lnTo>
                  <a:pt x="1508213" y="698274"/>
                </a:lnTo>
                <a:lnTo>
                  <a:pt x="1500948" y="695779"/>
                </a:lnTo>
                <a:lnTo>
                  <a:pt x="1493456" y="693738"/>
                </a:lnTo>
                <a:lnTo>
                  <a:pt x="1485964" y="691697"/>
                </a:lnTo>
                <a:lnTo>
                  <a:pt x="1478245" y="689883"/>
                </a:lnTo>
                <a:lnTo>
                  <a:pt x="1470525" y="688295"/>
                </a:lnTo>
                <a:lnTo>
                  <a:pt x="1462806" y="686934"/>
                </a:lnTo>
                <a:lnTo>
                  <a:pt x="1454860" y="686254"/>
                </a:lnTo>
                <a:lnTo>
                  <a:pt x="1446686" y="685347"/>
                </a:lnTo>
                <a:lnTo>
                  <a:pt x="1438513" y="684893"/>
                </a:lnTo>
                <a:lnTo>
                  <a:pt x="1430567" y="684893"/>
                </a:lnTo>
                <a:lnTo>
                  <a:pt x="1421939" y="684893"/>
                </a:lnTo>
                <a:lnTo>
                  <a:pt x="1413766" y="685347"/>
                </a:lnTo>
                <a:lnTo>
                  <a:pt x="1405366" y="686254"/>
                </a:lnTo>
                <a:lnTo>
                  <a:pt x="1397419" y="687161"/>
                </a:lnTo>
                <a:lnTo>
                  <a:pt x="1389246" y="688522"/>
                </a:lnTo>
                <a:lnTo>
                  <a:pt x="1381300" y="690109"/>
                </a:lnTo>
                <a:lnTo>
                  <a:pt x="1373353" y="691924"/>
                </a:lnTo>
                <a:lnTo>
                  <a:pt x="1365634" y="693965"/>
                </a:lnTo>
                <a:lnTo>
                  <a:pt x="1357915" y="696459"/>
                </a:lnTo>
                <a:lnTo>
                  <a:pt x="1350423" y="699181"/>
                </a:lnTo>
                <a:lnTo>
                  <a:pt x="1342930" y="701902"/>
                </a:lnTo>
                <a:lnTo>
                  <a:pt x="1335665" y="705077"/>
                </a:lnTo>
                <a:lnTo>
                  <a:pt x="1328400" y="708479"/>
                </a:lnTo>
                <a:lnTo>
                  <a:pt x="1321589" y="711881"/>
                </a:lnTo>
                <a:lnTo>
                  <a:pt x="1314551" y="715963"/>
                </a:lnTo>
                <a:lnTo>
                  <a:pt x="1307967" y="720045"/>
                </a:lnTo>
                <a:lnTo>
                  <a:pt x="1301383" y="724354"/>
                </a:lnTo>
                <a:lnTo>
                  <a:pt x="1295026" y="728663"/>
                </a:lnTo>
                <a:lnTo>
                  <a:pt x="1288442" y="733425"/>
                </a:lnTo>
                <a:lnTo>
                  <a:pt x="1282539" y="738188"/>
                </a:lnTo>
                <a:lnTo>
                  <a:pt x="1276636" y="743404"/>
                </a:lnTo>
                <a:lnTo>
                  <a:pt x="1270960" y="748847"/>
                </a:lnTo>
                <a:lnTo>
                  <a:pt x="1265284" y="754290"/>
                </a:lnTo>
                <a:lnTo>
                  <a:pt x="1259835" y="759959"/>
                </a:lnTo>
                <a:lnTo>
                  <a:pt x="1254613" y="765856"/>
                </a:lnTo>
                <a:lnTo>
                  <a:pt x="1249845" y="771752"/>
                </a:lnTo>
                <a:lnTo>
                  <a:pt x="1244850" y="778102"/>
                </a:lnTo>
                <a:lnTo>
                  <a:pt x="1240310" y="784452"/>
                </a:lnTo>
                <a:lnTo>
                  <a:pt x="1235769" y="790802"/>
                </a:lnTo>
                <a:lnTo>
                  <a:pt x="1231682" y="797606"/>
                </a:lnTo>
                <a:lnTo>
                  <a:pt x="1227823" y="804410"/>
                </a:lnTo>
                <a:lnTo>
                  <a:pt x="1223963" y="811213"/>
                </a:lnTo>
                <a:lnTo>
                  <a:pt x="1223963" y="634774"/>
                </a:lnTo>
                <a:lnTo>
                  <a:pt x="1224190" y="631372"/>
                </a:lnTo>
                <a:lnTo>
                  <a:pt x="1224644" y="627290"/>
                </a:lnTo>
                <a:lnTo>
                  <a:pt x="1225325" y="623888"/>
                </a:lnTo>
                <a:lnTo>
                  <a:pt x="1226233" y="620486"/>
                </a:lnTo>
                <a:lnTo>
                  <a:pt x="1227596" y="617084"/>
                </a:lnTo>
                <a:lnTo>
                  <a:pt x="1228731" y="613683"/>
                </a:lnTo>
                <a:lnTo>
                  <a:pt x="1230547" y="610734"/>
                </a:lnTo>
                <a:lnTo>
                  <a:pt x="1232363" y="607559"/>
                </a:lnTo>
                <a:lnTo>
                  <a:pt x="1234634" y="604611"/>
                </a:lnTo>
                <a:lnTo>
                  <a:pt x="1236904" y="601890"/>
                </a:lnTo>
                <a:lnTo>
                  <a:pt x="1239402" y="599622"/>
                </a:lnTo>
                <a:lnTo>
                  <a:pt x="1241899" y="597127"/>
                </a:lnTo>
                <a:lnTo>
                  <a:pt x="1244850" y="594859"/>
                </a:lnTo>
                <a:lnTo>
                  <a:pt x="1247802" y="593045"/>
                </a:lnTo>
                <a:lnTo>
                  <a:pt x="1250753" y="591231"/>
                </a:lnTo>
                <a:lnTo>
                  <a:pt x="1254159" y="589643"/>
                </a:lnTo>
                <a:lnTo>
                  <a:pt x="1258473" y="588283"/>
                </a:lnTo>
                <a:lnTo>
                  <a:pt x="1263240" y="586922"/>
                </a:lnTo>
                <a:lnTo>
                  <a:pt x="1268008" y="586241"/>
                </a:lnTo>
                <a:lnTo>
                  <a:pt x="1273230" y="585788"/>
                </a:lnTo>
                <a:close/>
                <a:moveTo>
                  <a:pt x="661842" y="585788"/>
                </a:moveTo>
                <a:lnTo>
                  <a:pt x="973283" y="585788"/>
                </a:lnTo>
                <a:lnTo>
                  <a:pt x="978280" y="586240"/>
                </a:lnTo>
                <a:lnTo>
                  <a:pt x="983051" y="586919"/>
                </a:lnTo>
                <a:lnTo>
                  <a:pt x="988048" y="588276"/>
                </a:lnTo>
                <a:lnTo>
                  <a:pt x="992364" y="589633"/>
                </a:lnTo>
                <a:lnTo>
                  <a:pt x="995772" y="591216"/>
                </a:lnTo>
                <a:lnTo>
                  <a:pt x="998725" y="593025"/>
                </a:lnTo>
                <a:lnTo>
                  <a:pt x="1001678" y="594834"/>
                </a:lnTo>
                <a:lnTo>
                  <a:pt x="1004404" y="597096"/>
                </a:lnTo>
                <a:lnTo>
                  <a:pt x="1007130" y="599583"/>
                </a:lnTo>
                <a:lnTo>
                  <a:pt x="1009629" y="601845"/>
                </a:lnTo>
                <a:lnTo>
                  <a:pt x="1011901" y="604559"/>
                </a:lnTo>
                <a:lnTo>
                  <a:pt x="1013945" y="607499"/>
                </a:lnTo>
                <a:lnTo>
                  <a:pt x="1015762" y="610665"/>
                </a:lnTo>
                <a:lnTo>
                  <a:pt x="1017580" y="613605"/>
                </a:lnTo>
                <a:lnTo>
                  <a:pt x="1018943" y="616998"/>
                </a:lnTo>
                <a:lnTo>
                  <a:pt x="1020306" y="620390"/>
                </a:lnTo>
                <a:lnTo>
                  <a:pt x="1020987" y="623782"/>
                </a:lnTo>
                <a:lnTo>
                  <a:pt x="1021896" y="627175"/>
                </a:lnTo>
                <a:lnTo>
                  <a:pt x="1022350" y="631246"/>
                </a:lnTo>
                <a:lnTo>
                  <a:pt x="1022350" y="634638"/>
                </a:lnTo>
                <a:lnTo>
                  <a:pt x="1022350" y="944926"/>
                </a:lnTo>
                <a:lnTo>
                  <a:pt x="1022350" y="949223"/>
                </a:lnTo>
                <a:lnTo>
                  <a:pt x="1021441" y="953294"/>
                </a:lnTo>
                <a:lnTo>
                  <a:pt x="1020760" y="957817"/>
                </a:lnTo>
                <a:lnTo>
                  <a:pt x="1019397" y="961662"/>
                </a:lnTo>
                <a:lnTo>
                  <a:pt x="1017807" y="965506"/>
                </a:lnTo>
                <a:lnTo>
                  <a:pt x="1015762" y="969125"/>
                </a:lnTo>
                <a:lnTo>
                  <a:pt x="1013718" y="972743"/>
                </a:lnTo>
                <a:lnTo>
                  <a:pt x="1011219" y="975910"/>
                </a:lnTo>
                <a:lnTo>
                  <a:pt x="1008266" y="979076"/>
                </a:lnTo>
                <a:lnTo>
                  <a:pt x="1005540" y="981564"/>
                </a:lnTo>
                <a:lnTo>
                  <a:pt x="1002133" y="984278"/>
                </a:lnTo>
                <a:lnTo>
                  <a:pt x="998725" y="986539"/>
                </a:lnTo>
                <a:lnTo>
                  <a:pt x="995090" y="988575"/>
                </a:lnTo>
                <a:lnTo>
                  <a:pt x="991229" y="990384"/>
                </a:lnTo>
                <a:lnTo>
                  <a:pt x="987367" y="991741"/>
                </a:lnTo>
                <a:lnTo>
                  <a:pt x="983278" y="992645"/>
                </a:lnTo>
                <a:lnTo>
                  <a:pt x="978280" y="993550"/>
                </a:lnTo>
                <a:lnTo>
                  <a:pt x="973283" y="993776"/>
                </a:lnTo>
                <a:lnTo>
                  <a:pt x="661842" y="993776"/>
                </a:lnTo>
                <a:lnTo>
                  <a:pt x="656844" y="993550"/>
                </a:lnTo>
                <a:lnTo>
                  <a:pt x="652074" y="992645"/>
                </a:lnTo>
                <a:lnTo>
                  <a:pt x="647985" y="991741"/>
                </a:lnTo>
                <a:lnTo>
                  <a:pt x="643896" y="990384"/>
                </a:lnTo>
                <a:lnTo>
                  <a:pt x="640034" y="988575"/>
                </a:lnTo>
                <a:lnTo>
                  <a:pt x="636400" y="986539"/>
                </a:lnTo>
                <a:lnTo>
                  <a:pt x="632992" y="984278"/>
                </a:lnTo>
                <a:lnTo>
                  <a:pt x="629585" y="981564"/>
                </a:lnTo>
                <a:lnTo>
                  <a:pt x="626859" y="979076"/>
                </a:lnTo>
                <a:lnTo>
                  <a:pt x="623906" y="975910"/>
                </a:lnTo>
                <a:lnTo>
                  <a:pt x="621407" y="972743"/>
                </a:lnTo>
                <a:lnTo>
                  <a:pt x="619362" y="969125"/>
                </a:lnTo>
                <a:lnTo>
                  <a:pt x="617318" y="965506"/>
                </a:lnTo>
                <a:lnTo>
                  <a:pt x="615728" y="961662"/>
                </a:lnTo>
                <a:lnTo>
                  <a:pt x="614365" y="957817"/>
                </a:lnTo>
                <a:lnTo>
                  <a:pt x="613683" y="953294"/>
                </a:lnTo>
                <a:lnTo>
                  <a:pt x="612775" y="949223"/>
                </a:lnTo>
                <a:lnTo>
                  <a:pt x="612775" y="944926"/>
                </a:lnTo>
                <a:lnTo>
                  <a:pt x="612775" y="634638"/>
                </a:lnTo>
                <a:lnTo>
                  <a:pt x="612775" y="631246"/>
                </a:lnTo>
                <a:lnTo>
                  <a:pt x="613229" y="627175"/>
                </a:lnTo>
                <a:lnTo>
                  <a:pt x="613911" y="623782"/>
                </a:lnTo>
                <a:lnTo>
                  <a:pt x="614819" y="620390"/>
                </a:lnTo>
                <a:lnTo>
                  <a:pt x="616182" y="616998"/>
                </a:lnTo>
                <a:lnTo>
                  <a:pt x="617545" y="613605"/>
                </a:lnTo>
                <a:lnTo>
                  <a:pt x="619362" y="610665"/>
                </a:lnTo>
                <a:lnTo>
                  <a:pt x="621180" y="607499"/>
                </a:lnTo>
                <a:lnTo>
                  <a:pt x="623224" y="604559"/>
                </a:lnTo>
                <a:lnTo>
                  <a:pt x="625496" y="601845"/>
                </a:lnTo>
                <a:lnTo>
                  <a:pt x="627995" y="599583"/>
                </a:lnTo>
                <a:lnTo>
                  <a:pt x="630721" y="597096"/>
                </a:lnTo>
                <a:lnTo>
                  <a:pt x="633447" y="594834"/>
                </a:lnTo>
                <a:lnTo>
                  <a:pt x="636400" y="593025"/>
                </a:lnTo>
                <a:lnTo>
                  <a:pt x="639353" y="591216"/>
                </a:lnTo>
                <a:lnTo>
                  <a:pt x="642760" y="589633"/>
                </a:lnTo>
                <a:lnTo>
                  <a:pt x="647076" y="588276"/>
                </a:lnTo>
                <a:lnTo>
                  <a:pt x="651847" y="586919"/>
                </a:lnTo>
                <a:lnTo>
                  <a:pt x="656844" y="586240"/>
                </a:lnTo>
                <a:lnTo>
                  <a:pt x="661842" y="585788"/>
                </a:lnTo>
                <a:close/>
                <a:moveTo>
                  <a:pt x="49267" y="585788"/>
                </a:moveTo>
                <a:lnTo>
                  <a:pt x="360535" y="585788"/>
                </a:lnTo>
                <a:lnTo>
                  <a:pt x="365757" y="586240"/>
                </a:lnTo>
                <a:lnTo>
                  <a:pt x="370524" y="586919"/>
                </a:lnTo>
                <a:lnTo>
                  <a:pt x="375292" y="588276"/>
                </a:lnTo>
                <a:lnTo>
                  <a:pt x="379606" y="589633"/>
                </a:lnTo>
                <a:lnTo>
                  <a:pt x="383011" y="591216"/>
                </a:lnTo>
                <a:lnTo>
                  <a:pt x="386190" y="593025"/>
                </a:lnTo>
                <a:lnTo>
                  <a:pt x="388914" y="594834"/>
                </a:lnTo>
                <a:lnTo>
                  <a:pt x="391866" y="597096"/>
                </a:lnTo>
                <a:lnTo>
                  <a:pt x="394363" y="599583"/>
                </a:lnTo>
                <a:lnTo>
                  <a:pt x="396861" y="601845"/>
                </a:lnTo>
                <a:lnTo>
                  <a:pt x="399358" y="604559"/>
                </a:lnTo>
                <a:lnTo>
                  <a:pt x="401401" y="607499"/>
                </a:lnTo>
                <a:lnTo>
                  <a:pt x="403218" y="610665"/>
                </a:lnTo>
                <a:lnTo>
                  <a:pt x="404580" y="613605"/>
                </a:lnTo>
                <a:lnTo>
                  <a:pt x="406169" y="616998"/>
                </a:lnTo>
                <a:lnTo>
                  <a:pt x="407531" y="620390"/>
                </a:lnTo>
                <a:lnTo>
                  <a:pt x="408213" y="623782"/>
                </a:lnTo>
                <a:lnTo>
                  <a:pt x="409121" y="627175"/>
                </a:lnTo>
                <a:lnTo>
                  <a:pt x="409575" y="631246"/>
                </a:lnTo>
                <a:lnTo>
                  <a:pt x="409575" y="634638"/>
                </a:lnTo>
                <a:lnTo>
                  <a:pt x="409575" y="944926"/>
                </a:lnTo>
                <a:lnTo>
                  <a:pt x="409348" y="949223"/>
                </a:lnTo>
                <a:lnTo>
                  <a:pt x="408894" y="953294"/>
                </a:lnTo>
                <a:lnTo>
                  <a:pt x="407986" y="957817"/>
                </a:lnTo>
                <a:lnTo>
                  <a:pt x="406623" y="961662"/>
                </a:lnTo>
                <a:lnTo>
                  <a:pt x="405034" y="965506"/>
                </a:lnTo>
                <a:lnTo>
                  <a:pt x="403218" y="969125"/>
                </a:lnTo>
                <a:lnTo>
                  <a:pt x="400720" y="972743"/>
                </a:lnTo>
                <a:lnTo>
                  <a:pt x="398450" y="975910"/>
                </a:lnTo>
                <a:lnTo>
                  <a:pt x="395726" y="979076"/>
                </a:lnTo>
                <a:lnTo>
                  <a:pt x="392774" y="981564"/>
                </a:lnTo>
                <a:lnTo>
                  <a:pt x="389368" y="984278"/>
                </a:lnTo>
                <a:lnTo>
                  <a:pt x="386190" y="986539"/>
                </a:lnTo>
                <a:lnTo>
                  <a:pt x="382557" y="988575"/>
                </a:lnTo>
                <a:lnTo>
                  <a:pt x="378698" y="990384"/>
                </a:lnTo>
                <a:lnTo>
                  <a:pt x="374611" y="991741"/>
                </a:lnTo>
                <a:lnTo>
                  <a:pt x="370524" y="992645"/>
                </a:lnTo>
                <a:lnTo>
                  <a:pt x="365757" y="993550"/>
                </a:lnTo>
                <a:lnTo>
                  <a:pt x="360535" y="993776"/>
                </a:lnTo>
                <a:lnTo>
                  <a:pt x="49267" y="993776"/>
                </a:lnTo>
                <a:lnTo>
                  <a:pt x="44272" y="993550"/>
                </a:lnTo>
                <a:lnTo>
                  <a:pt x="39277" y="992645"/>
                </a:lnTo>
                <a:lnTo>
                  <a:pt x="35191" y="991741"/>
                </a:lnTo>
                <a:lnTo>
                  <a:pt x="31331" y="990384"/>
                </a:lnTo>
                <a:lnTo>
                  <a:pt x="27471" y="988575"/>
                </a:lnTo>
                <a:lnTo>
                  <a:pt x="23839" y="986539"/>
                </a:lnTo>
                <a:lnTo>
                  <a:pt x="20433" y="984278"/>
                </a:lnTo>
                <a:lnTo>
                  <a:pt x="17028" y="981564"/>
                </a:lnTo>
                <a:lnTo>
                  <a:pt x="14303" y="979076"/>
                </a:lnTo>
                <a:lnTo>
                  <a:pt x="11352" y="975910"/>
                </a:lnTo>
                <a:lnTo>
                  <a:pt x="8854" y="972743"/>
                </a:lnTo>
                <a:lnTo>
                  <a:pt x="6811" y="969125"/>
                </a:lnTo>
                <a:lnTo>
                  <a:pt x="4768" y="965506"/>
                </a:lnTo>
                <a:lnTo>
                  <a:pt x="3178" y="961662"/>
                </a:lnTo>
                <a:lnTo>
                  <a:pt x="1816" y="957817"/>
                </a:lnTo>
                <a:lnTo>
                  <a:pt x="908" y="953294"/>
                </a:lnTo>
                <a:lnTo>
                  <a:pt x="227" y="949223"/>
                </a:lnTo>
                <a:lnTo>
                  <a:pt x="0" y="944926"/>
                </a:lnTo>
                <a:lnTo>
                  <a:pt x="0" y="634638"/>
                </a:lnTo>
                <a:lnTo>
                  <a:pt x="227" y="631246"/>
                </a:lnTo>
                <a:lnTo>
                  <a:pt x="908" y="627175"/>
                </a:lnTo>
                <a:lnTo>
                  <a:pt x="1362" y="623782"/>
                </a:lnTo>
                <a:lnTo>
                  <a:pt x="2270" y="620390"/>
                </a:lnTo>
                <a:lnTo>
                  <a:pt x="3632" y="616998"/>
                </a:lnTo>
                <a:lnTo>
                  <a:pt x="4995" y="613605"/>
                </a:lnTo>
                <a:lnTo>
                  <a:pt x="6811" y="610665"/>
                </a:lnTo>
                <a:lnTo>
                  <a:pt x="8627" y="607499"/>
                </a:lnTo>
                <a:lnTo>
                  <a:pt x="10670" y="604559"/>
                </a:lnTo>
                <a:lnTo>
                  <a:pt x="12941" y="601845"/>
                </a:lnTo>
                <a:lnTo>
                  <a:pt x="15438" y="599583"/>
                </a:lnTo>
                <a:lnTo>
                  <a:pt x="18163" y="597096"/>
                </a:lnTo>
                <a:lnTo>
                  <a:pt x="20887" y="594834"/>
                </a:lnTo>
                <a:lnTo>
                  <a:pt x="23839" y="593025"/>
                </a:lnTo>
                <a:lnTo>
                  <a:pt x="27017" y="591216"/>
                </a:lnTo>
                <a:lnTo>
                  <a:pt x="30196" y="589633"/>
                </a:lnTo>
                <a:lnTo>
                  <a:pt x="34736" y="588276"/>
                </a:lnTo>
                <a:lnTo>
                  <a:pt x="39277" y="586919"/>
                </a:lnTo>
                <a:lnTo>
                  <a:pt x="44272" y="586240"/>
                </a:lnTo>
                <a:lnTo>
                  <a:pt x="49267" y="585788"/>
                </a:lnTo>
                <a:close/>
                <a:moveTo>
                  <a:pt x="1273230" y="0"/>
                </a:moveTo>
                <a:lnTo>
                  <a:pt x="1584498" y="0"/>
                </a:lnTo>
                <a:lnTo>
                  <a:pt x="1589493" y="226"/>
                </a:lnTo>
                <a:lnTo>
                  <a:pt x="1594488" y="905"/>
                </a:lnTo>
                <a:lnTo>
                  <a:pt x="1599028" y="2263"/>
                </a:lnTo>
                <a:lnTo>
                  <a:pt x="1603569" y="3847"/>
                </a:lnTo>
                <a:lnTo>
                  <a:pt x="1607883" y="5883"/>
                </a:lnTo>
                <a:lnTo>
                  <a:pt x="1611969" y="8372"/>
                </a:lnTo>
                <a:lnTo>
                  <a:pt x="1615602" y="11314"/>
                </a:lnTo>
                <a:lnTo>
                  <a:pt x="1619235" y="14256"/>
                </a:lnTo>
                <a:lnTo>
                  <a:pt x="1622413" y="17650"/>
                </a:lnTo>
                <a:lnTo>
                  <a:pt x="1625138" y="21497"/>
                </a:lnTo>
                <a:lnTo>
                  <a:pt x="1627408" y="25796"/>
                </a:lnTo>
                <a:lnTo>
                  <a:pt x="1629678" y="29869"/>
                </a:lnTo>
                <a:lnTo>
                  <a:pt x="1631495" y="34395"/>
                </a:lnTo>
                <a:lnTo>
                  <a:pt x="1632403" y="39147"/>
                </a:lnTo>
                <a:lnTo>
                  <a:pt x="1633311" y="43899"/>
                </a:lnTo>
                <a:lnTo>
                  <a:pt x="1633538" y="48877"/>
                </a:lnTo>
                <a:lnTo>
                  <a:pt x="1633538" y="359111"/>
                </a:lnTo>
                <a:lnTo>
                  <a:pt x="1633311" y="364089"/>
                </a:lnTo>
                <a:lnTo>
                  <a:pt x="1632403" y="368841"/>
                </a:lnTo>
                <a:lnTo>
                  <a:pt x="1631495" y="373593"/>
                </a:lnTo>
                <a:lnTo>
                  <a:pt x="1629678" y="378119"/>
                </a:lnTo>
                <a:lnTo>
                  <a:pt x="1627408" y="382418"/>
                </a:lnTo>
                <a:lnTo>
                  <a:pt x="1625138" y="386491"/>
                </a:lnTo>
                <a:lnTo>
                  <a:pt x="1622413" y="390338"/>
                </a:lnTo>
                <a:lnTo>
                  <a:pt x="1619235" y="393732"/>
                </a:lnTo>
                <a:lnTo>
                  <a:pt x="1615602" y="396900"/>
                </a:lnTo>
                <a:lnTo>
                  <a:pt x="1611969" y="399615"/>
                </a:lnTo>
                <a:lnTo>
                  <a:pt x="1607883" y="402105"/>
                </a:lnTo>
                <a:lnTo>
                  <a:pt x="1603569" y="404141"/>
                </a:lnTo>
                <a:lnTo>
                  <a:pt x="1599028" y="405725"/>
                </a:lnTo>
                <a:lnTo>
                  <a:pt x="1594488" y="407083"/>
                </a:lnTo>
                <a:lnTo>
                  <a:pt x="1589493" y="407762"/>
                </a:lnTo>
                <a:lnTo>
                  <a:pt x="1584498" y="407988"/>
                </a:lnTo>
                <a:lnTo>
                  <a:pt x="1273230" y="407988"/>
                </a:lnTo>
                <a:lnTo>
                  <a:pt x="1268008" y="407762"/>
                </a:lnTo>
                <a:lnTo>
                  <a:pt x="1263240" y="407083"/>
                </a:lnTo>
                <a:lnTo>
                  <a:pt x="1258473" y="405725"/>
                </a:lnTo>
                <a:lnTo>
                  <a:pt x="1254159" y="404141"/>
                </a:lnTo>
                <a:lnTo>
                  <a:pt x="1249845" y="402105"/>
                </a:lnTo>
                <a:lnTo>
                  <a:pt x="1245532" y="399615"/>
                </a:lnTo>
                <a:lnTo>
                  <a:pt x="1241899" y="396900"/>
                </a:lnTo>
                <a:lnTo>
                  <a:pt x="1238493" y="393732"/>
                </a:lnTo>
                <a:lnTo>
                  <a:pt x="1235315" y="390338"/>
                </a:lnTo>
                <a:lnTo>
                  <a:pt x="1232363" y="386491"/>
                </a:lnTo>
                <a:lnTo>
                  <a:pt x="1229866" y="382418"/>
                </a:lnTo>
                <a:lnTo>
                  <a:pt x="1227823" y="378119"/>
                </a:lnTo>
                <a:lnTo>
                  <a:pt x="1226233" y="373593"/>
                </a:lnTo>
                <a:lnTo>
                  <a:pt x="1224871" y="368841"/>
                </a:lnTo>
                <a:lnTo>
                  <a:pt x="1224190" y="364089"/>
                </a:lnTo>
                <a:lnTo>
                  <a:pt x="1223963" y="359111"/>
                </a:lnTo>
                <a:lnTo>
                  <a:pt x="1223963" y="48877"/>
                </a:lnTo>
                <a:lnTo>
                  <a:pt x="1224190" y="43899"/>
                </a:lnTo>
                <a:lnTo>
                  <a:pt x="1224871" y="39147"/>
                </a:lnTo>
                <a:lnTo>
                  <a:pt x="1226233" y="34395"/>
                </a:lnTo>
                <a:lnTo>
                  <a:pt x="1227823" y="29869"/>
                </a:lnTo>
                <a:lnTo>
                  <a:pt x="1229866" y="25796"/>
                </a:lnTo>
                <a:lnTo>
                  <a:pt x="1232363" y="21497"/>
                </a:lnTo>
                <a:lnTo>
                  <a:pt x="1235315" y="17650"/>
                </a:lnTo>
                <a:lnTo>
                  <a:pt x="1238493" y="14256"/>
                </a:lnTo>
                <a:lnTo>
                  <a:pt x="1241899" y="11314"/>
                </a:lnTo>
                <a:lnTo>
                  <a:pt x="1245532" y="8372"/>
                </a:lnTo>
                <a:lnTo>
                  <a:pt x="1249845" y="5883"/>
                </a:lnTo>
                <a:lnTo>
                  <a:pt x="1254159" y="3847"/>
                </a:lnTo>
                <a:lnTo>
                  <a:pt x="1258473" y="2263"/>
                </a:lnTo>
                <a:lnTo>
                  <a:pt x="1263240" y="905"/>
                </a:lnTo>
                <a:lnTo>
                  <a:pt x="1268008" y="226"/>
                </a:lnTo>
                <a:lnTo>
                  <a:pt x="1273230" y="0"/>
                </a:lnTo>
                <a:close/>
                <a:moveTo>
                  <a:pt x="661842" y="0"/>
                </a:moveTo>
                <a:lnTo>
                  <a:pt x="973283" y="0"/>
                </a:lnTo>
                <a:lnTo>
                  <a:pt x="978280" y="226"/>
                </a:lnTo>
                <a:lnTo>
                  <a:pt x="983278" y="905"/>
                </a:lnTo>
                <a:lnTo>
                  <a:pt x="988048" y="2263"/>
                </a:lnTo>
                <a:lnTo>
                  <a:pt x="992364" y="3847"/>
                </a:lnTo>
                <a:lnTo>
                  <a:pt x="996681" y="5883"/>
                </a:lnTo>
                <a:lnTo>
                  <a:pt x="1000769" y="8372"/>
                </a:lnTo>
                <a:lnTo>
                  <a:pt x="1004404" y="11314"/>
                </a:lnTo>
                <a:lnTo>
                  <a:pt x="1008039" y="14256"/>
                </a:lnTo>
                <a:lnTo>
                  <a:pt x="1011219" y="17650"/>
                </a:lnTo>
                <a:lnTo>
                  <a:pt x="1013945" y="21497"/>
                </a:lnTo>
                <a:lnTo>
                  <a:pt x="1016444" y="25796"/>
                </a:lnTo>
                <a:lnTo>
                  <a:pt x="1018488" y="29869"/>
                </a:lnTo>
                <a:lnTo>
                  <a:pt x="1020306" y="34395"/>
                </a:lnTo>
                <a:lnTo>
                  <a:pt x="1021214" y="39147"/>
                </a:lnTo>
                <a:lnTo>
                  <a:pt x="1022123" y="43899"/>
                </a:lnTo>
                <a:lnTo>
                  <a:pt x="1022350" y="48877"/>
                </a:lnTo>
                <a:lnTo>
                  <a:pt x="1022350" y="359111"/>
                </a:lnTo>
                <a:lnTo>
                  <a:pt x="1022123" y="364089"/>
                </a:lnTo>
                <a:lnTo>
                  <a:pt x="1021214" y="368841"/>
                </a:lnTo>
                <a:lnTo>
                  <a:pt x="1020306" y="373593"/>
                </a:lnTo>
                <a:lnTo>
                  <a:pt x="1018488" y="378119"/>
                </a:lnTo>
                <a:lnTo>
                  <a:pt x="1016444" y="382418"/>
                </a:lnTo>
                <a:lnTo>
                  <a:pt x="1013945" y="386491"/>
                </a:lnTo>
                <a:lnTo>
                  <a:pt x="1011219" y="390338"/>
                </a:lnTo>
                <a:lnTo>
                  <a:pt x="1008039" y="393732"/>
                </a:lnTo>
                <a:lnTo>
                  <a:pt x="1004404" y="396900"/>
                </a:lnTo>
                <a:lnTo>
                  <a:pt x="1000769" y="399615"/>
                </a:lnTo>
                <a:lnTo>
                  <a:pt x="996681" y="402105"/>
                </a:lnTo>
                <a:lnTo>
                  <a:pt x="992364" y="404141"/>
                </a:lnTo>
                <a:lnTo>
                  <a:pt x="988048" y="405725"/>
                </a:lnTo>
                <a:lnTo>
                  <a:pt x="983278" y="407083"/>
                </a:lnTo>
                <a:lnTo>
                  <a:pt x="978280" y="407762"/>
                </a:lnTo>
                <a:lnTo>
                  <a:pt x="973283" y="407988"/>
                </a:lnTo>
                <a:lnTo>
                  <a:pt x="661842" y="407988"/>
                </a:lnTo>
                <a:lnTo>
                  <a:pt x="656844" y="407762"/>
                </a:lnTo>
                <a:lnTo>
                  <a:pt x="651847" y="407083"/>
                </a:lnTo>
                <a:lnTo>
                  <a:pt x="647076" y="405725"/>
                </a:lnTo>
                <a:lnTo>
                  <a:pt x="642760" y="404141"/>
                </a:lnTo>
                <a:lnTo>
                  <a:pt x="638444" y="402105"/>
                </a:lnTo>
                <a:lnTo>
                  <a:pt x="634355" y="399615"/>
                </a:lnTo>
                <a:lnTo>
                  <a:pt x="630721" y="396900"/>
                </a:lnTo>
                <a:lnTo>
                  <a:pt x="627086" y="393732"/>
                </a:lnTo>
                <a:lnTo>
                  <a:pt x="623906" y="390338"/>
                </a:lnTo>
                <a:lnTo>
                  <a:pt x="621180" y="386491"/>
                </a:lnTo>
                <a:lnTo>
                  <a:pt x="618681" y="382418"/>
                </a:lnTo>
                <a:lnTo>
                  <a:pt x="616637" y="378119"/>
                </a:lnTo>
                <a:lnTo>
                  <a:pt x="614819" y="373593"/>
                </a:lnTo>
                <a:lnTo>
                  <a:pt x="613683" y="368841"/>
                </a:lnTo>
                <a:lnTo>
                  <a:pt x="613002" y="364089"/>
                </a:lnTo>
                <a:lnTo>
                  <a:pt x="612775" y="359111"/>
                </a:lnTo>
                <a:lnTo>
                  <a:pt x="612775" y="48877"/>
                </a:lnTo>
                <a:lnTo>
                  <a:pt x="613002" y="43899"/>
                </a:lnTo>
                <a:lnTo>
                  <a:pt x="613683" y="39147"/>
                </a:lnTo>
                <a:lnTo>
                  <a:pt x="614819" y="34395"/>
                </a:lnTo>
                <a:lnTo>
                  <a:pt x="616637" y="29869"/>
                </a:lnTo>
                <a:lnTo>
                  <a:pt x="618681" y="25796"/>
                </a:lnTo>
                <a:lnTo>
                  <a:pt x="621180" y="21497"/>
                </a:lnTo>
                <a:lnTo>
                  <a:pt x="623906" y="17650"/>
                </a:lnTo>
                <a:lnTo>
                  <a:pt x="627086" y="14256"/>
                </a:lnTo>
                <a:lnTo>
                  <a:pt x="630721" y="11314"/>
                </a:lnTo>
                <a:lnTo>
                  <a:pt x="634355" y="8372"/>
                </a:lnTo>
                <a:lnTo>
                  <a:pt x="638444" y="5883"/>
                </a:lnTo>
                <a:lnTo>
                  <a:pt x="642760" y="3847"/>
                </a:lnTo>
                <a:lnTo>
                  <a:pt x="647076" y="2263"/>
                </a:lnTo>
                <a:lnTo>
                  <a:pt x="651847" y="905"/>
                </a:lnTo>
                <a:lnTo>
                  <a:pt x="656844" y="226"/>
                </a:lnTo>
                <a:lnTo>
                  <a:pt x="661842" y="0"/>
                </a:lnTo>
                <a:close/>
                <a:moveTo>
                  <a:pt x="49267" y="0"/>
                </a:moveTo>
                <a:lnTo>
                  <a:pt x="360535" y="0"/>
                </a:lnTo>
                <a:lnTo>
                  <a:pt x="365757" y="226"/>
                </a:lnTo>
                <a:lnTo>
                  <a:pt x="370524" y="905"/>
                </a:lnTo>
                <a:lnTo>
                  <a:pt x="375292" y="2263"/>
                </a:lnTo>
                <a:lnTo>
                  <a:pt x="379606" y="3847"/>
                </a:lnTo>
                <a:lnTo>
                  <a:pt x="383920" y="5883"/>
                </a:lnTo>
                <a:lnTo>
                  <a:pt x="388233" y="8372"/>
                </a:lnTo>
                <a:lnTo>
                  <a:pt x="391866" y="11314"/>
                </a:lnTo>
                <a:lnTo>
                  <a:pt x="395271" y="14256"/>
                </a:lnTo>
                <a:lnTo>
                  <a:pt x="398450" y="17650"/>
                </a:lnTo>
                <a:lnTo>
                  <a:pt x="401401" y="21497"/>
                </a:lnTo>
                <a:lnTo>
                  <a:pt x="403672" y="25796"/>
                </a:lnTo>
                <a:lnTo>
                  <a:pt x="405715" y="29869"/>
                </a:lnTo>
                <a:lnTo>
                  <a:pt x="407531" y="34395"/>
                </a:lnTo>
                <a:lnTo>
                  <a:pt x="408440" y="39147"/>
                </a:lnTo>
                <a:lnTo>
                  <a:pt x="409348" y="43899"/>
                </a:lnTo>
                <a:lnTo>
                  <a:pt x="409575" y="48877"/>
                </a:lnTo>
                <a:lnTo>
                  <a:pt x="409575" y="359111"/>
                </a:lnTo>
                <a:lnTo>
                  <a:pt x="409348" y="364089"/>
                </a:lnTo>
                <a:lnTo>
                  <a:pt x="408440" y="368841"/>
                </a:lnTo>
                <a:lnTo>
                  <a:pt x="407531" y="373593"/>
                </a:lnTo>
                <a:lnTo>
                  <a:pt x="405715" y="378119"/>
                </a:lnTo>
                <a:lnTo>
                  <a:pt x="403672" y="382418"/>
                </a:lnTo>
                <a:lnTo>
                  <a:pt x="401401" y="386491"/>
                </a:lnTo>
                <a:lnTo>
                  <a:pt x="398450" y="390338"/>
                </a:lnTo>
                <a:lnTo>
                  <a:pt x="395271" y="393732"/>
                </a:lnTo>
                <a:lnTo>
                  <a:pt x="391866" y="396900"/>
                </a:lnTo>
                <a:lnTo>
                  <a:pt x="388233" y="399615"/>
                </a:lnTo>
                <a:lnTo>
                  <a:pt x="383920" y="402105"/>
                </a:lnTo>
                <a:lnTo>
                  <a:pt x="379606" y="404141"/>
                </a:lnTo>
                <a:lnTo>
                  <a:pt x="375292" y="405725"/>
                </a:lnTo>
                <a:lnTo>
                  <a:pt x="370524" y="407083"/>
                </a:lnTo>
                <a:lnTo>
                  <a:pt x="365757" y="407762"/>
                </a:lnTo>
                <a:lnTo>
                  <a:pt x="360535" y="407988"/>
                </a:lnTo>
                <a:lnTo>
                  <a:pt x="49267" y="407988"/>
                </a:lnTo>
                <a:lnTo>
                  <a:pt x="44272" y="407762"/>
                </a:lnTo>
                <a:lnTo>
                  <a:pt x="39277" y="407083"/>
                </a:lnTo>
                <a:lnTo>
                  <a:pt x="35191" y="405951"/>
                </a:lnTo>
                <a:lnTo>
                  <a:pt x="31331" y="404594"/>
                </a:lnTo>
                <a:lnTo>
                  <a:pt x="27471" y="402783"/>
                </a:lnTo>
                <a:lnTo>
                  <a:pt x="23839" y="400747"/>
                </a:lnTo>
                <a:lnTo>
                  <a:pt x="20433" y="398710"/>
                </a:lnTo>
                <a:lnTo>
                  <a:pt x="17028" y="396221"/>
                </a:lnTo>
                <a:lnTo>
                  <a:pt x="14303" y="393279"/>
                </a:lnTo>
                <a:lnTo>
                  <a:pt x="11352" y="390338"/>
                </a:lnTo>
                <a:lnTo>
                  <a:pt x="8854" y="386944"/>
                </a:lnTo>
                <a:lnTo>
                  <a:pt x="6811" y="383323"/>
                </a:lnTo>
                <a:lnTo>
                  <a:pt x="4768" y="379703"/>
                </a:lnTo>
                <a:lnTo>
                  <a:pt x="3178" y="375856"/>
                </a:lnTo>
                <a:lnTo>
                  <a:pt x="1816" y="371783"/>
                </a:lnTo>
                <a:lnTo>
                  <a:pt x="908" y="367710"/>
                </a:lnTo>
                <a:lnTo>
                  <a:pt x="227" y="363636"/>
                </a:lnTo>
                <a:lnTo>
                  <a:pt x="0" y="359111"/>
                </a:lnTo>
                <a:lnTo>
                  <a:pt x="0" y="48877"/>
                </a:lnTo>
                <a:lnTo>
                  <a:pt x="227" y="44578"/>
                </a:lnTo>
                <a:lnTo>
                  <a:pt x="908" y="40278"/>
                </a:lnTo>
                <a:lnTo>
                  <a:pt x="1816" y="36205"/>
                </a:lnTo>
                <a:lnTo>
                  <a:pt x="3178" y="32132"/>
                </a:lnTo>
                <a:lnTo>
                  <a:pt x="4768" y="28285"/>
                </a:lnTo>
                <a:lnTo>
                  <a:pt x="6811" y="24665"/>
                </a:lnTo>
                <a:lnTo>
                  <a:pt x="8854" y="21044"/>
                </a:lnTo>
                <a:lnTo>
                  <a:pt x="11352" y="17650"/>
                </a:lnTo>
                <a:lnTo>
                  <a:pt x="14303" y="14708"/>
                </a:lnTo>
                <a:lnTo>
                  <a:pt x="17028" y="11993"/>
                </a:lnTo>
                <a:lnTo>
                  <a:pt x="20433" y="9504"/>
                </a:lnTo>
                <a:lnTo>
                  <a:pt x="23839" y="7241"/>
                </a:lnTo>
                <a:lnTo>
                  <a:pt x="27471" y="5204"/>
                </a:lnTo>
                <a:lnTo>
                  <a:pt x="31331" y="3394"/>
                </a:lnTo>
                <a:lnTo>
                  <a:pt x="35191" y="2036"/>
                </a:lnTo>
                <a:lnTo>
                  <a:pt x="39277" y="905"/>
                </a:lnTo>
                <a:lnTo>
                  <a:pt x="44272" y="226"/>
                </a:lnTo>
                <a:lnTo>
                  <a:pt x="49267" y="0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3229529" y="5035528"/>
            <a:ext cx="803220" cy="871026"/>
          </a:xfrm>
          <a:custGeom>
            <a:avLst/>
            <a:gdLst>
              <a:gd name="T0" fmla="*/ 692200 w 11137901"/>
              <a:gd name="T1" fmla="*/ 1439894 h 13493750"/>
              <a:gd name="T2" fmla="*/ 793869 w 11137901"/>
              <a:gd name="T3" fmla="*/ 1439894 h 13493750"/>
              <a:gd name="T4" fmla="*/ 793869 w 11137901"/>
              <a:gd name="T5" fmla="*/ 1800397 h 13493750"/>
              <a:gd name="T6" fmla="*/ 692200 w 11137901"/>
              <a:gd name="T7" fmla="*/ 1800397 h 13493750"/>
              <a:gd name="T8" fmla="*/ 1034911 w 11137901"/>
              <a:gd name="T9" fmla="*/ 1371903 h 13493750"/>
              <a:gd name="T10" fmla="*/ 1172588 w 11137901"/>
              <a:gd name="T11" fmla="*/ 1704870 h 13493750"/>
              <a:gd name="T12" fmla="*/ 1078967 w 11137901"/>
              <a:gd name="T13" fmla="*/ 1743843 h 13493750"/>
              <a:gd name="T14" fmla="*/ 940655 w 11137901"/>
              <a:gd name="T15" fmla="*/ 1410876 h 13493750"/>
              <a:gd name="T16" fmla="*/ 451370 w 11137901"/>
              <a:gd name="T17" fmla="*/ 1371903 h 13493750"/>
              <a:gd name="T18" fmla="*/ 544991 w 11137901"/>
              <a:gd name="T19" fmla="*/ 1410876 h 13493750"/>
              <a:gd name="T20" fmla="*/ 407313 w 11137901"/>
              <a:gd name="T21" fmla="*/ 1743843 h 13493750"/>
              <a:gd name="T22" fmla="*/ 313693 w 11137901"/>
              <a:gd name="T23" fmla="*/ 1704870 h 13493750"/>
              <a:gd name="T24" fmla="*/ 1231260 w 11137901"/>
              <a:gd name="T25" fmla="*/ 1216645 h 13493750"/>
              <a:gd name="T26" fmla="*/ 1486069 w 11137901"/>
              <a:gd name="T27" fmla="*/ 1472089 h 13493750"/>
              <a:gd name="T28" fmla="*/ 1414477 w 11137901"/>
              <a:gd name="T29" fmla="*/ 1543682 h 13493750"/>
              <a:gd name="T30" fmla="*/ 1159668 w 11137901"/>
              <a:gd name="T31" fmla="*/ 1288661 h 13493750"/>
              <a:gd name="T32" fmla="*/ 255021 w 11137901"/>
              <a:gd name="T33" fmla="*/ 1216645 h 13493750"/>
              <a:gd name="T34" fmla="*/ 326613 w 11137901"/>
              <a:gd name="T35" fmla="*/ 1288661 h 13493750"/>
              <a:gd name="T36" fmla="*/ 71592 w 11137901"/>
              <a:gd name="T37" fmla="*/ 1543682 h 13493750"/>
              <a:gd name="T38" fmla="*/ 0 w 11137901"/>
              <a:gd name="T39" fmla="*/ 1472089 h 13493750"/>
              <a:gd name="T40" fmla="*/ 520984 w 11137901"/>
              <a:gd name="T41" fmla="*/ 0 h 13493750"/>
              <a:gd name="T42" fmla="*/ 965297 w 11137901"/>
              <a:gd name="T43" fmla="*/ 0 h 13493750"/>
              <a:gd name="T44" fmla="*/ 1034424 w 11137901"/>
              <a:gd name="T45" fmla="*/ 69090 h 13493750"/>
              <a:gd name="T46" fmla="*/ 1034424 w 11137901"/>
              <a:gd name="T47" fmla="*/ 302394 h 13493750"/>
              <a:gd name="T48" fmla="*/ 1066983 w 11137901"/>
              <a:gd name="T49" fmla="*/ 364976 h 13493750"/>
              <a:gd name="T50" fmla="*/ 1292897 w 11137901"/>
              <a:gd name="T51" fmla="*/ 809054 h 13493750"/>
              <a:gd name="T52" fmla="*/ 742890 w 11137901"/>
              <a:gd name="T53" fmla="*/ 1358770 h 13493750"/>
              <a:gd name="T54" fmla="*/ 193384 w 11137901"/>
              <a:gd name="T55" fmla="*/ 809054 h 13493750"/>
              <a:gd name="T56" fmla="*/ 419298 w 11137901"/>
              <a:gd name="T57" fmla="*/ 364976 h 13493750"/>
              <a:gd name="T58" fmla="*/ 451857 w 11137901"/>
              <a:gd name="T59" fmla="*/ 302394 h 13493750"/>
              <a:gd name="T60" fmla="*/ 451857 w 11137901"/>
              <a:gd name="T61" fmla="*/ 69090 h 13493750"/>
              <a:gd name="T62" fmla="*/ 520984 w 11137901"/>
              <a:gd name="T63" fmla="*/ 0 h 1349375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1137901" h="13493750">
                <a:moveTo>
                  <a:pt x="5187950" y="10791825"/>
                </a:moveTo>
                <a:lnTo>
                  <a:pt x="5949950" y="10791825"/>
                </a:lnTo>
                <a:lnTo>
                  <a:pt x="5949950" y="13493750"/>
                </a:lnTo>
                <a:lnTo>
                  <a:pt x="5187950" y="13493750"/>
                </a:lnTo>
                <a:lnTo>
                  <a:pt x="5187950" y="10791825"/>
                </a:lnTo>
                <a:close/>
                <a:moveTo>
                  <a:pt x="7756525" y="10282238"/>
                </a:moveTo>
                <a:lnTo>
                  <a:pt x="8788401" y="12777788"/>
                </a:lnTo>
                <a:lnTo>
                  <a:pt x="8086726" y="13069888"/>
                </a:lnTo>
                <a:lnTo>
                  <a:pt x="7050088" y="10574338"/>
                </a:lnTo>
                <a:lnTo>
                  <a:pt x="7756525" y="10282238"/>
                </a:lnTo>
                <a:close/>
                <a:moveTo>
                  <a:pt x="3382963" y="10282238"/>
                </a:moveTo>
                <a:lnTo>
                  <a:pt x="4084638" y="10574338"/>
                </a:lnTo>
                <a:lnTo>
                  <a:pt x="3052763" y="13069888"/>
                </a:lnTo>
                <a:lnTo>
                  <a:pt x="2351088" y="12777788"/>
                </a:lnTo>
                <a:lnTo>
                  <a:pt x="3382963" y="10282238"/>
                </a:lnTo>
                <a:close/>
                <a:moveTo>
                  <a:pt x="9228138" y="9118600"/>
                </a:moveTo>
                <a:lnTo>
                  <a:pt x="11137901" y="11033125"/>
                </a:lnTo>
                <a:lnTo>
                  <a:pt x="10601326" y="11569700"/>
                </a:lnTo>
                <a:lnTo>
                  <a:pt x="8691563" y="9658350"/>
                </a:lnTo>
                <a:lnTo>
                  <a:pt x="9228138" y="9118600"/>
                </a:lnTo>
                <a:close/>
                <a:moveTo>
                  <a:pt x="1911350" y="9118600"/>
                </a:moveTo>
                <a:lnTo>
                  <a:pt x="2447925" y="9658350"/>
                </a:lnTo>
                <a:lnTo>
                  <a:pt x="536575" y="11569700"/>
                </a:lnTo>
                <a:lnTo>
                  <a:pt x="0" y="11033125"/>
                </a:lnTo>
                <a:lnTo>
                  <a:pt x="1911350" y="9118600"/>
                </a:lnTo>
                <a:close/>
                <a:moveTo>
                  <a:pt x="3904707" y="0"/>
                </a:moveTo>
                <a:cubicBezTo>
                  <a:pt x="4355225" y="0"/>
                  <a:pt x="6900648" y="0"/>
                  <a:pt x="7234781" y="0"/>
                </a:cubicBezTo>
                <a:cubicBezTo>
                  <a:pt x="7523863" y="0"/>
                  <a:pt x="7752876" y="232644"/>
                  <a:pt x="7752876" y="517821"/>
                </a:cubicBezTo>
                <a:cubicBezTo>
                  <a:pt x="7752876" y="893054"/>
                  <a:pt x="7752876" y="1545958"/>
                  <a:pt x="7752876" y="2266405"/>
                </a:cubicBezTo>
                <a:cubicBezTo>
                  <a:pt x="7752876" y="2461526"/>
                  <a:pt x="7850488" y="2630380"/>
                  <a:pt x="7996906" y="2735446"/>
                </a:cubicBezTo>
                <a:cubicBezTo>
                  <a:pt x="9025588" y="3485911"/>
                  <a:pt x="9690101" y="4694160"/>
                  <a:pt x="9690101" y="6063759"/>
                </a:cubicBezTo>
                <a:cubicBezTo>
                  <a:pt x="9690101" y="8341421"/>
                  <a:pt x="7846734" y="10183813"/>
                  <a:pt x="5567867" y="10183813"/>
                </a:cubicBezTo>
                <a:cubicBezTo>
                  <a:pt x="3292755" y="10183813"/>
                  <a:pt x="1449388" y="8341421"/>
                  <a:pt x="1449388" y="6063759"/>
                </a:cubicBezTo>
                <a:cubicBezTo>
                  <a:pt x="1449388" y="4694160"/>
                  <a:pt x="2113901" y="3485911"/>
                  <a:pt x="3142583" y="2735446"/>
                </a:cubicBezTo>
                <a:cubicBezTo>
                  <a:pt x="3289000" y="2630380"/>
                  <a:pt x="3386613" y="2461526"/>
                  <a:pt x="3386613" y="2266405"/>
                </a:cubicBezTo>
                <a:cubicBezTo>
                  <a:pt x="3386613" y="1545958"/>
                  <a:pt x="3386613" y="893054"/>
                  <a:pt x="3386613" y="517821"/>
                </a:cubicBezTo>
                <a:cubicBezTo>
                  <a:pt x="3386613" y="232644"/>
                  <a:pt x="3619380" y="0"/>
                  <a:pt x="3904707" y="0"/>
                </a:cubicBezTo>
                <a:close/>
              </a:path>
            </a:pathLst>
          </a:custGeom>
          <a:solidFill>
            <a:srgbClr val="1557AE"/>
          </a:solid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31" name="KSO_Shape"/>
          <p:cNvSpPr>
            <a:spLocks noChangeAspect="1"/>
          </p:cNvSpPr>
          <p:nvPr/>
        </p:nvSpPr>
        <p:spPr bwMode="auto">
          <a:xfrm>
            <a:off x="4296285" y="4916205"/>
            <a:ext cx="956846" cy="871026"/>
          </a:xfrm>
          <a:custGeom>
            <a:avLst/>
            <a:gdLst/>
            <a:ahLst/>
            <a:cxnLst/>
            <a:rect l="0" t="0" r="r" b="b"/>
            <a:pathLst>
              <a:path w="1978026" h="1543050">
                <a:moveTo>
                  <a:pt x="617079" y="488950"/>
                </a:moveTo>
                <a:lnTo>
                  <a:pt x="622366" y="496097"/>
                </a:lnTo>
                <a:lnTo>
                  <a:pt x="627653" y="502980"/>
                </a:lnTo>
                <a:lnTo>
                  <a:pt x="633468" y="509598"/>
                </a:lnTo>
                <a:lnTo>
                  <a:pt x="639548" y="515422"/>
                </a:lnTo>
                <a:lnTo>
                  <a:pt x="646157" y="521246"/>
                </a:lnTo>
                <a:lnTo>
                  <a:pt x="653030" y="526540"/>
                </a:lnTo>
                <a:lnTo>
                  <a:pt x="660431" y="531569"/>
                </a:lnTo>
                <a:lnTo>
                  <a:pt x="667833" y="536070"/>
                </a:lnTo>
                <a:lnTo>
                  <a:pt x="675763" y="540040"/>
                </a:lnTo>
                <a:lnTo>
                  <a:pt x="683694" y="543482"/>
                </a:lnTo>
                <a:lnTo>
                  <a:pt x="691888" y="546394"/>
                </a:lnTo>
                <a:lnTo>
                  <a:pt x="700612" y="549041"/>
                </a:lnTo>
                <a:lnTo>
                  <a:pt x="709071" y="551158"/>
                </a:lnTo>
                <a:lnTo>
                  <a:pt x="718059" y="552482"/>
                </a:lnTo>
                <a:lnTo>
                  <a:pt x="727311" y="553541"/>
                </a:lnTo>
                <a:lnTo>
                  <a:pt x="736563" y="553806"/>
                </a:lnTo>
                <a:lnTo>
                  <a:pt x="745815" y="553541"/>
                </a:lnTo>
                <a:lnTo>
                  <a:pt x="755067" y="552482"/>
                </a:lnTo>
                <a:lnTo>
                  <a:pt x="764055" y="551158"/>
                </a:lnTo>
                <a:lnTo>
                  <a:pt x="772778" y="549041"/>
                </a:lnTo>
                <a:lnTo>
                  <a:pt x="781237" y="546394"/>
                </a:lnTo>
                <a:lnTo>
                  <a:pt x="789432" y="543482"/>
                </a:lnTo>
                <a:lnTo>
                  <a:pt x="797626" y="540040"/>
                </a:lnTo>
                <a:lnTo>
                  <a:pt x="805292" y="536070"/>
                </a:lnTo>
                <a:lnTo>
                  <a:pt x="812958" y="531569"/>
                </a:lnTo>
                <a:lnTo>
                  <a:pt x="820096" y="526540"/>
                </a:lnTo>
                <a:lnTo>
                  <a:pt x="826969" y="521246"/>
                </a:lnTo>
                <a:lnTo>
                  <a:pt x="833577" y="515422"/>
                </a:lnTo>
                <a:lnTo>
                  <a:pt x="839657" y="509598"/>
                </a:lnTo>
                <a:lnTo>
                  <a:pt x="845473" y="502980"/>
                </a:lnTo>
                <a:lnTo>
                  <a:pt x="851024" y="496097"/>
                </a:lnTo>
                <a:lnTo>
                  <a:pt x="855782" y="488950"/>
                </a:lnTo>
                <a:lnTo>
                  <a:pt x="861598" y="497156"/>
                </a:lnTo>
                <a:lnTo>
                  <a:pt x="867678" y="504568"/>
                </a:lnTo>
                <a:lnTo>
                  <a:pt x="874286" y="511716"/>
                </a:lnTo>
                <a:lnTo>
                  <a:pt x="881424" y="518334"/>
                </a:lnTo>
                <a:lnTo>
                  <a:pt x="889090" y="524422"/>
                </a:lnTo>
                <a:lnTo>
                  <a:pt x="897020" y="529981"/>
                </a:lnTo>
                <a:lnTo>
                  <a:pt x="905215" y="535275"/>
                </a:lnTo>
                <a:lnTo>
                  <a:pt x="914202" y="539776"/>
                </a:lnTo>
                <a:lnTo>
                  <a:pt x="911823" y="549570"/>
                </a:lnTo>
                <a:lnTo>
                  <a:pt x="910502" y="560159"/>
                </a:lnTo>
                <a:lnTo>
                  <a:pt x="909180" y="570483"/>
                </a:lnTo>
                <a:lnTo>
                  <a:pt x="908915" y="581071"/>
                </a:lnTo>
                <a:lnTo>
                  <a:pt x="909180" y="590072"/>
                </a:lnTo>
                <a:lnTo>
                  <a:pt x="909973" y="599337"/>
                </a:lnTo>
                <a:lnTo>
                  <a:pt x="911030" y="608337"/>
                </a:lnTo>
                <a:lnTo>
                  <a:pt x="912616" y="617073"/>
                </a:lnTo>
                <a:lnTo>
                  <a:pt x="914731" y="625808"/>
                </a:lnTo>
                <a:lnTo>
                  <a:pt x="917110" y="634015"/>
                </a:lnTo>
                <a:lnTo>
                  <a:pt x="920018" y="642486"/>
                </a:lnTo>
                <a:lnTo>
                  <a:pt x="923190" y="650692"/>
                </a:lnTo>
                <a:lnTo>
                  <a:pt x="926627" y="658369"/>
                </a:lnTo>
                <a:lnTo>
                  <a:pt x="930592" y="666310"/>
                </a:lnTo>
                <a:lnTo>
                  <a:pt x="935086" y="673722"/>
                </a:lnTo>
                <a:lnTo>
                  <a:pt x="939579" y="680869"/>
                </a:lnTo>
                <a:lnTo>
                  <a:pt x="944602" y="688017"/>
                </a:lnTo>
                <a:lnTo>
                  <a:pt x="949625" y="694635"/>
                </a:lnTo>
                <a:lnTo>
                  <a:pt x="955440" y="701253"/>
                </a:lnTo>
                <a:lnTo>
                  <a:pt x="961256" y="707341"/>
                </a:lnTo>
                <a:lnTo>
                  <a:pt x="967600" y="713429"/>
                </a:lnTo>
                <a:lnTo>
                  <a:pt x="973945" y="718724"/>
                </a:lnTo>
                <a:lnTo>
                  <a:pt x="980818" y="724018"/>
                </a:lnTo>
                <a:lnTo>
                  <a:pt x="987690" y="729312"/>
                </a:lnTo>
                <a:lnTo>
                  <a:pt x="995092" y="733813"/>
                </a:lnTo>
                <a:lnTo>
                  <a:pt x="1002494" y="738048"/>
                </a:lnTo>
                <a:lnTo>
                  <a:pt x="1010160" y="742019"/>
                </a:lnTo>
                <a:lnTo>
                  <a:pt x="1018090" y="745460"/>
                </a:lnTo>
                <a:lnTo>
                  <a:pt x="1026285" y="748901"/>
                </a:lnTo>
                <a:lnTo>
                  <a:pt x="1034215" y="751549"/>
                </a:lnTo>
                <a:lnTo>
                  <a:pt x="1042939" y="754196"/>
                </a:lnTo>
                <a:lnTo>
                  <a:pt x="1051398" y="756049"/>
                </a:lnTo>
                <a:lnTo>
                  <a:pt x="1060385" y="757637"/>
                </a:lnTo>
                <a:lnTo>
                  <a:pt x="1069109" y="758696"/>
                </a:lnTo>
                <a:lnTo>
                  <a:pt x="1078096" y="759225"/>
                </a:lnTo>
                <a:lnTo>
                  <a:pt x="1087348" y="759490"/>
                </a:lnTo>
                <a:lnTo>
                  <a:pt x="1281113" y="759490"/>
                </a:lnTo>
                <a:lnTo>
                  <a:pt x="1280056" y="772196"/>
                </a:lnTo>
                <a:lnTo>
                  <a:pt x="1278205" y="785697"/>
                </a:lnTo>
                <a:lnTo>
                  <a:pt x="1276355" y="799727"/>
                </a:lnTo>
                <a:lnTo>
                  <a:pt x="1273447" y="814551"/>
                </a:lnTo>
                <a:lnTo>
                  <a:pt x="1270011" y="829905"/>
                </a:lnTo>
                <a:lnTo>
                  <a:pt x="1267632" y="837317"/>
                </a:lnTo>
                <a:lnTo>
                  <a:pt x="1265252" y="845258"/>
                </a:lnTo>
                <a:lnTo>
                  <a:pt x="1262873" y="852935"/>
                </a:lnTo>
                <a:lnTo>
                  <a:pt x="1259966" y="861141"/>
                </a:lnTo>
                <a:lnTo>
                  <a:pt x="1257322" y="868818"/>
                </a:lnTo>
                <a:lnTo>
                  <a:pt x="1254150" y="877024"/>
                </a:lnTo>
                <a:lnTo>
                  <a:pt x="1250449" y="884701"/>
                </a:lnTo>
                <a:lnTo>
                  <a:pt x="1246748" y="892642"/>
                </a:lnTo>
                <a:lnTo>
                  <a:pt x="1243048" y="900849"/>
                </a:lnTo>
                <a:lnTo>
                  <a:pt x="1238818" y="908525"/>
                </a:lnTo>
                <a:lnTo>
                  <a:pt x="1234060" y="916467"/>
                </a:lnTo>
                <a:lnTo>
                  <a:pt x="1229566" y="924144"/>
                </a:lnTo>
                <a:lnTo>
                  <a:pt x="1224279" y="931820"/>
                </a:lnTo>
                <a:lnTo>
                  <a:pt x="1218728" y="939497"/>
                </a:lnTo>
                <a:lnTo>
                  <a:pt x="1212912" y="946909"/>
                </a:lnTo>
                <a:lnTo>
                  <a:pt x="1207097" y="954321"/>
                </a:lnTo>
                <a:lnTo>
                  <a:pt x="1200488" y="961469"/>
                </a:lnTo>
                <a:lnTo>
                  <a:pt x="1193615" y="968616"/>
                </a:lnTo>
                <a:lnTo>
                  <a:pt x="1186478" y="975499"/>
                </a:lnTo>
                <a:lnTo>
                  <a:pt x="1179076" y="982381"/>
                </a:lnTo>
                <a:lnTo>
                  <a:pt x="1171146" y="988999"/>
                </a:lnTo>
                <a:lnTo>
                  <a:pt x="1162687" y="995352"/>
                </a:lnTo>
                <a:lnTo>
                  <a:pt x="1266574" y="1543050"/>
                </a:lnTo>
                <a:lnTo>
                  <a:pt x="417763" y="1543050"/>
                </a:lnTo>
                <a:lnTo>
                  <a:pt x="521122" y="995352"/>
                </a:lnTo>
                <a:lnTo>
                  <a:pt x="514513" y="990323"/>
                </a:lnTo>
                <a:lnTo>
                  <a:pt x="508433" y="985558"/>
                </a:lnTo>
                <a:lnTo>
                  <a:pt x="502353" y="980263"/>
                </a:lnTo>
                <a:lnTo>
                  <a:pt x="496538" y="974704"/>
                </a:lnTo>
                <a:lnTo>
                  <a:pt x="491251" y="969675"/>
                </a:lnTo>
                <a:lnTo>
                  <a:pt x="485700" y="964116"/>
                </a:lnTo>
                <a:lnTo>
                  <a:pt x="480677" y="958557"/>
                </a:lnTo>
                <a:lnTo>
                  <a:pt x="475919" y="952733"/>
                </a:lnTo>
                <a:lnTo>
                  <a:pt x="470896" y="946909"/>
                </a:lnTo>
                <a:lnTo>
                  <a:pt x="466667" y="941085"/>
                </a:lnTo>
                <a:lnTo>
                  <a:pt x="462173" y="935526"/>
                </a:lnTo>
                <a:lnTo>
                  <a:pt x="457943" y="929438"/>
                </a:lnTo>
                <a:lnTo>
                  <a:pt x="454242" y="923614"/>
                </a:lnTo>
                <a:lnTo>
                  <a:pt x="450542" y="917526"/>
                </a:lnTo>
                <a:lnTo>
                  <a:pt x="443404" y="905349"/>
                </a:lnTo>
                <a:lnTo>
                  <a:pt x="437060" y="892907"/>
                </a:lnTo>
                <a:lnTo>
                  <a:pt x="431509" y="880730"/>
                </a:lnTo>
                <a:lnTo>
                  <a:pt x="426486" y="868288"/>
                </a:lnTo>
                <a:lnTo>
                  <a:pt x="421992" y="855847"/>
                </a:lnTo>
                <a:lnTo>
                  <a:pt x="418027" y="843670"/>
                </a:lnTo>
                <a:lnTo>
                  <a:pt x="414591" y="832022"/>
                </a:lnTo>
                <a:lnTo>
                  <a:pt x="411683" y="820110"/>
                </a:lnTo>
                <a:lnTo>
                  <a:pt x="409568" y="808463"/>
                </a:lnTo>
                <a:lnTo>
                  <a:pt x="407454" y="797080"/>
                </a:lnTo>
                <a:lnTo>
                  <a:pt x="405603" y="786226"/>
                </a:lnTo>
                <a:lnTo>
                  <a:pt x="404281" y="775638"/>
                </a:lnTo>
                <a:lnTo>
                  <a:pt x="403488" y="765314"/>
                </a:lnTo>
                <a:lnTo>
                  <a:pt x="402431" y="755784"/>
                </a:lnTo>
                <a:lnTo>
                  <a:pt x="401902" y="746784"/>
                </a:lnTo>
                <a:lnTo>
                  <a:pt x="401638" y="730901"/>
                </a:lnTo>
                <a:lnTo>
                  <a:pt x="401638" y="717665"/>
                </a:lnTo>
                <a:lnTo>
                  <a:pt x="402167" y="707606"/>
                </a:lnTo>
                <a:lnTo>
                  <a:pt x="402695" y="699135"/>
                </a:lnTo>
                <a:lnTo>
                  <a:pt x="402695" y="517275"/>
                </a:lnTo>
                <a:lnTo>
                  <a:pt x="407718" y="521246"/>
                </a:lnTo>
                <a:lnTo>
                  <a:pt x="412740" y="525481"/>
                </a:lnTo>
                <a:lnTo>
                  <a:pt x="417763" y="529187"/>
                </a:lnTo>
                <a:lnTo>
                  <a:pt x="423314" y="532628"/>
                </a:lnTo>
                <a:lnTo>
                  <a:pt x="428865" y="535805"/>
                </a:lnTo>
                <a:lnTo>
                  <a:pt x="434417" y="538717"/>
                </a:lnTo>
                <a:lnTo>
                  <a:pt x="439968" y="541629"/>
                </a:lnTo>
                <a:lnTo>
                  <a:pt x="446048" y="544276"/>
                </a:lnTo>
                <a:lnTo>
                  <a:pt x="452128" y="546129"/>
                </a:lnTo>
                <a:lnTo>
                  <a:pt x="458208" y="548247"/>
                </a:lnTo>
                <a:lnTo>
                  <a:pt x="464552" y="549835"/>
                </a:lnTo>
                <a:lnTo>
                  <a:pt x="471161" y="551423"/>
                </a:lnTo>
                <a:lnTo>
                  <a:pt x="477505" y="552217"/>
                </a:lnTo>
                <a:lnTo>
                  <a:pt x="484113" y="553011"/>
                </a:lnTo>
                <a:lnTo>
                  <a:pt x="490986" y="553806"/>
                </a:lnTo>
                <a:lnTo>
                  <a:pt x="497859" y="553806"/>
                </a:lnTo>
                <a:lnTo>
                  <a:pt x="507111" y="553541"/>
                </a:lnTo>
                <a:lnTo>
                  <a:pt x="516363" y="552482"/>
                </a:lnTo>
                <a:lnTo>
                  <a:pt x="525351" y="551158"/>
                </a:lnTo>
                <a:lnTo>
                  <a:pt x="533810" y="549041"/>
                </a:lnTo>
                <a:lnTo>
                  <a:pt x="542534" y="546394"/>
                </a:lnTo>
                <a:lnTo>
                  <a:pt x="550728" y="543482"/>
                </a:lnTo>
                <a:lnTo>
                  <a:pt x="558659" y="540040"/>
                </a:lnTo>
                <a:lnTo>
                  <a:pt x="566589" y="536070"/>
                </a:lnTo>
                <a:lnTo>
                  <a:pt x="573991" y="531569"/>
                </a:lnTo>
                <a:lnTo>
                  <a:pt x="581392" y="526540"/>
                </a:lnTo>
                <a:lnTo>
                  <a:pt x="588265" y="521246"/>
                </a:lnTo>
                <a:lnTo>
                  <a:pt x="594874" y="515422"/>
                </a:lnTo>
                <a:lnTo>
                  <a:pt x="600954" y="509598"/>
                </a:lnTo>
                <a:lnTo>
                  <a:pt x="606769" y="502980"/>
                </a:lnTo>
                <a:lnTo>
                  <a:pt x="612056" y="496097"/>
                </a:lnTo>
                <a:lnTo>
                  <a:pt x="617079" y="488950"/>
                </a:lnTo>
                <a:close/>
                <a:moveTo>
                  <a:pt x="1087362" y="449263"/>
                </a:moveTo>
                <a:lnTo>
                  <a:pt x="1284628" y="449263"/>
                </a:lnTo>
                <a:lnTo>
                  <a:pt x="1291239" y="449528"/>
                </a:lnTo>
                <a:lnTo>
                  <a:pt x="1298378" y="449793"/>
                </a:lnTo>
                <a:lnTo>
                  <a:pt x="1304725" y="450852"/>
                </a:lnTo>
                <a:lnTo>
                  <a:pt x="1311335" y="451912"/>
                </a:lnTo>
                <a:lnTo>
                  <a:pt x="1317682" y="453766"/>
                </a:lnTo>
                <a:lnTo>
                  <a:pt x="1323764" y="455355"/>
                </a:lnTo>
                <a:lnTo>
                  <a:pt x="1329846" y="457473"/>
                </a:lnTo>
                <a:lnTo>
                  <a:pt x="1335927" y="459857"/>
                </a:lnTo>
                <a:lnTo>
                  <a:pt x="1341745" y="462241"/>
                </a:lnTo>
                <a:lnTo>
                  <a:pt x="1347298" y="465154"/>
                </a:lnTo>
                <a:lnTo>
                  <a:pt x="1352851" y="468332"/>
                </a:lnTo>
                <a:lnTo>
                  <a:pt x="1358140" y="472040"/>
                </a:lnTo>
                <a:lnTo>
                  <a:pt x="1363164" y="475748"/>
                </a:lnTo>
                <a:lnTo>
                  <a:pt x="1368452" y="479456"/>
                </a:lnTo>
                <a:lnTo>
                  <a:pt x="1373212" y="483694"/>
                </a:lnTo>
                <a:lnTo>
                  <a:pt x="1377708" y="488196"/>
                </a:lnTo>
                <a:lnTo>
                  <a:pt x="1381938" y="492698"/>
                </a:lnTo>
                <a:lnTo>
                  <a:pt x="1386169" y="497466"/>
                </a:lnTo>
                <a:lnTo>
                  <a:pt x="1390136" y="502233"/>
                </a:lnTo>
                <a:lnTo>
                  <a:pt x="1393573" y="507530"/>
                </a:lnTo>
                <a:lnTo>
                  <a:pt x="1397011" y="513092"/>
                </a:lnTo>
                <a:lnTo>
                  <a:pt x="1400184" y="518389"/>
                </a:lnTo>
                <a:lnTo>
                  <a:pt x="1403093" y="523951"/>
                </a:lnTo>
                <a:lnTo>
                  <a:pt x="1406002" y="530042"/>
                </a:lnTo>
                <a:lnTo>
                  <a:pt x="1408382" y="535869"/>
                </a:lnTo>
                <a:lnTo>
                  <a:pt x="1410233" y="541960"/>
                </a:lnTo>
                <a:lnTo>
                  <a:pt x="1412084" y="548317"/>
                </a:lnTo>
                <a:lnTo>
                  <a:pt x="1413406" y="554673"/>
                </a:lnTo>
                <a:lnTo>
                  <a:pt x="1414728" y="561030"/>
                </a:lnTo>
                <a:lnTo>
                  <a:pt x="1415521" y="567651"/>
                </a:lnTo>
                <a:lnTo>
                  <a:pt x="1416050" y="574272"/>
                </a:lnTo>
                <a:lnTo>
                  <a:pt x="1416050" y="581158"/>
                </a:lnTo>
                <a:lnTo>
                  <a:pt x="1416050" y="588044"/>
                </a:lnTo>
                <a:lnTo>
                  <a:pt x="1415521" y="594665"/>
                </a:lnTo>
                <a:lnTo>
                  <a:pt x="1414728" y="601287"/>
                </a:lnTo>
                <a:lnTo>
                  <a:pt x="1413406" y="607643"/>
                </a:lnTo>
                <a:lnTo>
                  <a:pt x="1412084" y="613999"/>
                </a:lnTo>
                <a:lnTo>
                  <a:pt x="1410233" y="620356"/>
                </a:lnTo>
                <a:lnTo>
                  <a:pt x="1408382" y="626447"/>
                </a:lnTo>
                <a:lnTo>
                  <a:pt x="1406002" y="632539"/>
                </a:lnTo>
                <a:lnTo>
                  <a:pt x="1403093" y="638365"/>
                </a:lnTo>
                <a:lnTo>
                  <a:pt x="1400184" y="643662"/>
                </a:lnTo>
                <a:lnTo>
                  <a:pt x="1397011" y="649489"/>
                </a:lnTo>
                <a:lnTo>
                  <a:pt x="1393573" y="654786"/>
                </a:lnTo>
                <a:lnTo>
                  <a:pt x="1390136" y="660083"/>
                </a:lnTo>
                <a:lnTo>
                  <a:pt x="1386169" y="664850"/>
                </a:lnTo>
                <a:lnTo>
                  <a:pt x="1381938" y="669883"/>
                </a:lnTo>
                <a:lnTo>
                  <a:pt x="1377708" y="674120"/>
                </a:lnTo>
                <a:lnTo>
                  <a:pt x="1373212" y="678887"/>
                </a:lnTo>
                <a:lnTo>
                  <a:pt x="1368452" y="682860"/>
                </a:lnTo>
                <a:lnTo>
                  <a:pt x="1363164" y="686568"/>
                </a:lnTo>
                <a:lnTo>
                  <a:pt x="1358140" y="690276"/>
                </a:lnTo>
                <a:lnTo>
                  <a:pt x="1352851" y="693719"/>
                </a:lnTo>
                <a:lnTo>
                  <a:pt x="1347298" y="696897"/>
                </a:lnTo>
                <a:lnTo>
                  <a:pt x="1341745" y="699811"/>
                </a:lnTo>
                <a:lnTo>
                  <a:pt x="1335927" y="702459"/>
                </a:lnTo>
                <a:lnTo>
                  <a:pt x="1329846" y="704843"/>
                </a:lnTo>
                <a:lnTo>
                  <a:pt x="1323764" y="706961"/>
                </a:lnTo>
                <a:lnTo>
                  <a:pt x="1317682" y="708815"/>
                </a:lnTo>
                <a:lnTo>
                  <a:pt x="1311335" y="710404"/>
                </a:lnTo>
                <a:lnTo>
                  <a:pt x="1304725" y="711464"/>
                </a:lnTo>
                <a:lnTo>
                  <a:pt x="1298378" y="712258"/>
                </a:lnTo>
                <a:lnTo>
                  <a:pt x="1291239" y="712523"/>
                </a:lnTo>
                <a:lnTo>
                  <a:pt x="1284628" y="712788"/>
                </a:lnTo>
                <a:lnTo>
                  <a:pt x="1087362" y="712788"/>
                </a:lnTo>
                <a:lnTo>
                  <a:pt x="1080487" y="712523"/>
                </a:lnTo>
                <a:lnTo>
                  <a:pt x="1073876" y="712258"/>
                </a:lnTo>
                <a:lnTo>
                  <a:pt x="1067530" y="711464"/>
                </a:lnTo>
                <a:lnTo>
                  <a:pt x="1060919" y="710404"/>
                </a:lnTo>
                <a:lnTo>
                  <a:pt x="1054572" y="708815"/>
                </a:lnTo>
                <a:lnTo>
                  <a:pt x="1048491" y="706961"/>
                </a:lnTo>
                <a:lnTo>
                  <a:pt x="1042144" y="704843"/>
                </a:lnTo>
                <a:lnTo>
                  <a:pt x="1036327" y="702459"/>
                </a:lnTo>
                <a:lnTo>
                  <a:pt x="1030509" y="699811"/>
                </a:lnTo>
                <a:lnTo>
                  <a:pt x="1024692" y="696897"/>
                </a:lnTo>
                <a:lnTo>
                  <a:pt x="1019403" y="693719"/>
                </a:lnTo>
                <a:lnTo>
                  <a:pt x="1013850" y="690276"/>
                </a:lnTo>
                <a:lnTo>
                  <a:pt x="1008561" y="686568"/>
                </a:lnTo>
                <a:lnTo>
                  <a:pt x="1003802" y="682860"/>
                </a:lnTo>
                <a:lnTo>
                  <a:pt x="999042" y="678887"/>
                </a:lnTo>
                <a:lnTo>
                  <a:pt x="994547" y="674120"/>
                </a:lnTo>
                <a:lnTo>
                  <a:pt x="990051" y="669883"/>
                </a:lnTo>
                <a:lnTo>
                  <a:pt x="986085" y="664850"/>
                </a:lnTo>
                <a:lnTo>
                  <a:pt x="982118" y="660083"/>
                </a:lnTo>
                <a:lnTo>
                  <a:pt x="978152" y="654786"/>
                </a:lnTo>
                <a:lnTo>
                  <a:pt x="974714" y="649489"/>
                </a:lnTo>
                <a:lnTo>
                  <a:pt x="971541" y="643662"/>
                </a:lnTo>
                <a:lnTo>
                  <a:pt x="968632" y="638365"/>
                </a:lnTo>
                <a:lnTo>
                  <a:pt x="966252" y="632539"/>
                </a:lnTo>
                <a:lnTo>
                  <a:pt x="963872" y="626447"/>
                </a:lnTo>
                <a:lnTo>
                  <a:pt x="961757" y="620356"/>
                </a:lnTo>
                <a:lnTo>
                  <a:pt x="960170" y="613999"/>
                </a:lnTo>
                <a:lnTo>
                  <a:pt x="958584" y="607643"/>
                </a:lnTo>
                <a:lnTo>
                  <a:pt x="957526" y="601287"/>
                </a:lnTo>
                <a:lnTo>
                  <a:pt x="956468" y="594665"/>
                </a:lnTo>
                <a:lnTo>
                  <a:pt x="955940" y="588044"/>
                </a:lnTo>
                <a:lnTo>
                  <a:pt x="955675" y="581158"/>
                </a:lnTo>
                <a:lnTo>
                  <a:pt x="955940" y="574272"/>
                </a:lnTo>
                <a:lnTo>
                  <a:pt x="956468" y="567651"/>
                </a:lnTo>
                <a:lnTo>
                  <a:pt x="957526" y="561030"/>
                </a:lnTo>
                <a:lnTo>
                  <a:pt x="958584" y="554673"/>
                </a:lnTo>
                <a:lnTo>
                  <a:pt x="960170" y="548317"/>
                </a:lnTo>
                <a:lnTo>
                  <a:pt x="961757" y="541960"/>
                </a:lnTo>
                <a:lnTo>
                  <a:pt x="963872" y="535869"/>
                </a:lnTo>
                <a:lnTo>
                  <a:pt x="966252" y="530042"/>
                </a:lnTo>
                <a:lnTo>
                  <a:pt x="968632" y="523951"/>
                </a:lnTo>
                <a:lnTo>
                  <a:pt x="971541" y="518389"/>
                </a:lnTo>
                <a:lnTo>
                  <a:pt x="974714" y="513092"/>
                </a:lnTo>
                <a:lnTo>
                  <a:pt x="978152" y="507530"/>
                </a:lnTo>
                <a:lnTo>
                  <a:pt x="982118" y="502233"/>
                </a:lnTo>
                <a:lnTo>
                  <a:pt x="986085" y="497466"/>
                </a:lnTo>
                <a:lnTo>
                  <a:pt x="990051" y="492698"/>
                </a:lnTo>
                <a:lnTo>
                  <a:pt x="994547" y="488196"/>
                </a:lnTo>
                <a:lnTo>
                  <a:pt x="999042" y="483694"/>
                </a:lnTo>
                <a:lnTo>
                  <a:pt x="1003802" y="479456"/>
                </a:lnTo>
                <a:lnTo>
                  <a:pt x="1008561" y="475748"/>
                </a:lnTo>
                <a:lnTo>
                  <a:pt x="1013850" y="472040"/>
                </a:lnTo>
                <a:lnTo>
                  <a:pt x="1019403" y="468332"/>
                </a:lnTo>
                <a:lnTo>
                  <a:pt x="1024692" y="465154"/>
                </a:lnTo>
                <a:lnTo>
                  <a:pt x="1030509" y="462241"/>
                </a:lnTo>
                <a:lnTo>
                  <a:pt x="1036327" y="459857"/>
                </a:lnTo>
                <a:lnTo>
                  <a:pt x="1042144" y="457473"/>
                </a:lnTo>
                <a:lnTo>
                  <a:pt x="1048491" y="455355"/>
                </a:lnTo>
                <a:lnTo>
                  <a:pt x="1054572" y="453766"/>
                </a:lnTo>
                <a:lnTo>
                  <a:pt x="1060919" y="451912"/>
                </a:lnTo>
                <a:lnTo>
                  <a:pt x="1067530" y="450852"/>
                </a:lnTo>
                <a:lnTo>
                  <a:pt x="1073876" y="449793"/>
                </a:lnTo>
                <a:lnTo>
                  <a:pt x="1080487" y="449528"/>
                </a:lnTo>
                <a:lnTo>
                  <a:pt x="1087362" y="449263"/>
                </a:lnTo>
                <a:close/>
                <a:moveTo>
                  <a:pt x="1514740" y="425450"/>
                </a:moveTo>
                <a:lnTo>
                  <a:pt x="1519238" y="425450"/>
                </a:lnTo>
                <a:lnTo>
                  <a:pt x="1525058" y="425450"/>
                </a:lnTo>
                <a:lnTo>
                  <a:pt x="1532467" y="425981"/>
                </a:lnTo>
                <a:lnTo>
                  <a:pt x="1541727" y="426779"/>
                </a:lnTo>
                <a:lnTo>
                  <a:pt x="1552575" y="428107"/>
                </a:lnTo>
                <a:lnTo>
                  <a:pt x="1564217" y="429968"/>
                </a:lnTo>
                <a:lnTo>
                  <a:pt x="1577182" y="432625"/>
                </a:lnTo>
                <a:lnTo>
                  <a:pt x="1590675" y="435814"/>
                </a:lnTo>
                <a:lnTo>
                  <a:pt x="1597554" y="437940"/>
                </a:lnTo>
                <a:lnTo>
                  <a:pt x="1604434" y="439801"/>
                </a:lnTo>
                <a:lnTo>
                  <a:pt x="1611842" y="442458"/>
                </a:lnTo>
                <a:lnTo>
                  <a:pt x="1618986" y="445116"/>
                </a:lnTo>
                <a:lnTo>
                  <a:pt x="1625865" y="448305"/>
                </a:lnTo>
                <a:lnTo>
                  <a:pt x="1633009" y="451494"/>
                </a:lnTo>
                <a:lnTo>
                  <a:pt x="1640417" y="454949"/>
                </a:lnTo>
                <a:lnTo>
                  <a:pt x="1647296" y="458670"/>
                </a:lnTo>
                <a:lnTo>
                  <a:pt x="1654175" y="463188"/>
                </a:lnTo>
                <a:lnTo>
                  <a:pt x="1661055" y="467706"/>
                </a:lnTo>
                <a:lnTo>
                  <a:pt x="1667934" y="472489"/>
                </a:lnTo>
                <a:lnTo>
                  <a:pt x="1674284" y="477804"/>
                </a:lnTo>
                <a:lnTo>
                  <a:pt x="1680634" y="483385"/>
                </a:lnTo>
                <a:lnTo>
                  <a:pt x="1686190" y="489498"/>
                </a:lnTo>
                <a:lnTo>
                  <a:pt x="1692011" y="495610"/>
                </a:lnTo>
                <a:lnTo>
                  <a:pt x="1697303" y="502254"/>
                </a:lnTo>
                <a:lnTo>
                  <a:pt x="1702330" y="508898"/>
                </a:lnTo>
                <a:lnTo>
                  <a:pt x="1706828" y="516073"/>
                </a:lnTo>
                <a:lnTo>
                  <a:pt x="1710796" y="523249"/>
                </a:lnTo>
                <a:lnTo>
                  <a:pt x="1714501" y="530158"/>
                </a:lnTo>
                <a:lnTo>
                  <a:pt x="1718205" y="537334"/>
                </a:lnTo>
                <a:lnTo>
                  <a:pt x="1721380" y="545041"/>
                </a:lnTo>
                <a:lnTo>
                  <a:pt x="1724290" y="552216"/>
                </a:lnTo>
                <a:lnTo>
                  <a:pt x="1726671" y="559392"/>
                </a:lnTo>
                <a:lnTo>
                  <a:pt x="1729053" y="566833"/>
                </a:lnTo>
                <a:lnTo>
                  <a:pt x="1731169" y="574274"/>
                </a:lnTo>
                <a:lnTo>
                  <a:pt x="1733021" y="581184"/>
                </a:lnTo>
                <a:lnTo>
                  <a:pt x="1734609" y="588625"/>
                </a:lnTo>
                <a:lnTo>
                  <a:pt x="1737255" y="602179"/>
                </a:lnTo>
                <a:lnTo>
                  <a:pt x="1739107" y="615201"/>
                </a:lnTo>
                <a:lnTo>
                  <a:pt x="1740430" y="627160"/>
                </a:lnTo>
                <a:lnTo>
                  <a:pt x="1740959" y="637790"/>
                </a:lnTo>
                <a:lnTo>
                  <a:pt x="1741224" y="647092"/>
                </a:lnTo>
                <a:lnTo>
                  <a:pt x="1741488" y="654799"/>
                </a:lnTo>
                <a:lnTo>
                  <a:pt x="1741224" y="660645"/>
                </a:lnTo>
                <a:lnTo>
                  <a:pt x="1741224" y="665163"/>
                </a:lnTo>
                <a:lnTo>
                  <a:pt x="1736196" y="665163"/>
                </a:lnTo>
                <a:lnTo>
                  <a:pt x="1730640" y="665163"/>
                </a:lnTo>
                <a:lnTo>
                  <a:pt x="1722967" y="664632"/>
                </a:lnTo>
                <a:lnTo>
                  <a:pt x="1713707" y="663834"/>
                </a:lnTo>
                <a:lnTo>
                  <a:pt x="1703123" y="662506"/>
                </a:lnTo>
                <a:lnTo>
                  <a:pt x="1691217" y="660645"/>
                </a:lnTo>
                <a:lnTo>
                  <a:pt x="1678517" y="658253"/>
                </a:lnTo>
                <a:lnTo>
                  <a:pt x="1665023" y="654799"/>
                </a:lnTo>
                <a:lnTo>
                  <a:pt x="1657880" y="652673"/>
                </a:lnTo>
                <a:lnTo>
                  <a:pt x="1651000" y="650546"/>
                </a:lnTo>
                <a:lnTo>
                  <a:pt x="1643857" y="648155"/>
                </a:lnTo>
                <a:lnTo>
                  <a:pt x="1636713" y="645497"/>
                </a:lnTo>
                <a:lnTo>
                  <a:pt x="1629569" y="642574"/>
                </a:lnTo>
                <a:lnTo>
                  <a:pt x="1622425" y="639119"/>
                </a:lnTo>
                <a:lnTo>
                  <a:pt x="1615282" y="635664"/>
                </a:lnTo>
                <a:lnTo>
                  <a:pt x="1608402" y="631678"/>
                </a:lnTo>
                <a:lnTo>
                  <a:pt x="1601259" y="627426"/>
                </a:lnTo>
                <a:lnTo>
                  <a:pt x="1594379" y="623173"/>
                </a:lnTo>
                <a:lnTo>
                  <a:pt x="1587765" y="618124"/>
                </a:lnTo>
                <a:lnTo>
                  <a:pt x="1581415" y="612809"/>
                </a:lnTo>
                <a:lnTo>
                  <a:pt x="1575065" y="607228"/>
                </a:lnTo>
                <a:lnTo>
                  <a:pt x="1568979" y="601381"/>
                </a:lnTo>
                <a:lnTo>
                  <a:pt x="1563423" y="595003"/>
                </a:lnTo>
                <a:lnTo>
                  <a:pt x="1558396" y="588359"/>
                </a:lnTo>
                <a:lnTo>
                  <a:pt x="1553369" y="581450"/>
                </a:lnTo>
                <a:lnTo>
                  <a:pt x="1548606" y="574540"/>
                </a:lnTo>
                <a:lnTo>
                  <a:pt x="1544638" y="567630"/>
                </a:lnTo>
                <a:lnTo>
                  <a:pt x="1540934" y="560455"/>
                </a:lnTo>
                <a:lnTo>
                  <a:pt x="1537494" y="553014"/>
                </a:lnTo>
                <a:lnTo>
                  <a:pt x="1534319" y="545838"/>
                </a:lnTo>
                <a:lnTo>
                  <a:pt x="1531408" y="538397"/>
                </a:lnTo>
                <a:lnTo>
                  <a:pt x="1528763" y="530956"/>
                </a:lnTo>
                <a:lnTo>
                  <a:pt x="1526381" y="523780"/>
                </a:lnTo>
                <a:lnTo>
                  <a:pt x="1524529" y="516605"/>
                </a:lnTo>
                <a:lnTo>
                  <a:pt x="1522413" y="509164"/>
                </a:lnTo>
                <a:lnTo>
                  <a:pt x="1521090" y="501988"/>
                </a:lnTo>
                <a:lnTo>
                  <a:pt x="1518444" y="488435"/>
                </a:lnTo>
                <a:lnTo>
                  <a:pt x="1516592" y="475412"/>
                </a:lnTo>
                <a:lnTo>
                  <a:pt x="1515269" y="463453"/>
                </a:lnTo>
                <a:lnTo>
                  <a:pt x="1514740" y="452557"/>
                </a:lnTo>
                <a:lnTo>
                  <a:pt x="1514475" y="443256"/>
                </a:lnTo>
                <a:lnTo>
                  <a:pt x="1514475" y="435814"/>
                </a:lnTo>
                <a:lnTo>
                  <a:pt x="1514475" y="429968"/>
                </a:lnTo>
                <a:lnTo>
                  <a:pt x="1514740" y="425450"/>
                </a:lnTo>
                <a:close/>
                <a:moveTo>
                  <a:pt x="1751277" y="388938"/>
                </a:moveTo>
                <a:lnTo>
                  <a:pt x="1756299" y="389203"/>
                </a:lnTo>
                <a:lnTo>
                  <a:pt x="1761848" y="389203"/>
                </a:lnTo>
                <a:lnTo>
                  <a:pt x="1769512" y="389734"/>
                </a:lnTo>
                <a:lnTo>
                  <a:pt x="1778498" y="390796"/>
                </a:lnTo>
                <a:lnTo>
                  <a:pt x="1789069" y="391858"/>
                </a:lnTo>
                <a:lnTo>
                  <a:pt x="1800961" y="393982"/>
                </a:lnTo>
                <a:lnTo>
                  <a:pt x="1813647" y="396105"/>
                </a:lnTo>
                <a:lnTo>
                  <a:pt x="1827389" y="399556"/>
                </a:lnTo>
                <a:lnTo>
                  <a:pt x="1834260" y="401680"/>
                </a:lnTo>
                <a:lnTo>
                  <a:pt x="1841395" y="403804"/>
                </a:lnTo>
                <a:lnTo>
                  <a:pt x="1848267" y="406458"/>
                </a:lnTo>
                <a:lnTo>
                  <a:pt x="1855666" y="408848"/>
                </a:lnTo>
                <a:lnTo>
                  <a:pt x="1862802" y="411768"/>
                </a:lnTo>
                <a:lnTo>
                  <a:pt x="1869937" y="415219"/>
                </a:lnTo>
                <a:lnTo>
                  <a:pt x="1876808" y="418935"/>
                </a:lnTo>
                <a:lnTo>
                  <a:pt x="1884208" y="422652"/>
                </a:lnTo>
                <a:lnTo>
                  <a:pt x="1891079" y="426899"/>
                </a:lnTo>
                <a:lnTo>
                  <a:pt x="1897686" y="431146"/>
                </a:lnTo>
                <a:lnTo>
                  <a:pt x="1904293" y="436190"/>
                </a:lnTo>
                <a:lnTo>
                  <a:pt x="1910900" y="441500"/>
                </a:lnTo>
                <a:lnTo>
                  <a:pt x="1916978" y="447340"/>
                </a:lnTo>
                <a:lnTo>
                  <a:pt x="1923057" y="452915"/>
                </a:lnTo>
                <a:lnTo>
                  <a:pt x="1928607" y="459286"/>
                </a:lnTo>
                <a:lnTo>
                  <a:pt x="1934156" y="466188"/>
                </a:lnTo>
                <a:lnTo>
                  <a:pt x="1938913" y="472824"/>
                </a:lnTo>
                <a:lnTo>
                  <a:pt x="1943406" y="479726"/>
                </a:lnTo>
                <a:lnTo>
                  <a:pt x="1947370" y="486628"/>
                </a:lnTo>
                <a:lnTo>
                  <a:pt x="1951334" y="493796"/>
                </a:lnTo>
                <a:lnTo>
                  <a:pt x="1954770" y="501229"/>
                </a:lnTo>
                <a:lnTo>
                  <a:pt x="1957941" y="508396"/>
                </a:lnTo>
                <a:lnTo>
                  <a:pt x="1960848" y="515829"/>
                </a:lnTo>
                <a:lnTo>
                  <a:pt x="1963491" y="523262"/>
                </a:lnTo>
                <a:lnTo>
                  <a:pt x="1965869" y="530430"/>
                </a:lnTo>
                <a:lnTo>
                  <a:pt x="1967984" y="537597"/>
                </a:lnTo>
                <a:lnTo>
                  <a:pt x="1969569" y="545030"/>
                </a:lnTo>
                <a:lnTo>
                  <a:pt x="1971419" y="551932"/>
                </a:lnTo>
                <a:lnTo>
                  <a:pt x="1973798" y="565736"/>
                </a:lnTo>
                <a:lnTo>
                  <a:pt x="1975648" y="578479"/>
                </a:lnTo>
                <a:lnTo>
                  <a:pt x="1976705" y="590690"/>
                </a:lnTo>
                <a:lnTo>
                  <a:pt x="1977762" y="601308"/>
                </a:lnTo>
                <a:lnTo>
                  <a:pt x="1978026" y="610600"/>
                </a:lnTo>
                <a:lnTo>
                  <a:pt x="1978026" y="618298"/>
                </a:lnTo>
                <a:lnTo>
                  <a:pt x="1978026" y="623873"/>
                </a:lnTo>
                <a:lnTo>
                  <a:pt x="1977762" y="628651"/>
                </a:lnTo>
                <a:lnTo>
                  <a:pt x="1972741" y="628651"/>
                </a:lnTo>
                <a:lnTo>
                  <a:pt x="1966927" y="628386"/>
                </a:lnTo>
                <a:lnTo>
                  <a:pt x="1959527" y="628120"/>
                </a:lnTo>
                <a:lnTo>
                  <a:pt x="1950277" y="627324"/>
                </a:lnTo>
                <a:lnTo>
                  <a:pt x="1939970" y="625731"/>
                </a:lnTo>
                <a:lnTo>
                  <a:pt x="1928078" y="624138"/>
                </a:lnTo>
                <a:lnTo>
                  <a:pt x="1915393" y="621484"/>
                </a:lnTo>
                <a:lnTo>
                  <a:pt x="1901650" y="618298"/>
                </a:lnTo>
                <a:lnTo>
                  <a:pt x="1894779" y="616174"/>
                </a:lnTo>
                <a:lnTo>
                  <a:pt x="1887644" y="614051"/>
                </a:lnTo>
                <a:lnTo>
                  <a:pt x="1880773" y="611662"/>
                </a:lnTo>
                <a:lnTo>
                  <a:pt x="1873373" y="609007"/>
                </a:lnTo>
                <a:lnTo>
                  <a:pt x="1866237" y="605821"/>
                </a:lnTo>
                <a:lnTo>
                  <a:pt x="1859102" y="602636"/>
                </a:lnTo>
                <a:lnTo>
                  <a:pt x="1851967" y="599185"/>
                </a:lnTo>
                <a:lnTo>
                  <a:pt x="1844831" y="595203"/>
                </a:lnTo>
                <a:lnTo>
                  <a:pt x="1837960" y="590955"/>
                </a:lnTo>
                <a:lnTo>
                  <a:pt x="1831353" y="586443"/>
                </a:lnTo>
                <a:lnTo>
                  <a:pt x="1824746" y="581399"/>
                </a:lnTo>
                <a:lnTo>
                  <a:pt x="1818139" y="576355"/>
                </a:lnTo>
                <a:lnTo>
                  <a:pt x="1812061" y="570780"/>
                </a:lnTo>
                <a:lnTo>
                  <a:pt x="1805983" y="564675"/>
                </a:lnTo>
                <a:lnTo>
                  <a:pt x="1800168" y="558303"/>
                </a:lnTo>
                <a:lnTo>
                  <a:pt x="1794883" y="551932"/>
                </a:lnTo>
                <a:lnTo>
                  <a:pt x="1790126" y="545296"/>
                </a:lnTo>
                <a:lnTo>
                  <a:pt x="1785633" y="538394"/>
                </a:lnTo>
                <a:lnTo>
                  <a:pt x="1781405" y="530961"/>
                </a:lnTo>
                <a:lnTo>
                  <a:pt x="1777705" y="524059"/>
                </a:lnTo>
                <a:lnTo>
                  <a:pt x="1774269" y="516891"/>
                </a:lnTo>
                <a:lnTo>
                  <a:pt x="1771098" y="509193"/>
                </a:lnTo>
                <a:lnTo>
                  <a:pt x="1768191" y="502025"/>
                </a:lnTo>
                <a:lnTo>
                  <a:pt x="1765548" y="494858"/>
                </a:lnTo>
                <a:lnTo>
                  <a:pt x="1763170" y="487159"/>
                </a:lnTo>
                <a:lnTo>
                  <a:pt x="1761056" y="479992"/>
                </a:lnTo>
                <a:lnTo>
                  <a:pt x="1759470" y="472824"/>
                </a:lnTo>
                <a:lnTo>
                  <a:pt x="1757620" y="465657"/>
                </a:lnTo>
                <a:lnTo>
                  <a:pt x="1754977" y="452118"/>
                </a:lnTo>
                <a:lnTo>
                  <a:pt x="1753392" y="439110"/>
                </a:lnTo>
                <a:lnTo>
                  <a:pt x="1752335" y="427165"/>
                </a:lnTo>
                <a:lnTo>
                  <a:pt x="1751277" y="416546"/>
                </a:lnTo>
                <a:lnTo>
                  <a:pt x="1751013" y="407255"/>
                </a:lnTo>
                <a:lnTo>
                  <a:pt x="1751013" y="399556"/>
                </a:lnTo>
                <a:lnTo>
                  <a:pt x="1751013" y="393982"/>
                </a:lnTo>
                <a:lnTo>
                  <a:pt x="1751277" y="388938"/>
                </a:lnTo>
                <a:close/>
                <a:moveTo>
                  <a:pt x="1336675" y="350838"/>
                </a:moveTo>
                <a:lnTo>
                  <a:pt x="1356533" y="350838"/>
                </a:lnTo>
                <a:lnTo>
                  <a:pt x="1701800" y="350838"/>
                </a:lnTo>
                <a:lnTo>
                  <a:pt x="1701800" y="398463"/>
                </a:lnTo>
                <a:lnTo>
                  <a:pt x="1356533" y="398463"/>
                </a:lnTo>
                <a:lnTo>
                  <a:pt x="1336675" y="398463"/>
                </a:lnTo>
                <a:lnTo>
                  <a:pt x="1336675" y="350838"/>
                </a:lnTo>
                <a:close/>
                <a:moveTo>
                  <a:pt x="0" y="350838"/>
                </a:moveTo>
                <a:lnTo>
                  <a:pt x="342900" y="350838"/>
                </a:lnTo>
                <a:lnTo>
                  <a:pt x="342900" y="398463"/>
                </a:lnTo>
                <a:lnTo>
                  <a:pt x="0" y="398463"/>
                </a:lnTo>
                <a:lnTo>
                  <a:pt x="0" y="350838"/>
                </a:lnTo>
                <a:close/>
                <a:moveTo>
                  <a:pt x="1972741" y="120650"/>
                </a:moveTo>
                <a:lnTo>
                  <a:pt x="1977762" y="120650"/>
                </a:lnTo>
                <a:lnTo>
                  <a:pt x="1978026" y="125688"/>
                </a:lnTo>
                <a:lnTo>
                  <a:pt x="1978026" y="131257"/>
                </a:lnTo>
                <a:lnTo>
                  <a:pt x="1978026" y="138947"/>
                </a:lnTo>
                <a:lnTo>
                  <a:pt x="1977762" y="148227"/>
                </a:lnTo>
                <a:lnTo>
                  <a:pt x="1976705" y="158834"/>
                </a:lnTo>
                <a:lnTo>
                  <a:pt x="1975648" y="170767"/>
                </a:lnTo>
                <a:lnTo>
                  <a:pt x="1973798" y="183495"/>
                </a:lnTo>
                <a:lnTo>
                  <a:pt x="1971419" y="197549"/>
                </a:lnTo>
                <a:lnTo>
                  <a:pt x="1969569" y="204443"/>
                </a:lnTo>
                <a:lnTo>
                  <a:pt x="1967984" y="211603"/>
                </a:lnTo>
                <a:lnTo>
                  <a:pt x="1965869" y="219028"/>
                </a:lnTo>
                <a:lnTo>
                  <a:pt x="1963491" y="226187"/>
                </a:lnTo>
                <a:lnTo>
                  <a:pt x="1960848" y="233612"/>
                </a:lnTo>
                <a:lnTo>
                  <a:pt x="1957941" y="241037"/>
                </a:lnTo>
                <a:lnTo>
                  <a:pt x="1954770" y="248196"/>
                </a:lnTo>
                <a:lnTo>
                  <a:pt x="1951334" y="255356"/>
                </a:lnTo>
                <a:lnTo>
                  <a:pt x="1947370" y="262781"/>
                </a:lnTo>
                <a:lnTo>
                  <a:pt x="1943406" y="269675"/>
                </a:lnTo>
                <a:lnTo>
                  <a:pt x="1938913" y="276569"/>
                </a:lnTo>
                <a:lnTo>
                  <a:pt x="1934156" y="283464"/>
                </a:lnTo>
                <a:lnTo>
                  <a:pt x="1928607" y="289828"/>
                </a:lnTo>
                <a:lnTo>
                  <a:pt x="1923057" y="296192"/>
                </a:lnTo>
                <a:lnTo>
                  <a:pt x="1916978" y="302291"/>
                </a:lnTo>
                <a:lnTo>
                  <a:pt x="1910900" y="307859"/>
                </a:lnTo>
                <a:lnTo>
                  <a:pt x="1904293" y="313163"/>
                </a:lnTo>
                <a:lnTo>
                  <a:pt x="1897686" y="317936"/>
                </a:lnTo>
                <a:lnTo>
                  <a:pt x="1891079" y="322709"/>
                </a:lnTo>
                <a:lnTo>
                  <a:pt x="1884208" y="326686"/>
                </a:lnTo>
                <a:lnTo>
                  <a:pt x="1876808" y="330399"/>
                </a:lnTo>
                <a:lnTo>
                  <a:pt x="1869937" y="334111"/>
                </a:lnTo>
                <a:lnTo>
                  <a:pt x="1862802" y="337293"/>
                </a:lnTo>
                <a:lnTo>
                  <a:pt x="1855666" y="340210"/>
                </a:lnTo>
                <a:lnTo>
                  <a:pt x="1848267" y="343127"/>
                </a:lnTo>
                <a:lnTo>
                  <a:pt x="1841395" y="345513"/>
                </a:lnTo>
                <a:lnTo>
                  <a:pt x="1834260" y="347900"/>
                </a:lnTo>
                <a:lnTo>
                  <a:pt x="1827389" y="349491"/>
                </a:lnTo>
                <a:lnTo>
                  <a:pt x="1813647" y="352938"/>
                </a:lnTo>
                <a:lnTo>
                  <a:pt x="1800961" y="355590"/>
                </a:lnTo>
                <a:lnTo>
                  <a:pt x="1789069" y="357446"/>
                </a:lnTo>
                <a:lnTo>
                  <a:pt x="1778498" y="358507"/>
                </a:lnTo>
                <a:lnTo>
                  <a:pt x="1769512" y="359302"/>
                </a:lnTo>
                <a:lnTo>
                  <a:pt x="1761848" y="360098"/>
                </a:lnTo>
                <a:lnTo>
                  <a:pt x="1756299" y="360363"/>
                </a:lnTo>
                <a:lnTo>
                  <a:pt x="1751277" y="360363"/>
                </a:lnTo>
                <a:lnTo>
                  <a:pt x="1751013" y="355325"/>
                </a:lnTo>
                <a:lnTo>
                  <a:pt x="1751013" y="349491"/>
                </a:lnTo>
                <a:lnTo>
                  <a:pt x="1751013" y="342066"/>
                </a:lnTo>
                <a:lnTo>
                  <a:pt x="1751277" y="332785"/>
                </a:lnTo>
                <a:lnTo>
                  <a:pt x="1752335" y="321913"/>
                </a:lnTo>
                <a:lnTo>
                  <a:pt x="1753392" y="310246"/>
                </a:lnTo>
                <a:lnTo>
                  <a:pt x="1754977" y="297253"/>
                </a:lnTo>
                <a:lnTo>
                  <a:pt x="1757620" y="283464"/>
                </a:lnTo>
                <a:lnTo>
                  <a:pt x="1759470" y="276569"/>
                </a:lnTo>
                <a:lnTo>
                  <a:pt x="1761056" y="269410"/>
                </a:lnTo>
                <a:lnTo>
                  <a:pt x="1763170" y="261985"/>
                </a:lnTo>
                <a:lnTo>
                  <a:pt x="1765548" y="254826"/>
                </a:lnTo>
                <a:lnTo>
                  <a:pt x="1768191" y="247401"/>
                </a:lnTo>
                <a:lnTo>
                  <a:pt x="1771098" y="239976"/>
                </a:lnTo>
                <a:lnTo>
                  <a:pt x="1774269" y="232816"/>
                </a:lnTo>
                <a:lnTo>
                  <a:pt x="1777705" y="225657"/>
                </a:lnTo>
                <a:lnTo>
                  <a:pt x="1781405" y="218232"/>
                </a:lnTo>
                <a:lnTo>
                  <a:pt x="1785633" y="211338"/>
                </a:lnTo>
                <a:lnTo>
                  <a:pt x="1790126" y="204443"/>
                </a:lnTo>
                <a:lnTo>
                  <a:pt x="1794883" y="197549"/>
                </a:lnTo>
                <a:lnTo>
                  <a:pt x="1800168" y="191185"/>
                </a:lnTo>
                <a:lnTo>
                  <a:pt x="1805983" y="184821"/>
                </a:lnTo>
                <a:lnTo>
                  <a:pt x="1812061" y="178722"/>
                </a:lnTo>
                <a:lnTo>
                  <a:pt x="1818139" y="173153"/>
                </a:lnTo>
                <a:lnTo>
                  <a:pt x="1824746" y="167850"/>
                </a:lnTo>
                <a:lnTo>
                  <a:pt x="1831353" y="163077"/>
                </a:lnTo>
                <a:lnTo>
                  <a:pt x="1837960" y="158304"/>
                </a:lnTo>
                <a:lnTo>
                  <a:pt x="1844831" y="154326"/>
                </a:lnTo>
                <a:lnTo>
                  <a:pt x="1851967" y="150349"/>
                </a:lnTo>
                <a:lnTo>
                  <a:pt x="1859102" y="146902"/>
                </a:lnTo>
                <a:lnTo>
                  <a:pt x="1866237" y="143720"/>
                </a:lnTo>
                <a:lnTo>
                  <a:pt x="1873373" y="140803"/>
                </a:lnTo>
                <a:lnTo>
                  <a:pt x="1880773" y="137886"/>
                </a:lnTo>
                <a:lnTo>
                  <a:pt x="1887644" y="135499"/>
                </a:lnTo>
                <a:lnTo>
                  <a:pt x="1894779" y="133113"/>
                </a:lnTo>
                <a:lnTo>
                  <a:pt x="1901650" y="131257"/>
                </a:lnTo>
                <a:lnTo>
                  <a:pt x="1915393" y="128075"/>
                </a:lnTo>
                <a:lnTo>
                  <a:pt x="1928078" y="125423"/>
                </a:lnTo>
                <a:lnTo>
                  <a:pt x="1939970" y="123567"/>
                </a:lnTo>
                <a:lnTo>
                  <a:pt x="1950277" y="122241"/>
                </a:lnTo>
                <a:lnTo>
                  <a:pt x="1959527" y="121180"/>
                </a:lnTo>
                <a:lnTo>
                  <a:pt x="1966927" y="120915"/>
                </a:lnTo>
                <a:lnTo>
                  <a:pt x="1972741" y="120650"/>
                </a:lnTo>
                <a:close/>
                <a:moveTo>
                  <a:pt x="492780" y="103188"/>
                </a:moveTo>
                <a:lnTo>
                  <a:pt x="497814" y="103188"/>
                </a:lnTo>
                <a:lnTo>
                  <a:pt x="502583" y="103188"/>
                </a:lnTo>
                <a:lnTo>
                  <a:pt x="507617" y="103452"/>
                </a:lnTo>
                <a:lnTo>
                  <a:pt x="512122" y="104246"/>
                </a:lnTo>
                <a:lnTo>
                  <a:pt x="517156" y="105039"/>
                </a:lnTo>
                <a:lnTo>
                  <a:pt x="521660" y="106096"/>
                </a:lnTo>
                <a:lnTo>
                  <a:pt x="526429" y="107683"/>
                </a:lnTo>
                <a:lnTo>
                  <a:pt x="530668" y="109005"/>
                </a:lnTo>
                <a:lnTo>
                  <a:pt x="535172" y="110856"/>
                </a:lnTo>
                <a:lnTo>
                  <a:pt x="539411" y="112442"/>
                </a:lnTo>
                <a:lnTo>
                  <a:pt x="543386" y="114822"/>
                </a:lnTo>
                <a:lnTo>
                  <a:pt x="547625" y="117202"/>
                </a:lnTo>
                <a:lnTo>
                  <a:pt x="551599" y="119317"/>
                </a:lnTo>
                <a:lnTo>
                  <a:pt x="555308" y="122225"/>
                </a:lnTo>
                <a:lnTo>
                  <a:pt x="558753" y="125134"/>
                </a:lnTo>
                <a:lnTo>
                  <a:pt x="562197" y="128042"/>
                </a:lnTo>
                <a:lnTo>
                  <a:pt x="565906" y="131215"/>
                </a:lnTo>
                <a:lnTo>
                  <a:pt x="569086" y="134653"/>
                </a:lnTo>
                <a:lnTo>
                  <a:pt x="571735" y="138090"/>
                </a:lnTo>
                <a:lnTo>
                  <a:pt x="574650" y="141792"/>
                </a:lnTo>
                <a:lnTo>
                  <a:pt x="577299" y="145494"/>
                </a:lnTo>
                <a:lnTo>
                  <a:pt x="579949" y="149460"/>
                </a:lnTo>
                <a:lnTo>
                  <a:pt x="582333" y="153426"/>
                </a:lnTo>
                <a:lnTo>
                  <a:pt x="584188" y="157657"/>
                </a:lnTo>
                <a:lnTo>
                  <a:pt x="586307" y="161887"/>
                </a:lnTo>
                <a:lnTo>
                  <a:pt x="588162" y="166118"/>
                </a:lnTo>
                <a:lnTo>
                  <a:pt x="589487" y="170613"/>
                </a:lnTo>
                <a:lnTo>
                  <a:pt x="591076" y="175108"/>
                </a:lnTo>
                <a:lnTo>
                  <a:pt x="592136" y="179867"/>
                </a:lnTo>
                <a:lnTo>
                  <a:pt x="592666" y="184626"/>
                </a:lnTo>
                <a:lnTo>
                  <a:pt x="593461" y="189386"/>
                </a:lnTo>
                <a:lnTo>
                  <a:pt x="593726" y="194145"/>
                </a:lnTo>
                <a:lnTo>
                  <a:pt x="593726" y="199169"/>
                </a:lnTo>
                <a:lnTo>
                  <a:pt x="593726" y="412020"/>
                </a:lnTo>
                <a:lnTo>
                  <a:pt x="593726" y="417044"/>
                </a:lnTo>
                <a:lnTo>
                  <a:pt x="593461" y="421803"/>
                </a:lnTo>
                <a:lnTo>
                  <a:pt x="592666" y="426562"/>
                </a:lnTo>
                <a:lnTo>
                  <a:pt x="592136" y="431322"/>
                </a:lnTo>
                <a:lnTo>
                  <a:pt x="591076" y="436081"/>
                </a:lnTo>
                <a:lnTo>
                  <a:pt x="589487" y="440312"/>
                </a:lnTo>
                <a:lnTo>
                  <a:pt x="588162" y="445071"/>
                </a:lnTo>
                <a:lnTo>
                  <a:pt x="586307" y="449302"/>
                </a:lnTo>
                <a:lnTo>
                  <a:pt x="584188" y="453533"/>
                </a:lnTo>
                <a:lnTo>
                  <a:pt x="582333" y="457763"/>
                </a:lnTo>
                <a:lnTo>
                  <a:pt x="579949" y="461729"/>
                </a:lnTo>
                <a:lnTo>
                  <a:pt x="577299" y="465431"/>
                </a:lnTo>
                <a:lnTo>
                  <a:pt x="574650" y="469133"/>
                </a:lnTo>
                <a:lnTo>
                  <a:pt x="571735" y="473099"/>
                </a:lnTo>
                <a:lnTo>
                  <a:pt x="569086" y="476536"/>
                </a:lnTo>
                <a:lnTo>
                  <a:pt x="565906" y="479974"/>
                </a:lnTo>
                <a:lnTo>
                  <a:pt x="562197" y="483147"/>
                </a:lnTo>
                <a:lnTo>
                  <a:pt x="558753" y="486055"/>
                </a:lnTo>
                <a:lnTo>
                  <a:pt x="555308" y="488964"/>
                </a:lnTo>
                <a:lnTo>
                  <a:pt x="551599" y="491343"/>
                </a:lnTo>
                <a:lnTo>
                  <a:pt x="547625" y="493987"/>
                </a:lnTo>
                <a:lnTo>
                  <a:pt x="543386" y="496367"/>
                </a:lnTo>
                <a:lnTo>
                  <a:pt x="539411" y="498482"/>
                </a:lnTo>
                <a:lnTo>
                  <a:pt x="535172" y="500333"/>
                </a:lnTo>
                <a:lnTo>
                  <a:pt x="530668" y="502184"/>
                </a:lnTo>
                <a:lnTo>
                  <a:pt x="526429" y="503506"/>
                </a:lnTo>
                <a:lnTo>
                  <a:pt x="521660" y="504828"/>
                </a:lnTo>
                <a:lnTo>
                  <a:pt x="517156" y="505886"/>
                </a:lnTo>
                <a:lnTo>
                  <a:pt x="512122" y="506679"/>
                </a:lnTo>
                <a:lnTo>
                  <a:pt x="507617" y="507472"/>
                </a:lnTo>
                <a:lnTo>
                  <a:pt x="502583" y="508001"/>
                </a:lnTo>
                <a:lnTo>
                  <a:pt x="497814" y="508001"/>
                </a:lnTo>
                <a:lnTo>
                  <a:pt x="492780" y="508001"/>
                </a:lnTo>
                <a:lnTo>
                  <a:pt x="488011" y="507472"/>
                </a:lnTo>
                <a:lnTo>
                  <a:pt x="482977" y="506679"/>
                </a:lnTo>
                <a:lnTo>
                  <a:pt x="478473" y="505886"/>
                </a:lnTo>
                <a:lnTo>
                  <a:pt x="473704" y="504828"/>
                </a:lnTo>
                <a:lnTo>
                  <a:pt x="469200" y="503506"/>
                </a:lnTo>
                <a:lnTo>
                  <a:pt x="464696" y="502184"/>
                </a:lnTo>
                <a:lnTo>
                  <a:pt x="460457" y="500333"/>
                </a:lnTo>
                <a:lnTo>
                  <a:pt x="456217" y="498482"/>
                </a:lnTo>
                <a:lnTo>
                  <a:pt x="451978" y="496367"/>
                </a:lnTo>
                <a:lnTo>
                  <a:pt x="448004" y="493987"/>
                </a:lnTo>
                <a:lnTo>
                  <a:pt x="444030" y="491343"/>
                </a:lnTo>
                <a:lnTo>
                  <a:pt x="440056" y="488964"/>
                </a:lnTo>
                <a:lnTo>
                  <a:pt x="436611" y="486055"/>
                </a:lnTo>
                <a:lnTo>
                  <a:pt x="433167" y="483147"/>
                </a:lnTo>
                <a:lnTo>
                  <a:pt x="429723" y="479974"/>
                </a:lnTo>
                <a:lnTo>
                  <a:pt x="426543" y="476536"/>
                </a:lnTo>
                <a:lnTo>
                  <a:pt x="423629" y="473099"/>
                </a:lnTo>
                <a:lnTo>
                  <a:pt x="420714" y="469133"/>
                </a:lnTo>
                <a:lnTo>
                  <a:pt x="417800" y="465431"/>
                </a:lnTo>
                <a:lnTo>
                  <a:pt x="415680" y="461729"/>
                </a:lnTo>
                <a:lnTo>
                  <a:pt x="413296" y="457763"/>
                </a:lnTo>
                <a:lnTo>
                  <a:pt x="410911" y="453533"/>
                </a:lnTo>
                <a:lnTo>
                  <a:pt x="409321" y="449302"/>
                </a:lnTo>
                <a:lnTo>
                  <a:pt x="407467" y="445071"/>
                </a:lnTo>
                <a:lnTo>
                  <a:pt x="406142" y="440312"/>
                </a:lnTo>
                <a:lnTo>
                  <a:pt x="404552" y="436081"/>
                </a:lnTo>
                <a:lnTo>
                  <a:pt x="403493" y="431322"/>
                </a:lnTo>
                <a:lnTo>
                  <a:pt x="402433" y="426562"/>
                </a:lnTo>
                <a:lnTo>
                  <a:pt x="401903" y="421803"/>
                </a:lnTo>
                <a:lnTo>
                  <a:pt x="401638" y="417044"/>
                </a:lnTo>
                <a:lnTo>
                  <a:pt x="401638" y="412020"/>
                </a:lnTo>
                <a:lnTo>
                  <a:pt x="401638" y="199169"/>
                </a:lnTo>
                <a:lnTo>
                  <a:pt x="401638" y="194145"/>
                </a:lnTo>
                <a:lnTo>
                  <a:pt x="401903" y="189386"/>
                </a:lnTo>
                <a:lnTo>
                  <a:pt x="402433" y="184626"/>
                </a:lnTo>
                <a:lnTo>
                  <a:pt x="403493" y="179867"/>
                </a:lnTo>
                <a:lnTo>
                  <a:pt x="404552" y="175108"/>
                </a:lnTo>
                <a:lnTo>
                  <a:pt x="406142" y="170613"/>
                </a:lnTo>
                <a:lnTo>
                  <a:pt x="407467" y="166118"/>
                </a:lnTo>
                <a:lnTo>
                  <a:pt x="409321" y="161887"/>
                </a:lnTo>
                <a:lnTo>
                  <a:pt x="410911" y="157657"/>
                </a:lnTo>
                <a:lnTo>
                  <a:pt x="413296" y="153426"/>
                </a:lnTo>
                <a:lnTo>
                  <a:pt x="415680" y="149460"/>
                </a:lnTo>
                <a:lnTo>
                  <a:pt x="417800" y="145494"/>
                </a:lnTo>
                <a:lnTo>
                  <a:pt x="420714" y="141792"/>
                </a:lnTo>
                <a:lnTo>
                  <a:pt x="423629" y="138090"/>
                </a:lnTo>
                <a:lnTo>
                  <a:pt x="426543" y="134653"/>
                </a:lnTo>
                <a:lnTo>
                  <a:pt x="429723" y="131215"/>
                </a:lnTo>
                <a:lnTo>
                  <a:pt x="433167" y="128042"/>
                </a:lnTo>
                <a:lnTo>
                  <a:pt x="436611" y="125134"/>
                </a:lnTo>
                <a:lnTo>
                  <a:pt x="440056" y="122225"/>
                </a:lnTo>
                <a:lnTo>
                  <a:pt x="444030" y="119317"/>
                </a:lnTo>
                <a:lnTo>
                  <a:pt x="448004" y="117202"/>
                </a:lnTo>
                <a:lnTo>
                  <a:pt x="451978" y="114822"/>
                </a:lnTo>
                <a:lnTo>
                  <a:pt x="456217" y="112442"/>
                </a:lnTo>
                <a:lnTo>
                  <a:pt x="460457" y="110856"/>
                </a:lnTo>
                <a:lnTo>
                  <a:pt x="464696" y="109005"/>
                </a:lnTo>
                <a:lnTo>
                  <a:pt x="469200" y="107683"/>
                </a:lnTo>
                <a:lnTo>
                  <a:pt x="473704" y="106096"/>
                </a:lnTo>
                <a:lnTo>
                  <a:pt x="478473" y="105039"/>
                </a:lnTo>
                <a:lnTo>
                  <a:pt x="482977" y="104246"/>
                </a:lnTo>
                <a:lnTo>
                  <a:pt x="488011" y="103452"/>
                </a:lnTo>
                <a:lnTo>
                  <a:pt x="492780" y="103188"/>
                </a:lnTo>
                <a:close/>
                <a:moveTo>
                  <a:pt x="1736196" y="84138"/>
                </a:moveTo>
                <a:lnTo>
                  <a:pt x="1741224" y="84138"/>
                </a:lnTo>
                <a:lnTo>
                  <a:pt x="1741224" y="88916"/>
                </a:lnTo>
                <a:lnTo>
                  <a:pt x="1741488" y="94491"/>
                </a:lnTo>
                <a:lnTo>
                  <a:pt x="1741224" y="102189"/>
                </a:lnTo>
                <a:lnTo>
                  <a:pt x="1740959" y="111481"/>
                </a:lnTo>
                <a:lnTo>
                  <a:pt x="1740430" y="122099"/>
                </a:lnTo>
                <a:lnTo>
                  <a:pt x="1739107" y="134310"/>
                </a:lnTo>
                <a:lnTo>
                  <a:pt x="1737255" y="147053"/>
                </a:lnTo>
                <a:lnTo>
                  <a:pt x="1734609" y="160857"/>
                </a:lnTo>
                <a:lnTo>
                  <a:pt x="1733021" y="167759"/>
                </a:lnTo>
                <a:lnTo>
                  <a:pt x="1731169" y="175192"/>
                </a:lnTo>
                <a:lnTo>
                  <a:pt x="1729053" y="182359"/>
                </a:lnTo>
                <a:lnTo>
                  <a:pt x="1726671" y="189527"/>
                </a:lnTo>
                <a:lnTo>
                  <a:pt x="1724290" y="197225"/>
                </a:lnTo>
                <a:lnTo>
                  <a:pt x="1721380" y="204393"/>
                </a:lnTo>
                <a:lnTo>
                  <a:pt x="1718205" y="211560"/>
                </a:lnTo>
                <a:lnTo>
                  <a:pt x="1714501" y="218993"/>
                </a:lnTo>
                <a:lnTo>
                  <a:pt x="1710796" y="226161"/>
                </a:lnTo>
                <a:lnTo>
                  <a:pt x="1706828" y="233063"/>
                </a:lnTo>
                <a:lnTo>
                  <a:pt x="1702330" y="239965"/>
                </a:lnTo>
                <a:lnTo>
                  <a:pt x="1697303" y="246601"/>
                </a:lnTo>
                <a:lnTo>
                  <a:pt x="1692011" y="253503"/>
                </a:lnTo>
                <a:lnTo>
                  <a:pt x="1686190" y="259874"/>
                </a:lnTo>
                <a:lnTo>
                  <a:pt x="1680634" y="265449"/>
                </a:lnTo>
                <a:lnTo>
                  <a:pt x="1674284" y="271289"/>
                </a:lnTo>
                <a:lnTo>
                  <a:pt x="1667934" y="276598"/>
                </a:lnTo>
                <a:lnTo>
                  <a:pt x="1661055" y="281642"/>
                </a:lnTo>
                <a:lnTo>
                  <a:pt x="1654175" y="285890"/>
                </a:lnTo>
                <a:lnTo>
                  <a:pt x="1647296" y="290137"/>
                </a:lnTo>
                <a:lnTo>
                  <a:pt x="1640417" y="294119"/>
                </a:lnTo>
                <a:lnTo>
                  <a:pt x="1633009" y="297836"/>
                </a:lnTo>
                <a:lnTo>
                  <a:pt x="1625865" y="301021"/>
                </a:lnTo>
                <a:lnTo>
                  <a:pt x="1618986" y="303941"/>
                </a:lnTo>
                <a:lnTo>
                  <a:pt x="1611842" y="306330"/>
                </a:lnTo>
                <a:lnTo>
                  <a:pt x="1604434" y="308985"/>
                </a:lnTo>
                <a:lnTo>
                  <a:pt x="1597554" y="311374"/>
                </a:lnTo>
                <a:lnTo>
                  <a:pt x="1590675" y="313232"/>
                </a:lnTo>
                <a:lnTo>
                  <a:pt x="1577182" y="316683"/>
                </a:lnTo>
                <a:lnTo>
                  <a:pt x="1564217" y="318807"/>
                </a:lnTo>
                <a:lnTo>
                  <a:pt x="1552575" y="320931"/>
                </a:lnTo>
                <a:lnTo>
                  <a:pt x="1541727" y="321993"/>
                </a:lnTo>
                <a:lnTo>
                  <a:pt x="1532467" y="323054"/>
                </a:lnTo>
                <a:lnTo>
                  <a:pt x="1525058" y="323585"/>
                </a:lnTo>
                <a:lnTo>
                  <a:pt x="1519238" y="323585"/>
                </a:lnTo>
                <a:lnTo>
                  <a:pt x="1514740" y="323851"/>
                </a:lnTo>
                <a:lnTo>
                  <a:pt x="1514475" y="318807"/>
                </a:lnTo>
                <a:lnTo>
                  <a:pt x="1514475" y="313232"/>
                </a:lnTo>
                <a:lnTo>
                  <a:pt x="1514475" y="305534"/>
                </a:lnTo>
                <a:lnTo>
                  <a:pt x="1514740" y="296243"/>
                </a:lnTo>
                <a:lnTo>
                  <a:pt x="1515269" y="285624"/>
                </a:lnTo>
                <a:lnTo>
                  <a:pt x="1516592" y="273678"/>
                </a:lnTo>
                <a:lnTo>
                  <a:pt x="1518444" y="260671"/>
                </a:lnTo>
                <a:lnTo>
                  <a:pt x="1521090" y="247132"/>
                </a:lnTo>
                <a:lnTo>
                  <a:pt x="1522413" y="239965"/>
                </a:lnTo>
                <a:lnTo>
                  <a:pt x="1524529" y="232797"/>
                </a:lnTo>
                <a:lnTo>
                  <a:pt x="1526381" y="225630"/>
                </a:lnTo>
                <a:lnTo>
                  <a:pt x="1528763" y="217931"/>
                </a:lnTo>
                <a:lnTo>
                  <a:pt x="1531408" y="210764"/>
                </a:lnTo>
                <a:lnTo>
                  <a:pt x="1534319" y="203596"/>
                </a:lnTo>
                <a:lnTo>
                  <a:pt x="1537494" y="195898"/>
                </a:lnTo>
                <a:lnTo>
                  <a:pt x="1540934" y="188730"/>
                </a:lnTo>
                <a:lnTo>
                  <a:pt x="1544638" y="181828"/>
                </a:lnTo>
                <a:lnTo>
                  <a:pt x="1548606" y="174395"/>
                </a:lnTo>
                <a:lnTo>
                  <a:pt x="1553369" y="167493"/>
                </a:lnTo>
                <a:lnTo>
                  <a:pt x="1558396" y="160857"/>
                </a:lnTo>
                <a:lnTo>
                  <a:pt x="1563423" y="154486"/>
                </a:lnTo>
                <a:lnTo>
                  <a:pt x="1568979" y="148114"/>
                </a:lnTo>
                <a:lnTo>
                  <a:pt x="1575065" y="142009"/>
                </a:lnTo>
                <a:lnTo>
                  <a:pt x="1581415" y="136434"/>
                </a:lnTo>
                <a:lnTo>
                  <a:pt x="1587765" y="131390"/>
                </a:lnTo>
                <a:lnTo>
                  <a:pt x="1594379" y="126346"/>
                </a:lnTo>
                <a:lnTo>
                  <a:pt x="1601259" y="121834"/>
                </a:lnTo>
                <a:lnTo>
                  <a:pt x="1608402" y="117586"/>
                </a:lnTo>
                <a:lnTo>
                  <a:pt x="1615282" y="113604"/>
                </a:lnTo>
                <a:lnTo>
                  <a:pt x="1622425" y="110153"/>
                </a:lnTo>
                <a:lnTo>
                  <a:pt x="1629569" y="106968"/>
                </a:lnTo>
                <a:lnTo>
                  <a:pt x="1636713" y="103782"/>
                </a:lnTo>
                <a:lnTo>
                  <a:pt x="1643857" y="101127"/>
                </a:lnTo>
                <a:lnTo>
                  <a:pt x="1651000" y="98738"/>
                </a:lnTo>
                <a:lnTo>
                  <a:pt x="1657880" y="96615"/>
                </a:lnTo>
                <a:lnTo>
                  <a:pt x="1665023" y="94491"/>
                </a:lnTo>
                <a:lnTo>
                  <a:pt x="1678517" y="91305"/>
                </a:lnTo>
                <a:lnTo>
                  <a:pt x="1691217" y="88651"/>
                </a:lnTo>
                <a:lnTo>
                  <a:pt x="1703123" y="87058"/>
                </a:lnTo>
                <a:lnTo>
                  <a:pt x="1713707" y="85465"/>
                </a:lnTo>
                <a:lnTo>
                  <a:pt x="1722967" y="84669"/>
                </a:lnTo>
                <a:lnTo>
                  <a:pt x="1730640" y="84403"/>
                </a:lnTo>
                <a:lnTo>
                  <a:pt x="1736196" y="84138"/>
                </a:lnTo>
                <a:close/>
                <a:moveTo>
                  <a:pt x="1213909" y="0"/>
                </a:moveTo>
                <a:lnTo>
                  <a:pt x="1218671" y="528"/>
                </a:lnTo>
                <a:lnTo>
                  <a:pt x="1223698" y="793"/>
                </a:lnTo>
                <a:lnTo>
                  <a:pt x="1228196" y="1321"/>
                </a:lnTo>
                <a:lnTo>
                  <a:pt x="1233223" y="2114"/>
                </a:lnTo>
                <a:lnTo>
                  <a:pt x="1237721" y="3171"/>
                </a:lnTo>
                <a:lnTo>
                  <a:pt x="1242219" y="4492"/>
                </a:lnTo>
                <a:lnTo>
                  <a:pt x="1246717" y="5813"/>
                </a:lnTo>
                <a:lnTo>
                  <a:pt x="1251215" y="7663"/>
                </a:lnTo>
                <a:lnTo>
                  <a:pt x="1255448" y="9777"/>
                </a:lnTo>
                <a:lnTo>
                  <a:pt x="1259417" y="11626"/>
                </a:lnTo>
                <a:lnTo>
                  <a:pt x="1263651" y="14005"/>
                </a:lnTo>
                <a:lnTo>
                  <a:pt x="1267355" y="16647"/>
                </a:lnTo>
                <a:lnTo>
                  <a:pt x="1271059" y="19289"/>
                </a:lnTo>
                <a:lnTo>
                  <a:pt x="1274763" y="21932"/>
                </a:lnTo>
                <a:lnTo>
                  <a:pt x="1278203" y="25367"/>
                </a:lnTo>
                <a:lnTo>
                  <a:pt x="1281642" y="28538"/>
                </a:lnTo>
                <a:lnTo>
                  <a:pt x="1285082" y="31708"/>
                </a:lnTo>
                <a:lnTo>
                  <a:pt x="1287728" y="35144"/>
                </a:lnTo>
                <a:lnTo>
                  <a:pt x="1290638" y="38843"/>
                </a:lnTo>
                <a:lnTo>
                  <a:pt x="1293284" y="42542"/>
                </a:lnTo>
                <a:lnTo>
                  <a:pt x="1295930" y="46242"/>
                </a:lnTo>
                <a:lnTo>
                  <a:pt x="1298311" y="50469"/>
                </a:lnTo>
                <a:lnTo>
                  <a:pt x="1300163" y="54697"/>
                </a:lnTo>
                <a:lnTo>
                  <a:pt x="1302280" y="58661"/>
                </a:lnTo>
                <a:lnTo>
                  <a:pt x="1304132" y="63153"/>
                </a:lnTo>
                <a:lnTo>
                  <a:pt x="1305455" y="67645"/>
                </a:lnTo>
                <a:lnTo>
                  <a:pt x="1307042" y="72401"/>
                </a:lnTo>
                <a:lnTo>
                  <a:pt x="1307836" y="76893"/>
                </a:lnTo>
                <a:lnTo>
                  <a:pt x="1308630" y="81649"/>
                </a:lnTo>
                <a:lnTo>
                  <a:pt x="1309159" y="86406"/>
                </a:lnTo>
                <a:lnTo>
                  <a:pt x="1309688" y="91162"/>
                </a:lnTo>
                <a:lnTo>
                  <a:pt x="1309688" y="95918"/>
                </a:lnTo>
                <a:lnTo>
                  <a:pt x="1309688" y="404813"/>
                </a:lnTo>
                <a:lnTo>
                  <a:pt x="1303338" y="404020"/>
                </a:lnTo>
                <a:lnTo>
                  <a:pt x="1297253" y="403492"/>
                </a:lnTo>
                <a:lnTo>
                  <a:pt x="1290638" y="402699"/>
                </a:lnTo>
                <a:lnTo>
                  <a:pt x="1284288" y="402699"/>
                </a:lnTo>
                <a:lnTo>
                  <a:pt x="1117600" y="402699"/>
                </a:lnTo>
                <a:lnTo>
                  <a:pt x="1117600" y="95918"/>
                </a:lnTo>
                <a:lnTo>
                  <a:pt x="1117865" y="91162"/>
                </a:lnTo>
                <a:lnTo>
                  <a:pt x="1118129" y="86406"/>
                </a:lnTo>
                <a:lnTo>
                  <a:pt x="1118658" y="81649"/>
                </a:lnTo>
                <a:lnTo>
                  <a:pt x="1119717" y="76893"/>
                </a:lnTo>
                <a:lnTo>
                  <a:pt x="1120775" y="72401"/>
                </a:lnTo>
                <a:lnTo>
                  <a:pt x="1121833" y="67645"/>
                </a:lnTo>
                <a:lnTo>
                  <a:pt x="1123686" y="63153"/>
                </a:lnTo>
                <a:lnTo>
                  <a:pt x="1125008" y="58661"/>
                </a:lnTo>
                <a:lnTo>
                  <a:pt x="1127125" y="54697"/>
                </a:lnTo>
                <a:lnTo>
                  <a:pt x="1129242" y="50469"/>
                </a:lnTo>
                <a:lnTo>
                  <a:pt x="1131623" y="46242"/>
                </a:lnTo>
                <a:lnTo>
                  <a:pt x="1134004" y="42542"/>
                </a:lnTo>
                <a:lnTo>
                  <a:pt x="1136650" y="38843"/>
                </a:lnTo>
                <a:lnTo>
                  <a:pt x="1139561" y="35144"/>
                </a:lnTo>
                <a:lnTo>
                  <a:pt x="1142736" y="31708"/>
                </a:lnTo>
                <a:lnTo>
                  <a:pt x="1145911" y="28538"/>
                </a:lnTo>
                <a:lnTo>
                  <a:pt x="1149086" y="25367"/>
                </a:lnTo>
                <a:lnTo>
                  <a:pt x="1152525" y="21932"/>
                </a:lnTo>
                <a:lnTo>
                  <a:pt x="1156229" y="19289"/>
                </a:lnTo>
                <a:lnTo>
                  <a:pt x="1160198" y="16647"/>
                </a:lnTo>
                <a:lnTo>
                  <a:pt x="1163902" y="14005"/>
                </a:lnTo>
                <a:lnTo>
                  <a:pt x="1167871" y="11626"/>
                </a:lnTo>
                <a:lnTo>
                  <a:pt x="1172369" y="9777"/>
                </a:lnTo>
                <a:lnTo>
                  <a:pt x="1176338" y="7663"/>
                </a:lnTo>
                <a:lnTo>
                  <a:pt x="1180571" y="5813"/>
                </a:lnTo>
                <a:lnTo>
                  <a:pt x="1185334" y="4492"/>
                </a:lnTo>
                <a:lnTo>
                  <a:pt x="1189832" y="3171"/>
                </a:lnTo>
                <a:lnTo>
                  <a:pt x="1194594" y="2114"/>
                </a:lnTo>
                <a:lnTo>
                  <a:pt x="1199092" y="1321"/>
                </a:lnTo>
                <a:lnTo>
                  <a:pt x="1204119" y="793"/>
                </a:lnTo>
                <a:lnTo>
                  <a:pt x="1208882" y="528"/>
                </a:lnTo>
                <a:lnTo>
                  <a:pt x="1213909" y="0"/>
                </a:lnTo>
                <a:close/>
                <a:moveTo>
                  <a:pt x="975519" y="0"/>
                </a:moveTo>
                <a:lnTo>
                  <a:pt x="980546" y="529"/>
                </a:lnTo>
                <a:lnTo>
                  <a:pt x="985573" y="794"/>
                </a:lnTo>
                <a:lnTo>
                  <a:pt x="990071" y="1323"/>
                </a:lnTo>
                <a:lnTo>
                  <a:pt x="995098" y="2118"/>
                </a:lnTo>
                <a:lnTo>
                  <a:pt x="999596" y="3177"/>
                </a:lnTo>
                <a:lnTo>
                  <a:pt x="1004094" y="4500"/>
                </a:lnTo>
                <a:lnTo>
                  <a:pt x="1008592" y="5824"/>
                </a:lnTo>
                <a:lnTo>
                  <a:pt x="1012825" y="7677"/>
                </a:lnTo>
                <a:lnTo>
                  <a:pt x="1017323" y="9795"/>
                </a:lnTo>
                <a:lnTo>
                  <a:pt x="1021292" y="11648"/>
                </a:lnTo>
                <a:lnTo>
                  <a:pt x="1025261" y="14030"/>
                </a:lnTo>
                <a:lnTo>
                  <a:pt x="1029230" y="16678"/>
                </a:lnTo>
                <a:lnTo>
                  <a:pt x="1032934" y="19325"/>
                </a:lnTo>
                <a:lnTo>
                  <a:pt x="1036638" y="21972"/>
                </a:lnTo>
                <a:lnTo>
                  <a:pt x="1040078" y="25413"/>
                </a:lnTo>
                <a:lnTo>
                  <a:pt x="1043517" y="28590"/>
                </a:lnTo>
                <a:lnTo>
                  <a:pt x="1046692" y="31767"/>
                </a:lnTo>
                <a:lnTo>
                  <a:pt x="1049603" y="35208"/>
                </a:lnTo>
                <a:lnTo>
                  <a:pt x="1052513" y="38914"/>
                </a:lnTo>
                <a:lnTo>
                  <a:pt x="1055159" y="42621"/>
                </a:lnTo>
                <a:lnTo>
                  <a:pt x="1057805" y="46327"/>
                </a:lnTo>
                <a:lnTo>
                  <a:pt x="1059921" y="50562"/>
                </a:lnTo>
                <a:lnTo>
                  <a:pt x="1062038" y="54798"/>
                </a:lnTo>
                <a:lnTo>
                  <a:pt x="1064155" y="58769"/>
                </a:lnTo>
                <a:lnTo>
                  <a:pt x="1065742" y="63269"/>
                </a:lnTo>
                <a:lnTo>
                  <a:pt x="1067330" y="67769"/>
                </a:lnTo>
                <a:lnTo>
                  <a:pt x="1068653" y="72534"/>
                </a:lnTo>
                <a:lnTo>
                  <a:pt x="1069446" y="77035"/>
                </a:lnTo>
                <a:lnTo>
                  <a:pt x="1070505" y="81800"/>
                </a:lnTo>
                <a:lnTo>
                  <a:pt x="1071034" y="86565"/>
                </a:lnTo>
                <a:lnTo>
                  <a:pt x="1071563" y="91330"/>
                </a:lnTo>
                <a:lnTo>
                  <a:pt x="1071563" y="96095"/>
                </a:lnTo>
                <a:lnTo>
                  <a:pt x="1071563" y="404499"/>
                </a:lnTo>
                <a:lnTo>
                  <a:pt x="1065742" y="405028"/>
                </a:lnTo>
                <a:lnTo>
                  <a:pt x="1060451" y="405823"/>
                </a:lnTo>
                <a:lnTo>
                  <a:pt x="1054894" y="406617"/>
                </a:lnTo>
                <a:lnTo>
                  <a:pt x="1049338" y="407940"/>
                </a:lnTo>
                <a:lnTo>
                  <a:pt x="1043782" y="408999"/>
                </a:lnTo>
                <a:lnTo>
                  <a:pt x="1038490" y="410588"/>
                </a:lnTo>
                <a:lnTo>
                  <a:pt x="1033198" y="412176"/>
                </a:lnTo>
                <a:lnTo>
                  <a:pt x="1027907" y="414029"/>
                </a:lnTo>
                <a:lnTo>
                  <a:pt x="1017588" y="418000"/>
                </a:lnTo>
                <a:lnTo>
                  <a:pt x="1007798" y="422500"/>
                </a:lnTo>
                <a:lnTo>
                  <a:pt x="998273" y="427795"/>
                </a:lnTo>
                <a:lnTo>
                  <a:pt x="989013" y="433619"/>
                </a:lnTo>
                <a:lnTo>
                  <a:pt x="980017" y="439707"/>
                </a:lnTo>
                <a:lnTo>
                  <a:pt x="971550" y="446590"/>
                </a:lnTo>
                <a:lnTo>
                  <a:pt x="963877" y="453738"/>
                </a:lnTo>
                <a:lnTo>
                  <a:pt x="956204" y="461680"/>
                </a:lnTo>
                <a:lnTo>
                  <a:pt x="949060" y="469622"/>
                </a:lnTo>
                <a:lnTo>
                  <a:pt x="942446" y="478357"/>
                </a:lnTo>
                <a:lnTo>
                  <a:pt x="936360" y="487358"/>
                </a:lnTo>
                <a:lnTo>
                  <a:pt x="930804" y="496888"/>
                </a:lnTo>
                <a:lnTo>
                  <a:pt x="925248" y="493447"/>
                </a:lnTo>
                <a:lnTo>
                  <a:pt x="919956" y="490005"/>
                </a:lnTo>
                <a:lnTo>
                  <a:pt x="914929" y="486299"/>
                </a:lnTo>
                <a:lnTo>
                  <a:pt x="910167" y="481799"/>
                </a:lnTo>
                <a:lnTo>
                  <a:pt x="905404" y="477299"/>
                </a:lnTo>
                <a:lnTo>
                  <a:pt x="901435" y="472533"/>
                </a:lnTo>
                <a:lnTo>
                  <a:pt x="897202" y="467504"/>
                </a:lnTo>
                <a:lnTo>
                  <a:pt x="893762" y="462209"/>
                </a:lnTo>
                <a:lnTo>
                  <a:pt x="890587" y="456385"/>
                </a:lnTo>
                <a:lnTo>
                  <a:pt x="887677" y="450561"/>
                </a:lnTo>
                <a:lnTo>
                  <a:pt x="885296" y="444472"/>
                </a:lnTo>
                <a:lnTo>
                  <a:pt x="883179" y="438648"/>
                </a:lnTo>
                <a:lnTo>
                  <a:pt x="881592" y="431766"/>
                </a:lnTo>
                <a:lnTo>
                  <a:pt x="880533" y="425412"/>
                </a:lnTo>
                <a:lnTo>
                  <a:pt x="879739" y="418529"/>
                </a:lnTo>
                <a:lnTo>
                  <a:pt x="879475" y="411911"/>
                </a:lnTo>
                <a:lnTo>
                  <a:pt x="879475" y="96095"/>
                </a:lnTo>
                <a:lnTo>
                  <a:pt x="879739" y="91330"/>
                </a:lnTo>
                <a:lnTo>
                  <a:pt x="880004" y="86565"/>
                </a:lnTo>
                <a:lnTo>
                  <a:pt x="880533" y="81800"/>
                </a:lnTo>
                <a:lnTo>
                  <a:pt x="881327" y="77035"/>
                </a:lnTo>
                <a:lnTo>
                  <a:pt x="882650" y="72534"/>
                </a:lnTo>
                <a:lnTo>
                  <a:pt x="883708" y="67769"/>
                </a:lnTo>
                <a:lnTo>
                  <a:pt x="885560" y="63269"/>
                </a:lnTo>
                <a:lnTo>
                  <a:pt x="887148" y="58769"/>
                </a:lnTo>
                <a:lnTo>
                  <a:pt x="889000" y="54798"/>
                </a:lnTo>
                <a:lnTo>
                  <a:pt x="891381" y="50562"/>
                </a:lnTo>
                <a:lnTo>
                  <a:pt x="893498" y="46327"/>
                </a:lnTo>
                <a:lnTo>
                  <a:pt x="895879" y="42621"/>
                </a:lnTo>
                <a:lnTo>
                  <a:pt x="898790" y="38914"/>
                </a:lnTo>
                <a:lnTo>
                  <a:pt x="901435" y="35208"/>
                </a:lnTo>
                <a:lnTo>
                  <a:pt x="904610" y="31767"/>
                </a:lnTo>
                <a:lnTo>
                  <a:pt x="907785" y="28590"/>
                </a:lnTo>
                <a:lnTo>
                  <a:pt x="910960" y="25413"/>
                </a:lnTo>
                <a:lnTo>
                  <a:pt x="914400" y="21972"/>
                </a:lnTo>
                <a:lnTo>
                  <a:pt x="918104" y="19325"/>
                </a:lnTo>
                <a:lnTo>
                  <a:pt x="921808" y="16678"/>
                </a:lnTo>
                <a:lnTo>
                  <a:pt x="926042" y="14030"/>
                </a:lnTo>
                <a:lnTo>
                  <a:pt x="929746" y="11648"/>
                </a:lnTo>
                <a:lnTo>
                  <a:pt x="933979" y="9795"/>
                </a:lnTo>
                <a:lnTo>
                  <a:pt x="937948" y="7677"/>
                </a:lnTo>
                <a:lnTo>
                  <a:pt x="942710" y="5824"/>
                </a:lnTo>
                <a:lnTo>
                  <a:pt x="946944" y="4500"/>
                </a:lnTo>
                <a:lnTo>
                  <a:pt x="951706" y="3177"/>
                </a:lnTo>
                <a:lnTo>
                  <a:pt x="956204" y="2118"/>
                </a:lnTo>
                <a:lnTo>
                  <a:pt x="960967" y="1323"/>
                </a:lnTo>
                <a:lnTo>
                  <a:pt x="965730" y="794"/>
                </a:lnTo>
                <a:lnTo>
                  <a:pt x="970757" y="529"/>
                </a:lnTo>
                <a:lnTo>
                  <a:pt x="975519" y="0"/>
                </a:lnTo>
                <a:close/>
                <a:moveTo>
                  <a:pt x="735674" y="0"/>
                </a:moveTo>
                <a:lnTo>
                  <a:pt x="740708" y="529"/>
                </a:lnTo>
                <a:lnTo>
                  <a:pt x="745478" y="794"/>
                </a:lnTo>
                <a:lnTo>
                  <a:pt x="750512" y="1323"/>
                </a:lnTo>
                <a:lnTo>
                  <a:pt x="755016" y="2118"/>
                </a:lnTo>
                <a:lnTo>
                  <a:pt x="759785" y="3177"/>
                </a:lnTo>
                <a:lnTo>
                  <a:pt x="764289" y="4500"/>
                </a:lnTo>
                <a:lnTo>
                  <a:pt x="768793" y="5824"/>
                </a:lnTo>
                <a:lnTo>
                  <a:pt x="773032" y="7677"/>
                </a:lnTo>
                <a:lnTo>
                  <a:pt x="777271" y="9795"/>
                </a:lnTo>
                <a:lnTo>
                  <a:pt x="781511" y="11648"/>
                </a:lnTo>
                <a:lnTo>
                  <a:pt x="785485" y="14030"/>
                </a:lnTo>
                <a:lnTo>
                  <a:pt x="789459" y="16677"/>
                </a:lnTo>
                <a:lnTo>
                  <a:pt x="793433" y="19325"/>
                </a:lnTo>
                <a:lnTo>
                  <a:pt x="796878" y="21972"/>
                </a:lnTo>
                <a:lnTo>
                  <a:pt x="800322" y="25413"/>
                </a:lnTo>
                <a:lnTo>
                  <a:pt x="803766" y="28590"/>
                </a:lnTo>
                <a:lnTo>
                  <a:pt x="806946" y="31766"/>
                </a:lnTo>
                <a:lnTo>
                  <a:pt x="809860" y="35208"/>
                </a:lnTo>
                <a:lnTo>
                  <a:pt x="812775" y="38914"/>
                </a:lnTo>
                <a:lnTo>
                  <a:pt x="815424" y="42620"/>
                </a:lnTo>
                <a:lnTo>
                  <a:pt x="817809" y="46326"/>
                </a:lnTo>
                <a:lnTo>
                  <a:pt x="820193" y="50562"/>
                </a:lnTo>
                <a:lnTo>
                  <a:pt x="822313" y="54797"/>
                </a:lnTo>
                <a:lnTo>
                  <a:pt x="824167" y="58768"/>
                </a:lnTo>
                <a:lnTo>
                  <a:pt x="826022" y="63268"/>
                </a:lnTo>
                <a:lnTo>
                  <a:pt x="827347" y="67769"/>
                </a:lnTo>
                <a:lnTo>
                  <a:pt x="828936" y="72533"/>
                </a:lnTo>
                <a:lnTo>
                  <a:pt x="829731" y="77034"/>
                </a:lnTo>
                <a:lnTo>
                  <a:pt x="830526" y="81799"/>
                </a:lnTo>
                <a:lnTo>
                  <a:pt x="831586" y="86564"/>
                </a:lnTo>
                <a:lnTo>
                  <a:pt x="831851" y="91329"/>
                </a:lnTo>
                <a:lnTo>
                  <a:pt x="831851" y="96094"/>
                </a:lnTo>
                <a:lnTo>
                  <a:pt x="831851" y="411906"/>
                </a:lnTo>
                <a:lnTo>
                  <a:pt x="831851" y="416936"/>
                </a:lnTo>
                <a:lnTo>
                  <a:pt x="831586" y="421701"/>
                </a:lnTo>
                <a:lnTo>
                  <a:pt x="830526" y="426466"/>
                </a:lnTo>
                <a:lnTo>
                  <a:pt x="829731" y="431231"/>
                </a:lnTo>
                <a:lnTo>
                  <a:pt x="828936" y="435996"/>
                </a:lnTo>
                <a:lnTo>
                  <a:pt x="827347" y="440231"/>
                </a:lnTo>
                <a:lnTo>
                  <a:pt x="826022" y="444996"/>
                </a:lnTo>
                <a:lnTo>
                  <a:pt x="824167" y="449232"/>
                </a:lnTo>
                <a:lnTo>
                  <a:pt x="822313" y="453468"/>
                </a:lnTo>
                <a:lnTo>
                  <a:pt x="820193" y="457703"/>
                </a:lnTo>
                <a:lnTo>
                  <a:pt x="817809" y="461674"/>
                </a:lnTo>
                <a:lnTo>
                  <a:pt x="815424" y="465380"/>
                </a:lnTo>
                <a:lnTo>
                  <a:pt x="812775" y="469086"/>
                </a:lnTo>
                <a:lnTo>
                  <a:pt x="809860" y="473057"/>
                </a:lnTo>
                <a:lnTo>
                  <a:pt x="806946" y="476498"/>
                </a:lnTo>
                <a:lnTo>
                  <a:pt x="803766" y="479940"/>
                </a:lnTo>
                <a:lnTo>
                  <a:pt x="800322" y="483116"/>
                </a:lnTo>
                <a:lnTo>
                  <a:pt x="796878" y="486028"/>
                </a:lnTo>
                <a:lnTo>
                  <a:pt x="793433" y="488940"/>
                </a:lnTo>
                <a:lnTo>
                  <a:pt x="789459" y="491323"/>
                </a:lnTo>
                <a:lnTo>
                  <a:pt x="785485" y="493970"/>
                </a:lnTo>
                <a:lnTo>
                  <a:pt x="781511" y="496352"/>
                </a:lnTo>
                <a:lnTo>
                  <a:pt x="777271" y="498470"/>
                </a:lnTo>
                <a:lnTo>
                  <a:pt x="773032" y="500323"/>
                </a:lnTo>
                <a:lnTo>
                  <a:pt x="768793" y="502176"/>
                </a:lnTo>
                <a:lnTo>
                  <a:pt x="764289" y="503500"/>
                </a:lnTo>
                <a:lnTo>
                  <a:pt x="759785" y="504823"/>
                </a:lnTo>
                <a:lnTo>
                  <a:pt x="755016" y="505882"/>
                </a:lnTo>
                <a:lnTo>
                  <a:pt x="750512" y="506677"/>
                </a:lnTo>
                <a:lnTo>
                  <a:pt x="745478" y="507471"/>
                </a:lnTo>
                <a:lnTo>
                  <a:pt x="740708" y="508000"/>
                </a:lnTo>
                <a:lnTo>
                  <a:pt x="735674" y="508000"/>
                </a:lnTo>
                <a:lnTo>
                  <a:pt x="730905" y="508000"/>
                </a:lnTo>
                <a:lnTo>
                  <a:pt x="725871" y="507471"/>
                </a:lnTo>
                <a:lnTo>
                  <a:pt x="721367" y="506677"/>
                </a:lnTo>
                <a:lnTo>
                  <a:pt x="716333" y="505882"/>
                </a:lnTo>
                <a:lnTo>
                  <a:pt x="711564" y="504823"/>
                </a:lnTo>
                <a:lnTo>
                  <a:pt x="707060" y="503500"/>
                </a:lnTo>
                <a:lnTo>
                  <a:pt x="702821" y="502176"/>
                </a:lnTo>
                <a:lnTo>
                  <a:pt x="698317" y="500323"/>
                </a:lnTo>
                <a:lnTo>
                  <a:pt x="694077" y="498470"/>
                </a:lnTo>
                <a:lnTo>
                  <a:pt x="690103" y="496352"/>
                </a:lnTo>
                <a:lnTo>
                  <a:pt x="685864" y="493970"/>
                </a:lnTo>
                <a:lnTo>
                  <a:pt x="681890" y="491323"/>
                </a:lnTo>
                <a:lnTo>
                  <a:pt x="678180" y="488940"/>
                </a:lnTo>
                <a:lnTo>
                  <a:pt x="674736" y="486028"/>
                </a:lnTo>
                <a:lnTo>
                  <a:pt x="671292" y="483116"/>
                </a:lnTo>
                <a:lnTo>
                  <a:pt x="667583" y="479940"/>
                </a:lnTo>
                <a:lnTo>
                  <a:pt x="664403" y="476498"/>
                </a:lnTo>
                <a:lnTo>
                  <a:pt x="661754" y="473057"/>
                </a:lnTo>
                <a:lnTo>
                  <a:pt x="658839" y="469086"/>
                </a:lnTo>
                <a:lnTo>
                  <a:pt x="655925" y="465380"/>
                </a:lnTo>
                <a:lnTo>
                  <a:pt x="653540" y="461674"/>
                </a:lnTo>
                <a:lnTo>
                  <a:pt x="651156" y="457703"/>
                </a:lnTo>
                <a:lnTo>
                  <a:pt x="648771" y="453468"/>
                </a:lnTo>
                <a:lnTo>
                  <a:pt x="647181" y="449232"/>
                </a:lnTo>
                <a:lnTo>
                  <a:pt x="645327" y="444996"/>
                </a:lnTo>
                <a:lnTo>
                  <a:pt x="643737" y="440231"/>
                </a:lnTo>
                <a:lnTo>
                  <a:pt x="642412" y="435996"/>
                </a:lnTo>
                <a:lnTo>
                  <a:pt x="641353" y="431231"/>
                </a:lnTo>
                <a:lnTo>
                  <a:pt x="640558" y="426466"/>
                </a:lnTo>
                <a:lnTo>
                  <a:pt x="640028" y="421701"/>
                </a:lnTo>
                <a:lnTo>
                  <a:pt x="639763" y="416936"/>
                </a:lnTo>
                <a:lnTo>
                  <a:pt x="639763" y="411906"/>
                </a:lnTo>
                <a:lnTo>
                  <a:pt x="639763" y="198805"/>
                </a:lnTo>
                <a:lnTo>
                  <a:pt x="639763" y="96094"/>
                </a:lnTo>
                <a:lnTo>
                  <a:pt x="639763" y="91329"/>
                </a:lnTo>
                <a:lnTo>
                  <a:pt x="640028" y="86564"/>
                </a:lnTo>
                <a:lnTo>
                  <a:pt x="640558" y="81799"/>
                </a:lnTo>
                <a:lnTo>
                  <a:pt x="641353" y="77034"/>
                </a:lnTo>
                <a:lnTo>
                  <a:pt x="642412" y="72533"/>
                </a:lnTo>
                <a:lnTo>
                  <a:pt x="643737" y="67769"/>
                </a:lnTo>
                <a:lnTo>
                  <a:pt x="645327" y="63268"/>
                </a:lnTo>
                <a:lnTo>
                  <a:pt x="647181" y="58768"/>
                </a:lnTo>
                <a:lnTo>
                  <a:pt x="648771" y="54797"/>
                </a:lnTo>
                <a:lnTo>
                  <a:pt x="651156" y="50562"/>
                </a:lnTo>
                <a:lnTo>
                  <a:pt x="653540" y="46326"/>
                </a:lnTo>
                <a:lnTo>
                  <a:pt x="655925" y="42620"/>
                </a:lnTo>
                <a:lnTo>
                  <a:pt x="658839" y="38914"/>
                </a:lnTo>
                <a:lnTo>
                  <a:pt x="661754" y="35208"/>
                </a:lnTo>
                <a:lnTo>
                  <a:pt x="664403" y="31766"/>
                </a:lnTo>
                <a:lnTo>
                  <a:pt x="667583" y="28590"/>
                </a:lnTo>
                <a:lnTo>
                  <a:pt x="671292" y="25413"/>
                </a:lnTo>
                <a:lnTo>
                  <a:pt x="674736" y="21972"/>
                </a:lnTo>
                <a:lnTo>
                  <a:pt x="678180" y="19325"/>
                </a:lnTo>
                <a:lnTo>
                  <a:pt x="681890" y="16677"/>
                </a:lnTo>
                <a:lnTo>
                  <a:pt x="685864" y="14030"/>
                </a:lnTo>
                <a:lnTo>
                  <a:pt x="690103" y="11648"/>
                </a:lnTo>
                <a:lnTo>
                  <a:pt x="694077" y="9795"/>
                </a:lnTo>
                <a:lnTo>
                  <a:pt x="698317" y="7677"/>
                </a:lnTo>
                <a:lnTo>
                  <a:pt x="702821" y="5824"/>
                </a:lnTo>
                <a:lnTo>
                  <a:pt x="707060" y="4500"/>
                </a:lnTo>
                <a:lnTo>
                  <a:pt x="711564" y="3177"/>
                </a:lnTo>
                <a:lnTo>
                  <a:pt x="716333" y="2118"/>
                </a:lnTo>
                <a:lnTo>
                  <a:pt x="721367" y="1323"/>
                </a:lnTo>
                <a:lnTo>
                  <a:pt x="725871" y="794"/>
                </a:lnTo>
                <a:lnTo>
                  <a:pt x="730905" y="529"/>
                </a:lnTo>
                <a:lnTo>
                  <a:pt x="735674" y="0"/>
                </a:lnTo>
                <a:close/>
              </a:path>
            </a:pathLst>
          </a:custGeom>
          <a:solidFill>
            <a:srgbClr val="1557AE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579920" y="4870876"/>
            <a:ext cx="28416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这种表现形式可以用于多个</a:t>
            </a:r>
            <a:r>
              <a:rPr lang="en-US" altLang="zh-CN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point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kern="1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ppt</a:t>
            </a:r>
            <a:r>
              <a:rPr lang="zh-CN" altLang="en-US" b="1" kern="100" dirty="0" smtClean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内容小爷试过最多可以放九个顺便附送几个图标不要钱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47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Times New Roman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6904</TotalTime>
  <Words>865</Words>
  <Application>Microsoft Office PowerPoint</Application>
  <PresentationFormat>全屏显示(4:3)</PresentationFormat>
  <Paragraphs>162</Paragraphs>
  <Slides>18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Gill Sans</vt:lpstr>
      <vt:lpstr>Heiti SC Light</vt:lpstr>
      <vt:lpstr>Lucida Grande</vt:lpstr>
      <vt:lpstr>黑体</vt:lpstr>
      <vt:lpstr>华文隶书</vt:lpstr>
      <vt:lpstr>楷体</vt:lpstr>
      <vt:lpstr>宋体</vt:lpstr>
      <vt:lpstr>微软雅黑</vt:lpstr>
      <vt:lpstr>Arial</vt:lpstr>
      <vt:lpstr>Berlin Sans FB Demi</vt:lpstr>
      <vt:lpstr>Broadway</vt:lpstr>
      <vt:lpstr>Calibri</vt:lpstr>
      <vt:lpstr>Franklin Gothic Demi Cond</vt:lpstr>
      <vt:lpstr>Tahoma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王齐</dc:creator>
  <cp:lastModifiedBy>黄正康</cp:lastModifiedBy>
  <cp:revision>397</cp:revision>
  <cp:lastPrinted>2015-09-08T03:57:43Z</cp:lastPrinted>
  <dcterms:created xsi:type="dcterms:W3CDTF">2015-09-04T08:06:26Z</dcterms:created>
  <dcterms:modified xsi:type="dcterms:W3CDTF">2015-11-11T08:33:31Z</dcterms:modified>
</cp:coreProperties>
</file>